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866" r:id="rId3"/>
  </p:sldMasterIdLst>
  <p:notesMasterIdLst>
    <p:notesMasterId r:id="rId28"/>
  </p:notesMasterIdLst>
  <p:sldIdLst>
    <p:sldId id="308" r:id="rId4"/>
    <p:sldId id="309" r:id="rId5"/>
    <p:sldId id="259" r:id="rId6"/>
    <p:sldId id="281" r:id="rId7"/>
    <p:sldId id="261" r:id="rId8"/>
    <p:sldId id="262" r:id="rId9"/>
    <p:sldId id="263" r:id="rId10"/>
    <p:sldId id="264" r:id="rId11"/>
    <p:sldId id="291" r:id="rId12"/>
    <p:sldId id="310" r:id="rId13"/>
    <p:sldId id="293" r:id="rId14"/>
    <p:sldId id="294" r:id="rId15"/>
    <p:sldId id="311" r:id="rId16"/>
    <p:sldId id="312" r:id="rId17"/>
    <p:sldId id="301" r:id="rId18"/>
    <p:sldId id="274" r:id="rId19"/>
    <p:sldId id="275" r:id="rId20"/>
    <p:sldId id="287" r:id="rId21"/>
    <p:sldId id="277" r:id="rId22"/>
    <p:sldId id="305" r:id="rId23"/>
    <p:sldId id="313" r:id="rId24"/>
    <p:sldId id="276" r:id="rId25"/>
    <p:sldId id="314"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4" autoAdjust="0"/>
    <p:restoredTop sz="90053" autoAdjust="0"/>
  </p:normalViewPr>
  <p:slideViewPr>
    <p:cSldViewPr>
      <p:cViewPr>
        <p:scale>
          <a:sx n="60" d="100"/>
          <a:sy n="60" d="100"/>
        </p:scale>
        <p:origin x="-1644" y="-33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7E9BD-FDD1-4375-90E0-01A41FB5387B}" type="doc">
      <dgm:prSet loTypeId="urn:microsoft.com/office/officeart/2005/8/layout/hierarchy1" loCatId="hierarchy" qsTypeId="urn:microsoft.com/office/officeart/2005/8/quickstyle/simple2" qsCatId="simple" csTypeId="urn:microsoft.com/office/officeart/2005/8/colors/colorful1#1" csCatId="colorful" phldr="1"/>
      <dgm:spPr/>
      <dgm:t>
        <a:bodyPr/>
        <a:lstStyle/>
        <a:p>
          <a:endParaRPr lang="en-IE"/>
        </a:p>
      </dgm:t>
    </dgm:pt>
    <dgm:pt modelId="{B7C8B96A-B689-4D25-9148-59E6D6E9636B}">
      <dgm:prSet custT="1"/>
      <dgm:spPr>
        <a:solidFill>
          <a:schemeClr val="tx1">
            <a:alpha val="90000"/>
          </a:schemeClr>
        </a:solidFill>
        <a:ln>
          <a:solidFill>
            <a:srgbClr val="982828"/>
          </a:solidFill>
        </a:ln>
      </dgm:spPr>
      <dgm:t>
        <a:bodyPr/>
        <a:lstStyle/>
        <a:p>
          <a:pPr algn="ctr"/>
          <a:r>
            <a:rPr lang="en-IE" sz="4400" b="0" dirty="0" err="1" smtClean="0">
              <a:solidFill>
                <a:schemeClr val="bg1"/>
              </a:solidFill>
              <a:latin typeface="Century Gothic" pitchFamily="34" charset="0"/>
            </a:rPr>
            <a:t>Réamheolas</a:t>
          </a:r>
          <a:endParaRPr lang="en-IE" sz="4400" b="0" dirty="0" smtClean="0">
            <a:solidFill>
              <a:schemeClr val="bg1"/>
            </a:solidFill>
            <a:latin typeface="Century Gothic" pitchFamily="34" charset="0"/>
          </a:endParaRPr>
        </a:p>
      </dgm:t>
    </dgm:pt>
    <dgm:pt modelId="{896A80AB-F183-4245-BA51-48C2BBB18005}" type="sibTrans" cxnId="{29E47BE2-451B-40D5-815A-266E942D8B63}">
      <dgm:prSet/>
      <dgm:spPr/>
      <dgm:t>
        <a:bodyPr/>
        <a:lstStyle/>
        <a:p>
          <a:endParaRPr lang="en-IE"/>
        </a:p>
      </dgm:t>
    </dgm:pt>
    <dgm:pt modelId="{B55516FC-92FD-46FD-933C-ED1C0C53830F}" type="parTrans" cxnId="{29E47BE2-451B-40D5-815A-266E942D8B63}">
      <dgm:prSet/>
      <dgm:spPr/>
      <dgm:t>
        <a:bodyPr/>
        <a:lstStyle/>
        <a:p>
          <a:endParaRPr lang="en-IE"/>
        </a:p>
      </dgm:t>
    </dgm:pt>
    <dgm:pt modelId="{D9D7D7C7-5DBA-4874-BB62-5AD23E62E78E}">
      <dgm:prSet/>
      <dgm:spPr>
        <a:blipFill rotWithShape="0">
          <a:blip xmlns:r="http://schemas.openxmlformats.org/officeDocument/2006/relationships" r:embed="rId1"/>
          <a:stretch>
            <a:fillRect/>
          </a:stretch>
        </a:blipFill>
      </dgm:spPr>
      <dgm:t>
        <a:bodyPr/>
        <a:lstStyle/>
        <a:p>
          <a:endParaRPr lang="en-IE" dirty="0"/>
        </a:p>
      </dgm:t>
    </dgm:pt>
    <dgm:pt modelId="{59A07E41-3B61-4B3D-8C5F-D63442DB2A8A}" type="sibTrans" cxnId="{9C2E111C-41BC-4266-B27A-135AF04570BB}">
      <dgm:prSet/>
      <dgm:spPr/>
      <dgm:t>
        <a:bodyPr/>
        <a:lstStyle/>
        <a:p>
          <a:endParaRPr lang="en-IE"/>
        </a:p>
      </dgm:t>
    </dgm:pt>
    <dgm:pt modelId="{CA45215E-A7E1-4407-95A1-B0479E5FB817}" type="parTrans" cxnId="{9C2E111C-41BC-4266-B27A-135AF04570BB}">
      <dgm:prSet/>
      <dgm:spPr/>
      <dgm:t>
        <a:bodyPr/>
        <a:lstStyle/>
        <a:p>
          <a:endParaRPr lang="en-IE"/>
        </a:p>
      </dgm:t>
    </dgm:pt>
    <dgm:pt modelId="{0757433B-0174-4CC7-A855-1AECD337EE84}">
      <dgm:prSet custT="1"/>
      <dgm:spPr/>
      <dgm:t>
        <a:bodyPr/>
        <a:lstStyle/>
        <a:p>
          <a:r>
            <a:rPr lang="en-IE" sz="2000" dirty="0" err="1" smtClean="0"/>
            <a:t>Leibhéal</a:t>
          </a:r>
          <a:r>
            <a:rPr lang="en-IE" sz="2800" dirty="0" smtClean="0"/>
            <a:t> A</a:t>
          </a:r>
          <a:endParaRPr lang="en-IE" sz="2800" dirty="0"/>
        </a:p>
      </dgm:t>
    </dgm:pt>
    <dgm:pt modelId="{690F336F-F941-4ACD-8658-CCAA4B98E7F6}" type="parTrans" cxnId="{A38CAF66-5CB1-47EC-9702-B07B32D2BA32}">
      <dgm:prSet/>
      <dgm:spPr/>
      <dgm:t>
        <a:bodyPr/>
        <a:lstStyle/>
        <a:p>
          <a:endParaRPr lang="en-IE"/>
        </a:p>
      </dgm:t>
    </dgm:pt>
    <dgm:pt modelId="{7DDD82F5-57DF-462E-B1AB-48B5DD3E7AE3}" type="sibTrans" cxnId="{A38CAF66-5CB1-47EC-9702-B07B32D2BA32}">
      <dgm:prSet/>
      <dgm:spPr/>
      <dgm:t>
        <a:bodyPr/>
        <a:lstStyle/>
        <a:p>
          <a:endParaRPr lang="en-IE"/>
        </a:p>
      </dgm:t>
    </dgm:pt>
    <dgm:pt modelId="{53F1BF5D-06FB-4F61-8DBF-7C4E46C2325F}">
      <dgm:prSet custT="1"/>
      <dgm:spPr>
        <a:solidFill>
          <a:schemeClr val="bg1">
            <a:lumMod val="50000"/>
            <a:alpha val="90000"/>
          </a:schemeClr>
        </a:solidFill>
      </dgm:spPr>
      <dgm:t>
        <a:bodyPr/>
        <a:lstStyle/>
        <a:p>
          <a:r>
            <a:rPr lang="en-IE" sz="2000" b="1" dirty="0" err="1" smtClean="0">
              <a:solidFill>
                <a:schemeClr val="bg1"/>
              </a:solidFill>
            </a:rPr>
            <a:t>Leibhéal</a:t>
          </a:r>
          <a:endParaRPr lang="en-IE" sz="2000" b="1" dirty="0" smtClean="0">
            <a:solidFill>
              <a:schemeClr val="bg1"/>
            </a:solidFill>
          </a:endParaRPr>
        </a:p>
        <a:p>
          <a:r>
            <a:rPr lang="en-IE" sz="2800" b="1" dirty="0" smtClean="0">
              <a:solidFill>
                <a:schemeClr val="bg1"/>
              </a:solidFill>
            </a:rPr>
            <a:t>B </a:t>
          </a:r>
          <a:endParaRPr lang="en-IE" sz="2800" b="1" dirty="0">
            <a:solidFill>
              <a:schemeClr val="bg1"/>
            </a:solidFill>
          </a:endParaRPr>
        </a:p>
      </dgm:t>
    </dgm:pt>
    <dgm:pt modelId="{6B949160-50DE-49AE-A0F4-7C0AB58CE19B}" type="parTrans" cxnId="{49AE537B-472E-40C2-88D3-CD901CA3C2A9}">
      <dgm:prSet/>
      <dgm:spPr/>
      <dgm:t>
        <a:bodyPr/>
        <a:lstStyle/>
        <a:p>
          <a:endParaRPr lang="en-IE"/>
        </a:p>
      </dgm:t>
    </dgm:pt>
    <dgm:pt modelId="{F2EFF93A-56A3-4DE3-8742-3C45BF1EB631}" type="sibTrans" cxnId="{49AE537B-472E-40C2-88D3-CD901CA3C2A9}">
      <dgm:prSet/>
      <dgm:spPr/>
      <dgm:t>
        <a:bodyPr/>
        <a:lstStyle/>
        <a:p>
          <a:endParaRPr lang="en-IE"/>
        </a:p>
      </dgm:t>
    </dgm:pt>
    <dgm:pt modelId="{D28F002D-0824-4513-98DE-828D00747157}">
      <dgm:prSet/>
      <dgm:spPr>
        <a:solidFill>
          <a:schemeClr val="tx1">
            <a:lumMod val="85000"/>
            <a:lumOff val="15000"/>
            <a:alpha val="90000"/>
          </a:schemeClr>
        </a:solidFill>
      </dgm:spPr>
      <dgm:t>
        <a:bodyPr/>
        <a:lstStyle/>
        <a:p>
          <a:r>
            <a:rPr lang="en-IE" b="1" dirty="0" err="1" smtClean="0">
              <a:solidFill>
                <a:schemeClr val="bg1"/>
              </a:solidFill>
            </a:rPr>
            <a:t>Leibhéal</a:t>
          </a:r>
          <a:r>
            <a:rPr lang="en-IE" b="1" dirty="0" smtClean="0">
              <a:solidFill>
                <a:schemeClr val="bg1"/>
              </a:solidFill>
            </a:rPr>
            <a:t> C</a:t>
          </a:r>
          <a:endParaRPr lang="en-IE" b="1" dirty="0">
            <a:solidFill>
              <a:schemeClr val="bg1"/>
            </a:solidFill>
          </a:endParaRPr>
        </a:p>
      </dgm:t>
    </dgm:pt>
    <dgm:pt modelId="{E5683F2C-CD0A-4A78-B016-6F09132C9554}" type="parTrans" cxnId="{1B3465AA-549B-4062-9F65-8B67E803EE0E}">
      <dgm:prSet/>
      <dgm:spPr/>
      <dgm:t>
        <a:bodyPr/>
        <a:lstStyle/>
        <a:p>
          <a:endParaRPr lang="en-IE"/>
        </a:p>
      </dgm:t>
    </dgm:pt>
    <dgm:pt modelId="{04D8D7A6-5572-447E-969F-1B764FE15445}" type="sibTrans" cxnId="{1B3465AA-549B-4062-9F65-8B67E803EE0E}">
      <dgm:prSet/>
      <dgm:spPr/>
      <dgm:t>
        <a:bodyPr/>
        <a:lstStyle/>
        <a:p>
          <a:endParaRPr lang="en-IE"/>
        </a:p>
      </dgm:t>
    </dgm:pt>
    <dgm:pt modelId="{38FF7292-6203-4788-9C24-9E856318094E}" type="pres">
      <dgm:prSet presAssocID="{A6C7E9BD-FDD1-4375-90E0-01A41FB5387B}" presName="hierChild1" presStyleCnt="0">
        <dgm:presLayoutVars>
          <dgm:chPref val="1"/>
          <dgm:dir/>
          <dgm:animOne val="branch"/>
          <dgm:animLvl val="lvl"/>
          <dgm:resizeHandles/>
        </dgm:presLayoutVars>
      </dgm:prSet>
      <dgm:spPr/>
      <dgm:t>
        <a:bodyPr/>
        <a:lstStyle/>
        <a:p>
          <a:endParaRPr lang="en-IE"/>
        </a:p>
      </dgm:t>
    </dgm:pt>
    <dgm:pt modelId="{894AE86F-9C8B-4EE4-AC14-04C7BD5BBD48}" type="pres">
      <dgm:prSet presAssocID="{B7C8B96A-B689-4D25-9148-59E6D6E9636B}" presName="hierRoot1" presStyleCnt="0"/>
      <dgm:spPr/>
      <dgm:t>
        <a:bodyPr/>
        <a:lstStyle/>
        <a:p>
          <a:endParaRPr lang="en-IE"/>
        </a:p>
      </dgm:t>
    </dgm:pt>
    <dgm:pt modelId="{648C9507-3CBF-4F35-B611-88AEC3765B61}" type="pres">
      <dgm:prSet presAssocID="{B7C8B96A-B689-4D25-9148-59E6D6E9636B}" presName="composite" presStyleCnt="0"/>
      <dgm:spPr/>
      <dgm:t>
        <a:bodyPr/>
        <a:lstStyle/>
        <a:p>
          <a:endParaRPr lang="en-IE"/>
        </a:p>
      </dgm:t>
    </dgm:pt>
    <dgm:pt modelId="{8F6A29D8-D8A1-4685-9611-0F5521FC870D}" type="pres">
      <dgm:prSet presAssocID="{B7C8B96A-B689-4D25-9148-59E6D6E9636B}" presName="background" presStyleLbl="node0" presStyleIdx="0" presStyleCnt="1"/>
      <dgm:spPr>
        <a:solidFill>
          <a:srgbClr val="982828"/>
        </a:solidFill>
      </dgm:spPr>
      <dgm:t>
        <a:bodyPr/>
        <a:lstStyle/>
        <a:p>
          <a:endParaRPr lang="en-IE"/>
        </a:p>
      </dgm:t>
    </dgm:pt>
    <dgm:pt modelId="{27E1C90D-1C72-46E0-8FD0-6E9D08214C56}" type="pres">
      <dgm:prSet presAssocID="{B7C8B96A-B689-4D25-9148-59E6D6E9636B}" presName="text" presStyleLbl="fgAcc0" presStyleIdx="0" presStyleCnt="1" custScaleX="457236" custScaleY="112774">
        <dgm:presLayoutVars>
          <dgm:chPref val="3"/>
        </dgm:presLayoutVars>
      </dgm:prSet>
      <dgm:spPr/>
      <dgm:t>
        <a:bodyPr/>
        <a:lstStyle/>
        <a:p>
          <a:endParaRPr lang="en-IE"/>
        </a:p>
      </dgm:t>
    </dgm:pt>
    <dgm:pt modelId="{FE6FFFDD-1D2F-4FD4-8A1C-821C61066A74}" type="pres">
      <dgm:prSet presAssocID="{B7C8B96A-B689-4D25-9148-59E6D6E9636B}" presName="hierChild2" presStyleCnt="0"/>
      <dgm:spPr/>
      <dgm:t>
        <a:bodyPr/>
        <a:lstStyle/>
        <a:p>
          <a:endParaRPr lang="en-IE"/>
        </a:p>
      </dgm:t>
    </dgm:pt>
    <dgm:pt modelId="{B74E3B28-8FCA-48B2-98FD-017EB8D53573}" type="pres">
      <dgm:prSet presAssocID="{CA45215E-A7E1-4407-95A1-B0479E5FB817}" presName="Name10" presStyleLbl="parChTrans1D2" presStyleIdx="0" presStyleCnt="4"/>
      <dgm:spPr/>
      <dgm:t>
        <a:bodyPr/>
        <a:lstStyle/>
        <a:p>
          <a:endParaRPr lang="en-IE"/>
        </a:p>
      </dgm:t>
    </dgm:pt>
    <dgm:pt modelId="{843D7011-ACC1-419B-BCF7-26F23EE01409}" type="pres">
      <dgm:prSet presAssocID="{D9D7D7C7-5DBA-4874-BB62-5AD23E62E78E}" presName="hierRoot2" presStyleCnt="0"/>
      <dgm:spPr/>
    </dgm:pt>
    <dgm:pt modelId="{8BD2A10D-33E8-47C6-9DBB-B43BC71691F3}" type="pres">
      <dgm:prSet presAssocID="{D9D7D7C7-5DBA-4874-BB62-5AD23E62E78E}" presName="composite2" presStyleCnt="0"/>
      <dgm:spPr/>
    </dgm:pt>
    <dgm:pt modelId="{807BB806-33F4-4CA7-98D9-568D3B084730}" type="pres">
      <dgm:prSet presAssocID="{D9D7D7C7-5DBA-4874-BB62-5AD23E62E78E}" presName="background2" presStyleLbl="node2" presStyleIdx="0" presStyleCnt="4"/>
      <dgm:spPr>
        <a:solidFill>
          <a:schemeClr val="tx1"/>
        </a:solidFill>
      </dgm:spPr>
      <dgm:t>
        <a:bodyPr/>
        <a:lstStyle/>
        <a:p>
          <a:endParaRPr lang="en-IE"/>
        </a:p>
      </dgm:t>
    </dgm:pt>
    <dgm:pt modelId="{A4382E80-8B8F-4E8A-AB5C-3BFB03DB2900}" type="pres">
      <dgm:prSet presAssocID="{D9D7D7C7-5DBA-4874-BB62-5AD23E62E78E}" presName="text2" presStyleLbl="fgAcc2" presStyleIdx="0" presStyleCnt="4" custScaleX="251933" custScaleY="493409">
        <dgm:presLayoutVars>
          <dgm:chPref val="3"/>
        </dgm:presLayoutVars>
      </dgm:prSet>
      <dgm:spPr/>
      <dgm:t>
        <a:bodyPr/>
        <a:lstStyle/>
        <a:p>
          <a:endParaRPr lang="en-IE"/>
        </a:p>
      </dgm:t>
    </dgm:pt>
    <dgm:pt modelId="{A60B79D9-D0CB-4A0A-B75E-3EBFB72205E8}" type="pres">
      <dgm:prSet presAssocID="{D9D7D7C7-5DBA-4874-BB62-5AD23E62E78E}" presName="hierChild3" presStyleCnt="0"/>
      <dgm:spPr/>
    </dgm:pt>
    <dgm:pt modelId="{70590D8B-8DE2-4B58-B507-2E8F0FA5A6B9}" type="pres">
      <dgm:prSet presAssocID="{690F336F-F941-4ACD-8658-CCAA4B98E7F6}" presName="Name10" presStyleLbl="parChTrans1D2" presStyleIdx="1" presStyleCnt="4"/>
      <dgm:spPr/>
      <dgm:t>
        <a:bodyPr/>
        <a:lstStyle/>
        <a:p>
          <a:endParaRPr lang="en-IE"/>
        </a:p>
      </dgm:t>
    </dgm:pt>
    <dgm:pt modelId="{06788CF8-EE91-47C4-A1F8-DC9A2A3964C0}" type="pres">
      <dgm:prSet presAssocID="{0757433B-0174-4CC7-A855-1AECD337EE84}" presName="hierRoot2" presStyleCnt="0"/>
      <dgm:spPr/>
    </dgm:pt>
    <dgm:pt modelId="{48502F18-3CC3-44A6-8F3F-5C58A9E2AF18}" type="pres">
      <dgm:prSet presAssocID="{0757433B-0174-4CC7-A855-1AECD337EE84}" presName="composite2" presStyleCnt="0"/>
      <dgm:spPr/>
    </dgm:pt>
    <dgm:pt modelId="{0A288389-7E53-4856-9D0D-C129706D261B}" type="pres">
      <dgm:prSet presAssocID="{0757433B-0174-4CC7-A855-1AECD337EE84}" presName="background2" presStyleLbl="node2" presStyleIdx="1" presStyleCnt="4"/>
      <dgm:spPr/>
    </dgm:pt>
    <dgm:pt modelId="{F3A75C28-692C-47B3-A40C-19AF647B756C}" type="pres">
      <dgm:prSet presAssocID="{0757433B-0174-4CC7-A855-1AECD337EE84}" presName="text2" presStyleLbl="fgAcc2" presStyleIdx="1" presStyleCnt="4">
        <dgm:presLayoutVars>
          <dgm:chPref val="3"/>
        </dgm:presLayoutVars>
      </dgm:prSet>
      <dgm:spPr/>
      <dgm:t>
        <a:bodyPr/>
        <a:lstStyle/>
        <a:p>
          <a:endParaRPr lang="en-IE"/>
        </a:p>
      </dgm:t>
    </dgm:pt>
    <dgm:pt modelId="{1E2D0C02-8B29-4CF9-B355-4ED05BE6C242}" type="pres">
      <dgm:prSet presAssocID="{0757433B-0174-4CC7-A855-1AECD337EE84}" presName="hierChild3" presStyleCnt="0"/>
      <dgm:spPr/>
    </dgm:pt>
    <dgm:pt modelId="{CB204F36-FBB7-48AA-82C7-E1EF9E6962B1}" type="pres">
      <dgm:prSet presAssocID="{6B949160-50DE-49AE-A0F4-7C0AB58CE19B}" presName="Name10" presStyleLbl="parChTrans1D2" presStyleIdx="2" presStyleCnt="4"/>
      <dgm:spPr/>
      <dgm:t>
        <a:bodyPr/>
        <a:lstStyle/>
        <a:p>
          <a:endParaRPr lang="en-IE"/>
        </a:p>
      </dgm:t>
    </dgm:pt>
    <dgm:pt modelId="{851EE23F-C80A-4A5B-9E5D-146BE930872B}" type="pres">
      <dgm:prSet presAssocID="{53F1BF5D-06FB-4F61-8DBF-7C4E46C2325F}" presName="hierRoot2" presStyleCnt="0"/>
      <dgm:spPr/>
    </dgm:pt>
    <dgm:pt modelId="{1F7E4005-1AFA-4A54-88D6-B0A766AD74F3}" type="pres">
      <dgm:prSet presAssocID="{53F1BF5D-06FB-4F61-8DBF-7C4E46C2325F}" presName="composite2" presStyleCnt="0"/>
      <dgm:spPr/>
    </dgm:pt>
    <dgm:pt modelId="{8C8C997A-C427-46D3-938A-9F9F518437EE}" type="pres">
      <dgm:prSet presAssocID="{53F1BF5D-06FB-4F61-8DBF-7C4E46C2325F}" presName="background2" presStyleLbl="node2" presStyleIdx="2" presStyleCnt="4"/>
      <dgm:spPr/>
    </dgm:pt>
    <dgm:pt modelId="{688DB76E-8172-4AC5-9AF7-EF659B6C9531}" type="pres">
      <dgm:prSet presAssocID="{53F1BF5D-06FB-4F61-8DBF-7C4E46C2325F}" presName="text2" presStyleLbl="fgAcc2" presStyleIdx="2" presStyleCnt="4" custLinFactY="24443" custLinFactNeighborX="-3" custLinFactNeighborY="100000">
        <dgm:presLayoutVars>
          <dgm:chPref val="3"/>
        </dgm:presLayoutVars>
      </dgm:prSet>
      <dgm:spPr/>
      <dgm:t>
        <a:bodyPr/>
        <a:lstStyle/>
        <a:p>
          <a:endParaRPr lang="en-IE"/>
        </a:p>
      </dgm:t>
    </dgm:pt>
    <dgm:pt modelId="{24F6B16D-CB65-4AE5-95C9-A81AE485877E}" type="pres">
      <dgm:prSet presAssocID="{53F1BF5D-06FB-4F61-8DBF-7C4E46C2325F}" presName="hierChild3" presStyleCnt="0"/>
      <dgm:spPr/>
    </dgm:pt>
    <dgm:pt modelId="{2B137B60-2808-4D87-AD7B-178371274509}" type="pres">
      <dgm:prSet presAssocID="{E5683F2C-CD0A-4A78-B016-6F09132C9554}" presName="Name10" presStyleLbl="parChTrans1D2" presStyleIdx="3" presStyleCnt="4"/>
      <dgm:spPr/>
      <dgm:t>
        <a:bodyPr/>
        <a:lstStyle/>
        <a:p>
          <a:endParaRPr lang="en-IE"/>
        </a:p>
      </dgm:t>
    </dgm:pt>
    <dgm:pt modelId="{F5241420-5A3E-4555-8779-A824E0354A60}" type="pres">
      <dgm:prSet presAssocID="{D28F002D-0824-4513-98DE-828D00747157}" presName="hierRoot2" presStyleCnt="0"/>
      <dgm:spPr/>
    </dgm:pt>
    <dgm:pt modelId="{0F7E0D2A-6122-4C79-A55B-8545425ED60E}" type="pres">
      <dgm:prSet presAssocID="{D28F002D-0824-4513-98DE-828D00747157}" presName="composite2" presStyleCnt="0"/>
      <dgm:spPr/>
    </dgm:pt>
    <dgm:pt modelId="{3D87882E-6FB5-4D01-A7EA-1625A55BA83B}" type="pres">
      <dgm:prSet presAssocID="{D28F002D-0824-4513-98DE-828D00747157}" presName="background2" presStyleLbl="node2" presStyleIdx="3" presStyleCnt="4"/>
      <dgm:spPr/>
    </dgm:pt>
    <dgm:pt modelId="{9C9280A7-B05E-42F0-891A-0715917B67EC}" type="pres">
      <dgm:prSet presAssocID="{D28F002D-0824-4513-98DE-828D00747157}" presName="text2" presStyleLbl="fgAcc2" presStyleIdx="3" presStyleCnt="4" custLinFactY="100000" custLinFactNeighborX="-20001" custLinFactNeighborY="154763">
        <dgm:presLayoutVars>
          <dgm:chPref val="3"/>
        </dgm:presLayoutVars>
      </dgm:prSet>
      <dgm:spPr/>
      <dgm:t>
        <a:bodyPr/>
        <a:lstStyle/>
        <a:p>
          <a:endParaRPr lang="en-IE"/>
        </a:p>
      </dgm:t>
    </dgm:pt>
    <dgm:pt modelId="{740E482D-DAEE-4619-A916-9C650BD644BB}" type="pres">
      <dgm:prSet presAssocID="{D28F002D-0824-4513-98DE-828D00747157}" presName="hierChild3" presStyleCnt="0"/>
      <dgm:spPr/>
    </dgm:pt>
  </dgm:ptLst>
  <dgm:cxnLst>
    <dgm:cxn modelId="{1B3465AA-549B-4062-9F65-8B67E803EE0E}" srcId="{B7C8B96A-B689-4D25-9148-59E6D6E9636B}" destId="{D28F002D-0824-4513-98DE-828D00747157}" srcOrd="3" destOrd="0" parTransId="{E5683F2C-CD0A-4A78-B016-6F09132C9554}" sibTransId="{04D8D7A6-5572-447E-969F-1B764FE15445}"/>
    <dgm:cxn modelId="{9C2E111C-41BC-4266-B27A-135AF04570BB}" srcId="{B7C8B96A-B689-4D25-9148-59E6D6E9636B}" destId="{D9D7D7C7-5DBA-4874-BB62-5AD23E62E78E}" srcOrd="0" destOrd="0" parTransId="{CA45215E-A7E1-4407-95A1-B0479E5FB817}" sibTransId="{59A07E41-3B61-4B3D-8C5F-D63442DB2A8A}"/>
    <dgm:cxn modelId="{29E47BE2-451B-40D5-815A-266E942D8B63}" srcId="{A6C7E9BD-FDD1-4375-90E0-01A41FB5387B}" destId="{B7C8B96A-B689-4D25-9148-59E6D6E9636B}" srcOrd="0" destOrd="0" parTransId="{B55516FC-92FD-46FD-933C-ED1C0C53830F}" sibTransId="{896A80AB-F183-4245-BA51-48C2BBB18005}"/>
    <dgm:cxn modelId="{9CB47754-AB56-47D8-8429-463E831B4276}" type="presOf" srcId="{D9D7D7C7-5DBA-4874-BB62-5AD23E62E78E}" destId="{A4382E80-8B8F-4E8A-AB5C-3BFB03DB2900}" srcOrd="0" destOrd="0" presId="urn:microsoft.com/office/officeart/2005/8/layout/hierarchy1"/>
    <dgm:cxn modelId="{54435E57-B050-4345-8FC4-B3F2A6D2DC94}" type="presOf" srcId="{B7C8B96A-B689-4D25-9148-59E6D6E9636B}" destId="{27E1C90D-1C72-46E0-8FD0-6E9D08214C56}" srcOrd="0" destOrd="0" presId="urn:microsoft.com/office/officeart/2005/8/layout/hierarchy1"/>
    <dgm:cxn modelId="{67B188EB-7D6D-4DEF-8AC6-7E2245CCD04B}" type="presOf" srcId="{6B949160-50DE-49AE-A0F4-7C0AB58CE19B}" destId="{CB204F36-FBB7-48AA-82C7-E1EF9E6962B1}" srcOrd="0" destOrd="0" presId="urn:microsoft.com/office/officeart/2005/8/layout/hierarchy1"/>
    <dgm:cxn modelId="{2772D603-EA13-4AF9-A52A-A3A15F9E1C34}" type="presOf" srcId="{A6C7E9BD-FDD1-4375-90E0-01A41FB5387B}" destId="{38FF7292-6203-4788-9C24-9E856318094E}" srcOrd="0" destOrd="0" presId="urn:microsoft.com/office/officeart/2005/8/layout/hierarchy1"/>
    <dgm:cxn modelId="{49AE537B-472E-40C2-88D3-CD901CA3C2A9}" srcId="{B7C8B96A-B689-4D25-9148-59E6D6E9636B}" destId="{53F1BF5D-06FB-4F61-8DBF-7C4E46C2325F}" srcOrd="2" destOrd="0" parTransId="{6B949160-50DE-49AE-A0F4-7C0AB58CE19B}" sibTransId="{F2EFF93A-56A3-4DE3-8742-3C45BF1EB631}"/>
    <dgm:cxn modelId="{7CC17259-5884-46E6-8493-B7F7F3070CF5}" type="presOf" srcId="{D28F002D-0824-4513-98DE-828D00747157}" destId="{9C9280A7-B05E-42F0-891A-0715917B67EC}" srcOrd="0" destOrd="0" presId="urn:microsoft.com/office/officeart/2005/8/layout/hierarchy1"/>
    <dgm:cxn modelId="{90AB171A-0328-4367-BAC1-60599CBFAFDD}" type="presOf" srcId="{690F336F-F941-4ACD-8658-CCAA4B98E7F6}" destId="{70590D8B-8DE2-4B58-B507-2E8F0FA5A6B9}" srcOrd="0" destOrd="0" presId="urn:microsoft.com/office/officeart/2005/8/layout/hierarchy1"/>
    <dgm:cxn modelId="{CE438C8D-D28C-402C-BFCE-40D478CFA74C}" type="presOf" srcId="{CA45215E-A7E1-4407-95A1-B0479E5FB817}" destId="{B74E3B28-8FCA-48B2-98FD-017EB8D53573}" srcOrd="0" destOrd="0" presId="urn:microsoft.com/office/officeart/2005/8/layout/hierarchy1"/>
    <dgm:cxn modelId="{85B4E13A-B68A-4B95-8133-EE11E62FAD54}" type="presOf" srcId="{E5683F2C-CD0A-4A78-B016-6F09132C9554}" destId="{2B137B60-2808-4D87-AD7B-178371274509}" srcOrd="0" destOrd="0" presId="urn:microsoft.com/office/officeart/2005/8/layout/hierarchy1"/>
    <dgm:cxn modelId="{BB426184-FA64-432F-8F66-8D5BBFA87864}" type="presOf" srcId="{53F1BF5D-06FB-4F61-8DBF-7C4E46C2325F}" destId="{688DB76E-8172-4AC5-9AF7-EF659B6C9531}" srcOrd="0" destOrd="0" presId="urn:microsoft.com/office/officeart/2005/8/layout/hierarchy1"/>
    <dgm:cxn modelId="{A38CAF66-5CB1-47EC-9702-B07B32D2BA32}" srcId="{B7C8B96A-B689-4D25-9148-59E6D6E9636B}" destId="{0757433B-0174-4CC7-A855-1AECD337EE84}" srcOrd="1" destOrd="0" parTransId="{690F336F-F941-4ACD-8658-CCAA4B98E7F6}" sibTransId="{7DDD82F5-57DF-462E-B1AB-48B5DD3E7AE3}"/>
    <dgm:cxn modelId="{1C6CFAF6-833B-420F-8F7A-B6A9A5B055CC}" type="presOf" srcId="{0757433B-0174-4CC7-A855-1AECD337EE84}" destId="{F3A75C28-692C-47B3-A40C-19AF647B756C}" srcOrd="0" destOrd="0" presId="urn:microsoft.com/office/officeart/2005/8/layout/hierarchy1"/>
    <dgm:cxn modelId="{934D4EF8-85A1-4068-9E92-8F5C05457803}" type="presParOf" srcId="{38FF7292-6203-4788-9C24-9E856318094E}" destId="{894AE86F-9C8B-4EE4-AC14-04C7BD5BBD48}" srcOrd="0" destOrd="0" presId="urn:microsoft.com/office/officeart/2005/8/layout/hierarchy1"/>
    <dgm:cxn modelId="{3BB438AE-EE28-42B2-A349-8B68238ECE30}" type="presParOf" srcId="{894AE86F-9C8B-4EE4-AC14-04C7BD5BBD48}" destId="{648C9507-3CBF-4F35-B611-88AEC3765B61}" srcOrd="0" destOrd="0" presId="urn:microsoft.com/office/officeart/2005/8/layout/hierarchy1"/>
    <dgm:cxn modelId="{15DAA21C-834E-411F-BA3B-ABDB59E45E49}" type="presParOf" srcId="{648C9507-3CBF-4F35-B611-88AEC3765B61}" destId="{8F6A29D8-D8A1-4685-9611-0F5521FC870D}" srcOrd="0" destOrd="0" presId="urn:microsoft.com/office/officeart/2005/8/layout/hierarchy1"/>
    <dgm:cxn modelId="{6196FD76-09B6-4973-90DE-E3244892967D}" type="presParOf" srcId="{648C9507-3CBF-4F35-B611-88AEC3765B61}" destId="{27E1C90D-1C72-46E0-8FD0-6E9D08214C56}" srcOrd="1" destOrd="0" presId="urn:microsoft.com/office/officeart/2005/8/layout/hierarchy1"/>
    <dgm:cxn modelId="{D9FBA929-5882-4F44-96A5-62BEF3395CA4}" type="presParOf" srcId="{894AE86F-9C8B-4EE4-AC14-04C7BD5BBD48}" destId="{FE6FFFDD-1D2F-4FD4-8A1C-821C61066A74}" srcOrd="1" destOrd="0" presId="urn:microsoft.com/office/officeart/2005/8/layout/hierarchy1"/>
    <dgm:cxn modelId="{D1D442BF-D357-4A1E-99C0-986B94987DA9}" type="presParOf" srcId="{FE6FFFDD-1D2F-4FD4-8A1C-821C61066A74}" destId="{B74E3B28-8FCA-48B2-98FD-017EB8D53573}" srcOrd="0" destOrd="0" presId="urn:microsoft.com/office/officeart/2005/8/layout/hierarchy1"/>
    <dgm:cxn modelId="{85D93719-FF23-43E6-8162-EA2179924C52}" type="presParOf" srcId="{FE6FFFDD-1D2F-4FD4-8A1C-821C61066A74}" destId="{843D7011-ACC1-419B-BCF7-26F23EE01409}" srcOrd="1" destOrd="0" presId="urn:microsoft.com/office/officeart/2005/8/layout/hierarchy1"/>
    <dgm:cxn modelId="{3E4CCCED-5B33-4CEF-94ED-421D8CC5B7A6}" type="presParOf" srcId="{843D7011-ACC1-419B-BCF7-26F23EE01409}" destId="{8BD2A10D-33E8-47C6-9DBB-B43BC71691F3}" srcOrd="0" destOrd="0" presId="urn:microsoft.com/office/officeart/2005/8/layout/hierarchy1"/>
    <dgm:cxn modelId="{A3ADAEAB-74C6-49E9-A70B-6E48E2C9A26D}" type="presParOf" srcId="{8BD2A10D-33E8-47C6-9DBB-B43BC71691F3}" destId="{807BB806-33F4-4CA7-98D9-568D3B084730}" srcOrd="0" destOrd="0" presId="urn:microsoft.com/office/officeart/2005/8/layout/hierarchy1"/>
    <dgm:cxn modelId="{2A4228D9-3803-4111-88D3-559F38AC1432}" type="presParOf" srcId="{8BD2A10D-33E8-47C6-9DBB-B43BC71691F3}" destId="{A4382E80-8B8F-4E8A-AB5C-3BFB03DB2900}" srcOrd="1" destOrd="0" presId="urn:microsoft.com/office/officeart/2005/8/layout/hierarchy1"/>
    <dgm:cxn modelId="{23B83EDD-915B-48B7-B44E-DED9B89BA627}" type="presParOf" srcId="{843D7011-ACC1-419B-BCF7-26F23EE01409}" destId="{A60B79D9-D0CB-4A0A-B75E-3EBFB72205E8}" srcOrd="1" destOrd="0" presId="urn:microsoft.com/office/officeart/2005/8/layout/hierarchy1"/>
    <dgm:cxn modelId="{70326FA7-274D-49B0-8430-B55B532CA782}" type="presParOf" srcId="{FE6FFFDD-1D2F-4FD4-8A1C-821C61066A74}" destId="{70590D8B-8DE2-4B58-B507-2E8F0FA5A6B9}" srcOrd="2" destOrd="0" presId="urn:microsoft.com/office/officeart/2005/8/layout/hierarchy1"/>
    <dgm:cxn modelId="{80532870-64C5-465C-8A4D-39509A257710}" type="presParOf" srcId="{FE6FFFDD-1D2F-4FD4-8A1C-821C61066A74}" destId="{06788CF8-EE91-47C4-A1F8-DC9A2A3964C0}" srcOrd="3" destOrd="0" presId="urn:microsoft.com/office/officeart/2005/8/layout/hierarchy1"/>
    <dgm:cxn modelId="{32349BBB-B757-480A-8A3B-619344DCED90}" type="presParOf" srcId="{06788CF8-EE91-47C4-A1F8-DC9A2A3964C0}" destId="{48502F18-3CC3-44A6-8F3F-5C58A9E2AF18}" srcOrd="0" destOrd="0" presId="urn:microsoft.com/office/officeart/2005/8/layout/hierarchy1"/>
    <dgm:cxn modelId="{164BFF30-F008-42B0-B90E-EEDC163875A4}" type="presParOf" srcId="{48502F18-3CC3-44A6-8F3F-5C58A9E2AF18}" destId="{0A288389-7E53-4856-9D0D-C129706D261B}" srcOrd="0" destOrd="0" presId="urn:microsoft.com/office/officeart/2005/8/layout/hierarchy1"/>
    <dgm:cxn modelId="{F3AA1C55-76F7-4251-AA53-BBAB7EAC36B6}" type="presParOf" srcId="{48502F18-3CC3-44A6-8F3F-5C58A9E2AF18}" destId="{F3A75C28-692C-47B3-A40C-19AF647B756C}" srcOrd="1" destOrd="0" presId="urn:microsoft.com/office/officeart/2005/8/layout/hierarchy1"/>
    <dgm:cxn modelId="{18B5D0A0-13C6-4794-978D-BCB6E5ADE6EB}" type="presParOf" srcId="{06788CF8-EE91-47C4-A1F8-DC9A2A3964C0}" destId="{1E2D0C02-8B29-4CF9-B355-4ED05BE6C242}" srcOrd="1" destOrd="0" presId="urn:microsoft.com/office/officeart/2005/8/layout/hierarchy1"/>
    <dgm:cxn modelId="{034A9B0A-AEB8-471B-AFA6-9334DA38B7B5}" type="presParOf" srcId="{FE6FFFDD-1D2F-4FD4-8A1C-821C61066A74}" destId="{CB204F36-FBB7-48AA-82C7-E1EF9E6962B1}" srcOrd="4" destOrd="0" presId="urn:microsoft.com/office/officeart/2005/8/layout/hierarchy1"/>
    <dgm:cxn modelId="{5C613332-AEF5-4B2F-B81F-286806BB82ED}" type="presParOf" srcId="{FE6FFFDD-1D2F-4FD4-8A1C-821C61066A74}" destId="{851EE23F-C80A-4A5B-9E5D-146BE930872B}" srcOrd="5" destOrd="0" presId="urn:microsoft.com/office/officeart/2005/8/layout/hierarchy1"/>
    <dgm:cxn modelId="{B5941A45-A08C-4981-86DF-553666FBD828}" type="presParOf" srcId="{851EE23F-C80A-4A5B-9E5D-146BE930872B}" destId="{1F7E4005-1AFA-4A54-88D6-B0A766AD74F3}" srcOrd="0" destOrd="0" presId="urn:microsoft.com/office/officeart/2005/8/layout/hierarchy1"/>
    <dgm:cxn modelId="{E2E79D13-F8D9-48A9-92E4-313BB8681BD6}" type="presParOf" srcId="{1F7E4005-1AFA-4A54-88D6-B0A766AD74F3}" destId="{8C8C997A-C427-46D3-938A-9F9F518437EE}" srcOrd="0" destOrd="0" presId="urn:microsoft.com/office/officeart/2005/8/layout/hierarchy1"/>
    <dgm:cxn modelId="{FBA5B679-01CF-4597-AC21-092F5FEEE35C}" type="presParOf" srcId="{1F7E4005-1AFA-4A54-88D6-B0A766AD74F3}" destId="{688DB76E-8172-4AC5-9AF7-EF659B6C9531}" srcOrd="1" destOrd="0" presId="urn:microsoft.com/office/officeart/2005/8/layout/hierarchy1"/>
    <dgm:cxn modelId="{3783B2E6-DA07-49A2-BDB8-9C5E8F47571B}" type="presParOf" srcId="{851EE23F-C80A-4A5B-9E5D-146BE930872B}" destId="{24F6B16D-CB65-4AE5-95C9-A81AE485877E}" srcOrd="1" destOrd="0" presId="urn:microsoft.com/office/officeart/2005/8/layout/hierarchy1"/>
    <dgm:cxn modelId="{A12C95C5-F84A-4428-AB3F-4E95D75AC205}" type="presParOf" srcId="{FE6FFFDD-1D2F-4FD4-8A1C-821C61066A74}" destId="{2B137B60-2808-4D87-AD7B-178371274509}" srcOrd="6" destOrd="0" presId="urn:microsoft.com/office/officeart/2005/8/layout/hierarchy1"/>
    <dgm:cxn modelId="{449BCD19-30BB-4FC6-85B3-8D02E2A138C3}" type="presParOf" srcId="{FE6FFFDD-1D2F-4FD4-8A1C-821C61066A74}" destId="{F5241420-5A3E-4555-8779-A824E0354A60}" srcOrd="7" destOrd="0" presId="urn:microsoft.com/office/officeart/2005/8/layout/hierarchy1"/>
    <dgm:cxn modelId="{3A705B18-2FFD-493E-8078-CE58625D9A0B}" type="presParOf" srcId="{F5241420-5A3E-4555-8779-A824E0354A60}" destId="{0F7E0D2A-6122-4C79-A55B-8545425ED60E}" srcOrd="0" destOrd="0" presId="urn:microsoft.com/office/officeart/2005/8/layout/hierarchy1"/>
    <dgm:cxn modelId="{47016B6C-232B-4D26-95B3-7A9E56803318}" type="presParOf" srcId="{0F7E0D2A-6122-4C79-A55B-8545425ED60E}" destId="{3D87882E-6FB5-4D01-A7EA-1625A55BA83B}" srcOrd="0" destOrd="0" presId="urn:microsoft.com/office/officeart/2005/8/layout/hierarchy1"/>
    <dgm:cxn modelId="{34BCC46A-B3A6-4E7F-A3C4-7B97E25AD3A4}" type="presParOf" srcId="{0F7E0D2A-6122-4C79-A55B-8545425ED60E}" destId="{9C9280A7-B05E-42F0-891A-0715917B67EC}" srcOrd="1" destOrd="0" presId="urn:microsoft.com/office/officeart/2005/8/layout/hierarchy1"/>
    <dgm:cxn modelId="{EF397AED-8D93-4B83-89BA-280DDB285A83}" type="presParOf" srcId="{F5241420-5A3E-4555-8779-A824E0354A60}" destId="{740E482D-DAEE-4619-A916-9C650BD644BB}" srcOrd="1" destOrd="0" presId="urn:microsoft.com/office/officeart/2005/8/layout/hierarchy1"/>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37B60-2808-4D87-AD7B-178371274509}">
      <dsp:nvSpPr>
        <dsp:cNvPr id="0" name=""/>
        <dsp:cNvSpPr/>
      </dsp:nvSpPr>
      <dsp:spPr>
        <a:xfrm>
          <a:off x="4580082" y="1348099"/>
          <a:ext cx="3539869" cy="2823297"/>
        </a:xfrm>
        <a:custGeom>
          <a:avLst/>
          <a:gdLst/>
          <a:ahLst/>
          <a:cxnLst/>
          <a:rect l="0" t="0" r="0" b="0"/>
          <a:pathLst>
            <a:path>
              <a:moveTo>
                <a:pt x="0" y="0"/>
              </a:moveTo>
              <a:lnTo>
                <a:pt x="0" y="2686259"/>
              </a:lnTo>
              <a:lnTo>
                <a:pt x="3539869" y="2686259"/>
              </a:lnTo>
              <a:lnTo>
                <a:pt x="3539869" y="28232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204F36-FBB7-48AA-82C7-E1EF9E6962B1}">
      <dsp:nvSpPr>
        <dsp:cNvPr id="0" name=""/>
        <dsp:cNvSpPr/>
      </dsp:nvSpPr>
      <dsp:spPr>
        <a:xfrm>
          <a:off x="4580082" y="1348099"/>
          <a:ext cx="2027699" cy="1599156"/>
        </a:xfrm>
        <a:custGeom>
          <a:avLst/>
          <a:gdLst/>
          <a:ahLst/>
          <a:cxnLst/>
          <a:rect l="0" t="0" r="0" b="0"/>
          <a:pathLst>
            <a:path>
              <a:moveTo>
                <a:pt x="0" y="0"/>
              </a:moveTo>
              <a:lnTo>
                <a:pt x="0" y="1462118"/>
              </a:lnTo>
              <a:lnTo>
                <a:pt x="2027699" y="1462118"/>
              </a:lnTo>
              <a:lnTo>
                <a:pt x="2027699" y="15991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590D8B-8DE2-4B58-B507-2E8F0FA5A6B9}">
      <dsp:nvSpPr>
        <dsp:cNvPr id="0" name=""/>
        <dsp:cNvSpPr/>
      </dsp:nvSpPr>
      <dsp:spPr>
        <a:xfrm>
          <a:off x="4580082" y="1348099"/>
          <a:ext cx="219750" cy="430220"/>
        </a:xfrm>
        <a:custGeom>
          <a:avLst/>
          <a:gdLst/>
          <a:ahLst/>
          <a:cxnLst/>
          <a:rect l="0" t="0" r="0" b="0"/>
          <a:pathLst>
            <a:path>
              <a:moveTo>
                <a:pt x="0" y="0"/>
              </a:moveTo>
              <a:lnTo>
                <a:pt x="0" y="293182"/>
              </a:lnTo>
              <a:lnTo>
                <a:pt x="219750" y="293182"/>
              </a:lnTo>
              <a:lnTo>
                <a:pt x="219750" y="4302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4E3B28-8FCA-48B2-98FD-017EB8D53573}">
      <dsp:nvSpPr>
        <dsp:cNvPr id="0" name=""/>
        <dsp:cNvSpPr/>
      </dsp:nvSpPr>
      <dsp:spPr>
        <a:xfrm>
          <a:off x="1868092" y="1348099"/>
          <a:ext cx="2711989" cy="430220"/>
        </a:xfrm>
        <a:custGeom>
          <a:avLst/>
          <a:gdLst/>
          <a:ahLst/>
          <a:cxnLst/>
          <a:rect l="0" t="0" r="0" b="0"/>
          <a:pathLst>
            <a:path>
              <a:moveTo>
                <a:pt x="2711989" y="0"/>
              </a:moveTo>
              <a:lnTo>
                <a:pt x="2711989" y="293182"/>
              </a:lnTo>
              <a:lnTo>
                <a:pt x="0" y="293182"/>
              </a:lnTo>
              <a:lnTo>
                <a:pt x="0" y="4302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6A29D8-D8A1-4685-9611-0F5521FC870D}">
      <dsp:nvSpPr>
        <dsp:cNvPr id="0" name=""/>
        <dsp:cNvSpPr/>
      </dsp:nvSpPr>
      <dsp:spPr>
        <a:xfrm>
          <a:off x="1198211" y="288773"/>
          <a:ext cx="6763741" cy="1059325"/>
        </a:xfrm>
        <a:prstGeom prst="roundRect">
          <a:avLst>
            <a:gd name="adj" fmla="val 10000"/>
          </a:avLst>
        </a:prstGeom>
        <a:solidFill>
          <a:srgbClr val="982828"/>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sp>
    <dsp:sp modelId="{27E1C90D-1C72-46E0-8FD0-6E9D08214C56}">
      <dsp:nvSpPr>
        <dsp:cNvPr id="0" name=""/>
        <dsp:cNvSpPr/>
      </dsp:nvSpPr>
      <dsp:spPr>
        <a:xfrm>
          <a:off x="1362574" y="444918"/>
          <a:ext cx="6763741" cy="1059325"/>
        </a:xfrm>
        <a:prstGeom prst="roundRect">
          <a:avLst>
            <a:gd name="adj" fmla="val 10000"/>
          </a:avLst>
        </a:prstGeom>
        <a:solidFill>
          <a:schemeClr val="tx1">
            <a:alpha val="90000"/>
          </a:schemeClr>
        </a:solidFill>
        <a:ln w="25400" cap="flat" cmpd="sng" algn="ctr">
          <a:solidFill>
            <a:srgbClr val="982828"/>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IE" sz="4400" b="0" kern="1200" dirty="0" err="1" smtClean="0">
              <a:solidFill>
                <a:schemeClr val="bg1"/>
              </a:solidFill>
              <a:latin typeface="Century Gothic" pitchFamily="34" charset="0"/>
            </a:rPr>
            <a:t>Réamheolas</a:t>
          </a:r>
          <a:endParaRPr lang="en-IE" sz="4400" b="0" kern="1200" dirty="0" smtClean="0">
            <a:solidFill>
              <a:schemeClr val="bg1"/>
            </a:solidFill>
            <a:latin typeface="Century Gothic" pitchFamily="34" charset="0"/>
          </a:endParaRPr>
        </a:p>
      </dsp:txBody>
      <dsp:txXfrm>
        <a:off x="1393601" y="475945"/>
        <a:ext cx="6701687" cy="997271"/>
      </dsp:txXfrm>
    </dsp:sp>
    <dsp:sp modelId="{807BB806-33F4-4CA7-98D9-568D3B084730}">
      <dsp:nvSpPr>
        <dsp:cNvPr id="0" name=""/>
        <dsp:cNvSpPr/>
      </dsp:nvSpPr>
      <dsp:spPr>
        <a:xfrm>
          <a:off x="4711" y="1778319"/>
          <a:ext cx="3726762" cy="4634761"/>
        </a:xfrm>
        <a:prstGeom prst="roundRect">
          <a:avLst>
            <a:gd name="adj" fmla="val 10000"/>
          </a:avLst>
        </a:prstGeom>
        <a:solidFill>
          <a:schemeClr val="tx1"/>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sp>
    <dsp:sp modelId="{A4382E80-8B8F-4E8A-AB5C-3BFB03DB2900}">
      <dsp:nvSpPr>
        <dsp:cNvPr id="0" name=""/>
        <dsp:cNvSpPr/>
      </dsp:nvSpPr>
      <dsp:spPr>
        <a:xfrm>
          <a:off x="169074" y="1934464"/>
          <a:ext cx="3726762" cy="46347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IE" sz="2300" kern="1200" dirty="0"/>
        </a:p>
      </dsp:txBody>
      <dsp:txXfrm>
        <a:off x="278227" y="2043617"/>
        <a:ext cx="3508456" cy="4416455"/>
      </dsp:txXfrm>
    </dsp:sp>
    <dsp:sp modelId="{0A288389-7E53-4856-9D0D-C129706D261B}">
      <dsp:nvSpPr>
        <dsp:cNvPr id="0" name=""/>
        <dsp:cNvSpPr/>
      </dsp:nvSpPr>
      <dsp:spPr>
        <a:xfrm>
          <a:off x="4060199" y="1778319"/>
          <a:ext cx="1479267" cy="93933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sp>
    <dsp:sp modelId="{F3A75C28-692C-47B3-A40C-19AF647B756C}">
      <dsp:nvSpPr>
        <dsp:cNvPr id="0" name=""/>
        <dsp:cNvSpPr/>
      </dsp:nvSpPr>
      <dsp:spPr>
        <a:xfrm>
          <a:off x="4224562" y="1934464"/>
          <a:ext cx="1479267" cy="93933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kern="1200" dirty="0" err="1" smtClean="0"/>
            <a:t>Leibhéal</a:t>
          </a:r>
          <a:r>
            <a:rPr lang="en-IE" sz="2800" kern="1200" dirty="0" smtClean="0"/>
            <a:t> A</a:t>
          </a:r>
          <a:endParaRPr lang="en-IE" sz="2800" kern="1200" dirty="0"/>
        </a:p>
      </dsp:txBody>
      <dsp:txXfrm>
        <a:off x="4252074" y="1961976"/>
        <a:ext cx="1424243" cy="884310"/>
      </dsp:txXfrm>
    </dsp:sp>
    <dsp:sp modelId="{8C8C997A-C427-46D3-938A-9F9F518437EE}">
      <dsp:nvSpPr>
        <dsp:cNvPr id="0" name=""/>
        <dsp:cNvSpPr/>
      </dsp:nvSpPr>
      <dsp:spPr>
        <a:xfrm>
          <a:off x="5868148" y="2947255"/>
          <a:ext cx="1479267" cy="93933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sp>
    <dsp:sp modelId="{688DB76E-8172-4AC5-9AF7-EF659B6C9531}">
      <dsp:nvSpPr>
        <dsp:cNvPr id="0" name=""/>
        <dsp:cNvSpPr/>
      </dsp:nvSpPr>
      <dsp:spPr>
        <a:xfrm>
          <a:off x="6032511" y="3103400"/>
          <a:ext cx="1479267" cy="939334"/>
        </a:xfrm>
        <a:prstGeom prst="roundRect">
          <a:avLst>
            <a:gd name="adj" fmla="val 10000"/>
          </a:avLst>
        </a:prstGeom>
        <a:solidFill>
          <a:schemeClr val="bg1">
            <a:lumMod val="5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E" sz="2000" b="1" kern="1200" dirty="0" err="1" smtClean="0">
              <a:solidFill>
                <a:schemeClr val="bg1"/>
              </a:solidFill>
            </a:rPr>
            <a:t>Leibhéal</a:t>
          </a:r>
          <a:endParaRPr lang="en-IE" sz="2000" b="1" kern="1200" dirty="0" smtClean="0">
            <a:solidFill>
              <a:schemeClr val="bg1"/>
            </a:solidFill>
          </a:endParaRPr>
        </a:p>
        <a:p>
          <a:pPr lvl="0" algn="ctr" defTabSz="889000">
            <a:lnSpc>
              <a:spcPct val="90000"/>
            </a:lnSpc>
            <a:spcBef>
              <a:spcPct val="0"/>
            </a:spcBef>
            <a:spcAft>
              <a:spcPct val="35000"/>
            </a:spcAft>
          </a:pPr>
          <a:r>
            <a:rPr lang="en-IE" sz="2800" b="1" kern="1200" dirty="0" smtClean="0">
              <a:solidFill>
                <a:schemeClr val="bg1"/>
              </a:solidFill>
            </a:rPr>
            <a:t>B </a:t>
          </a:r>
          <a:endParaRPr lang="en-IE" sz="2800" b="1" kern="1200" dirty="0">
            <a:solidFill>
              <a:schemeClr val="bg1"/>
            </a:solidFill>
          </a:endParaRPr>
        </a:p>
      </dsp:txBody>
      <dsp:txXfrm>
        <a:off x="6060023" y="3130912"/>
        <a:ext cx="1424243" cy="884310"/>
      </dsp:txXfrm>
    </dsp:sp>
    <dsp:sp modelId="{3D87882E-6FB5-4D01-A7EA-1625A55BA83B}">
      <dsp:nvSpPr>
        <dsp:cNvPr id="0" name=""/>
        <dsp:cNvSpPr/>
      </dsp:nvSpPr>
      <dsp:spPr>
        <a:xfrm>
          <a:off x="7380317" y="4171396"/>
          <a:ext cx="1479267" cy="93933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sp>
    <dsp:sp modelId="{9C9280A7-B05E-42F0-891A-0715917B67EC}">
      <dsp:nvSpPr>
        <dsp:cNvPr id="0" name=""/>
        <dsp:cNvSpPr/>
      </dsp:nvSpPr>
      <dsp:spPr>
        <a:xfrm>
          <a:off x="7544680" y="4327541"/>
          <a:ext cx="1479267" cy="939334"/>
        </a:xfrm>
        <a:prstGeom prst="roundRect">
          <a:avLst>
            <a:gd name="adj" fmla="val 10000"/>
          </a:avLst>
        </a:prstGeom>
        <a:solidFill>
          <a:schemeClr val="tx1">
            <a:lumMod val="85000"/>
            <a:lumOff val="15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E" sz="2300" b="1" kern="1200" dirty="0" err="1" smtClean="0">
              <a:solidFill>
                <a:schemeClr val="bg1"/>
              </a:solidFill>
            </a:rPr>
            <a:t>Leibhéal</a:t>
          </a:r>
          <a:r>
            <a:rPr lang="en-IE" sz="2300" b="1" kern="1200" dirty="0" smtClean="0">
              <a:solidFill>
                <a:schemeClr val="bg1"/>
              </a:solidFill>
            </a:rPr>
            <a:t> C</a:t>
          </a:r>
          <a:endParaRPr lang="en-IE" sz="2300" b="1" kern="1200" dirty="0">
            <a:solidFill>
              <a:schemeClr val="bg1"/>
            </a:solidFill>
          </a:endParaRPr>
        </a:p>
      </dsp:txBody>
      <dsp:txXfrm>
        <a:off x="7572192" y="4355053"/>
        <a:ext cx="1424243" cy="884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760C33-E015-4CF3-96AA-8E45594EC4DF}" type="datetimeFigureOut">
              <a:rPr lang="en-IE" smtClean="0"/>
              <a:pPr/>
              <a:t>15/01/2013</a:t>
            </a:fld>
            <a:endParaRPr lang="en-IE"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4BECF-5F8F-449C-BAFF-85B04F9BD795}" type="slidenum">
              <a:rPr lang="en-IE" smtClean="0"/>
              <a:pPr/>
              <a:t>‹#›</a:t>
            </a:fld>
            <a:endParaRPr lang="en-IE" dirty="0"/>
          </a:p>
        </p:txBody>
      </p:sp>
    </p:spTree>
    <p:extLst>
      <p:ext uri="{BB962C8B-B14F-4D97-AF65-F5344CB8AC3E}">
        <p14:creationId xmlns:p14="http://schemas.microsoft.com/office/powerpoint/2010/main" val="4058509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fontScale="92500" lnSpcReduction="20000"/>
          </a:bodyPr>
          <a:lstStyle/>
          <a:p>
            <a:pPr defTabSz="914272">
              <a:defRPr/>
            </a:pPr>
            <a:r>
              <a:rPr lang="en-IE" dirty="0" err="1" smtClean="0"/>
              <a:t>Arís</a:t>
            </a:r>
            <a:r>
              <a:rPr lang="en-IE" dirty="0" smtClean="0"/>
              <a:t>, </a:t>
            </a:r>
            <a:r>
              <a:rPr lang="en-IE" dirty="0" err="1" smtClean="0"/>
              <a:t>sula</a:t>
            </a:r>
            <a:r>
              <a:rPr lang="en-IE" dirty="0" smtClean="0"/>
              <a:t> </a:t>
            </a:r>
            <a:r>
              <a:rPr lang="en-IE" dirty="0" err="1" smtClean="0"/>
              <a:t>gcuirtear</a:t>
            </a:r>
            <a:r>
              <a:rPr lang="en-IE" dirty="0" smtClean="0"/>
              <a:t> </a:t>
            </a:r>
            <a:r>
              <a:rPr lang="en-IE" dirty="0" err="1" smtClean="0"/>
              <a:t>tús</a:t>
            </a:r>
            <a:r>
              <a:rPr lang="en-IE" dirty="0" smtClean="0"/>
              <a:t> leis</a:t>
            </a:r>
            <a:r>
              <a:rPr lang="en-IE" baseline="0" dirty="0" smtClean="0"/>
              <a:t> an </a:t>
            </a:r>
            <a:r>
              <a:rPr lang="en-IE" baseline="0" dirty="0" err="1" smtClean="0"/>
              <a:t>obair</a:t>
            </a:r>
            <a:r>
              <a:rPr lang="en-IE" baseline="0" dirty="0" smtClean="0"/>
              <a:t> </a:t>
            </a:r>
            <a:r>
              <a:rPr lang="en-IE" baseline="0" dirty="0" err="1" smtClean="0"/>
              <a:t>seo</a:t>
            </a:r>
            <a:r>
              <a:rPr lang="en-IE" dirty="0" smtClean="0"/>
              <a:t>, </a:t>
            </a:r>
            <a:r>
              <a:rPr lang="en-IE" dirty="0" err="1" smtClean="0"/>
              <a:t>tá</a:t>
            </a:r>
            <a:r>
              <a:rPr lang="en-IE" dirty="0" smtClean="0"/>
              <a:t> </a:t>
            </a:r>
            <a:r>
              <a:rPr lang="en-IE" dirty="0" err="1" smtClean="0"/>
              <a:t>sé</a:t>
            </a:r>
            <a:r>
              <a:rPr lang="en-IE" dirty="0" smtClean="0"/>
              <a:t> </a:t>
            </a:r>
            <a:r>
              <a:rPr lang="en-IE" dirty="0" err="1" smtClean="0"/>
              <a:t>tábhachtach</a:t>
            </a:r>
            <a:r>
              <a:rPr lang="en-IE" dirty="0" smtClean="0"/>
              <a:t> go </a:t>
            </a:r>
            <a:r>
              <a:rPr lang="en-IE" dirty="0" err="1" smtClean="0"/>
              <a:t>dtabharfaí</a:t>
            </a:r>
            <a:r>
              <a:rPr lang="en-IE" baseline="0" dirty="0" smtClean="0"/>
              <a:t> </a:t>
            </a:r>
            <a:r>
              <a:rPr lang="en-IE" baseline="0" dirty="0" err="1" smtClean="0"/>
              <a:t>chun</a:t>
            </a:r>
            <a:r>
              <a:rPr lang="en-IE" baseline="0" dirty="0" smtClean="0"/>
              <a:t> </a:t>
            </a:r>
            <a:r>
              <a:rPr lang="en-IE" baseline="0" dirty="0" err="1" smtClean="0"/>
              <a:t>cuimhne</a:t>
            </a:r>
            <a:r>
              <a:rPr lang="en-IE" baseline="0" dirty="0" smtClean="0"/>
              <a:t> an </a:t>
            </a:r>
            <a:r>
              <a:rPr lang="en-IE" baseline="0" dirty="0" err="1" smtClean="0"/>
              <a:t>réamheolas</a:t>
            </a:r>
            <a:r>
              <a:rPr lang="en-IE" baseline="0" dirty="0" smtClean="0"/>
              <a:t> </a:t>
            </a:r>
            <a:r>
              <a:rPr lang="en-IE" baseline="0" dirty="0" err="1" smtClean="0"/>
              <a:t>atá</a:t>
            </a:r>
            <a:r>
              <a:rPr lang="en-IE" baseline="0" dirty="0" smtClean="0"/>
              <a:t> </a:t>
            </a:r>
            <a:r>
              <a:rPr lang="en-IE" baseline="0" dirty="0" err="1" smtClean="0"/>
              <a:t>ag</a:t>
            </a:r>
            <a:r>
              <a:rPr lang="en-IE" baseline="0" dirty="0" smtClean="0"/>
              <a:t> </a:t>
            </a:r>
            <a:r>
              <a:rPr lang="en-IE" baseline="0" dirty="0" err="1" smtClean="0"/>
              <a:t>teastáil</a:t>
            </a:r>
            <a:r>
              <a:rPr lang="en-IE" baseline="0" dirty="0" smtClean="0"/>
              <a:t> don </a:t>
            </a:r>
            <a:r>
              <a:rPr lang="en-IE" baseline="0" dirty="0" err="1" smtClean="0"/>
              <a:t>roinn</a:t>
            </a:r>
            <a:r>
              <a:rPr lang="en-IE" baseline="0" dirty="0" smtClean="0"/>
              <a:t> </a:t>
            </a:r>
            <a:r>
              <a:rPr lang="en-IE" baseline="0" dirty="0" err="1" smtClean="0"/>
              <a:t>seo</a:t>
            </a:r>
            <a:r>
              <a:rPr lang="en-IE" baseline="0" dirty="0" smtClean="0"/>
              <a:t>.</a:t>
            </a:r>
            <a:r>
              <a:rPr lang="en-IE" dirty="0" smtClean="0"/>
              <a:t> </a:t>
            </a:r>
            <a:r>
              <a:rPr lang="en-IE" dirty="0" err="1" smtClean="0"/>
              <a:t>D’fhéadfadh</a:t>
            </a:r>
            <a:r>
              <a:rPr lang="en-IE" dirty="0" smtClean="0"/>
              <a:t> go </a:t>
            </a:r>
            <a:r>
              <a:rPr lang="en-IE" dirty="0" err="1" smtClean="0"/>
              <a:t>gcaillfí</a:t>
            </a:r>
            <a:r>
              <a:rPr lang="en-IE" dirty="0" smtClean="0"/>
              <a:t> an </a:t>
            </a:r>
            <a:r>
              <a:rPr lang="en-IE" dirty="0" err="1" smtClean="0"/>
              <a:t>ghluaiseacht</a:t>
            </a:r>
            <a:r>
              <a:rPr lang="en-IE" dirty="0" smtClean="0"/>
              <a:t> </a:t>
            </a:r>
            <a:r>
              <a:rPr lang="en-IE" dirty="0" err="1" smtClean="0"/>
              <a:t>faoin</a:t>
            </a:r>
            <a:r>
              <a:rPr lang="en-IE" dirty="0" smtClean="0"/>
              <a:t> </a:t>
            </a:r>
            <a:r>
              <a:rPr lang="en-IE" dirty="0" err="1" smtClean="0"/>
              <a:t>gceacht</a:t>
            </a:r>
            <a:r>
              <a:rPr lang="en-IE" dirty="0" smtClean="0"/>
              <a:t> </a:t>
            </a:r>
            <a:r>
              <a:rPr lang="en-IE" dirty="0" err="1" smtClean="0"/>
              <a:t>dá</a:t>
            </a:r>
            <a:r>
              <a:rPr lang="en-IE" dirty="0" smtClean="0"/>
              <a:t> </a:t>
            </a:r>
            <a:r>
              <a:rPr lang="en-IE" dirty="0" err="1" smtClean="0"/>
              <a:t>mbeadh</a:t>
            </a:r>
            <a:r>
              <a:rPr lang="en-IE" dirty="0" smtClean="0"/>
              <a:t> </a:t>
            </a:r>
            <a:r>
              <a:rPr lang="en-IE" dirty="0" err="1" smtClean="0"/>
              <a:t>orainn</a:t>
            </a:r>
            <a:r>
              <a:rPr lang="en-IE" dirty="0" smtClean="0"/>
              <a:t> </a:t>
            </a:r>
            <a:r>
              <a:rPr lang="en-IE" dirty="0" err="1" smtClean="0"/>
              <a:t>stopadh</a:t>
            </a:r>
            <a:r>
              <a:rPr lang="en-IE" dirty="0" smtClean="0"/>
              <a:t> </a:t>
            </a:r>
            <a:r>
              <a:rPr lang="en-IE" dirty="0" err="1" smtClean="0"/>
              <a:t>leathslí</a:t>
            </a:r>
            <a:r>
              <a:rPr lang="en-IE" dirty="0" smtClean="0"/>
              <a:t> </a:t>
            </a:r>
            <a:r>
              <a:rPr lang="en-IE" dirty="0" err="1" smtClean="0"/>
              <a:t>agus</a:t>
            </a:r>
            <a:r>
              <a:rPr lang="en-IE" dirty="0" smtClean="0"/>
              <a:t> </a:t>
            </a:r>
            <a:r>
              <a:rPr lang="en-IE" dirty="0" err="1" smtClean="0"/>
              <a:t>súil</a:t>
            </a:r>
            <a:r>
              <a:rPr lang="en-IE" dirty="0" smtClean="0"/>
              <a:t> </a:t>
            </a:r>
            <a:r>
              <a:rPr lang="en-IE" dirty="0" err="1" smtClean="0"/>
              <a:t>siar</a:t>
            </a:r>
            <a:r>
              <a:rPr lang="en-IE" dirty="0" smtClean="0"/>
              <a:t> a </a:t>
            </a:r>
            <a:r>
              <a:rPr lang="en-IE" dirty="0" err="1" smtClean="0"/>
              <a:t>chaitheamh</a:t>
            </a:r>
            <a:r>
              <a:rPr lang="en-IE" dirty="0" smtClean="0"/>
              <a:t> </a:t>
            </a:r>
            <a:r>
              <a:rPr lang="en-IE" dirty="0" err="1" smtClean="0"/>
              <a:t>ar</a:t>
            </a:r>
            <a:r>
              <a:rPr lang="en-IE" dirty="0" smtClean="0"/>
              <a:t> </a:t>
            </a:r>
            <a:r>
              <a:rPr lang="en-IE" dirty="0" err="1" smtClean="0"/>
              <a:t>réamheolas</a:t>
            </a:r>
            <a:r>
              <a:rPr lang="en-IE" dirty="0" smtClean="0"/>
              <a:t> </a:t>
            </a:r>
            <a:r>
              <a:rPr lang="en-IE" dirty="0" err="1" smtClean="0"/>
              <a:t>riachtanach</a:t>
            </a:r>
            <a:r>
              <a:rPr lang="en-IE" dirty="0" smtClean="0"/>
              <a:t>.</a:t>
            </a:r>
            <a:r>
              <a:rPr lang="en-IE" baseline="0" dirty="0" smtClean="0"/>
              <a:t> </a:t>
            </a:r>
          </a:p>
          <a:p>
            <a:pPr defTabSz="914272">
              <a:defRPr/>
            </a:pPr>
            <a:r>
              <a:rPr lang="en-IE" baseline="0" dirty="0" err="1" smtClean="0"/>
              <a:t>Dúirt</a:t>
            </a:r>
            <a:r>
              <a:rPr lang="en-IE" baseline="0" dirty="0" smtClean="0"/>
              <a:t> David </a:t>
            </a:r>
            <a:r>
              <a:rPr lang="en-IE" baseline="0" dirty="0" err="1" smtClean="0"/>
              <a:t>Ausubel</a:t>
            </a:r>
            <a:r>
              <a:rPr lang="en-IE" baseline="0" dirty="0" smtClean="0"/>
              <a:t>, </a:t>
            </a:r>
            <a:r>
              <a:rPr lang="en-IE" baseline="0" dirty="0" err="1" smtClean="0"/>
              <a:t>síceolaí</a:t>
            </a:r>
            <a:r>
              <a:rPr lang="en-IE" baseline="0" dirty="0" smtClean="0"/>
              <a:t> </a:t>
            </a:r>
            <a:r>
              <a:rPr lang="en-IE" baseline="0" dirty="0" err="1" smtClean="0"/>
              <a:t>oideachasúil</a:t>
            </a:r>
            <a:r>
              <a:rPr lang="en-IE" baseline="0" dirty="0" smtClean="0"/>
              <a:t>, </a:t>
            </a:r>
            <a:r>
              <a:rPr lang="en-IE" baseline="0" dirty="0" err="1" smtClean="0"/>
              <a:t>dá</a:t>
            </a:r>
            <a:r>
              <a:rPr lang="en-IE" baseline="0" dirty="0" smtClean="0"/>
              <a:t> </a:t>
            </a:r>
            <a:r>
              <a:rPr lang="en-IE" baseline="0" dirty="0" err="1" smtClean="0"/>
              <a:t>mba</a:t>
            </a:r>
            <a:r>
              <a:rPr lang="en-IE" baseline="0" dirty="0" smtClean="0"/>
              <a:t> </a:t>
            </a:r>
            <a:r>
              <a:rPr lang="en-IE" baseline="0" dirty="0" err="1" smtClean="0"/>
              <a:t>mhian</a:t>
            </a:r>
            <a:r>
              <a:rPr lang="en-IE" baseline="0" dirty="0" smtClean="0"/>
              <a:t> </a:t>
            </a:r>
            <a:r>
              <a:rPr lang="en-IE" baseline="0" dirty="0" err="1" smtClean="0"/>
              <a:t>linn</a:t>
            </a:r>
            <a:r>
              <a:rPr lang="en-IE" baseline="0" dirty="0" smtClean="0"/>
              <a:t> an </a:t>
            </a:r>
            <a:r>
              <a:rPr lang="en-IE" baseline="0" dirty="0" err="1" smtClean="0"/>
              <a:t>tsíceolaíocht</a:t>
            </a:r>
            <a:r>
              <a:rPr lang="en-IE" baseline="0" dirty="0" smtClean="0"/>
              <a:t> </a:t>
            </a:r>
            <a:r>
              <a:rPr lang="en-IE" baseline="0" dirty="0" err="1" smtClean="0"/>
              <a:t>oideachasúil</a:t>
            </a:r>
            <a:r>
              <a:rPr lang="en-IE" baseline="0" dirty="0" smtClean="0"/>
              <a:t> go </a:t>
            </a:r>
            <a:r>
              <a:rPr lang="en-IE" baseline="0" dirty="0" err="1" smtClean="0"/>
              <a:t>huile</a:t>
            </a:r>
            <a:r>
              <a:rPr lang="en-IE" baseline="0" dirty="0" smtClean="0"/>
              <a:t> a </a:t>
            </a:r>
            <a:r>
              <a:rPr lang="en-IE" baseline="0" dirty="0" err="1" smtClean="0"/>
              <a:t>achoimriú</a:t>
            </a:r>
            <a:r>
              <a:rPr lang="en-IE" baseline="0" dirty="0" smtClean="0"/>
              <a:t> </a:t>
            </a:r>
            <a:r>
              <a:rPr lang="en-IE" baseline="0" dirty="0" err="1" smtClean="0"/>
              <a:t>isteach</a:t>
            </a:r>
            <a:r>
              <a:rPr lang="en-IE" baseline="0" dirty="0" smtClean="0"/>
              <a:t> in </a:t>
            </a:r>
            <a:r>
              <a:rPr lang="en-IE" baseline="0" dirty="0" err="1" smtClean="0"/>
              <a:t>aon</a:t>
            </a:r>
            <a:r>
              <a:rPr lang="en-IE" baseline="0" dirty="0" smtClean="0"/>
              <a:t> </a:t>
            </a:r>
            <a:r>
              <a:rPr lang="en-IE" baseline="0" dirty="0" err="1" smtClean="0"/>
              <a:t>teachtaireacht</a:t>
            </a:r>
            <a:r>
              <a:rPr lang="en-IE" baseline="0" dirty="0" smtClean="0"/>
              <a:t> </a:t>
            </a:r>
            <a:r>
              <a:rPr lang="en-IE" baseline="0" dirty="0" err="1" smtClean="0"/>
              <a:t>amháin</a:t>
            </a:r>
            <a:r>
              <a:rPr lang="en-IE" baseline="0" dirty="0" smtClean="0"/>
              <a:t>, is é a </a:t>
            </a:r>
            <a:r>
              <a:rPr lang="en-IE" baseline="0" dirty="0" err="1" smtClean="0"/>
              <a:t>bheadh</a:t>
            </a:r>
            <a:r>
              <a:rPr lang="en-IE" baseline="0" dirty="0" smtClean="0"/>
              <a:t> </a:t>
            </a:r>
            <a:r>
              <a:rPr lang="en-IE" baseline="0" dirty="0" err="1" smtClean="0"/>
              <a:t>ann</a:t>
            </a:r>
            <a:r>
              <a:rPr lang="en-IE" baseline="0" dirty="0" smtClean="0"/>
              <a:t> </a:t>
            </a:r>
            <a:r>
              <a:rPr lang="en-IE" baseline="0" dirty="0" err="1" smtClean="0"/>
              <a:t>ná</a:t>
            </a:r>
            <a:r>
              <a:rPr lang="en-IE" baseline="0" dirty="0" smtClean="0"/>
              <a:t> ‘</a:t>
            </a:r>
            <a:r>
              <a:rPr lang="en-IE" baseline="0" dirty="0" err="1" smtClean="0"/>
              <a:t>déan</a:t>
            </a:r>
            <a:r>
              <a:rPr lang="en-IE" baseline="0" dirty="0" smtClean="0"/>
              <a:t> </a:t>
            </a:r>
            <a:r>
              <a:rPr lang="en-IE" baseline="0" dirty="0" err="1" smtClean="0"/>
              <a:t>tógáil</a:t>
            </a:r>
            <a:r>
              <a:rPr lang="en-IE" baseline="0" dirty="0" smtClean="0"/>
              <a:t> </a:t>
            </a:r>
            <a:r>
              <a:rPr lang="en-IE" baseline="0" dirty="0" err="1" smtClean="0"/>
              <a:t>ar</a:t>
            </a:r>
            <a:r>
              <a:rPr lang="en-IE" baseline="0" dirty="0" smtClean="0"/>
              <a:t> a </a:t>
            </a:r>
            <a:r>
              <a:rPr lang="en-IE" baseline="0" dirty="0" err="1" smtClean="0"/>
              <a:t>bhfuil</a:t>
            </a:r>
            <a:r>
              <a:rPr lang="en-IE" baseline="0" dirty="0" smtClean="0"/>
              <a:t> </a:t>
            </a:r>
            <a:r>
              <a:rPr lang="en-IE" baseline="0" dirty="0" err="1" smtClean="0"/>
              <a:t>ar</a:t>
            </a:r>
            <a:r>
              <a:rPr lang="en-IE" baseline="0" dirty="0" smtClean="0"/>
              <a:t> </a:t>
            </a:r>
            <a:r>
              <a:rPr lang="en-IE" baseline="0" dirty="0" err="1" smtClean="0"/>
              <a:t>eolas</a:t>
            </a:r>
            <a:r>
              <a:rPr lang="en-IE" baseline="0" dirty="0" smtClean="0"/>
              <a:t> </a:t>
            </a:r>
            <a:r>
              <a:rPr lang="en-IE" baseline="0" dirty="0" err="1" smtClean="0"/>
              <a:t>cheana</a:t>
            </a:r>
            <a:r>
              <a:rPr lang="en-IE" baseline="0" dirty="0" smtClean="0"/>
              <a:t>’.</a:t>
            </a:r>
          </a:p>
          <a:p>
            <a:pPr defTabSz="914272">
              <a:defRPr/>
            </a:pPr>
            <a:r>
              <a:rPr lang="en-IE" baseline="0" dirty="0" smtClean="0"/>
              <a:t>Ag </a:t>
            </a:r>
            <a:r>
              <a:rPr lang="en-IE" baseline="0" dirty="0" err="1" smtClean="0"/>
              <a:t>tús</a:t>
            </a:r>
            <a:r>
              <a:rPr lang="en-IE" baseline="0" dirty="0" smtClean="0"/>
              <a:t> </a:t>
            </a:r>
            <a:r>
              <a:rPr lang="en-IE" baseline="0" dirty="0" err="1" smtClean="0"/>
              <a:t>gach</a:t>
            </a:r>
            <a:r>
              <a:rPr lang="en-IE" baseline="0" dirty="0" smtClean="0"/>
              <a:t> </a:t>
            </a:r>
            <a:r>
              <a:rPr lang="en-IE" baseline="0" dirty="0" err="1" smtClean="0"/>
              <a:t>Plean</a:t>
            </a:r>
            <a:r>
              <a:rPr lang="en-IE" baseline="0" dirty="0" smtClean="0"/>
              <a:t> T &amp; F </a:t>
            </a:r>
            <a:r>
              <a:rPr lang="en-IE" baseline="0" dirty="0" err="1" smtClean="0"/>
              <a:t>gheobhaidh</a:t>
            </a:r>
            <a:r>
              <a:rPr lang="en-IE" baseline="0" dirty="0" smtClean="0"/>
              <a:t> </a:t>
            </a:r>
            <a:r>
              <a:rPr lang="en-IE" baseline="0" dirty="0" err="1" smtClean="0"/>
              <a:t>tú</a:t>
            </a:r>
            <a:r>
              <a:rPr lang="en-IE" baseline="0" dirty="0" smtClean="0"/>
              <a:t> </a:t>
            </a:r>
            <a:r>
              <a:rPr lang="en-IE" baseline="0" dirty="0" err="1" smtClean="0"/>
              <a:t>cuntas</a:t>
            </a:r>
            <a:r>
              <a:rPr lang="en-IE" baseline="0" dirty="0" smtClean="0"/>
              <a:t> </a:t>
            </a:r>
            <a:r>
              <a:rPr lang="en-IE" baseline="0" dirty="0" err="1" smtClean="0"/>
              <a:t>ar</a:t>
            </a:r>
            <a:r>
              <a:rPr lang="en-IE" baseline="0" dirty="0" smtClean="0"/>
              <a:t> an </a:t>
            </a:r>
            <a:r>
              <a:rPr lang="en-IE" baseline="0" dirty="0" err="1" smtClean="0"/>
              <a:t>réamheolas</a:t>
            </a:r>
            <a:r>
              <a:rPr lang="en-IE" baseline="0" dirty="0" smtClean="0"/>
              <a:t> </a:t>
            </a:r>
            <a:r>
              <a:rPr lang="en-IE" baseline="0" dirty="0" err="1" smtClean="0"/>
              <a:t>atá</a:t>
            </a:r>
            <a:r>
              <a:rPr lang="en-IE" baseline="0" dirty="0" smtClean="0"/>
              <a:t> </a:t>
            </a:r>
            <a:r>
              <a:rPr lang="en-IE" baseline="0" dirty="0" err="1" smtClean="0"/>
              <a:t>riachtanach</a:t>
            </a:r>
            <a:r>
              <a:rPr lang="en-IE" baseline="0" dirty="0" smtClean="0"/>
              <a:t>. </a:t>
            </a:r>
            <a:r>
              <a:rPr lang="en-IE" baseline="0" dirty="0" err="1" smtClean="0"/>
              <a:t>Meabhraigh</a:t>
            </a:r>
            <a:r>
              <a:rPr lang="en-IE" baseline="0" dirty="0" smtClean="0"/>
              <a:t> go </a:t>
            </a:r>
            <a:r>
              <a:rPr lang="en-IE" baseline="0" dirty="0" err="1" smtClean="0"/>
              <a:t>bhfuil</a:t>
            </a:r>
            <a:r>
              <a:rPr lang="en-IE" baseline="0" dirty="0" smtClean="0"/>
              <a:t> </a:t>
            </a:r>
            <a:r>
              <a:rPr lang="en-IE" baseline="0" dirty="0" err="1" smtClean="0"/>
              <a:t>siad</a:t>
            </a:r>
            <a:r>
              <a:rPr lang="en-IE" baseline="0" dirty="0" smtClean="0"/>
              <a:t> </a:t>
            </a:r>
            <a:r>
              <a:rPr lang="en-IE" baseline="0" dirty="0" err="1" smtClean="0"/>
              <a:t>seo</a:t>
            </a:r>
            <a:r>
              <a:rPr lang="en-IE" baseline="0" dirty="0" smtClean="0"/>
              <a:t> </a:t>
            </a:r>
            <a:r>
              <a:rPr lang="en-IE" baseline="0" dirty="0" err="1" smtClean="0"/>
              <a:t>bunaithe</a:t>
            </a:r>
            <a:r>
              <a:rPr lang="en-IE" baseline="0" dirty="0" smtClean="0"/>
              <a:t> </a:t>
            </a:r>
            <a:r>
              <a:rPr lang="en-IE" baseline="0" dirty="0" err="1" smtClean="0"/>
              <a:t>ar</a:t>
            </a:r>
            <a:r>
              <a:rPr lang="en-IE" baseline="0" dirty="0" smtClean="0"/>
              <a:t> an </a:t>
            </a:r>
            <a:r>
              <a:rPr lang="en-IE" baseline="0" dirty="0" err="1" smtClean="0"/>
              <a:t>aiseolas</a:t>
            </a:r>
            <a:r>
              <a:rPr lang="en-IE" baseline="0" dirty="0" smtClean="0"/>
              <a:t> a thug </a:t>
            </a:r>
            <a:r>
              <a:rPr lang="en-IE" baseline="0" dirty="0" err="1" smtClean="0"/>
              <a:t>na</a:t>
            </a:r>
            <a:r>
              <a:rPr lang="en-IE" baseline="0" dirty="0" smtClean="0"/>
              <a:t> 24 </a:t>
            </a:r>
            <a:r>
              <a:rPr lang="en-IE" baseline="0" dirty="0" err="1" smtClean="0"/>
              <a:t>scoil</a:t>
            </a:r>
            <a:r>
              <a:rPr lang="en-IE" baseline="0" dirty="0" smtClean="0"/>
              <a:t> </a:t>
            </a:r>
            <a:r>
              <a:rPr lang="en-IE" baseline="0" dirty="0" err="1" smtClean="0"/>
              <a:t>phíolóta</a:t>
            </a:r>
            <a:r>
              <a:rPr lang="en-IE" baseline="0" dirty="0" smtClean="0"/>
              <a:t>, mar sin </a:t>
            </a:r>
            <a:r>
              <a:rPr lang="en-IE" baseline="0" dirty="0" err="1" smtClean="0"/>
              <a:t>tigh</a:t>
            </a:r>
            <a:r>
              <a:rPr lang="en-IE" baseline="0" dirty="0" smtClean="0"/>
              <a:t> </a:t>
            </a:r>
            <a:r>
              <a:rPr lang="en-IE" baseline="0" dirty="0" err="1" smtClean="0"/>
              <a:t>linn</a:t>
            </a:r>
            <a:r>
              <a:rPr lang="en-IE" baseline="0" dirty="0" smtClean="0"/>
              <a:t> </a:t>
            </a:r>
            <a:r>
              <a:rPr lang="en-IE" baseline="0" dirty="0" err="1" smtClean="0"/>
              <a:t>cuid</a:t>
            </a:r>
            <a:r>
              <a:rPr lang="en-IE" baseline="0" dirty="0" smtClean="0"/>
              <a:t> de </a:t>
            </a:r>
            <a:r>
              <a:rPr lang="en-IE" baseline="0" dirty="0" err="1" smtClean="0"/>
              <a:t>na</a:t>
            </a:r>
            <a:r>
              <a:rPr lang="en-IE" baseline="0" dirty="0" smtClean="0"/>
              <a:t> </a:t>
            </a:r>
            <a:r>
              <a:rPr lang="en-IE" baseline="0" dirty="0" err="1" smtClean="0"/>
              <a:t>barrthuislí</a:t>
            </a:r>
            <a:r>
              <a:rPr lang="en-IE" baseline="0" dirty="0" smtClean="0"/>
              <a:t> a </a:t>
            </a:r>
            <a:r>
              <a:rPr lang="en-IE" baseline="0" dirty="0" err="1" smtClean="0"/>
              <a:t>baineadh</a:t>
            </a:r>
            <a:r>
              <a:rPr lang="en-IE" baseline="0" dirty="0" smtClean="0"/>
              <a:t> </a:t>
            </a:r>
            <a:r>
              <a:rPr lang="en-IE" baseline="0" dirty="0" err="1" smtClean="0"/>
              <a:t>astu</a:t>
            </a:r>
            <a:r>
              <a:rPr lang="en-IE" baseline="0" dirty="0" smtClean="0"/>
              <a:t> </a:t>
            </a:r>
            <a:r>
              <a:rPr lang="en-IE" baseline="0" dirty="0" err="1" smtClean="0"/>
              <a:t>siúd</a:t>
            </a:r>
            <a:r>
              <a:rPr lang="en-IE" baseline="0" dirty="0" smtClean="0"/>
              <a:t>, </a:t>
            </a:r>
            <a:r>
              <a:rPr lang="en-IE" baseline="0" dirty="0" err="1" smtClean="0"/>
              <a:t>b’fhéidir</a:t>
            </a:r>
            <a:r>
              <a:rPr lang="en-IE" baseline="0" dirty="0" smtClean="0"/>
              <a:t>, a </a:t>
            </a:r>
            <a:r>
              <a:rPr lang="en-IE" baseline="0" dirty="0" err="1" smtClean="0"/>
              <a:t>sheachaint</a:t>
            </a:r>
            <a:r>
              <a:rPr lang="en-IE" baseline="0" dirty="0" smtClean="0"/>
              <a:t>. </a:t>
            </a:r>
          </a:p>
          <a:p>
            <a:pPr defTabSz="914272">
              <a:defRPr/>
            </a:pPr>
            <a:r>
              <a:rPr lang="en-IE" dirty="0" err="1" smtClean="0"/>
              <a:t>Luamar</a:t>
            </a:r>
            <a:r>
              <a:rPr lang="en-IE" dirty="0" smtClean="0"/>
              <a:t> </a:t>
            </a:r>
            <a:r>
              <a:rPr lang="en-IE" dirty="0" err="1" smtClean="0"/>
              <a:t>tástálacha</a:t>
            </a:r>
            <a:r>
              <a:rPr lang="en-IE" dirty="0" smtClean="0"/>
              <a:t> </a:t>
            </a:r>
            <a:r>
              <a:rPr lang="en-IE" dirty="0" err="1" smtClean="0"/>
              <a:t>diagnóiseacha</a:t>
            </a:r>
            <a:r>
              <a:rPr lang="en-IE" dirty="0" smtClean="0"/>
              <a:t> </a:t>
            </a:r>
            <a:r>
              <a:rPr lang="en-IE" dirty="0" err="1" smtClean="0"/>
              <a:t>cheana</a:t>
            </a:r>
            <a:r>
              <a:rPr lang="en-IE" dirty="0" smtClean="0"/>
              <a:t> </a:t>
            </a:r>
            <a:r>
              <a:rPr lang="en-IE" dirty="0" err="1" smtClean="0"/>
              <a:t>agus</a:t>
            </a:r>
            <a:r>
              <a:rPr lang="en-IE" dirty="0" smtClean="0"/>
              <a:t> </a:t>
            </a:r>
            <a:r>
              <a:rPr lang="en-IE" dirty="0" err="1" smtClean="0"/>
              <a:t>níl</a:t>
            </a:r>
            <a:r>
              <a:rPr lang="en-IE" dirty="0" smtClean="0"/>
              <a:t> am </a:t>
            </a:r>
            <a:r>
              <a:rPr lang="en-IE" dirty="0" err="1" smtClean="0"/>
              <a:t>againn</a:t>
            </a:r>
            <a:r>
              <a:rPr lang="en-IE" dirty="0" smtClean="0"/>
              <a:t> an </a:t>
            </a:r>
            <a:r>
              <a:rPr lang="en-IE" dirty="0" err="1" smtClean="0"/>
              <a:t>ceann</a:t>
            </a:r>
            <a:r>
              <a:rPr lang="en-IE" baseline="0" dirty="0" smtClean="0"/>
              <a:t> </a:t>
            </a:r>
            <a:r>
              <a:rPr lang="en-IE" baseline="0" dirty="0" err="1" smtClean="0"/>
              <a:t>áirithe</a:t>
            </a:r>
            <a:r>
              <a:rPr lang="en-IE" baseline="0" dirty="0" smtClean="0"/>
              <a:t> </a:t>
            </a:r>
            <a:r>
              <a:rPr lang="en-IE" baseline="0" dirty="0" err="1" smtClean="0"/>
              <a:t>seo</a:t>
            </a:r>
            <a:r>
              <a:rPr lang="en-IE" baseline="0" dirty="0" smtClean="0"/>
              <a:t> a </a:t>
            </a:r>
            <a:r>
              <a:rPr lang="en-IE" baseline="0" dirty="0" err="1" smtClean="0"/>
              <a:t>shamhaltú</a:t>
            </a:r>
            <a:r>
              <a:rPr lang="en-IE" baseline="0" dirty="0" smtClean="0"/>
              <a:t>, ach </a:t>
            </a:r>
            <a:r>
              <a:rPr lang="en-IE" baseline="0" dirty="0" err="1" smtClean="0"/>
              <a:t>tá</a:t>
            </a:r>
            <a:r>
              <a:rPr lang="en-IE" baseline="0" dirty="0" smtClean="0"/>
              <a:t> </a:t>
            </a:r>
            <a:r>
              <a:rPr lang="en-IE" baseline="0" dirty="0" err="1" smtClean="0"/>
              <a:t>sí</a:t>
            </a:r>
            <a:r>
              <a:rPr lang="en-IE" baseline="0" dirty="0" smtClean="0"/>
              <a:t> </a:t>
            </a:r>
            <a:r>
              <a:rPr lang="en-IE" baseline="0" dirty="0" err="1" smtClean="0"/>
              <a:t>ar</a:t>
            </a:r>
            <a:r>
              <a:rPr lang="en-IE" baseline="0" dirty="0" smtClean="0"/>
              <a:t> </a:t>
            </a:r>
            <a:r>
              <a:rPr lang="en-IE" baseline="0" dirty="0" err="1" smtClean="0"/>
              <a:t>fáil</a:t>
            </a:r>
            <a:r>
              <a:rPr lang="en-IE" baseline="0" dirty="0" smtClean="0"/>
              <a:t> </a:t>
            </a:r>
            <a:r>
              <a:rPr lang="en-IE" baseline="0" dirty="0" err="1" smtClean="0"/>
              <a:t>ar</a:t>
            </a:r>
            <a:r>
              <a:rPr lang="en-IE" baseline="0" dirty="0" smtClean="0"/>
              <a:t> </a:t>
            </a:r>
            <a:r>
              <a:rPr lang="en-IE" baseline="0" dirty="0" err="1" smtClean="0"/>
              <a:t>líne</a:t>
            </a:r>
            <a:r>
              <a:rPr lang="en-IE" baseline="0" dirty="0" smtClean="0"/>
              <a:t> </a:t>
            </a:r>
            <a:r>
              <a:rPr lang="en-IE" baseline="0" dirty="0" err="1" smtClean="0"/>
              <a:t>más</a:t>
            </a:r>
            <a:r>
              <a:rPr lang="en-IE" baseline="0" dirty="0" smtClean="0"/>
              <a:t> </a:t>
            </a:r>
            <a:r>
              <a:rPr lang="en-IE" baseline="0" dirty="0" err="1" smtClean="0"/>
              <a:t>mian</a:t>
            </a:r>
            <a:r>
              <a:rPr lang="en-IE" baseline="0" dirty="0" smtClean="0"/>
              <a:t> </a:t>
            </a:r>
            <a:r>
              <a:rPr lang="en-IE" baseline="0" dirty="0" err="1" smtClean="0"/>
              <a:t>leat</a:t>
            </a:r>
            <a:r>
              <a:rPr lang="en-IE" baseline="0" dirty="0" smtClean="0"/>
              <a:t> í a </a:t>
            </a:r>
            <a:r>
              <a:rPr lang="en-IE" baseline="0" dirty="0" err="1" smtClean="0"/>
              <a:t>úsáid</a:t>
            </a:r>
            <a:r>
              <a:rPr lang="en-IE" baseline="0" dirty="0" smtClean="0"/>
              <a:t>. </a:t>
            </a:r>
            <a:r>
              <a:rPr lang="en-IE" baseline="0" dirty="0" err="1" smtClean="0"/>
              <a:t>Ní</a:t>
            </a:r>
            <a:r>
              <a:rPr lang="en-IE" baseline="0" dirty="0" smtClean="0"/>
              <a:t> </a:t>
            </a:r>
            <a:r>
              <a:rPr lang="en-IE" baseline="0" dirty="0" err="1" smtClean="0"/>
              <a:t>gá</a:t>
            </a:r>
            <a:r>
              <a:rPr lang="en-IE" baseline="0" dirty="0" smtClean="0"/>
              <a:t> </a:t>
            </a:r>
            <a:r>
              <a:rPr lang="en-IE" baseline="0" dirty="0" err="1" smtClean="0"/>
              <a:t>duit</a:t>
            </a:r>
            <a:r>
              <a:rPr lang="en-IE" baseline="0" dirty="0" smtClean="0"/>
              <a:t> an </a:t>
            </a:r>
            <a:r>
              <a:rPr lang="en-IE" baseline="0" dirty="0" err="1" smtClean="0"/>
              <a:t>ceann</a:t>
            </a:r>
            <a:r>
              <a:rPr lang="en-IE" baseline="0" dirty="0" smtClean="0"/>
              <a:t> </a:t>
            </a:r>
            <a:r>
              <a:rPr lang="en-IE" baseline="0" dirty="0" err="1" smtClean="0"/>
              <a:t>seo</a:t>
            </a:r>
            <a:r>
              <a:rPr lang="en-IE" baseline="0" dirty="0" smtClean="0"/>
              <a:t> a </a:t>
            </a:r>
            <a:r>
              <a:rPr lang="en-IE" baseline="0" dirty="0" err="1" smtClean="0"/>
              <a:t>úsáid</a:t>
            </a:r>
            <a:r>
              <a:rPr lang="en-IE" baseline="0" dirty="0" smtClean="0"/>
              <a:t> </a:t>
            </a:r>
            <a:r>
              <a:rPr lang="en-IE" baseline="0" dirty="0" err="1" smtClean="0"/>
              <a:t>nó</a:t>
            </a:r>
            <a:r>
              <a:rPr lang="en-IE" baseline="0" dirty="0" smtClean="0"/>
              <a:t> </a:t>
            </a:r>
            <a:r>
              <a:rPr lang="en-IE" baseline="0" dirty="0" err="1" smtClean="0"/>
              <a:t>b’fhéidir</a:t>
            </a:r>
            <a:r>
              <a:rPr lang="en-IE" baseline="0" dirty="0" smtClean="0"/>
              <a:t> go </a:t>
            </a:r>
            <a:r>
              <a:rPr lang="en-IE" baseline="0" dirty="0" err="1" smtClean="0"/>
              <a:t>gcinnfeá</a:t>
            </a:r>
            <a:r>
              <a:rPr lang="en-IE" baseline="0" dirty="0" smtClean="0"/>
              <a:t> </a:t>
            </a:r>
            <a:r>
              <a:rPr lang="en-IE" baseline="0" dirty="0" err="1" smtClean="0"/>
              <a:t>ar</a:t>
            </a:r>
            <a:r>
              <a:rPr lang="en-IE" baseline="0" dirty="0" smtClean="0"/>
              <a:t> </a:t>
            </a:r>
            <a:r>
              <a:rPr lang="en-IE" baseline="0" dirty="0" err="1" smtClean="0"/>
              <a:t>chuid</a:t>
            </a:r>
            <a:r>
              <a:rPr lang="en-IE" baseline="0" dirty="0" smtClean="0"/>
              <a:t> </a:t>
            </a:r>
            <a:r>
              <a:rPr lang="en-IE" baseline="0" dirty="0" err="1" smtClean="0"/>
              <a:t>di</a:t>
            </a:r>
            <a:r>
              <a:rPr lang="en-IE" baseline="0" dirty="0" smtClean="0"/>
              <a:t> a </a:t>
            </a:r>
            <a:r>
              <a:rPr lang="en-IE" baseline="0" dirty="0" err="1" smtClean="0"/>
              <a:t>úsáid</a:t>
            </a:r>
            <a:r>
              <a:rPr lang="en-IE" baseline="0" dirty="0" smtClean="0"/>
              <a:t> </a:t>
            </a:r>
            <a:r>
              <a:rPr lang="en-IE" baseline="0" dirty="0" err="1" smtClean="0"/>
              <a:t>agus</a:t>
            </a:r>
            <a:r>
              <a:rPr lang="en-IE" baseline="0" dirty="0" smtClean="0"/>
              <a:t> í </a:t>
            </a:r>
            <a:r>
              <a:rPr lang="en-IE" baseline="0" dirty="0" err="1" smtClean="0"/>
              <a:t>leasaithe</a:t>
            </a:r>
            <a:r>
              <a:rPr lang="en-IE" baseline="0" dirty="0" smtClean="0"/>
              <a:t> </a:t>
            </a:r>
            <a:r>
              <a:rPr lang="en-IE" baseline="0" dirty="0" err="1" smtClean="0"/>
              <a:t>agat</a:t>
            </a:r>
            <a:r>
              <a:rPr lang="en-IE" baseline="0" dirty="0" smtClean="0"/>
              <a:t> </a:t>
            </a:r>
            <a:r>
              <a:rPr lang="en-IE" baseline="0" dirty="0" err="1" smtClean="0"/>
              <a:t>féin</a:t>
            </a:r>
            <a:r>
              <a:rPr lang="en-IE" baseline="0" dirty="0" smtClean="0"/>
              <a:t>. </a:t>
            </a:r>
            <a:r>
              <a:rPr lang="en-IE" baseline="0" dirty="0" err="1" smtClean="0"/>
              <a:t>Pé</a:t>
            </a:r>
            <a:r>
              <a:rPr lang="en-IE" baseline="0" dirty="0" smtClean="0"/>
              <a:t> </a:t>
            </a:r>
            <a:r>
              <a:rPr lang="en-IE" baseline="0" dirty="0" err="1" smtClean="0"/>
              <a:t>ar</a:t>
            </a:r>
            <a:r>
              <a:rPr lang="en-IE" baseline="0" dirty="0" smtClean="0"/>
              <a:t> </a:t>
            </a:r>
            <a:r>
              <a:rPr lang="en-IE" baseline="0" dirty="0" err="1" smtClean="0"/>
              <a:t>bith</a:t>
            </a:r>
            <a:r>
              <a:rPr lang="en-IE" baseline="0" dirty="0" smtClean="0"/>
              <a:t> </a:t>
            </a:r>
            <a:r>
              <a:rPr lang="en-IE" baseline="0" dirty="0" err="1" smtClean="0"/>
              <a:t>cás</a:t>
            </a:r>
            <a:r>
              <a:rPr lang="en-IE" baseline="0" dirty="0" smtClean="0"/>
              <a:t>, is </a:t>
            </a:r>
            <a:r>
              <a:rPr lang="en-IE" baseline="0" dirty="0" err="1" smtClean="0"/>
              <a:t>bealach</a:t>
            </a:r>
            <a:r>
              <a:rPr lang="en-IE" baseline="0" dirty="0" smtClean="0"/>
              <a:t> </a:t>
            </a:r>
            <a:r>
              <a:rPr lang="en-IE" baseline="0" dirty="0" err="1" smtClean="0"/>
              <a:t>maith</a:t>
            </a:r>
            <a:r>
              <a:rPr lang="en-IE" baseline="0" dirty="0" smtClean="0"/>
              <a:t> é </a:t>
            </a:r>
            <a:r>
              <a:rPr lang="en-IE" baseline="0" dirty="0" err="1" smtClean="0"/>
              <a:t>chun</a:t>
            </a:r>
            <a:r>
              <a:rPr lang="en-IE" baseline="0" dirty="0" smtClean="0"/>
              <a:t> </a:t>
            </a:r>
            <a:r>
              <a:rPr lang="en-IE" baseline="0" dirty="0" err="1" smtClean="0"/>
              <a:t>athchuairt</a:t>
            </a:r>
            <a:r>
              <a:rPr lang="en-IE" baseline="0" dirty="0" smtClean="0"/>
              <a:t> a </a:t>
            </a:r>
            <a:r>
              <a:rPr lang="en-IE" baseline="0" dirty="0" err="1" smtClean="0"/>
              <a:t>thabhairt</a:t>
            </a:r>
            <a:r>
              <a:rPr lang="en-IE" baseline="0" dirty="0" smtClean="0"/>
              <a:t> </a:t>
            </a:r>
            <a:r>
              <a:rPr lang="en-IE" baseline="0" dirty="0" err="1" smtClean="0"/>
              <a:t>ar</a:t>
            </a:r>
            <a:r>
              <a:rPr lang="en-IE" baseline="0" dirty="0" smtClean="0"/>
              <a:t> </a:t>
            </a:r>
            <a:r>
              <a:rPr lang="en-IE" baseline="0" dirty="0" err="1" smtClean="0"/>
              <a:t>chuid</a:t>
            </a:r>
            <a:r>
              <a:rPr lang="en-IE" baseline="0" dirty="0" smtClean="0"/>
              <a:t> de </a:t>
            </a:r>
            <a:r>
              <a:rPr lang="en-IE" baseline="0" dirty="0" err="1" smtClean="0"/>
              <a:t>na</a:t>
            </a:r>
            <a:r>
              <a:rPr lang="en-IE" baseline="0" dirty="0" smtClean="0"/>
              <a:t> </a:t>
            </a:r>
            <a:r>
              <a:rPr lang="en-IE" baseline="0" dirty="0" err="1" smtClean="0"/>
              <a:t>seantoipicí</a:t>
            </a:r>
            <a:r>
              <a:rPr lang="en-IE" baseline="0" dirty="0" smtClean="0"/>
              <a:t> </a:t>
            </a:r>
            <a:r>
              <a:rPr lang="en-IE" baseline="0" dirty="0" err="1" smtClean="0"/>
              <a:t>agus</a:t>
            </a:r>
            <a:r>
              <a:rPr lang="en-IE" baseline="0" dirty="0" smtClean="0"/>
              <a:t> </a:t>
            </a:r>
            <a:r>
              <a:rPr lang="en-IE" baseline="0" dirty="0" err="1" smtClean="0"/>
              <a:t>éascaíonn</a:t>
            </a:r>
            <a:r>
              <a:rPr lang="en-IE" baseline="0" dirty="0" smtClean="0"/>
              <a:t> </a:t>
            </a:r>
            <a:r>
              <a:rPr lang="en-IE" baseline="0" dirty="0" err="1" smtClean="0"/>
              <a:t>sé</a:t>
            </a:r>
            <a:r>
              <a:rPr lang="en-IE" baseline="0" dirty="0" smtClean="0"/>
              <a:t> </a:t>
            </a:r>
            <a:r>
              <a:rPr lang="en-IE" baseline="0" dirty="0" err="1" smtClean="0"/>
              <a:t>gluaiseacht</a:t>
            </a:r>
            <a:r>
              <a:rPr lang="en-IE" baseline="0" dirty="0" smtClean="0"/>
              <a:t> </a:t>
            </a:r>
            <a:r>
              <a:rPr lang="en-IE" baseline="0" dirty="0" err="1" smtClean="0"/>
              <a:t>réidh</a:t>
            </a:r>
            <a:r>
              <a:rPr lang="en-IE" baseline="0" dirty="0" smtClean="0"/>
              <a:t> </a:t>
            </a:r>
            <a:r>
              <a:rPr lang="en-IE" baseline="0" dirty="0" err="1" smtClean="0"/>
              <a:t>tríd</a:t>
            </a:r>
            <a:r>
              <a:rPr lang="en-IE" baseline="0" dirty="0" smtClean="0"/>
              <a:t> an </a:t>
            </a:r>
            <a:r>
              <a:rPr lang="en-IE" baseline="0" dirty="0" err="1" smtClean="0"/>
              <a:t>bPlean</a:t>
            </a:r>
            <a:r>
              <a:rPr lang="en-IE" baseline="0" dirty="0" smtClean="0"/>
              <a:t> T &amp; F </a:t>
            </a:r>
            <a:r>
              <a:rPr lang="en-IE" baseline="0" dirty="0" err="1" smtClean="0"/>
              <a:t>chun</a:t>
            </a:r>
            <a:r>
              <a:rPr lang="en-IE" baseline="0" dirty="0" smtClean="0"/>
              <a:t> </a:t>
            </a:r>
            <a:r>
              <a:rPr lang="en-IE" baseline="0" dirty="0" err="1" smtClean="0"/>
              <a:t>teacht</a:t>
            </a:r>
            <a:r>
              <a:rPr lang="en-IE" baseline="0" dirty="0" smtClean="0"/>
              <a:t> </a:t>
            </a:r>
            <a:r>
              <a:rPr lang="en-IE" baseline="0" dirty="0" err="1" smtClean="0"/>
              <a:t>ar</a:t>
            </a:r>
            <a:r>
              <a:rPr lang="en-IE" baseline="0" dirty="0" smtClean="0"/>
              <a:t> an </a:t>
            </a:r>
            <a:r>
              <a:rPr lang="en-IE" baseline="0" dirty="0" err="1" smtClean="0"/>
              <a:t>torthaí</a:t>
            </a:r>
            <a:r>
              <a:rPr lang="en-IE" baseline="0" dirty="0" smtClean="0"/>
              <a:t> </a:t>
            </a:r>
            <a:r>
              <a:rPr lang="en-IE" baseline="0" dirty="0" err="1" smtClean="0"/>
              <a:t>foghlama</a:t>
            </a:r>
            <a:r>
              <a:rPr lang="en-IE" baseline="0" dirty="0" smtClean="0"/>
              <a:t> </a:t>
            </a:r>
            <a:r>
              <a:rPr lang="en-IE" baseline="0" dirty="0" err="1" smtClean="0"/>
              <a:t>pleanáilte</a:t>
            </a:r>
            <a:r>
              <a:rPr lang="en-IE" baseline="0" dirty="0" smtClean="0"/>
              <a:t>.</a:t>
            </a:r>
            <a:endParaRPr lang="en-IE" dirty="0"/>
          </a:p>
          <a:p>
            <a:pPr lvl="1">
              <a:buFont typeface="Arial" pitchFamily="34" charset="0"/>
              <a:buNone/>
            </a:pPr>
            <a:endParaRPr lang="en-IE" dirty="0" smtClean="0"/>
          </a:p>
        </p:txBody>
      </p:sp>
      <p:sp>
        <p:nvSpPr>
          <p:cNvPr id="4" name="Slide Number Placeholder 3"/>
          <p:cNvSpPr>
            <a:spLocks noGrp="1"/>
          </p:cNvSpPr>
          <p:nvPr>
            <p:ph type="sldNum" sz="quarter" idx="10"/>
          </p:nvPr>
        </p:nvSpPr>
        <p:spPr/>
        <p:txBody>
          <a:bodyPr/>
          <a:lstStyle/>
          <a:p>
            <a:fld id="{489ADEB1-3100-4524-B520-406ACDCE12F3}" type="slidenum">
              <a:rPr lang="en-IE" smtClean="0">
                <a:solidFill>
                  <a:prstClr val="black"/>
                </a:solidFill>
              </a:rPr>
              <a:pPr/>
              <a:t>2</a:t>
            </a:fld>
            <a:endParaRPr lang="en-IE"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Here is the index of the lessons in the T&amp;L.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Today we will model section A and section E.</a:t>
            </a:r>
          </a:p>
          <a:p>
            <a:endParaRPr lang="en-IE" dirty="0"/>
          </a:p>
        </p:txBody>
      </p:sp>
      <p:sp>
        <p:nvSpPr>
          <p:cNvPr id="4" name="Slide Number Placeholder 3"/>
          <p:cNvSpPr>
            <a:spLocks noGrp="1"/>
          </p:cNvSpPr>
          <p:nvPr>
            <p:ph type="sldNum" sz="quarter" idx="10"/>
          </p:nvPr>
        </p:nvSpPr>
        <p:spPr/>
        <p:txBody>
          <a:bodyPr/>
          <a:lstStyle/>
          <a:p>
            <a:fld id="{6F5EF2D9-3A6F-4BA6-8DBA-6E1FFFC1941E}" type="slidenum">
              <a:rPr lang="en-IE" smtClean="0">
                <a:solidFill>
                  <a:prstClr val="black"/>
                </a:solidFill>
              </a:rPr>
              <a:pPr/>
              <a:t>3</a:t>
            </a:fld>
            <a:endParaRPr lang="en-IE">
              <a:solidFill>
                <a:prstClr val="black"/>
              </a:solidFill>
            </a:endParaRPr>
          </a:p>
        </p:txBody>
      </p:sp>
    </p:spTree>
    <p:extLst>
      <p:ext uri="{BB962C8B-B14F-4D97-AF65-F5344CB8AC3E}">
        <p14:creationId xmlns:p14="http://schemas.microsoft.com/office/powerpoint/2010/main" val="415628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IE" dirty="0" smtClean="0"/>
              <a:t>Before we start with Section A, I’m just going to draw your attention to the appendix and an exercise</a:t>
            </a:r>
            <a:r>
              <a:rPr lang="en-IE" baseline="0" dirty="0" smtClean="0"/>
              <a:t> which may be of help when working on the student activity. As you can see from the slide, one of the exercises is adding and subtracting the decimal to and from the unit. As we go through the T&amp;L, you will see where this would be helpful. Have a look at the entire appendix and you will see how much of the prior knowledge is covered here with revision exercises.</a:t>
            </a:r>
            <a:endParaRPr lang="en-IE" dirty="0"/>
          </a:p>
        </p:txBody>
      </p:sp>
      <p:sp>
        <p:nvSpPr>
          <p:cNvPr id="4" name="Slide Number Placeholder 3"/>
          <p:cNvSpPr>
            <a:spLocks noGrp="1"/>
          </p:cNvSpPr>
          <p:nvPr>
            <p:ph type="sldNum" sz="quarter" idx="10"/>
          </p:nvPr>
        </p:nvSpPr>
        <p:spPr/>
        <p:txBody>
          <a:bodyPr/>
          <a:lstStyle/>
          <a:p>
            <a:fld id="{C1D4BECF-5F8F-449C-BAFF-85B04F9BD795}" type="slidenum">
              <a:rPr lang="en-IE" smtClean="0"/>
              <a:pPr/>
              <a:t>4</a:t>
            </a:fld>
            <a:endParaRPr lang="en-IE" dirty="0"/>
          </a:p>
        </p:txBody>
      </p:sp>
    </p:spTree>
    <p:extLst>
      <p:ext uri="{BB962C8B-B14F-4D97-AF65-F5344CB8AC3E}">
        <p14:creationId xmlns:p14="http://schemas.microsoft.com/office/powerpoint/2010/main" val="338372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1D4BECF-5F8F-449C-BAFF-85B04F9BD795}" type="slidenum">
              <a:rPr lang="en-IE" smtClean="0"/>
              <a:pPr/>
              <a:t>10</a:t>
            </a:fld>
            <a:endParaRPr lang="en-I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4763A-83CE-4399-816C-334CA16DD2D8}" type="slidenum">
              <a:rPr lang="en-US">
                <a:solidFill>
                  <a:prstClr val="black"/>
                </a:solidFill>
              </a:rPr>
              <a:pPr/>
              <a:t>13</a:t>
            </a:fld>
            <a:endParaRPr lang="en-US" dirty="0">
              <a:solidFill>
                <a:prstClr val="black"/>
              </a:solidFill>
            </a:endParaRPr>
          </a:p>
        </p:txBody>
      </p:sp>
      <p:sp>
        <p:nvSpPr>
          <p:cNvPr id="114690" name="Rectangle 2"/>
          <p:cNvSpPr>
            <a:spLocks noGrp="1" noRot="1" noChangeAspect="1" noChangeArrowheads="1" noTextEdit="1"/>
          </p:cNvSpPr>
          <p:nvPr>
            <p:ph type="sldImg"/>
          </p:nvPr>
        </p:nvSpPr>
        <p:spPr>
          <a:xfrm>
            <a:off x="1143000" y="685800"/>
            <a:ext cx="4572000" cy="3429000"/>
          </a:xfrm>
          <a:prstGeom prst="rect">
            <a:avLst/>
          </a:prstGeom>
          <a:ln/>
        </p:spPr>
      </p:sp>
      <p:sp>
        <p:nvSpPr>
          <p:cNvPr id="114691" name="Rectangle 3"/>
          <p:cNvSpPr>
            <a:spLocks noGrp="1" noChangeArrowheads="1"/>
          </p:cNvSpPr>
          <p:nvPr>
            <p:ph type="body" idx="1"/>
          </p:nvPr>
        </p:nvSpPr>
        <p:spPr>
          <a:xfrm>
            <a:off x="685800" y="4343400"/>
            <a:ext cx="5486400" cy="4114800"/>
          </a:xfrm>
          <a:prstGeom prst="rect">
            <a:avLst/>
          </a:prstGeom>
        </p:spPr>
        <p:txBody>
          <a:bodyPr/>
          <a:lstStyle/>
          <a:p>
            <a:r>
              <a:rPr lang="en-IE" baseline="0" dirty="0" err="1" smtClean="0"/>
              <a:t>Cliceáil</a:t>
            </a:r>
            <a:r>
              <a:rPr lang="en-IE" baseline="0" dirty="0" smtClean="0"/>
              <a:t> le </a:t>
            </a:r>
            <a:r>
              <a:rPr lang="en-IE" baseline="0" dirty="0" err="1" smtClean="0"/>
              <a:t>nótaí</a:t>
            </a:r>
            <a:r>
              <a:rPr lang="en-IE" baseline="0" dirty="0" smtClean="0"/>
              <a:t> a </a:t>
            </a:r>
            <a:r>
              <a:rPr lang="en-IE" baseline="0" dirty="0" err="1" smtClean="0"/>
              <a:t>bhreacadh</a:t>
            </a:r>
            <a:endParaRPr lang="en-IE" baseline="0" dirty="0" smtClean="0"/>
          </a:p>
          <a:p>
            <a:endParaRPr lang="en-I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C1D4BECF-5F8F-449C-BAFF-85B04F9BD795}" type="slidenum">
              <a:rPr lang="en-IE" smtClean="0"/>
              <a:pPr/>
              <a:t>14</a:t>
            </a:fld>
            <a:endParaRPr lang="en-I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IE" dirty="0" smtClean="0"/>
              <a:t>Use the T&amp;L for </a:t>
            </a:r>
            <a:endParaRPr lang="en-IE" dirty="0"/>
          </a:p>
        </p:txBody>
      </p:sp>
      <p:sp>
        <p:nvSpPr>
          <p:cNvPr id="4" name="Slide Number Placeholder 3"/>
          <p:cNvSpPr>
            <a:spLocks noGrp="1"/>
          </p:cNvSpPr>
          <p:nvPr>
            <p:ph type="sldNum" sz="quarter" idx="10"/>
          </p:nvPr>
        </p:nvSpPr>
        <p:spPr/>
        <p:txBody>
          <a:bodyPr/>
          <a:lstStyle/>
          <a:p>
            <a:fld id="{C1D4BECF-5F8F-449C-BAFF-85B04F9BD795}" type="slidenum">
              <a:rPr lang="en-IE" smtClean="0"/>
              <a:pPr/>
              <a:t>17</a:t>
            </a:fld>
            <a:endParaRPr lang="en-IE" dirty="0"/>
          </a:p>
        </p:txBody>
      </p:sp>
    </p:spTree>
    <p:extLst>
      <p:ext uri="{BB962C8B-B14F-4D97-AF65-F5344CB8AC3E}">
        <p14:creationId xmlns:p14="http://schemas.microsoft.com/office/powerpoint/2010/main" val="1636071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IE" dirty="0" err="1" smtClean="0"/>
              <a:t>Má</a:t>
            </a:r>
            <a:r>
              <a:rPr lang="en-IE" dirty="0" smtClean="0"/>
              <a:t> </a:t>
            </a:r>
            <a:r>
              <a:rPr lang="en-IE" dirty="0" err="1" smtClean="0"/>
              <a:t>bhreacaimid</a:t>
            </a:r>
            <a:r>
              <a:rPr lang="en-IE" dirty="0" smtClean="0"/>
              <a:t> an </a:t>
            </a:r>
            <a:r>
              <a:rPr lang="en-IE" dirty="0" err="1" smtClean="0"/>
              <a:t>méid</a:t>
            </a:r>
            <a:r>
              <a:rPr lang="en-IE" dirty="0" smtClean="0"/>
              <a:t> </a:t>
            </a:r>
            <a:r>
              <a:rPr lang="en-IE" dirty="0" err="1" smtClean="0"/>
              <a:t>úis</a:t>
            </a:r>
            <a:r>
              <a:rPr lang="en-IE" dirty="0" smtClean="0"/>
              <a:t> a </a:t>
            </a:r>
            <a:r>
              <a:rPr lang="en-IE" dirty="0" err="1" smtClean="0"/>
              <a:t>íoctar</a:t>
            </a:r>
            <a:r>
              <a:rPr lang="en-IE" dirty="0" smtClean="0"/>
              <a:t> </a:t>
            </a:r>
            <a:r>
              <a:rPr lang="en-IE" dirty="0" err="1" smtClean="0"/>
              <a:t>gach</a:t>
            </a:r>
            <a:r>
              <a:rPr lang="en-IE" dirty="0" smtClean="0"/>
              <a:t> </a:t>
            </a:r>
            <a:r>
              <a:rPr lang="en-IE" dirty="0" err="1" smtClean="0"/>
              <a:t>mí</a:t>
            </a:r>
            <a:r>
              <a:rPr lang="en-IE" baseline="0" dirty="0" smtClean="0"/>
              <a:t>, </a:t>
            </a:r>
            <a:r>
              <a:rPr lang="en-IE" baseline="0" dirty="0" err="1" smtClean="0"/>
              <a:t>feicimid</a:t>
            </a:r>
            <a:r>
              <a:rPr lang="en-IE" baseline="0" dirty="0" smtClean="0"/>
              <a:t> go n-</a:t>
            </a:r>
            <a:r>
              <a:rPr lang="en-IE" baseline="0" dirty="0" err="1" smtClean="0"/>
              <a:t>íocann</a:t>
            </a:r>
            <a:r>
              <a:rPr lang="en-IE" baseline="0" dirty="0" smtClean="0"/>
              <a:t> </a:t>
            </a:r>
            <a:r>
              <a:rPr lang="en-IE" baseline="0" dirty="0" err="1" smtClean="0"/>
              <a:t>Micheál</a:t>
            </a:r>
            <a:r>
              <a:rPr lang="en-IE" baseline="0" dirty="0" smtClean="0"/>
              <a:t> </a:t>
            </a:r>
            <a:r>
              <a:rPr lang="en-IE" baseline="0" dirty="0" err="1" smtClean="0"/>
              <a:t>níos</a:t>
            </a:r>
            <a:r>
              <a:rPr lang="en-IE" baseline="0" dirty="0" smtClean="0"/>
              <a:t> </a:t>
            </a:r>
            <a:r>
              <a:rPr lang="en-IE" baseline="0" dirty="0" err="1" smtClean="0"/>
              <a:t>mó</a:t>
            </a:r>
            <a:r>
              <a:rPr lang="en-IE" baseline="0" dirty="0" smtClean="0"/>
              <a:t> </a:t>
            </a:r>
            <a:r>
              <a:rPr lang="en-IE" baseline="0" dirty="0" err="1" smtClean="0"/>
              <a:t>úis</a:t>
            </a:r>
            <a:r>
              <a:rPr lang="en-IE" baseline="0" dirty="0" smtClean="0"/>
              <a:t> </a:t>
            </a:r>
            <a:r>
              <a:rPr lang="en-IE" baseline="0" dirty="0" err="1" smtClean="0"/>
              <a:t>toisc</a:t>
            </a:r>
            <a:r>
              <a:rPr lang="en-IE" baseline="0" dirty="0" smtClean="0"/>
              <a:t> go </a:t>
            </a:r>
            <a:r>
              <a:rPr lang="en-IE" baseline="0" dirty="0" err="1" smtClean="0"/>
              <a:t>raibh</a:t>
            </a:r>
            <a:r>
              <a:rPr lang="en-IE" baseline="0" dirty="0" smtClean="0"/>
              <a:t> </a:t>
            </a:r>
            <a:r>
              <a:rPr lang="en-IE" baseline="0" dirty="0" err="1" smtClean="0"/>
              <a:t>sciar</a:t>
            </a:r>
            <a:r>
              <a:rPr lang="en-IE" baseline="0" dirty="0" smtClean="0"/>
              <a:t> </a:t>
            </a:r>
            <a:r>
              <a:rPr lang="en-IE" baseline="0" dirty="0" err="1" smtClean="0"/>
              <a:t>níos</a:t>
            </a:r>
            <a:r>
              <a:rPr lang="en-IE" baseline="0" dirty="0" smtClean="0"/>
              <a:t> </a:t>
            </a:r>
            <a:r>
              <a:rPr lang="en-IE" baseline="0" dirty="0" err="1" smtClean="0"/>
              <a:t>lú</a:t>
            </a:r>
            <a:r>
              <a:rPr lang="en-IE" baseline="0" dirty="0" smtClean="0"/>
              <a:t> den </a:t>
            </a:r>
            <a:r>
              <a:rPr lang="en-IE" baseline="0" dirty="0" err="1" smtClean="0"/>
              <a:t>iasacht</a:t>
            </a:r>
            <a:r>
              <a:rPr lang="en-IE" baseline="0" dirty="0" smtClean="0"/>
              <a:t> á </a:t>
            </a:r>
            <a:r>
              <a:rPr lang="en-IE" baseline="0" dirty="0" err="1" smtClean="0"/>
              <a:t>aisíoc</a:t>
            </a:r>
            <a:r>
              <a:rPr lang="en-IE" baseline="0" dirty="0" smtClean="0"/>
              <a:t> </a:t>
            </a:r>
            <a:r>
              <a:rPr lang="en-IE" baseline="0" dirty="0" err="1" smtClean="0"/>
              <a:t>aige</a:t>
            </a:r>
            <a:r>
              <a:rPr lang="en-IE" baseline="0" dirty="0" smtClean="0"/>
              <a:t> </a:t>
            </a:r>
            <a:r>
              <a:rPr lang="en-IE" baseline="0" dirty="0" err="1" smtClean="0"/>
              <a:t>gach</a:t>
            </a:r>
            <a:r>
              <a:rPr lang="en-IE" baseline="0" dirty="0" smtClean="0"/>
              <a:t> </a:t>
            </a:r>
            <a:r>
              <a:rPr lang="en-IE" baseline="0" dirty="0" err="1" smtClean="0"/>
              <a:t>mí</a:t>
            </a:r>
            <a:r>
              <a:rPr lang="en-IE" baseline="0" dirty="0" smtClean="0"/>
              <a:t> </a:t>
            </a:r>
            <a:r>
              <a:rPr lang="en-IE" baseline="0" dirty="0" err="1" smtClean="0"/>
              <a:t>i</a:t>
            </a:r>
            <a:r>
              <a:rPr lang="en-IE" baseline="0" dirty="0" smtClean="0"/>
              <a:t> </a:t>
            </a:r>
            <a:r>
              <a:rPr lang="en-IE" baseline="0" dirty="0" err="1" smtClean="0"/>
              <a:t>dtús</a:t>
            </a:r>
            <a:r>
              <a:rPr lang="en-IE" baseline="0" dirty="0" smtClean="0"/>
              <a:t> </a:t>
            </a:r>
            <a:r>
              <a:rPr lang="en-IE" baseline="0" dirty="0" err="1" smtClean="0"/>
              <a:t>báire</a:t>
            </a:r>
            <a:r>
              <a:rPr lang="en-IE" baseline="0" dirty="0" smtClean="0"/>
              <a:t>. </a:t>
            </a:r>
            <a:r>
              <a:rPr lang="en-IE" baseline="0" dirty="0" err="1" smtClean="0"/>
              <a:t>Níor</a:t>
            </a:r>
            <a:r>
              <a:rPr lang="en-IE" baseline="0" dirty="0" smtClean="0"/>
              <a:t> </a:t>
            </a:r>
            <a:r>
              <a:rPr lang="en-IE" baseline="0" dirty="0" err="1" smtClean="0"/>
              <a:t>éirigh</a:t>
            </a:r>
            <a:r>
              <a:rPr lang="en-IE" baseline="0" dirty="0" smtClean="0"/>
              <a:t> </a:t>
            </a:r>
            <a:r>
              <a:rPr lang="en-IE" baseline="0" dirty="0" err="1" smtClean="0"/>
              <a:t>riamh</a:t>
            </a:r>
            <a:r>
              <a:rPr lang="en-IE" baseline="0" dirty="0" smtClean="0"/>
              <a:t> leis </a:t>
            </a:r>
            <a:r>
              <a:rPr lang="en-IE" baseline="0" dirty="0" err="1" smtClean="0"/>
              <a:t>teacht</a:t>
            </a:r>
            <a:r>
              <a:rPr lang="en-IE" baseline="0" dirty="0" smtClean="0"/>
              <a:t> </a:t>
            </a:r>
            <a:r>
              <a:rPr lang="en-IE" baseline="0" dirty="0" err="1" smtClean="0"/>
              <a:t>chun</a:t>
            </a:r>
            <a:r>
              <a:rPr lang="en-IE" baseline="0" dirty="0" smtClean="0"/>
              <a:t> </a:t>
            </a:r>
            <a:r>
              <a:rPr lang="en-IE" baseline="0" dirty="0" err="1" smtClean="0"/>
              <a:t>cothromaíochta</a:t>
            </a:r>
            <a:r>
              <a:rPr lang="en-IE" baseline="0" dirty="0" smtClean="0"/>
              <a:t> </a:t>
            </a:r>
            <a:r>
              <a:rPr lang="en-IE" baseline="0" dirty="0" err="1" smtClean="0"/>
              <a:t>cé</a:t>
            </a:r>
            <a:r>
              <a:rPr lang="en-IE" baseline="0" dirty="0" smtClean="0"/>
              <a:t> </a:t>
            </a:r>
            <a:r>
              <a:rPr lang="en-IE" baseline="0" dirty="0" err="1" smtClean="0"/>
              <a:t>gur</a:t>
            </a:r>
            <a:r>
              <a:rPr lang="en-IE" baseline="0" dirty="0" smtClean="0"/>
              <a:t> cheap </a:t>
            </a:r>
            <a:r>
              <a:rPr lang="en-IE" baseline="0" dirty="0" err="1" smtClean="0"/>
              <a:t>sé</a:t>
            </a:r>
            <a:r>
              <a:rPr lang="en-IE" baseline="0" dirty="0" smtClean="0"/>
              <a:t> </a:t>
            </a:r>
            <a:r>
              <a:rPr lang="en-IE" baseline="0" dirty="0" err="1" smtClean="0"/>
              <a:t>i</a:t>
            </a:r>
            <a:r>
              <a:rPr lang="en-IE" baseline="0" dirty="0" smtClean="0"/>
              <a:t> </a:t>
            </a:r>
            <a:r>
              <a:rPr lang="en-IE" baseline="0" dirty="0" err="1" smtClean="0"/>
              <a:t>dtosach</a:t>
            </a:r>
            <a:r>
              <a:rPr lang="en-IE" baseline="0" dirty="0" smtClean="0"/>
              <a:t> </a:t>
            </a:r>
            <a:r>
              <a:rPr lang="en-IE" baseline="0" dirty="0" err="1" smtClean="0"/>
              <a:t>gurbh</a:t>
            </a:r>
            <a:r>
              <a:rPr lang="en-IE" baseline="0" dirty="0" smtClean="0"/>
              <a:t> </a:t>
            </a:r>
            <a:r>
              <a:rPr lang="en-IE" baseline="0" dirty="0" err="1" smtClean="0"/>
              <a:t>ionann</a:t>
            </a:r>
            <a:r>
              <a:rPr lang="en-IE" baseline="0" dirty="0" smtClean="0"/>
              <a:t> an </a:t>
            </a:r>
            <a:r>
              <a:rPr lang="en-IE" baseline="0" dirty="0" err="1" smtClean="0"/>
              <a:t>dá</a:t>
            </a:r>
            <a:r>
              <a:rPr lang="en-IE" baseline="0" dirty="0" smtClean="0"/>
              <a:t> </a:t>
            </a:r>
            <a:r>
              <a:rPr lang="en-IE" baseline="0" dirty="0" err="1" smtClean="0"/>
              <a:t>chás</a:t>
            </a:r>
            <a:r>
              <a:rPr lang="en-IE" baseline="0" dirty="0" smtClean="0"/>
              <a:t>.</a:t>
            </a:r>
          </a:p>
          <a:p>
            <a:endParaRPr lang="en-IE" baseline="0" dirty="0" smtClean="0"/>
          </a:p>
          <a:p>
            <a:r>
              <a:rPr lang="en-IE" baseline="0" dirty="0" err="1" smtClean="0"/>
              <a:t>Dá</a:t>
            </a:r>
            <a:r>
              <a:rPr lang="en-IE" baseline="0" dirty="0" smtClean="0"/>
              <a:t> </a:t>
            </a:r>
            <a:r>
              <a:rPr lang="en-IE" baseline="0" dirty="0" err="1" smtClean="0"/>
              <a:t>mbeadh</a:t>
            </a:r>
            <a:r>
              <a:rPr lang="en-IE" baseline="0" dirty="0" smtClean="0"/>
              <a:t> a </a:t>
            </a:r>
            <a:r>
              <a:rPr lang="en-IE" baseline="0" dirty="0" err="1" smtClean="0"/>
              <a:t>fhios</a:t>
            </a:r>
            <a:r>
              <a:rPr lang="en-IE" baseline="0" dirty="0" smtClean="0"/>
              <a:t> </a:t>
            </a:r>
            <a:r>
              <a:rPr lang="en-IE" baseline="0" dirty="0" err="1" smtClean="0"/>
              <a:t>agat</a:t>
            </a:r>
            <a:r>
              <a:rPr lang="en-IE" baseline="0" dirty="0" smtClean="0"/>
              <a:t> a </a:t>
            </a:r>
            <a:r>
              <a:rPr lang="en-IE" baseline="0" dirty="0" err="1" smtClean="0"/>
              <a:t>bhfuil</a:t>
            </a:r>
            <a:r>
              <a:rPr lang="en-IE" baseline="0" dirty="0" smtClean="0"/>
              <a:t> </a:t>
            </a:r>
            <a:r>
              <a:rPr lang="en-IE" baseline="0" dirty="0" err="1" smtClean="0"/>
              <a:t>ar</a:t>
            </a:r>
            <a:r>
              <a:rPr lang="en-IE" baseline="0" dirty="0" smtClean="0"/>
              <a:t> </a:t>
            </a:r>
            <a:r>
              <a:rPr lang="en-IE" baseline="0" dirty="0" err="1" smtClean="0"/>
              <a:t>eolas</a:t>
            </a:r>
            <a:r>
              <a:rPr lang="en-IE" baseline="0" dirty="0" smtClean="0"/>
              <a:t> </a:t>
            </a:r>
            <a:r>
              <a:rPr lang="en-IE" baseline="0" dirty="0" err="1" smtClean="0"/>
              <a:t>agat</a:t>
            </a:r>
            <a:r>
              <a:rPr lang="en-IE" baseline="0" dirty="0" smtClean="0"/>
              <a:t> </a:t>
            </a:r>
            <a:r>
              <a:rPr lang="en-IE" baseline="0" dirty="0" err="1" smtClean="0"/>
              <a:t>anois</a:t>
            </a:r>
            <a:r>
              <a:rPr lang="en-IE" baseline="0" dirty="0" smtClean="0"/>
              <a:t>, an </a:t>
            </a:r>
            <a:r>
              <a:rPr lang="en-IE" baseline="0" dirty="0" err="1" smtClean="0"/>
              <a:t>ndéanfá</a:t>
            </a:r>
            <a:r>
              <a:rPr lang="en-IE" baseline="0" dirty="0" smtClean="0"/>
              <a:t> </a:t>
            </a:r>
            <a:r>
              <a:rPr lang="en-IE" baseline="0" dirty="0" err="1" smtClean="0"/>
              <a:t>iarracht</a:t>
            </a:r>
            <a:r>
              <a:rPr lang="en-IE" baseline="0" dirty="0" smtClean="0"/>
              <a:t> </a:t>
            </a:r>
            <a:r>
              <a:rPr lang="en-IE" baseline="0" dirty="0" err="1" smtClean="0"/>
              <a:t>níos</a:t>
            </a:r>
            <a:r>
              <a:rPr lang="en-IE" baseline="0" dirty="0" smtClean="0"/>
              <a:t> </a:t>
            </a:r>
            <a:r>
              <a:rPr lang="en-IE" baseline="0" dirty="0" err="1" smtClean="0"/>
              <a:t>tréine</a:t>
            </a:r>
            <a:r>
              <a:rPr lang="en-IE" baseline="0" dirty="0" smtClean="0"/>
              <a:t> </a:t>
            </a:r>
            <a:r>
              <a:rPr lang="en-IE" baseline="0" dirty="0" err="1" smtClean="0"/>
              <a:t>níos</a:t>
            </a:r>
            <a:r>
              <a:rPr lang="en-IE" baseline="0" dirty="0" smtClean="0"/>
              <a:t> </a:t>
            </a:r>
            <a:r>
              <a:rPr lang="en-IE" baseline="0" dirty="0" err="1" smtClean="0"/>
              <a:t>mó</a:t>
            </a:r>
            <a:r>
              <a:rPr lang="en-IE" baseline="0" dirty="0" smtClean="0"/>
              <a:t> a </a:t>
            </a:r>
            <a:r>
              <a:rPr lang="en-IE" baseline="0" dirty="0" err="1" smtClean="0"/>
              <a:t>aisíoc</a:t>
            </a:r>
            <a:r>
              <a:rPr lang="en-IE" baseline="0" dirty="0" smtClean="0"/>
              <a:t> </a:t>
            </a:r>
            <a:r>
              <a:rPr lang="en-IE" baseline="0" dirty="0" err="1" smtClean="0"/>
              <a:t>i</a:t>
            </a:r>
            <a:r>
              <a:rPr lang="en-IE" baseline="0" dirty="0" smtClean="0"/>
              <a:t> </a:t>
            </a:r>
            <a:r>
              <a:rPr lang="en-IE" baseline="0" dirty="0" err="1" smtClean="0"/>
              <a:t>dtosach</a:t>
            </a:r>
            <a:r>
              <a:rPr lang="en-IE" baseline="0" dirty="0" smtClean="0"/>
              <a:t> </a:t>
            </a:r>
            <a:r>
              <a:rPr lang="en-IE" baseline="0" dirty="0" err="1" smtClean="0"/>
              <a:t>báire</a:t>
            </a:r>
            <a:r>
              <a:rPr lang="en-IE" baseline="0" dirty="0" smtClean="0"/>
              <a:t>?</a:t>
            </a:r>
            <a:endParaRPr lang="en-IE" dirty="0"/>
          </a:p>
        </p:txBody>
      </p:sp>
      <p:sp>
        <p:nvSpPr>
          <p:cNvPr id="4" name="Slide Number Placeholder 3"/>
          <p:cNvSpPr>
            <a:spLocks noGrp="1"/>
          </p:cNvSpPr>
          <p:nvPr>
            <p:ph type="sldNum" sz="quarter" idx="10"/>
          </p:nvPr>
        </p:nvSpPr>
        <p:spPr/>
        <p:txBody>
          <a:bodyPr/>
          <a:lstStyle/>
          <a:p>
            <a:fld id="{6F5EF2D9-3A6F-4BA6-8DBA-6E1FFFC1941E}" type="slidenum">
              <a:rPr lang="en-IE" smtClean="0">
                <a:solidFill>
                  <a:prstClr val="black"/>
                </a:solidFill>
              </a:rPr>
              <a:pPr/>
              <a:t>23</a:t>
            </a:fld>
            <a:endParaRPr lang="en-IE"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6F5EF2D9-3A6F-4BA6-8DBA-6E1FFFC1941E}" type="slidenum">
              <a:rPr lang="en-IE" smtClean="0">
                <a:solidFill>
                  <a:prstClr val="black"/>
                </a:solidFill>
              </a:rPr>
              <a:pPr/>
              <a:t>24</a:t>
            </a:fld>
            <a:endParaRPr lang="en-I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5.xml"/><Relationship Id="rId1" Type="http://schemas.openxmlformats.org/officeDocument/2006/relationships/slideMaster" Target="../slideMasters/slideMaster3.xml"/><Relationship Id="rId4" Type="http://schemas.openxmlformats.org/officeDocument/2006/relationships/slide" Target="../slides/slide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5BA0344-B4C2-4D9B-91B4-5F9259F37DD3}" type="datetime1">
              <a:rPr lang="en-US" smtClean="0">
                <a:solidFill>
                  <a:srgbClr val="DBF5F9">
                    <a:shade val="90000"/>
                  </a:srgbClr>
                </a:solidFill>
              </a:rPr>
              <a:pPr/>
              <a:t>1/15/2013</a:t>
            </a:fld>
            <a:endParaRPr lang="en-IE"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IE"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dirty="0">
              <a:solidFill>
                <a:srgbClr val="DBF5F9">
                  <a:shade val="90000"/>
                </a:srgbClr>
              </a:solidFill>
            </a:endParaRPr>
          </a:p>
        </p:txBody>
      </p:sp>
    </p:spTree>
    <p:extLst>
      <p:ext uri="{BB962C8B-B14F-4D97-AF65-F5344CB8AC3E}">
        <p14:creationId xmlns:p14="http://schemas.microsoft.com/office/powerpoint/2010/main" val="14286024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B02DD1-8487-405C-99A3-4C54FD261BD6}" type="datetime1">
              <a:rPr lang="en-US" smtClean="0">
                <a:solidFill>
                  <a:srgbClr val="04617B">
                    <a:shade val="90000"/>
                  </a:srgbClr>
                </a:solidFill>
              </a:rPr>
              <a:pPr/>
              <a:t>1/15/2013</a:t>
            </a:fld>
            <a:endParaRPr lang="en-IE"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409281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FE6118-A07A-4C64-ABA5-5D02C6B71AB4}" type="datetime1">
              <a:rPr lang="en-US" smtClean="0">
                <a:solidFill>
                  <a:srgbClr val="04617B">
                    <a:shade val="90000"/>
                  </a:srgbClr>
                </a:solidFill>
              </a:rPr>
              <a:pPr/>
              <a:t>1/15/2013</a:t>
            </a:fld>
            <a:endParaRPr lang="en-IE"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341244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E81A868-D5DD-463E-B203-79DDD11CF687}" type="datetime1">
              <a:rPr lang="en-US" smtClean="0">
                <a:solidFill>
                  <a:prstClr val="black">
                    <a:tint val="75000"/>
                  </a:prstClr>
                </a:solidFill>
              </a:rPr>
              <a:pPr/>
              <a:t>1/15/2013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212054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E117741-0134-431E-AB85-96917C67F879}" type="datetime1">
              <a:rPr lang="en-US" smtClean="0">
                <a:solidFill>
                  <a:prstClr val="black">
                    <a:tint val="75000"/>
                  </a:prstClr>
                </a:solidFill>
              </a:rPr>
              <a:pPr/>
              <a:t>1/15/2013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72012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B2B1B-C03F-4BDE-B246-23C8853960F5}" type="datetime1">
              <a:rPr lang="en-US" smtClean="0">
                <a:solidFill>
                  <a:prstClr val="black">
                    <a:tint val="75000"/>
                  </a:prstClr>
                </a:solidFill>
              </a:rPr>
              <a:pPr/>
              <a:t>1/15/2013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024302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FFF260CA-18DE-490C-AC61-B50D6435905C}" type="datetime1">
              <a:rPr lang="en-US" smtClean="0">
                <a:solidFill>
                  <a:prstClr val="black">
                    <a:tint val="75000"/>
                  </a:prstClr>
                </a:solidFill>
              </a:rPr>
              <a:pPr/>
              <a:t>1/15/2013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095025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67AC692B-B0CB-40B5-A88A-1B268299755E}" type="datetime1">
              <a:rPr lang="en-US" smtClean="0">
                <a:solidFill>
                  <a:prstClr val="black">
                    <a:tint val="75000"/>
                  </a:prstClr>
                </a:solidFill>
              </a:rPr>
              <a:pPr/>
              <a:t>1/15/2013</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107553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698FB3F-13AA-454D-B724-8892AA6FE7C4}" type="datetime1">
              <a:rPr lang="en-US" smtClean="0">
                <a:solidFill>
                  <a:prstClr val="black">
                    <a:tint val="75000"/>
                  </a:prstClr>
                </a:solidFill>
              </a:rPr>
              <a:pPr/>
              <a:t>1/15/2013</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097291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5967F-1408-4D55-BF6D-912E2017156D}" type="datetime1">
              <a:rPr lang="en-US" smtClean="0">
                <a:solidFill>
                  <a:prstClr val="black">
                    <a:tint val="75000"/>
                  </a:prstClr>
                </a:solidFill>
              </a:rPr>
              <a:pPr/>
              <a:t>1/15/2013</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grpSp>
        <p:nvGrpSpPr>
          <p:cNvPr id="5" name="Group 4"/>
          <p:cNvGrpSpPr/>
          <p:nvPr/>
        </p:nvGrpSpPr>
        <p:grpSpPr>
          <a:xfrm rot="5400000">
            <a:off x="4429674" y="-4515328"/>
            <a:ext cx="382999" cy="9322593"/>
            <a:chOff x="-36511" y="13447"/>
            <a:chExt cx="396000" cy="6858000"/>
          </a:xfrm>
        </p:grpSpPr>
        <p:sp>
          <p:nvSpPr>
            <p:cNvPr id="6" name="Rectangle 5"/>
            <p:cNvSpPr/>
            <p:nvPr userDrawn="1"/>
          </p:nvSpPr>
          <p:spPr>
            <a:xfrm>
              <a:off x="-36511" y="89204"/>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 name="Freeform 6"/>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grpSp>
        <p:nvGrpSpPr>
          <p:cNvPr id="8" name="Group 7"/>
          <p:cNvGrpSpPr/>
          <p:nvPr/>
        </p:nvGrpSpPr>
        <p:grpSpPr>
          <a:xfrm rot="16200000">
            <a:off x="4320452" y="2038281"/>
            <a:ext cx="382999" cy="9337121"/>
            <a:chOff x="-36512" y="13447"/>
            <a:chExt cx="396000" cy="6868687"/>
          </a:xfrm>
        </p:grpSpPr>
        <p:sp>
          <p:nvSpPr>
            <p:cNvPr id="9" name="Rectangle 8"/>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 name="Freeform 9"/>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sp>
        <p:nvSpPr>
          <p:cNvPr id="11" name="Rounded Rectangle 10"/>
          <p:cNvSpPr/>
          <p:nvPr userDrawn="1"/>
        </p:nvSpPr>
        <p:spPr>
          <a:xfrm rot="16200000">
            <a:off x="-401417" y="1376849"/>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A</a:t>
            </a:r>
          </a:p>
        </p:txBody>
      </p:sp>
      <p:sp>
        <p:nvSpPr>
          <p:cNvPr id="12" name="Rounded Rectangle 11"/>
          <p:cNvSpPr/>
          <p:nvPr userDrawn="1"/>
        </p:nvSpPr>
        <p:spPr>
          <a:xfrm rot="16200000">
            <a:off x="-401417" y="2309981"/>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B</a:t>
            </a:r>
          </a:p>
        </p:txBody>
      </p:sp>
      <p:sp>
        <p:nvSpPr>
          <p:cNvPr id="13" name="Rounded Rectangle 12"/>
          <p:cNvSpPr/>
          <p:nvPr userDrawn="1"/>
        </p:nvSpPr>
        <p:spPr>
          <a:xfrm rot="16200000">
            <a:off x="-401417" y="3246085"/>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C</a:t>
            </a:r>
          </a:p>
        </p:txBody>
      </p:sp>
      <p:sp>
        <p:nvSpPr>
          <p:cNvPr id="14" name="Rounded Rectangle 13"/>
          <p:cNvSpPr/>
          <p:nvPr userDrawn="1"/>
        </p:nvSpPr>
        <p:spPr>
          <a:xfrm rot="16200000">
            <a:off x="-401417" y="4164936"/>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D</a:t>
            </a:r>
          </a:p>
        </p:txBody>
      </p:sp>
      <p:sp>
        <p:nvSpPr>
          <p:cNvPr id="16" name="Rounded Rectangle 15"/>
          <p:cNvSpPr/>
          <p:nvPr userDrawn="1"/>
        </p:nvSpPr>
        <p:spPr>
          <a:xfrm rot="16200000">
            <a:off x="-401417" y="5112915"/>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E</a:t>
            </a:r>
          </a:p>
        </p:txBody>
      </p:sp>
      <p:sp>
        <p:nvSpPr>
          <p:cNvPr id="17" name="Rounded Rectangle 16"/>
          <p:cNvSpPr/>
          <p:nvPr userDrawn="1"/>
        </p:nvSpPr>
        <p:spPr>
          <a:xfrm rot="16200000">
            <a:off x="-401417" y="6057368"/>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Appendix</a:t>
            </a:r>
          </a:p>
        </p:txBody>
      </p:sp>
      <p:sp>
        <p:nvSpPr>
          <p:cNvPr id="18" name="Rounded Rectangle 17"/>
          <p:cNvSpPr/>
          <p:nvPr userDrawn="1"/>
        </p:nvSpPr>
        <p:spPr>
          <a:xfrm rot="16200000">
            <a:off x="-401418" y="440744"/>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Index</a:t>
            </a:r>
          </a:p>
        </p:txBody>
      </p:sp>
    </p:spTree>
    <p:extLst>
      <p:ext uri="{BB962C8B-B14F-4D97-AF65-F5344CB8AC3E}">
        <p14:creationId xmlns:p14="http://schemas.microsoft.com/office/powerpoint/2010/main" val="12690507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2A58C4A8-CCF3-4127-BC37-23318652B0AE}" type="datetime1">
              <a:rPr lang="en-US" smtClean="0">
                <a:solidFill>
                  <a:prstClr val="black">
                    <a:tint val="75000"/>
                  </a:prstClr>
                </a:solidFill>
              </a:rPr>
              <a:pPr/>
              <a:t>1/15/2013</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7280748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D87BD-31E8-453B-8877-E0B19D99C162}" type="datetime1">
              <a:rPr lang="en-US" smtClean="0">
                <a:solidFill>
                  <a:srgbClr val="04617B">
                    <a:shade val="90000"/>
                  </a:srgbClr>
                </a:solidFill>
              </a:rPr>
              <a:pPr/>
              <a:t>1/15/2013</a:t>
            </a:fld>
            <a:endParaRPr lang="en-IE"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575787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5439B-29A8-4914-AD02-483363F72B58}" type="datetime1">
              <a:rPr lang="en-US" smtClean="0">
                <a:solidFill>
                  <a:prstClr val="black">
                    <a:tint val="75000"/>
                  </a:prstClr>
                </a:solidFill>
              </a:rPr>
              <a:pPr/>
              <a:t>1/15/2013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5418031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994F8-1FB1-4352-9144-1F502134CBD2}" type="datetime1">
              <a:rPr lang="en-US" smtClean="0">
                <a:solidFill>
                  <a:prstClr val="black">
                    <a:tint val="75000"/>
                  </a:prstClr>
                </a:solidFill>
              </a:rPr>
              <a:pPr/>
              <a:t>1/15/2013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171334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01B4762-718E-431F-8F59-6A1D5A7BBEDA}" type="datetime1">
              <a:rPr lang="en-US" smtClean="0">
                <a:solidFill>
                  <a:prstClr val="black">
                    <a:tint val="75000"/>
                  </a:prstClr>
                </a:solidFill>
              </a:rPr>
              <a:pPr/>
              <a:t>1/15/2013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8056630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30F9084-4ABD-42E1-BB5B-7D1D4C8661A8}" type="datetime1">
              <a:rPr lang="en-US" smtClean="0">
                <a:solidFill>
                  <a:prstClr val="black">
                    <a:tint val="75000"/>
                  </a:prstClr>
                </a:solidFill>
              </a:rPr>
              <a:pPr/>
              <a:t>1/15/2013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2767141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7A0A70-A7BD-41D9-9292-1F9D886384EE}" type="datetime1">
              <a:rPr lang="en-US" smtClean="0">
                <a:solidFill>
                  <a:prstClr val="black">
                    <a:tint val="75000"/>
                  </a:prstClr>
                </a:solidFill>
              </a:rPr>
              <a:pPr/>
              <a:t>1/15/2013</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
        <p:nvSpPr>
          <p:cNvPr id="6" name="Rounded Rectangle 5"/>
          <p:cNvSpPr/>
          <p:nvPr userDrawn="1"/>
        </p:nvSpPr>
        <p:spPr>
          <a:xfrm>
            <a:off x="1074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Terms used</a:t>
            </a:r>
          </a:p>
        </p:txBody>
      </p:sp>
      <p:sp>
        <p:nvSpPr>
          <p:cNvPr id="7" name="Rounded Rectangle 6"/>
          <p:cNvSpPr/>
          <p:nvPr userDrawn="1"/>
        </p:nvSpPr>
        <p:spPr>
          <a:xfrm>
            <a:off x="2010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I       r/100</a:t>
            </a:r>
          </a:p>
        </p:txBody>
      </p:sp>
      <p:sp>
        <p:nvSpPr>
          <p:cNvPr id="8" name="Rounded Rectangle 7"/>
          <p:cNvSpPr/>
          <p:nvPr userDrawn="1"/>
        </p:nvSpPr>
        <p:spPr>
          <a:xfrm>
            <a:off x="2946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  to unit</a:t>
            </a:r>
          </a:p>
        </p:txBody>
      </p:sp>
      <p:sp>
        <p:nvSpPr>
          <p:cNvPr id="9" name="Rounded Rectangle 8"/>
          <p:cNvSpPr/>
          <p:nvPr userDrawn="1"/>
        </p:nvSpPr>
        <p:spPr>
          <a:xfrm>
            <a:off x="3882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x  Indices</a:t>
            </a:r>
          </a:p>
        </p:txBody>
      </p:sp>
      <p:sp>
        <p:nvSpPr>
          <p:cNvPr id="10" name="Rounded Rectangle 9"/>
          <p:cNvSpPr/>
          <p:nvPr userDrawn="1"/>
        </p:nvSpPr>
        <p:spPr>
          <a:xfrm>
            <a:off x="4818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Simple </a:t>
            </a:r>
            <a:r>
              <a:rPr lang="en-IE" sz="1200" dirty="0" err="1">
                <a:solidFill>
                  <a:srgbClr val="990033"/>
                </a:solidFill>
              </a:rPr>
              <a:t>Int</a:t>
            </a:r>
            <a:endParaRPr lang="en-IE" sz="1200" dirty="0">
              <a:solidFill>
                <a:srgbClr val="990033"/>
              </a:solidFill>
            </a:endParaRPr>
          </a:p>
        </p:txBody>
      </p:sp>
      <p:sp>
        <p:nvSpPr>
          <p:cNvPr id="11" name="Rounded Rectangle 10"/>
          <p:cNvSpPr/>
          <p:nvPr userDrawn="1"/>
        </p:nvSpPr>
        <p:spPr>
          <a:xfrm>
            <a:off x="5754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Calculator</a:t>
            </a:r>
          </a:p>
        </p:txBody>
      </p:sp>
      <p:sp>
        <p:nvSpPr>
          <p:cNvPr id="14" name="Rounded Rectangle 13"/>
          <p:cNvSpPr/>
          <p:nvPr userDrawn="1"/>
        </p:nvSpPr>
        <p:spPr>
          <a:xfrm rot="16200000">
            <a:off x="-401417" y="1361886"/>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A</a:t>
            </a:r>
          </a:p>
        </p:txBody>
      </p:sp>
      <p:sp>
        <p:nvSpPr>
          <p:cNvPr id="15" name="Rounded Rectangle 14"/>
          <p:cNvSpPr/>
          <p:nvPr userDrawn="1"/>
        </p:nvSpPr>
        <p:spPr>
          <a:xfrm rot="16200000">
            <a:off x="-401417" y="2295018"/>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B</a:t>
            </a:r>
          </a:p>
        </p:txBody>
      </p:sp>
      <p:sp>
        <p:nvSpPr>
          <p:cNvPr id="16" name="Rounded Rectangle 15"/>
          <p:cNvSpPr/>
          <p:nvPr userDrawn="1"/>
        </p:nvSpPr>
        <p:spPr>
          <a:xfrm rot="16200000">
            <a:off x="-401417" y="3231122"/>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C</a:t>
            </a:r>
          </a:p>
        </p:txBody>
      </p:sp>
      <p:sp>
        <p:nvSpPr>
          <p:cNvPr id="17" name="Rounded Rectangle 16"/>
          <p:cNvSpPr/>
          <p:nvPr userDrawn="1"/>
        </p:nvSpPr>
        <p:spPr>
          <a:xfrm rot="16200000">
            <a:off x="-401417" y="4149973"/>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D</a:t>
            </a:r>
          </a:p>
        </p:txBody>
      </p:sp>
      <p:grpSp>
        <p:nvGrpSpPr>
          <p:cNvPr id="19" name="Group 18"/>
          <p:cNvGrpSpPr/>
          <p:nvPr userDrawn="1"/>
        </p:nvGrpSpPr>
        <p:grpSpPr>
          <a:xfrm rot="10800000">
            <a:off x="8797513" y="-26608"/>
            <a:ext cx="382999" cy="6984000"/>
            <a:chOff x="-36512" y="-27384"/>
            <a:chExt cx="396000" cy="6912000"/>
          </a:xfrm>
        </p:grpSpPr>
        <p:sp>
          <p:nvSpPr>
            <p:cNvPr id="20" name="Rectangle 19"/>
            <p:cNvSpPr/>
            <p:nvPr userDrawn="1"/>
          </p:nvSpPr>
          <p:spPr>
            <a:xfrm>
              <a:off x="-36512" y="-27384"/>
              <a:ext cx="396000" cy="691200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1" name="Freeform 20"/>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sp>
        <p:nvSpPr>
          <p:cNvPr id="22" name="Rounded Rectangle 21"/>
          <p:cNvSpPr/>
          <p:nvPr userDrawn="1"/>
        </p:nvSpPr>
        <p:spPr>
          <a:xfrm rot="16200000">
            <a:off x="-401417" y="5086077"/>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E</a:t>
            </a:r>
          </a:p>
        </p:txBody>
      </p:sp>
      <p:sp>
        <p:nvSpPr>
          <p:cNvPr id="23" name="Rounded Rectangle 22"/>
          <p:cNvSpPr/>
          <p:nvPr userDrawn="1"/>
        </p:nvSpPr>
        <p:spPr>
          <a:xfrm rot="16200000">
            <a:off x="-401417" y="6030530"/>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Appendix</a:t>
            </a:r>
          </a:p>
        </p:txBody>
      </p:sp>
      <p:sp>
        <p:nvSpPr>
          <p:cNvPr id="24" name="Rounded Rectangle 23"/>
          <p:cNvSpPr/>
          <p:nvPr userDrawn="1"/>
        </p:nvSpPr>
        <p:spPr>
          <a:xfrm rot="16200000">
            <a:off x="-401418" y="425783"/>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Index</a:t>
            </a:r>
          </a:p>
        </p:txBody>
      </p:sp>
      <p:sp>
        <p:nvSpPr>
          <p:cNvPr id="13" name="Rounded Rectangle 12"/>
          <p:cNvSpPr/>
          <p:nvPr userDrawn="1"/>
        </p:nvSpPr>
        <p:spPr>
          <a:xfrm>
            <a:off x="-5328" y="3585"/>
            <a:ext cx="1080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600" b="1" dirty="0">
                <a:solidFill>
                  <a:srgbClr val="C00000"/>
                </a:solidFill>
              </a:rPr>
              <a:t>Appendix</a:t>
            </a:r>
          </a:p>
        </p:txBody>
      </p:sp>
    </p:spTree>
    <p:extLst>
      <p:ext uri="{BB962C8B-B14F-4D97-AF65-F5344CB8AC3E}">
        <p14:creationId xmlns:p14="http://schemas.microsoft.com/office/powerpoint/2010/main" val="53396246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8591639A-117A-4FB6-97EC-CDC46C5F8F6F}" type="datetime1">
              <a:rPr lang="en-US" smtClean="0">
                <a:solidFill>
                  <a:prstClr val="black">
                    <a:tint val="75000"/>
                  </a:prstClr>
                </a:solidFill>
              </a:rPr>
              <a:pPr/>
              <a:t>1/15/2013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8037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0AE60A5-A007-499D-8152-F6F1FE5AF052}" type="datetime1">
              <a:rPr lang="en-US" smtClean="0">
                <a:solidFill>
                  <a:prstClr val="black">
                    <a:tint val="75000"/>
                  </a:prstClr>
                </a:solidFill>
              </a:rPr>
              <a:pPr/>
              <a:t>1/15/2013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741263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D2CB5A-BA23-46FF-BCDD-9EC6F811D40A}" type="datetime1">
              <a:rPr lang="en-US" smtClean="0">
                <a:solidFill>
                  <a:prstClr val="black">
                    <a:tint val="75000"/>
                  </a:prstClr>
                </a:solidFill>
              </a:rPr>
              <a:pPr/>
              <a:t>1/15/2013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886388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00E3D1B-6381-488A-9DEE-6D336C297C1C}" type="datetime1">
              <a:rPr lang="en-US" smtClean="0">
                <a:solidFill>
                  <a:prstClr val="black">
                    <a:tint val="75000"/>
                  </a:prstClr>
                </a:solidFill>
              </a:rPr>
              <a:pPr/>
              <a:t>1/15/2013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652993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868E73A-394A-4035-A12A-10FDB4F4CAEF}" type="datetime1">
              <a:rPr lang="en-US" smtClean="0">
                <a:solidFill>
                  <a:prstClr val="black">
                    <a:tint val="75000"/>
                  </a:prstClr>
                </a:solidFill>
              </a:rPr>
              <a:pPr/>
              <a:t>1/15/2013</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90508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831730-A01A-42D5-8824-7CC391DA1E7B}" type="datetime1">
              <a:rPr lang="en-US" smtClean="0">
                <a:solidFill>
                  <a:srgbClr val="DBF5F9">
                    <a:shade val="90000"/>
                  </a:srgbClr>
                </a:solidFill>
              </a:rPr>
              <a:pPr/>
              <a:t>1/15/2013</a:t>
            </a:fld>
            <a:endParaRPr lang="en-IE"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IE"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dirty="0">
              <a:solidFill>
                <a:srgbClr val="DBF5F9">
                  <a:shade val="90000"/>
                </a:srgbClr>
              </a:solidFill>
            </a:endParaRPr>
          </a:p>
        </p:txBody>
      </p:sp>
    </p:spTree>
    <p:extLst>
      <p:ext uri="{BB962C8B-B14F-4D97-AF65-F5344CB8AC3E}">
        <p14:creationId xmlns:p14="http://schemas.microsoft.com/office/powerpoint/2010/main" val="5716774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E793C34-6273-463B-AB21-6E324CE38302}" type="datetime1">
              <a:rPr lang="en-US" smtClean="0">
                <a:solidFill>
                  <a:prstClr val="black">
                    <a:tint val="75000"/>
                  </a:prstClr>
                </a:solidFill>
              </a:rPr>
              <a:pPr/>
              <a:t>1/15/2013</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172044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4A746-42A2-4C2D-AF21-D07DD2AE14B2}" type="datetime1">
              <a:rPr lang="en-US" smtClean="0">
                <a:solidFill>
                  <a:prstClr val="black">
                    <a:tint val="75000"/>
                  </a:prstClr>
                </a:solidFill>
              </a:rPr>
              <a:pPr/>
              <a:t>1/15/2013</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grpSp>
        <p:nvGrpSpPr>
          <p:cNvPr id="5" name="Group 4"/>
          <p:cNvGrpSpPr/>
          <p:nvPr/>
        </p:nvGrpSpPr>
        <p:grpSpPr>
          <a:xfrm rot="5400000">
            <a:off x="4429674" y="-4515328"/>
            <a:ext cx="382999" cy="9322593"/>
            <a:chOff x="-36511" y="13447"/>
            <a:chExt cx="396000" cy="6858000"/>
          </a:xfrm>
        </p:grpSpPr>
        <p:sp>
          <p:nvSpPr>
            <p:cNvPr id="6" name="Rectangle 5"/>
            <p:cNvSpPr/>
            <p:nvPr userDrawn="1"/>
          </p:nvSpPr>
          <p:spPr>
            <a:xfrm>
              <a:off x="-36511" y="89204"/>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 name="Freeform 6"/>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grpSp>
        <p:nvGrpSpPr>
          <p:cNvPr id="8" name="Group 7"/>
          <p:cNvGrpSpPr/>
          <p:nvPr/>
        </p:nvGrpSpPr>
        <p:grpSpPr>
          <a:xfrm rot="16200000">
            <a:off x="4320452" y="2038281"/>
            <a:ext cx="382999" cy="9337121"/>
            <a:chOff x="-36512" y="13447"/>
            <a:chExt cx="396000" cy="6868687"/>
          </a:xfrm>
        </p:grpSpPr>
        <p:sp>
          <p:nvSpPr>
            <p:cNvPr id="9" name="Rectangle 8"/>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 name="Freeform 9"/>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sp>
        <p:nvSpPr>
          <p:cNvPr id="11" name="Rounded Rectangle 10">
            <a:hlinkClick r:id="rId2" action="ppaction://hlinksldjump"/>
          </p:cNvPr>
          <p:cNvSpPr/>
          <p:nvPr userDrawn="1"/>
        </p:nvSpPr>
        <p:spPr>
          <a:xfrm rot="16200000">
            <a:off x="-401417" y="1376849"/>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A</a:t>
            </a:r>
          </a:p>
        </p:txBody>
      </p:sp>
      <p:sp>
        <p:nvSpPr>
          <p:cNvPr id="12" name="Rounded Rectangle 11"/>
          <p:cNvSpPr/>
          <p:nvPr userDrawn="1"/>
        </p:nvSpPr>
        <p:spPr>
          <a:xfrm rot="16200000">
            <a:off x="-401417" y="2309981"/>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B</a:t>
            </a:r>
          </a:p>
        </p:txBody>
      </p:sp>
      <p:sp>
        <p:nvSpPr>
          <p:cNvPr id="13" name="Rounded Rectangle 12"/>
          <p:cNvSpPr/>
          <p:nvPr userDrawn="1"/>
        </p:nvSpPr>
        <p:spPr>
          <a:xfrm rot="16200000">
            <a:off x="-401417" y="3246085"/>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C</a:t>
            </a:r>
          </a:p>
        </p:txBody>
      </p:sp>
      <p:sp>
        <p:nvSpPr>
          <p:cNvPr id="14" name="Rounded Rectangle 13"/>
          <p:cNvSpPr/>
          <p:nvPr userDrawn="1"/>
        </p:nvSpPr>
        <p:spPr>
          <a:xfrm rot="16200000">
            <a:off x="-401417" y="4164936"/>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D</a:t>
            </a:r>
          </a:p>
        </p:txBody>
      </p:sp>
      <p:sp>
        <p:nvSpPr>
          <p:cNvPr id="16" name="Rounded Rectangle 15"/>
          <p:cNvSpPr/>
          <p:nvPr userDrawn="1"/>
        </p:nvSpPr>
        <p:spPr>
          <a:xfrm rot="16200000">
            <a:off x="-401417" y="5112915"/>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E</a:t>
            </a:r>
          </a:p>
        </p:txBody>
      </p:sp>
      <p:sp>
        <p:nvSpPr>
          <p:cNvPr id="17" name="Rounded Rectangle 16"/>
          <p:cNvSpPr/>
          <p:nvPr userDrawn="1"/>
        </p:nvSpPr>
        <p:spPr>
          <a:xfrm rot="16200000">
            <a:off x="-401417" y="6057368"/>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Appendix</a:t>
            </a:r>
          </a:p>
        </p:txBody>
      </p:sp>
      <p:sp>
        <p:nvSpPr>
          <p:cNvPr id="18" name="Rounded Rectangle 17"/>
          <p:cNvSpPr/>
          <p:nvPr userDrawn="1"/>
        </p:nvSpPr>
        <p:spPr>
          <a:xfrm rot="16200000">
            <a:off x="-401418" y="425783"/>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Index</a:t>
            </a:r>
          </a:p>
        </p:txBody>
      </p:sp>
    </p:spTree>
    <p:extLst>
      <p:ext uri="{BB962C8B-B14F-4D97-AF65-F5344CB8AC3E}">
        <p14:creationId xmlns:p14="http://schemas.microsoft.com/office/powerpoint/2010/main" val="38449537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87CA24BB-0C8F-43CD-871B-FB08EFE7EC14}" type="datetime1">
              <a:rPr lang="en-US" smtClean="0">
                <a:solidFill>
                  <a:prstClr val="black">
                    <a:tint val="75000"/>
                  </a:prstClr>
                </a:solidFill>
              </a:rPr>
              <a:pPr/>
              <a:t>1/15/2013</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2269831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C5986-596D-4A52-8D8A-23E958395A20}" type="datetime1">
              <a:rPr lang="en-US" smtClean="0">
                <a:solidFill>
                  <a:prstClr val="black">
                    <a:tint val="75000"/>
                  </a:prstClr>
                </a:solidFill>
              </a:rPr>
              <a:pPr/>
              <a:t>1/15/2013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625611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84EC0-3B35-4936-B6AF-FBC0E69A67FC}" type="datetime1">
              <a:rPr lang="en-US" smtClean="0">
                <a:solidFill>
                  <a:prstClr val="black">
                    <a:tint val="75000"/>
                  </a:prstClr>
                </a:solidFill>
              </a:rPr>
              <a:pPr/>
              <a:t>1/15/2013</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007385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E1789E3-AE6D-4BC8-8348-ACE1F578FC2C}" type="datetime1">
              <a:rPr lang="en-US" smtClean="0">
                <a:solidFill>
                  <a:prstClr val="black">
                    <a:tint val="75000"/>
                  </a:prstClr>
                </a:solidFill>
              </a:rPr>
              <a:pPr/>
              <a:t>1/15/2013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002879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0DB9583-B30A-4F60-A000-1CB2A91C4011}" type="datetime1">
              <a:rPr lang="en-US" smtClean="0">
                <a:solidFill>
                  <a:prstClr val="black">
                    <a:tint val="75000"/>
                  </a:prstClr>
                </a:solidFill>
              </a:rPr>
              <a:pPr/>
              <a:t>1/15/2013</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699783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E583BA-D649-4A47-A675-B37C8443E25C}" type="datetime1">
              <a:rPr lang="en-US" smtClean="0">
                <a:solidFill>
                  <a:prstClr val="black">
                    <a:tint val="75000"/>
                  </a:prstClr>
                </a:solidFill>
              </a:rPr>
              <a:pPr/>
              <a:t>1/15/2013</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
        <p:nvSpPr>
          <p:cNvPr id="6" name="Rounded Rectangle 5">
            <a:hlinkClick r:id="rId2" action="ppaction://hlinksldjump"/>
          </p:cNvPr>
          <p:cNvSpPr/>
          <p:nvPr userDrawn="1"/>
        </p:nvSpPr>
        <p:spPr>
          <a:xfrm>
            <a:off x="1074672" y="0"/>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Terms used</a:t>
            </a:r>
          </a:p>
        </p:txBody>
      </p:sp>
      <p:sp>
        <p:nvSpPr>
          <p:cNvPr id="7" name="Rounded Rectangle 6">
            <a:hlinkClick r:id="rId3" action="ppaction://hlinksldjump"/>
          </p:cNvPr>
          <p:cNvSpPr/>
          <p:nvPr userDrawn="1"/>
        </p:nvSpPr>
        <p:spPr>
          <a:xfrm>
            <a:off x="2010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I       r/100</a:t>
            </a:r>
          </a:p>
        </p:txBody>
      </p:sp>
      <p:sp>
        <p:nvSpPr>
          <p:cNvPr id="8" name="Rounded Rectangle 7">
            <a:hlinkClick r:id="rId3" action="ppaction://hlinksldjump"/>
          </p:cNvPr>
          <p:cNvSpPr/>
          <p:nvPr userDrawn="1"/>
        </p:nvSpPr>
        <p:spPr>
          <a:xfrm>
            <a:off x="2946672" y="-6569"/>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  to unit</a:t>
            </a:r>
          </a:p>
        </p:txBody>
      </p:sp>
      <p:sp>
        <p:nvSpPr>
          <p:cNvPr id="9" name="Rounded Rectangle 8">
            <a:hlinkClick r:id="rId3" action="ppaction://hlinksldjump"/>
          </p:cNvPr>
          <p:cNvSpPr/>
          <p:nvPr userDrawn="1"/>
        </p:nvSpPr>
        <p:spPr>
          <a:xfrm>
            <a:off x="3882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x  Indices</a:t>
            </a:r>
          </a:p>
        </p:txBody>
      </p:sp>
      <p:sp>
        <p:nvSpPr>
          <p:cNvPr id="10" name="Rounded Rectangle 9">
            <a:hlinkClick r:id="" action="ppaction://noaction"/>
          </p:cNvPr>
          <p:cNvSpPr/>
          <p:nvPr userDrawn="1"/>
        </p:nvSpPr>
        <p:spPr>
          <a:xfrm>
            <a:off x="4818672" y="3423"/>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Simple </a:t>
            </a:r>
            <a:r>
              <a:rPr lang="en-IE" sz="1200" dirty="0" err="1">
                <a:solidFill>
                  <a:srgbClr val="990033"/>
                </a:solidFill>
              </a:rPr>
              <a:t>Int</a:t>
            </a:r>
            <a:endParaRPr lang="en-IE" sz="1200" dirty="0">
              <a:solidFill>
                <a:srgbClr val="990033"/>
              </a:solidFill>
            </a:endParaRPr>
          </a:p>
        </p:txBody>
      </p:sp>
      <p:sp>
        <p:nvSpPr>
          <p:cNvPr id="11" name="Rounded Rectangle 10">
            <a:hlinkClick r:id="" action="ppaction://noaction"/>
          </p:cNvPr>
          <p:cNvSpPr/>
          <p:nvPr userDrawn="1"/>
        </p:nvSpPr>
        <p:spPr>
          <a:xfrm>
            <a:off x="5754672" y="-5746"/>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Calculator</a:t>
            </a:r>
          </a:p>
        </p:txBody>
      </p:sp>
      <p:sp>
        <p:nvSpPr>
          <p:cNvPr id="14" name="Rounded Rectangle 13">
            <a:hlinkClick r:id="rId3" action="ppaction://hlinksldjump"/>
          </p:cNvPr>
          <p:cNvSpPr/>
          <p:nvPr userDrawn="1"/>
        </p:nvSpPr>
        <p:spPr>
          <a:xfrm rot="16200000">
            <a:off x="-403943" y="1361886"/>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A</a:t>
            </a:r>
          </a:p>
        </p:txBody>
      </p:sp>
      <p:sp>
        <p:nvSpPr>
          <p:cNvPr id="15" name="Rounded Rectangle 14">
            <a:hlinkClick r:id="rId3" action="ppaction://hlinksldjump"/>
          </p:cNvPr>
          <p:cNvSpPr/>
          <p:nvPr userDrawn="1"/>
        </p:nvSpPr>
        <p:spPr>
          <a:xfrm rot="16200000">
            <a:off x="-403943" y="2295018"/>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B</a:t>
            </a:r>
          </a:p>
        </p:txBody>
      </p:sp>
      <p:sp>
        <p:nvSpPr>
          <p:cNvPr id="16" name="Rounded Rectangle 15">
            <a:hlinkClick r:id="" action="ppaction://noaction"/>
          </p:cNvPr>
          <p:cNvSpPr/>
          <p:nvPr userDrawn="1"/>
        </p:nvSpPr>
        <p:spPr>
          <a:xfrm rot="16200000">
            <a:off x="-403943" y="3231122"/>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C</a:t>
            </a:r>
          </a:p>
        </p:txBody>
      </p:sp>
      <p:sp>
        <p:nvSpPr>
          <p:cNvPr id="17" name="Rounded Rectangle 16">
            <a:hlinkClick r:id="" action="ppaction://noaction"/>
          </p:cNvPr>
          <p:cNvSpPr/>
          <p:nvPr userDrawn="1"/>
        </p:nvSpPr>
        <p:spPr>
          <a:xfrm rot="16200000">
            <a:off x="-403943" y="4149973"/>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D</a:t>
            </a:r>
          </a:p>
        </p:txBody>
      </p:sp>
      <p:grpSp>
        <p:nvGrpSpPr>
          <p:cNvPr id="19" name="Group 18"/>
          <p:cNvGrpSpPr/>
          <p:nvPr userDrawn="1"/>
        </p:nvGrpSpPr>
        <p:grpSpPr>
          <a:xfrm rot="10800000">
            <a:off x="8797513" y="-26608"/>
            <a:ext cx="382999" cy="6984000"/>
            <a:chOff x="-36512" y="-27384"/>
            <a:chExt cx="396000" cy="6912000"/>
          </a:xfrm>
        </p:grpSpPr>
        <p:sp>
          <p:nvSpPr>
            <p:cNvPr id="20" name="Rectangle 19"/>
            <p:cNvSpPr/>
            <p:nvPr userDrawn="1"/>
          </p:nvSpPr>
          <p:spPr>
            <a:xfrm>
              <a:off x="-36512" y="-27384"/>
              <a:ext cx="396000" cy="691200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1" name="Freeform 20"/>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sp>
        <p:nvSpPr>
          <p:cNvPr id="22" name="Rounded Rectangle 21">
            <a:hlinkClick r:id="" action="ppaction://noaction"/>
          </p:cNvPr>
          <p:cNvSpPr/>
          <p:nvPr userDrawn="1"/>
        </p:nvSpPr>
        <p:spPr>
          <a:xfrm rot="16200000">
            <a:off x="-403943" y="5086077"/>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E</a:t>
            </a:r>
          </a:p>
        </p:txBody>
      </p:sp>
      <p:sp>
        <p:nvSpPr>
          <p:cNvPr id="23" name="Rounded Rectangle 22">
            <a:hlinkClick r:id="rId4" action="ppaction://hlinksldjump"/>
          </p:cNvPr>
          <p:cNvSpPr/>
          <p:nvPr userDrawn="1"/>
        </p:nvSpPr>
        <p:spPr>
          <a:xfrm rot="16200000">
            <a:off x="-401417" y="6030530"/>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Appendix</a:t>
            </a:r>
          </a:p>
        </p:txBody>
      </p:sp>
      <p:sp>
        <p:nvSpPr>
          <p:cNvPr id="24" name="Rounded Rectangle 23">
            <a:hlinkClick r:id="" action="ppaction://noaction"/>
          </p:cNvPr>
          <p:cNvSpPr/>
          <p:nvPr userDrawn="1"/>
        </p:nvSpPr>
        <p:spPr>
          <a:xfrm rot="16200000">
            <a:off x="-413478" y="425783"/>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Index</a:t>
            </a:r>
          </a:p>
        </p:txBody>
      </p:sp>
      <p:sp>
        <p:nvSpPr>
          <p:cNvPr id="13" name="Rounded Rectangle 12">
            <a:hlinkClick r:id="rId4" action="ppaction://hlinksldjump"/>
          </p:cNvPr>
          <p:cNvSpPr/>
          <p:nvPr userDrawn="1"/>
        </p:nvSpPr>
        <p:spPr>
          <a:xfrm>
            <a:off x="-5328" y="-6200"/>
            <a:ext cx="1080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600" b="1" dirty="0">
                <a:solidFill>
                  <a:srgbClr val="C00000"/>
                </a:solidFill>
              </a:rPr>
              <a:t>Appendix</a:t>
            </a:r>
          </a:p>
        </p:txBody>
      </p:sp>
    </p:spTree>
    <p:extLst>
      <p:ext uri="{BB962C8B-B14F-4D97-AF65-F5344CB8AC3E}">
        <p14:creationId xmlns:p14="http://schemas.microsoft.com/office/powerpoint/2010/main" val="22190873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8DFDA3-F702-42DC-877C-1AE287A3B7CE}" type="datetime1">
              <a:rPr lang="en-US" smtClean="0">
                <a:solidFill>
                  <a:srgbClr val="04617B">
                    <a:shade val="90000"/>
                  </a:srgbClr>
                </a:solidFill>
              </a:rPr>
              <a:pPr/>
              <a:t>1/15/2013</a:t>
            </a:fld>
            <a:endParaRPr lang="en-IE"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275676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3F7FB16-ABBA-41A6-BCF9-348A3DF0134F}" type="datetime1">
              <a:rPr lang="en-US" smtClean="0">
                <a:solidFill>
                  <a:srgbClr val="04617B">
                    <a:shade val="90000"/>
                  </a:srgbClr>
                </a:solidFill>
              </a:rPr>
              <a:pPr/>
              <a:t>1/15/2013</a:t>
            </a:fld>
            <a:endParaRPr lang="en-IE"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IE"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293929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28E798-99F6-4630-ACA4-D5507FCC0794}" type="datetime1">
              <a:rPr lang="en-US" smtClean="0">
                <a:solidFill>
                  <a:srgbClr val="04617B">
                    <a:shade val="90000"/>
                  </a:srgbClr>
                </a:solidFill>
              </a:rPr>
              <a:pPr/>
              <a:t>1/15/2013</a:t>
            </a:fld>
            <a:endParaRPr lang="en-IE"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IE"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49745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35678-0F88-4DFE-ABCC-3CA2175D4B8B}" type="datetime1">
              <a:rPr lang="en-US" smtClean="0">
                <a:solidFill>
                  <a:srgbClr val="04617B">
                    <a:shade val="90000"/>
                  </a:srgbClr>
                </a:solidFill>
              </a:rPr>
              <a:pPr/>
              <a:t>1/15/2013</a:t>
            </a:fld>
            <a:endParaRPr lang="en-IE"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IE"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122624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750E9B-075C-463A-BB6A-0609D2BD01CF}" type="datetime1">
              <a:rPr lang="en-US" smtClean="0">
                <a:solidFill>
                  <a:srgbClr val="04617B">
                    <a:shade val="90000"/>
                  </a:srgbClr>
                </a:solidFill>
              </a:rPr>
              <a:pPr/>
              <a:t>1/15/2013</a:t>
            </a:fld>
            <a:endParaRPr lang="en-IE"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140986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61CDDD-B24F-4197-B5AE-38E369A07B97}" type="datetime1">
              <a:rPr lang="en-US" smtClean="0">
                <a:solidFill>
                  <a:srgbClr val="04617B">
                    <a:shade val="90000"/>
                  </a:srgbClr>
                </a:solidFill>
              </a:rPr>
              <a:pPr/>
              <a:t>1/15/2013</a:t>
            </a:fld>
            <a:endParaRPr lang="en-IE"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BFFB0E0-6C34-478C-A48C-0EAE787DC86A}" type="slidenum">
              <a:rPr lang="en-IE" smtClean="0">
                <a:solidFill>
                  <a:srgbClr val="04617B">
                    <a:shade val="90000"/>
                  </a:srgbClr>
                </a:solidFill>
              </a:rPr>
              <a:pPr/>
              <a:t>‹#›</a:t>
            </a:fld>
            <a:endParaRPr lang="en-IE"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72862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CA94EB7-5083-4A60-B040-17D61BB960A6}" type="datetime1">
              <a:rPr lang="en-US" smtClean="0">
                <a:solidFill>
                  <a:srgbClr val="04617B">
                    <a:shade val="90000"/>
                  </a:srgbClr>
                </a:solidFill>
              </a:rPr>
              <a:pPr/>
              <a:t>1/15/2013</a:t>
            </a:fld>
            <a:endParaRPr lang="en-IE"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FFB0E0-6C34-478C-A48C-0EAE787DC86A}" type="slidenum">
              <a:rPr lang="en-IE" smtClean="0">
                <a:solidFill>
                  <a:srgbClr val="04617B">
                    <a:shade val="90000"/>
                  </a:srgbClr>
                </a:solidFill>
              </a:rPr>
              <a:pPr/>
              <a:t>‹#›</a:t>
            </a:fld>
            <a:endParaRPr lang="en-IE"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580854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31327-7334-4E3B-823F-304E49618F80}" type="datetime1">
              <a:rPr lang="en-US" smtClean="0">
                <a:solidFill>
                  <a:prstClr val="black">
                    <a:tint val="75000"/>
                  </a:prstClr>
                </a:solidFill>
              </a:rPr>
              <a:pPr/>
              <a:t>1/15/2013</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9886359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0FC72-B26E-4428-8402-AB030A897800}" type="datetime1">
              <a:rPr lang="en-US" smtClean="0">
                <a:solidFill>
                  <a:prstClr val="black">
                    <a:tint val="75000"/>
                  </a:prstClr>
                </a:solidFill>
              </a:rPr>
              <a:pPr/>
              <a:t>1/15/2013</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27562993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Seichimh%20&amp;%20Sraitheanna%20Iolra&#237;ocha%20in%20&#218;s&#225;id._Bernie_pptx.pptx"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1.jpeg"/><Relationship Id="rId4" Type="http://schemas.openxmlformats.org/officeDocument/2006/relationships/hyperlink" Target="../Geogebra/compound%20interest.ggb"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1</a:t>
            </a:fld>
            <a:endParaRPr lang="en-IE" dirty="0">
              <a:solidFill>
                <a:srgbClr val="04617B">
                  <a:shade val="90000"/>
                </a:srgbClr>
              </a:solidFill>
            </a:endParaRPr>
          </a:p>
        </p:txBody>
      </p:sp>
      <p:pic>
        <p:nvPicPr>
          <p:cNvPr id="5" name="Picture 4">
            <a:hlinkClick r:id="rId2" action="ppaction://hlinkpres?slideindex=1&amp;slidetit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078" b="-140"/>
          <a:stretch/>
        </p:blipFill>
        <p:spPr bwMode="auto">
          <a:xfrm>
            <a:off x="35496" y="-1"/>
            <a:ext cx="9143899" cy="6861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51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00" y="606159"/>
            <a:ext cx="7200000" cy="56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7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600000">
            <a:off x="972001" y="606159"/>
            <a:ext cx="7200000" cy="56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10</a:t>
            </a:fld>
            <a:endParaRPr lang="en-IE" dirty="0">
              <a:solidFill>
                <a:srgbClr val="04617B">
                  <a:shade val="90000"/>
                </a:srgbClr>
              </a:solidFill>
            </a:endParaRPr>
          </a:p>
        </p:txBody>
      </p:sp>
      <p:pic>
        <p:nvPicPr>
          <p:cNvPr id="2775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2000" y="606159"/>
            <a:ext cx="7200000" cy="56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nip and Round Single Corner Rectangle 8"/>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sp>
        <p:nvSpPr>
          <p:cNvPr id="10" name="TextBox 9"/>
          <p:cNvSpPr txBox="1"/>
          <p:nvPr/>
        </p:nvSpPr>
        <p:spPr>
          <a:xfrm>
            <a:off x="2483768" y="6049902"/>
            <a:ext cx="3600400" cy="400110"/>
          </a:xfrm>
          <a:prstGeom prst="rect">
            <a:avLst/>
          </a:prstGeom>
          <a:solidFill>
            <a:srgbClr val="FFC000"/>
          </a:solidFill>
        </p:spPr>
        <p:txBody>
          <a:bodyPr wrap="square" rtlCol="0">
            <a:spAutoFit/>
          </a:bodyPr>
          <a:lstStyle/>
          <a:p>
            <a:pPr algn="ctr"/>
            <a:r>
              <a:rPr lang="en-IE" sz="2000" dirty="0" smtClean="0">
                <a:solidFill>
                  <a:prstClr val="black"/>
                </a:solidFill>
                <a:latin typeface="Century Gothic" pitchFamily="34" charset="0"/>
              </a:rPr>
              <a:t>Am </a:t>
            </a:r>
            <a:r>
              <a:rPr lang="en-IE" sz="2000" dirty="0" err="1" smtClean="0">
                <a:solidFill>
                  <a:prstClr val="black"/>
                </a:solidFill>
                <a:latin typeface="Century Gothic" pitchFamily="34" charset="0"/>
              </a:rPr>
              <a:t>Caite</a:t>
            </a:r>
            <a:r>
              <a:rPr lang="en-IE" sz="2000" dirty="0" smtClean="0">
                <a:solidFill>
                  <a:prstClr val="black"/>
                </a:solidFill>
                <a:latin typeface="Century Gothic" pitchFamily="34" charset="0"/>
              </a:rPr>
              <a:t> (</a:t>
            </a:r>
            <a:r>
              <a:rPr lang="en-IE" sz="2000" dirty="0" err="1" smtClean="0">
                <a:solidFill>
                  <a:prstClr val="black"/>
                </a:solidFill>
                <a:latin typeface="Century Gothic" pitchFamily="34" charset="0"/>
              </a:rPr>
              <a:t>Laethanta</a:t>
            </a:r>
            <a:r>
              <a:rPr lang="en-IE" sz="2000" dirty="0" smtClean="0">
                <a:solidFill>
                  <a:prstClr val="black"/>
                </a:solidFill>
                <a:latin typeface="Century Gothic" pitchFamily="34" charset="0"/>
              </a:rPr>
              <a:t>)</a:t>
            </a:r>
            <a:endParaRPr lang="en-IE" sz="2000" dirty="0">
              <a:solidFill>
                <a:prstClr val="black"/>
              </a:solidFill>
              <a:latin typeface="Century Gothic" pitchFamily="34" charset="0"/>
            </a:endParaRPr>
          </a:p>
        </p:txBody>
      </p:sp>
      <p:sp>
        <p:nvSpPr>
          <p:cNvPr id="11" name="TextBox 10"/>
          <p:cNvSpPr txBox="1"/>
          <p:nvPr/>
        </p:nvSpPr>
        <p:spPr>
          <a:xfrm rot="16200000">
            <a:off x="-885799" y="2724886"/>
            <a:ext cx="2736304" cy="400110"/>
          </a:xfrm>
          <a:prstGeom prst="rect">
            <a:avLst/>
          </a:prstGeom>
          <a:solidFill>
            <a:srgbClr val="FFC000"/>
          </a:solidFill>
        </p:spPr>
        <p:txBody>
          <a:bodyPr wrap="square" rtlCol="0">
            <a:spAutoFit/>
          </a:bodyPr>
          <a:lstStyle/>
          <a:p>
            <a:pPr algn="ctr"/>
            <a:r>
              <a:rPr lang="en-IE" sz="2000" dirty="0" err="1" smtClean="0">
                <a:latin typeface="Century Gothic" pitchFamily="34" charset="0"/>
              </a:rPr>
              <a:t>Méid</a:t>
            </a:r>
            <a:r>
              <a:rPr lang="en-IE" sz="2000" dirty="0" smtClean="0">
                <a:latin typeface="Century Gothic" pitchFamily="34" charset="0"/>
              </a:rPr>
              <a:t> (€)</a:t>
            </a:r>
            <a:endParaRPr lang="en-IE" sz="2000" dirty="0">
              <a:latin typeface="Century Gothic" pitchFamily="34" charset="0"/>
            </a:endParaRPr>
          </a:p>
        </p:txBody>
      </p:sp>
    </p:spTree>
    <p:extLst>
      <p:ext uri="{BB962C8B-B14F-4D97-AF65-F5344CB8AC3E}">
        <p14:creationId xmlns:p14="http://schemas.microsoft.com/office/powerpoint/2010/main" val="182054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7506"/>
                                        </p:tgtEl>
                                        <p:attrNameLst>
                                          <p:attrName>style.visibility</p:attrName>
                                        </p:attrNameLst>
                                      </p:cBhvr>
                                      <p:to>
                                        <p:strVal val="visible"/>
                                      </p:to>
                                    </p:set>
                                    <p:animEffect transition="in" filter="wipe(left)">
                                      <p:cBhvr>
                                        <p:cTn id="7" dur="2000"/>
                                        <p:tgtEl>
                                          <p:spTgt spid="277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7508"/>
                                        </p:tgtEl>
                                        <p:attrNameLst>
                                          <p:attrName>style.visibility</p:attrName>
                                        </p:attrNameLst>
                                      </p:cBhvr>
                                      <p:to>
                                        <p:strVal val="visible"/>
                                      </p:to>
                                    </p:set>
                                    <p:animEffect transition="in" filter="wipe(left)">
                                      <p:cBhvr>
                                        <p:cTn id="12" dur="20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128" y="1196862"/>
            <a:ext cx="5400000" cy="423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nip and Round Single Corner Rectangle 9"/>
          <p:cNvSpPr/>
          <p:nvPr/>
        </p:nvSpPr>
        <p:spPr>
          <a:xfrm flipH="1">
            <a:off x="8172000" y="6426000"/>
            <a:ext cx="972000" cy="432000"/>
          </a:xfrm>
          <a:prstGeom prst="snipRoundRect">
            <a:avLst>
              <a:gd name="adj1" fmla="val 0"/>
              <a:gd name="adj2" fmla="val 3881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latin typeface="Century Gothic" pitchFamily="34" charset="0"/>
              </a:rPr>
              <a:t>2</a:t>
            </a:r>
            <a:endParaRPr lang="en-IE" b="1" dirty="0">
              <a:solidFill>
                <a:schemeClr val="tx1"/>
              </a:solidFill>
              <a:latin typeface="Century Gothic" pitchFamily="34" charset="0"/>
            </a:endParaRPr>
          </a:p>
        </p:txBody>
      </p:sp>
      <p:sp>
        <p:nvSpPr>
          <p:cNvPr id="11" name="TextBox 10"/>
          <p:cNvSpPr txBox="1"/>
          <p:nvPr/>
        </p:nvSpPr>
        <p:spPr>
          <a:xfrm>
            <a:off x="1259632" y="5589240"/>
            <a:ext cx="3600400" cy="400110"/>
          </a:xfrm>
          <a:prstGeom prst="rect">
            <a:avLst/>
          </a:prstGeom>
          <a:solidFill>
            <a:srgbClr val="FFC000"/>
          </a:solidFill>
        </p:spPr>
        <p:txBody>
          <a:bodyPr wrap="square" rtlCol="0">
            <a:spAutoFit/>
          </a:bodyPr>
          <a:lstStyle/>
          <a:p>
            <a:pPr algn="ctr"/>
            <a:r>
              <a:rPr lang="en-IE" sz="2000" dirty="0" smtClean="0">
                <a:solidFill>
                  <a:prstClr val="black"/>
                </a:solidFill>
                <a:latin typeface="Century Gothic" pitchFamily="34" charset="0"/>
              </a:rPr>
              <a:t>Am </a:t>
            </a:r>
            <a:r>
              <a:rPr lang="en-IE" sz="2000" dirty="0" err="1" smtClean="0">
                <a:solidFill>
                  <a:prstClr val="black"/>
                </a:solidFill>
                <a:latin typeface="Century Gothic" pitchFamily="34" charset="0"/>
              </a:rPr>
              <a:t>Caite</a:t>
            </a:r>
            <a:r>
              <a:rPr lang="en-IE" sz="2000" dirty="0" smtClean="0">
                <a:solidFill>
                  <a:prstClr val="black"/>
                </a:solidFill>
                <a:latin typeface="Century Gothic" pitchFamily="34" charset="0"/>
              </a:rPr>
              <a:t> (</a:t>
            </a:r>
            <a:r>
              <a:rPr lang="en-IE" sz="2000" dirty="0" err="1" smtClean="0">
                <a:solidFill>
                  <a:prstClr val="black"/>
                </a:solidFill>
                <a:latin typeface="Century Gothic" pitchFamily="34" charset="0"/>
              </a:rPr>
              <a:t>Laethanta</a:t>
            </a:r>
            <a:r>
              <a:rPr lang="en-IE" sz="2000" dirty="0" smtClean="0">
                <a:solidFill>
                  <a:prstClr val="black"/>
                </a:solidFill>
                <a:latin typeface="Century Gothic" pitchFamily="34" charset="0"/>
              </a:rPr>
              <a:t>)</a:t>
            </a:r>
            <a:endParaRPr lang="en-IE" sz="2000" dirty="0">
              <a:solidFill>
                <a:prstClr val="black"/>
              </a:solidFill>
              <a:latin typeface="Century Gothic" pitchFamily="34" charset="0"/>
            </a:endParaRPr>
          </a:p>
        </p:txBody>
      </p:sp>
      <p:sp>
        <p:nvSpPr>
          <p:cNvPr id="16" name="TextBox 15"/>
          <p:cNvSpPr txBox="1"/>
          <p:nvPr/>
        </p:nvSpPr>
        <p:spPr>
          <a:xfrm rot="16200000">
            <a:off x="-885799" y="2724886"/>
            <a:ext cx="2736304" cy="400110"/>
          </a:xfrm>
          <a:prstGeom prst="rect">
            <a:avLst/>
          </a:prstGeom>
          <a:solidFill>
            <a:srgbClr val="FFC000"/>
          </a:solidFill>
        </p:spPr>
        <p:txBody>
          <a:bodyPr wrap="square" rtlCol="0">
            <a:spAutoFit/>
          </a:bodyPr>
          <a:lstStyle/>
          <a:p>
            <a:pPr algn="ctr"/>
            <a:r>
              <a:rPr lang="en-IE" sz="2000" dirty="0" err="1" smtClean="0">
                <a:latin typeface="Century Gothic" pitchFamily="34" charset="0"/>
              </a:rPr>
              <a:t>Méid</a:t>
            </a:r>
            <a:r>
              <a:rPr lang="en-IE" sz="2000" dirty="0" smtClean="0">
                <a:latin typeface="Century Gothic" pitchFamily="34" charset="0"/>
              </a:rPr>
              <a:t> (€)</a:t>
            </a:r>
            <a:endParaRPr lang="en-IE" sz="2000" dirty="0">
              <a:latin typeface="Century Gothic"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951902528"/>
              </p:ext>
            </p:extLst>
          </p:nvPr>
        </p:nvGraphicFramePr>
        <p:xfrm>
          <a:off x="4067944" y="1874520"/>
          <a:ext cx="4894096" cy="3016466"/>
        </p:xfrm>
        <a:graphic>
          <a:graphicData uri="http://schemas.openxmlformats.org/drawingml/2006/table">
            <a:tbl>
              <a:tblPr firstRow="1" bandRow="1">
                <a:tableStyleId>{72833802-FEF1-4C79-8D5D-14CF1EAF98D9}</a:tableStyleId>
              </a:tblPr>
              <a:tblGrid>
                <a:gridCol w="1223524"/>
                <a:gridCol w="1223524"/>
                <a:gridCol w="1223524"/>
                <a:gridCol w="1223524"/>
              </a:tblGrid>
              <a:tr h="821906">
                <a:tc>
                  <a:txBody>
                    <a:bodyPr/>
                    <a:lstStyle/>
                    <a:p>
                      <a:pPr algn="ctr"/>
                      <a:r>
                        <a:rPr lang="en-IE" dirty="0" smtClean="0">
                          <a:latin typeface="Century Gothic" pitchFamily="34" charset="0"/>
                        </a:rPr>
                        <a:t>Am</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err="1" smtClean="0">
                          <a:latin typeface="Century Gothic" pitchFamily="34" charset="0"/>
                        </a:rPr>
                        <a:t>Méid</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err="1" smtClean="0">
                          <a:latin typeface="Century Gothic" pitchFamily="34" charset="0"/>
                        </a:rPr>
                        <a:t>Athrú</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err="1" smtClean="0">
                          <a:latin typeface="Century Gothic" pitchFamily="34" charset="0"/>
                        </a:rPr>
                        <a:t>Athrú</a:t>
                      </a:r>
                      <a:r>
                        <a:rPr lang="en-IE" dirty="0" smtClean="0">
                          <a:latin typeface="Century Gothic" pitchFamily="34" charset="0"/>
                        </a:rPr>
                        <a:t> </a:t>
                      </a:r>
                      <a:r>
                        <a:rPr lang="en-IE" dirty="0" err="1" smtClean="0">
                          <a:latin typeface="Century Gothic" pitchFamily="34" charset="0"/>
                        </a:rPr>
                        <a:t>ar</a:t>
                      </a:r>
                      <a:r>
                        <a:rPr lang="en-IE" dirty="0" smtClean="0">
                          <a:latin typeface="Century Gothic" pitchFamily="34" charset="0"/>
                        </a:rPr>
                        <a:t> an </a:t>
                      </a:r>
                      <a:r>
                        <a:rPr lang="en-IE" dirty="0" err="1" smtClean="0">
                          <a:latin typeface="Century Gothic" pitchFamily="34" charset="0"/>
                        </a:rPr>
                        <a:t>Athrú</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rowSpan="2">
                  <a:txBody>
                    <a:bodyPr/>
                    <a:lstStyle/>
                    <a:p>
                      <a:pPr algn="ctr"/>
                      <a:r>
                        <a:rPr lang="en-IE" dirty="0" smtClean="0">
                          <a:latin typeface="Century Gothic" pitchFamily="34" charset="0"/>
                        </a:rPr>
                        <a:t>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100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1</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24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144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4.80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28.80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dirty="0"/>
                    </a:p>
                  </a:txBody>
                  <a:tcPr/>
                </a:tc>
              </a:tr>
              <a:tr h="182880">
                <a:tc rowSpan="2">
                  <a:txBody>
                    <a:bodyPr/>
                    <a:lstStyle/>
                    <a:p>
                      <a:pPr algn="ctr"/>
                      <a:r>
                        <a:rPr lang="en-IE" dirty="0" smtClean="0">
                          <a:latin typeface="Century Gothic" pitchFamily="34" charset="0"/>
                        </a:rPr>
                        <a:t>3</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172.80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5.76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34.56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207.36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82880">
                <a:tc vMerge="1">
                  <a:txBody>
                    <a:bodyPr/>
                    <a:lstStyle/>
                    <a:p>
                      <a:endParaRPr lang="en-IE"/>
                    </a:p>
                  </a:txBody>
                  <a:tcPr/>
                </a:tc>
                <a:tc vMerge="1">
                  <a:txBody>
                    <a:bodyPr/>
                    <a:lstStyle/>
                    <a:p>
                      <a:endParaRPr lang="en-IE"/>
                    </a:p>
                  </a:txBody>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IE"/>
                    </a:p>
                  </a:txBody>
                  <a:tcPr/>
                </a:tc>
              </a:tr>
            </a:tbl>
          </a:graphicData>
        </a:graphic>
      </p:graphicFrame>
    </p:spTree>
    <p:extLst>
      <p:ext uri="{BB962C8B-B14F-4D97-AF65-F5344CB8AC3E}">
        <p14:creationId xmlns:p14="http://schemas.microsoft.com/office/powerpoint/2010/main" val="394478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128" y="1196862"/>
            <a:ext cx="5400000" cy="423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Table 16"/>
          <p:cNvGraphicFramePr>
            <a:graphicFrameLocks noGrp="1"/>
          </p:cNvGraphicFramePr>
          <p:nvPr>
            <p:extLst>
              <p:ext uri="{D42A27DB-BD31-4B8C-83A1-F6EECF244321}">
                <p14:modId xmlns:p14="http://schemas.microsoft.com/office/powerpoint/2010/main" val="1628343690"/>
              </p:ext>
            </p:extLst>
          </p:nvPr>
        </p:nvGraphicFramePr>
        <p:xfrm>
          <a:off x="4070392" y="1874520"/>
          <a:ext cx="4894096" cy="3108960"/>
        </p:xfrm>
        <a:graphic>
          <a:graphicData uri="http://schemas.openxmlformats.org/drawingml/2006/table">
            <a:tbl>
              <a:tblPr firstRow="1" bandRow="1">
                <a:tableStyleId>{72833802-FEF1-4C79-8D5D-14CF1EAF98D9}</a:tableStyleId>
              </a:tblPr>
              <a:tblGrid>
                <a:gridCol w="1223524"/>
                <a:gridCol w="1223524"/>
                <a:gridCol w="1223524"/>
                <a:gridCol w="1223524"/>
              </a:tblGrid>
              <a:tr h="914400">
                <a:tc>
                  <a:txBody>
                    <a:bodyPr/>
                    <a:lstStyle/>
                    <a:p>
                      <a:pPr algn="ctr"/>
                      <a:r>
                        <a:rPr lang="en-IE" dirty="0" smtClean="0">
                          <a:latin typeface="Century Gothic" pitchFamily="34" charset="0"/>
                        </a:rPr>
                        <a:t>Am</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err="1" smtClean="0">
                          <a:latin typeface="Century Gothic" pitchFamily="34" charset="0"/>
                        </a:rPr>
                        <a:t>Méid</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err="1" smtClean="0">
                          <a:latin typeface="Century Gothic" pitchFamily="34" charset="0"/>
                        </a:rPr>
                        <a:t>Iolraí</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Change of Change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rowSpan="2">
                  <a:txBody>
                    <a:bodyPr/>
                    <a:lstStyle/>
                    <a:p>
                      <a:pPr algn="ctr"/>
                      <a:r>
                        <a:rPr lang="en-IE" dirty="0" smtClean="0">
                          <a:latin typeface="Century Gothic" pitchFamily="34" charset="0"/>
                        </a:rPr>
                        <a:t>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100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1</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144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3</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172.80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207.36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IE"/>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73276338"/>
              </p:ext>
            </p:extLst>
          </p:nvPr>
        </p:nvGraphicFramePr>
        <p:xfrm>
          <a:off x="4067944" y="1916833"/>
          <a:ext cx="4894096" cy="3930740"/>
        </p:xfrm>
        <a:graphic>
          <a:graphicData uri="http://schemas.openxmlformats.org/drawingml/2006/table">
            <a:tbl>
              <a:tblPr firstRow="1" bandRow="1">
                <a:tableStyleId>{72833802-FEF1-4C79-8D5D-14CF1EAF98D9}</a:tableStyleId>
              </a:tblPr>
              <a:tblGrid>
                <a:gridCol w="1223524"/>
                <a:gridCol w="1223524"/>
                <a:gridCol w="1223524"/>
                <a:gridCol w="1223524"/>
              </a:tblGrid>
              <a:tr h="1156100">
                <a:tc>
                  <a:txBody>
                    <a:bodyPr/>
                    <a:lstStyle/>
                    <a:p>
                      <a:pPr algn="ctr"/>
                      <a:r>
                        <a:rPr lang="en-IE" dirty="0" smtClean="0">
                          <a:latin typeface="Century Gothic" pitchFamily="34" charset="0"/>
                        </a:rPr>
                        <a:t>Am</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err="1" smtClean="0">
                          <a:latin typeface="Century Gothic" pitchFamily="34" charset="0"/>
                        </a:rPr>
                        <a:t>Méid</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err="1" smtClean="0">
                          <a:latin typeface="Century Gothic" pitchFamily="34" charset="0"/>
                        </a:rPr>
                        <a:t>Iolraí</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Change of Change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2440">
                <a:tc rowSpan="2">
                  <a:txBody>
                    <a:bodyPr/>
                    <a:lstStyle/>
                    <a:p>
                      <a:pPr algn="ctr"/>
                      <a:r>
                        <a:rPr lang="en-IE" dirty="0" smtClean="0">
                          <a:latin typeface="Century Gothic" pitchFamily="34" charset="0"/>
                        </a:rPr>
                        <a:t>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100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22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1.2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231220">
                <a:tc rowSpan="2">
                  <a:txBody>
                    <a:bodyPr/>
                    <a:lstStyle/>
                    <a:p>
                      <a:pPr algn="ctr"/>
                      <a:r>
                        <a:rPr lang="en-IE" dirty="0" smtClean="0">
                          <a:latin typeface="Century Gothic" pitchFamily="34" charset="0"/>
                        </a:rPr>
                        <a:t>1</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22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1.2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231220">
                <a:tc rowSpan="2">
                  <a:txBody>
                    <a:bodyPr/>
                    <a:lstStyle/>
                    <a:p>
                      <a:pPr algn="ctr"/>
                      <a:r>
                        <a:rPr lang="en-IE" dirty="0" smtClean="0">
                          <a:latin typeface="Century Gothic" pitchFamily="34" charset="0"/>
                        </a:rPr>
                        <a:t>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144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22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1.2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231220">
                <a:tc rowSpan="2">
                  <a:txBody>
                    <a:bodyPr/>
                    <a:lstStyle/>
                    <a:p>
                      <a:pPr algn="ctr"/>
                      <a:r>
                        <a:rPr lang="en-IE" dirty="0" smtClean="0">
                          <a:latin typeface="Century Gothic" pitchFamily="34" charset="0"/>
                        </a:rPr>
                        <a:t>3</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172.80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22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1.2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231220">
                <a:tc rowSpan="2">
                  <a:txBody>
                    <a:bodyPr/>
                    <a:lstStyle/>
                    <a:p>
                      <a:pPr algn="ctr"/>
                      <a:r>
                        <a:rPr lang="en-IE" dirty="0" smtClean="0">
                          <a:latin typeface="Century Gothic" pitchFamily="34" charset="0"/>
                        </a:rPr>
                        <a:t>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207.36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2440">
                <a:tc vMerge="1">
                  <a:txBody>
                    <a:bodyPr/>
                    <a:lstStyle/>
                    <a:p>
                      <a:endParaRPr lang="en-IE"/>
                    </a:p>
                  </a:txBody>
                  <a:tcPr/>
                </a:tc>
                <a:tc vMerge="1">
                  <a:txBody>
                    <a:bodyPr/>
                    <a:lstStyle/>
                    <a:p>
                      <a:endParaRPr lang="en-IE"/>
                    </a:p>
                  </a:txBody>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IE"/>
                    </a:p>
                  </a:txBody>
                  <a:tcPr/>
                </a:tc>
              </a:tr>
            </a:tbl>
          </a:graphicData>
        </a:graphic>
      </p:graphicFrame>
      <p:sp>
        <p:nvSpPr>
          <p:cNvPr id="9" name="TextBox 8"/>
          <p:cNvSpPr txBox="1"/>
          <p:nvPr/>
        </p:nvSpPr>
        <p:spPr>
          <a:xfrm>
            <a:off x="1259632" y="5589240"/>
            <a:ext cx="3600400" cy="400110"/>
          </a:xfrm>
          <a:prstGeom prst="rect">
            <a:avLst/>
          </a:prstGeom>
          <a:solidFill>
            <a:srgbClr val="FFC000"/>
          </a:solidFill>
        </p:spPr>
        <p:txBody>
          <a:bodyPr wrap="square" rtlCol="0">
            <a:spAutoFit/>
          </a:bodyPr>
          <a:lstStyle/>
          <a:p>
            <a:pPr algn="ctr"/>
            <a:r>
              <a:rPr lang="en-IE" sz="2000" dirty="0" smtClean="0">
                <a:solidFill>
                  <a:prstClr val="black"/>
                </a:solidFill>
                <a:latin typeface="Century Gothic" pitchFamily="34" charset="0"/>
              </a:rPr>
              <a:t>Am </a:t>
            </a:r>
            <a:r>
              <a:rPr lang="en-IE" sz="2000" dirty="0" err="1" smtClean="0">
                <a:solidFill>
                  <a:prstClr val="black"/>
                </a:solidFill>
                <a:latin typeface="Century Gothic" pitchFamily="34" charset="0"/>
              </a:rPr>
              <a:t>Caite</a:t>
            </a:r>
            <a:r>
              <a:rPr lang="en-IE" sz="2000" dirty="0" smtClean="0">
                <a:solidFill>
                  <a:prstClr val="black"/>
                </a:solidFill>
                <a:latin typeface="Century Gothic" pitchFamily="34" charset="0"/>
              </a:rPr>
              <a:t> (</a:t>
            </a:r>
            <a:r>
              <a:rPr lang="en-IE" sz="2000" dirty="0" err="1" smtClean="0">
                <a:solidFill>
                  <a:prstClr val="black"/>
                </a:solidFill>
                <a:latin typeface="Century Gothic" pitchFamily="34" charset="0"/>
              </a:rPr>
              <a:t>Laethanta</a:t>
            </a:r>
            <a:r>
              <a:rPr lang="en-IE" sz="2000" dirty="0" smtClean="0">
                <a:solidFill>
                  <a:prstClr val="black"/>
                </a:solidFill>
                <a:latin typeface="Century Gothic" pitchFamily="34" charset="0"/>
              </a:rPr>
              <a:t>)</a:t>
            </a:r>
            <a:endParaRPr lang="en-IE" sz="2000" dirty="0">
              <a:solidFill>
                <a:prstClr val="black"/>
              </a:solidFill>
              <a:latin typeface="Century Gothic" pitchFamily="34" charset="0"/>
            </a:endParaRPr>
          </a:p>
        </p:txBody>
      </p:sp>
      <p:sp>
        <p:nvSpPr>
          <p:cNvPr id="10" name="TextBox 9"/>
          <p:cNvSpPr txBox="1"/>
          <p:nvPr/>
        </p:nvSpPr>
        <p:spPr>
          <a:xfrm rot="16200000">
            <a:off x="-885799" y="2724886"/>
            <a:ext cx="2736304" cy="400110"/>
          </a:xfrm>
          <a:prstGeom prst="rect">
            <a:avLst/>
          </a:prstGeom>
          <a:solidFill>
            <a:srgbClr val="FFC000"/>
          </a:solidFill>
        </p:spPr>
        <p:txBody>
          <a:bodyPr wrap="square" rtlCol="0">
            <a:spAutoFit/>
          </a:bodyPr>
          <a:lstStyle/>
          <a:p>
            <a:pPr algn="ctr"/>
            <a:r>
              <a:rPr lang="en-IE" sz="2000" dirty="0" err="1" smtClean="0">
                <a:latin typeface="Century Gothic" pitchFamily="34" charset="0"/>
              </a:rPr>
              <a:t>Méid</a:t>
            </a:r>
            <a:r>
              <a:rPr lang="en-IE" sz="2000" dirty="0" smtClean="0">
                <a:latin typeface="Century Gothic" pitchFamily="34" charset="0"/>
              </a:rPr>
              <a:t> (€)</a:t>
            </a:r>
            <a:endParaRPr lang="en-IE" sz="2000" dirty="0">
              <a:latin typeface="Century Gothic" pitchFamily="34" charset="0"/>
            </a:endParaRPr>
          </a:p>
        </p:txBody>
      </p:sp>
      <p:sp>
        <p:nvSpPr>
          <p:cNvPr id="11" name="Snip and Round Single Corner Rectangle 10"/>
          <p:cNvSpPr/>
          <p:nvPr/>
        </p:nvSpPr>
        <p:spPr>
          <a:xfrm flipH="1">
            <a:off x="8172000" y="6426000"/>
            <a:ext cx="972000" cy="432000"/>
          </a:xfrm>
          <a:prstGeom prst="snipRoundRect">
            <a:avLst>
              <a:gd name="adj1" fmla="val 0"/>
              <a:gd name="adj2" fmla="val 3881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latin typeface="Century Gothic" pitchFamily="34" charset="0"/>
              </a:rPr>
              <a:t>2</a:t>
            </a:r>
            <a:endParaRPr lang="en-IE" b="1" dirty="0">
              <a:solidFill>
                <a:schemeClr val="tx1"/>
              </a:solidFill>
              <a:latin typeface="Century Gothic" pitchFamily="34" charset="0"/>
            </a:endParaRPr>
          </a:p>
        </p:txBody>
      </p:sp>
    </p:spTree>
    <p:extLst>
      <p:ext uri="{BB962C8B-B14F-4D97-AF65-F5344CB8AC3E}">
        <p14:creationId xmlns:p14="http://schemas.microsoft.com/office/powerpoint/2010/main" val="357153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82" name="Line 18"/>
          <p:cNvSpPr>
            <a:spLocks noChangeShapeType="1"/>
          </p:cNvSpPr>
          <p:nvPr/>
        </p:nvSpPr>
        <p:spPr bwMode="auto">
          <a:xfrm flipH="1" flipV="1">
            <a:off x="3347863" y="5013176"/>
            <a:ext cx="1863833" cy="360040"/>
          </a:xfrm>
          <a:prstGeom prst="line">
            <a:avLst/>
          </a:prstGeom>
          <a:noFill/>
          <a:ln w="76200">
            <a:solidFill>
              <a:schemeClr val="bg1"/>
            </a:solidFill>
            <a:round/>
            <a:headEnd/>
            <a:tailEnd/>
          </a:ln>
          <a:effectLst/>
        </p:spPr>
        <p:txBody>
          <a:bodyPr wrap="square">
            <a:spAutoFit/>
          </a:bodyPr>
          <a:lstStyle/>
          <a:p>
            <a:endParaRPr lang="en-IE" dirty="0">
              <a:solidFill>
                <a:prstClr val="black"/>
              </a:solidFill>
            </a:endParaRPr>
          </a:p>
        </p:txBody>
      </p:sp>
      <p:sp>
        <p:nvSpPr>
          <p:cNvPr id="113688" name="Oval 24"/>
          <p:cNvSpPr>
            <a:spLocks noChangeAspect="1" noChangeArrowheads="1"/>
          </p:cNvSpPr>
          <p:nvPr/>
        </p:nvSpPr>
        <p:spPr bwMode="auto">
          <a:xfrm>
            <a:off x="323528" y="3284984"/>
            <a:ext cx="4464497" cy="3215676"/>
          </a:xfrm>
          <a:prstGeom prst="ellipse">
            <a:avLst/>
          </a:prstGeom>
          <a:solidFill>
            <a:srgbClr val="00B0F0"/>
          </a:solidFill>
          <a:ln w="12700" algn="ctr">
            <a:solidFill>
              <a:schemeClr val="tx1"/>
            </a:solidFill>
            <a:round/>
            <a:headEnd/>
            <a:tailEnd/>
          </a:ln>
          <a:effectLst/>
        </p:spPr>
        <p:txBody>
          <a:bodyPr lIns="0" tIns="0" rIns="0" bIns="0" anchor="ctr" anchorCtr="1"/>
          <a:lstStyle/>
          <a:p>
            <a:pPr algn="ctr"/>
            <a:r>
              <a:rPr lang="en-IE" sz="3600" b="1" dirty="0" err="1" smtClean="0">
                <a:solidFill>
                  <a:prstClr val="white"/>
                </a:solidFill>
                <a:latin typeface="Calibri"/>
                <a:ea typeface="Tahoma" pitchFamily="34" charset="0"/>
                <a:cs typeface="Tahoma" pitchFamily="34" charset="0"/>
              </a:rPr>
              <a:t>Mionsamhla</a:t>
            </a:r>
            <a:r>
              <a:rPr lang="en-IE" sz="3600" b="1" dirty="0" smtClean="0">
                <a:solidFill>
                  <a:prstClr val="white"/>
                </a:solidFill>
                <a:latin typeface="Calibri"/>
                <a:ea typeface="Tahoma" pitchFamily="34" charset="0"/>
                <a:cs typeface="Tahoma" pitchFamily="34" charset="0"/>
              </a:rPr>
              <a:t> do</a:t>
            </a:r>
          </a:p>
          <a:p>
            <a:pPr algn="ctr"/>
            <a:r>
              <a:rPr lang="en-IE" sz="3600" b="1" dirty="0" smtClean="0">
                <a:solidFill>
                  <a:prstClr val="white"/>
                </a:solidFill>
                <a:latin typeface="Calibri"/>
                <a:ea typeface="Tahoma" pitchFamily="34" charset="0"/>
                <a:cs typeface="Tahoma" pitchFamily="34" charset="0"/>
              </a:rPr>
              <a:t> </a:t>
            </a:r>
            <a:r>
              <a:rPr lang="en-IE" sz="3600" b="1" dirty="0" err="1" smtClean="0">
                <a:solidFill>
                  <a:prstClr val="white"/>
                </a:solidFill>
                <a:latin typeface="Calibri"/>
                <a:ea typeface="Tahoma" pitchFamily="34" charset="0"/>
                <a:cs typeface="Tahoma" pitchFamily="34" charset="0"/>
              </a:rPr>
              <a:t>Fhás</a:t>
            </a:r>
            <a:r>
              <a:rPr lang="en-IE" sz="3600" b="1" dirty="0" smtClean="0">
                <a:solidFill>
                  <a:prstClr val="white"/>
                </a:solidFill>
                <a:latin typeface="Calibri"/>
                <a:ea typeface="Tahoma" pitchFamily="34" charset="0"/>
                <a:cs typeface="Tahoma" pitchFamily="34" charset="0"/>
              </a:rPr>
              <a:t> </a:t>
            </a:r>
          </a:p>
          <a:p>
            <a:pPr algn="ctr"/>
            <a:r>
              <a:rPr lang="en-IE" sz="3600" b="1" dirty="0" smtClean="0">
                <a:solidFill>
                  <a:prstClr val="white"/>
                </a:solidFill>
                <a:latin typeface="Calibri"/>
                <a:ea typeface="Tahoma" pitchFamily="34" charset="0"/>
                <a:cs typeface="Tahoma" pitchFamily="34" charset="0"/>
              </a:rPr>
              <a:t>(</a:t>
            </a:r>
            <a:r>
              <a:rPr lang="en-IE" sz="3600" b="1" dirty="0" err="1" smtClean="0">
                <a:solidFill>
                  <a:prstClr val="white"/>
                </a:solidFill>
                <a:latin typeface="Calibri"/>
                <a:ea typeface="Tahoma" pitchFamily="34" charset="0"/>
                <a:cs typeface="Tahoma" pitchFamily="34" charset="0"/>
              </a:rPr>
              <a:t>agus</a:t>
            </a:r>
            <a:r>
              <a:rPr lang="en-IE" sz="3600" b="1" dirty="0" smtClean="0">
                <a:solidFill>
                  <a:prstClr val="white"/>
                </a:solidFill>
                <a:latin typeface="Calibri"/>
                <a:ea typeface="Tahoma" pitchFamily="34" charset="0"/>
                <a:cs typeface="Tahoma" pitchFamily="34" charset="0"/>
              </a:rPr>
              <a:t> Meath)</a:t>
            </a:r>
            <a:endParaRPr lang="en-IE" sz="3600" b="1" dirty="0">
              <a:solidFill>
                <a:prstClr val="white"/>
              </a:solidFill>
              <a:latin typeface="Calibri"/>
              <a:ea typeface="Tahoma" pitchFamily="34" charset="0"/>
              <a:cs typeface="Tahoma" pitchFamily="34" charset="0"/>
            </a:endParaRPr>
          </a:p>
        </p:txBody>
      </p:sp>
      <p:sp>
        <p:nvSpPr>
          <p:cNvPr id="11" name="Oval 14">
            <a:hlinkClick r:id="" action="ppaction://noaction"/>
          </p:cNvPr>
          <p:cNvSpPr>
            <a:spLocks noChangeAspect="1" noChangeArrowheads="1"/>
          </p:cNvSpPr>
          <p:nvPr/>
        </p:nvSpPr>
        <p:spPr bwMode="auto">
          <a:xfrm>
            <a:off x="5620316" y="476672"/>
            <a:ext cx="1476149" cy="1080000"/>
          </a:xfrm>
          <a:prstGeom prst="ellipse">
            <a:avLst/>
          </a:prstGeom>
          <a:solidFill>
            <a:srgbClr val="FFC000"/>
          </a:solidFill>
          <a:ln w="19050" algn="ctr">
            <a:solidFill>
              <a:schemeClr val="tx1"/>
            </a:solidFill>
            <a:round/>
            <a:headEnd/>
            <a:tailEnd/>
          </a:ln>
          <a:effectLst/>
        </p:spPr>
        <p:txBody>
          <a:bodyPr lIns="0" tIns="0" rIns="0" bIns="0" anchor="ctr" anchorCtr="1"/>
          <a:lstStyle/>
          <a:p>
            <a:pPr algn="ctr"/>
            <a:endParaRPr lang="en-IE" sz="2000" b="1" dirty="0">
              <a:solidFill>
                <a:prstClr val="black"/>
              </a:solidFill>
              <a:latin typeface="Century Gothic" pitchFamily="34" charset="0"/>
              <a:ea typeface="Tahoma" pitchFamily="34" charset="0"/>
              <a:cs typeface="Times New Roman" pitchFamily="18" charset="0"/>
            </a:endParaRPr>
          </a:p>
          <a:p>
            <a:pPr algn="ctr"/>
            <a:r>
              <a:rPr lang="en-IE" sz="2000" b="1" dirty="0">
                <a:solidFill>
                  <a:prstClr val="black"/>
                </a:solidFill>
                <a:latin typeface="Century Gothic" pitchFamily="34" charset="0"/>
                <a:ea typeface="Tahoma" pitchFamily="34" charset="0"/>
                <a:cs typeface="Times New Roman" pitchFamily="18" charset="0"/>
              </a:rPr>
              <a:t> </a:t>
            </a:r>
          </a:p>
        </p:txBody>
      </p:sp>
      <p:sp>
        <p:nvSpPr>
          <p:cNvPr id="13" name="Oval 14">
            <a:hlinkClick r:id="" action="ppaction://noaction"/>
          </p:cNvPr>
          <p:cNvSpPr>
            <a:spLocks noChangeAspect="1" noChangeArrowheads="1"/>
          </p:cNvSpPr>
          <p:nvPr/>
        </p:nvSpPr>
        <p:spPr bwMode="auto">
          <a:xfrm>
            <a:off x="5480484" y="1847670"/>
            <a:ext cx="1755812" cy="1229990"/>
          </a:xfrm>
          <a:prstGeom prst="ellipse">
            <a:avLst/>
          </a:prstGeom>
          <a:solidFill>
            <a:srgbClr val="C00000"/>
          </a:solidFill>
          <a:ln w="19050" algn="ctr">
            <a:solidFill>
              <a:schemeClr val="tx1"/>
            </a:solidFill>
            <a:round/>
            <a:headEnd/>
            <a:tailEnd/>
          </a:ln>
          <a:effectLst/>
        </p:spPr>
        <p:txBody>
          <a:bodyPr lIns="0" tIns="0" rIns="0" bIns="0" anchor="ctr" anchorCtr="1"/>
          <a:lstStyle/>
          <a:p>
            <a:pPr algn="ctr"/>
            <a:r>
              <a:rPr lang="en-IE" sz="1000" b="1" dirty="0">
                <a:solidFill>
                  <a:prstClr val="black"/>
                </a:solidFill>
                <a:latin typeface="Century Gothic" pitchFamily="34" charset="0"/>
                <a:ea typeface="Tahoma" pitchFamily="34" charset="0"/>
                <a:cs typeface="Times New Roman" pitchFamily="18" charset="0"/>
              </a:rPr>
              <a:t> </a:t>
            </a:r>
            <a:endParaRPr lang="en-IE" sz="2000" b="1" dirty="0">
              <a:solidFill>
                <a:prstClr val="black"/>
              </a:solidFill>
              <a:latin typeface="Century Gothic" pitchFamily="34" charset="0"/>
              <a:ea typeface="Tahoma" pitchFamily="34" charset="0"/>
              <a:cs typeface="Times New Roman" pitchFamily="18" charset="0"/>
            </a:endParaRPr>
          </a:p>
        </p:txBody>
      </p:sp>
      <p:sp>
        <p:nvSpPr>
          <p:cNvPr id="17" name="Oval 16"/>
          <p:cNvSpPr/>
          <p:nvPr/>
        </p:nvSpPr>
        <p:spPr>
          <a:xfrm>
            <a:off x="539552" y="1742665"/>
            <a:ext cx="4500000" cy="14400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err="1" smtClean="0"/>
              <a:t>Fás</a:t>
            </a:r>
            <a:r>
              <a:rPr lang="en-IE" sz="2400" b="1" dirty="0" smtClean="0"/>
              <a:t> </a:t>
            </a:r>
            <a:r>
              <a:rPr lang="en-IE" sz="2400" b="1" dirty="0" err="1" smtClean="0"/>
              <a:t>Easpónantúil</a:t>
            </a:r>
            <a:r>
              <a:rPr lang="en-IE" sz="2400" b="1" dirty="0" smtClean="0"/>
              <a:t>: </a:t>
            </a:r>
          </a:p>
          <a:p>
            <a:pPr algn="ctr"/>
            <a:endParaRPr lang="en-IE" sz="400" b="1" dirty="0" smtClean="0"/>
          </a:p>
          <a:p>
            <a:pPr algn="ctr"/>
            <a:r>
              <a:rPr lang="en-IE" sz="2400" b="1" dirty="0" smtClean="0"/>
              <a:t>Ús </a:t>
            </a:r>
            <a:r>
              <a:rPr lang="en-IE" sz="2400" b="1" dirty="0" err="1" smtClean="0"/>
              <a:t>Iolraithe</a:t>
            </a:r>
            <a:endParaRPr lang="en-IE" sz="2400" b="1" dirty="0"/>
          </a:p>
        </p:txBody>
      </p:sp>
      <p:sp>
        <p:nvSpPr>
          <p:cNvPr id="18" name="Oval 17"/>
          <p:cNvSpPr/>
          <p:nvPr/>
        </p:nvSpPr>
        <p:spPr>
          <a:xfrm>
            <a:off x="539552" y="476672"/>
            <a:ext cx="4500000" cy="108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err="1" smtClean="0">
                <a:solidFill>
                  <a:schemeClr val="tx1"/>
                </a:solidFill>
              </a:rPr>
              <a:t>Fás</a:t>
            </a:r>
            <a:r>
              <a:rPr lang="en-IE" sz="2400" b="1" dirty="0" smtClean="0">
                <a:solidFill>
                  <a:schemeClr val="tx1"/>
                </a:solidFill>
              </a:rPr>
              <a:t> </a:t>
            </a:r>
            <a:r>
              <a:rPr lang="en-IE" sz="2400" b="1" dirty="0" err="1" smtClean="0">
                <a:solidFill>
                  <a:schemeClr val="tx1"/>
                </a:solidFill>
              </a:rPr>
              <a:t>Líneach</a:t>
            </a:r>
            <a:r>
              <a:rPr lang="en-IE" sz="2400" b="1" dirty="0" smtClean="0">
                <a:solidFill>
                  <a:schemeClr val="tx1"/>
                </a:solidFill>
              </a:rPr>
              <a:t>:</a:t>
            </a:r>
          </a:p>
        </p:txBody>
      </p:sp>
      <p:sp>
        <p:nvSpPr>
          <p:cNvPr id="12" name="Slide Number Placeholder 11"/>
          <p:cNvSpPr>
            <a:spLocks noGrp="1"/>
          </p:cNvSpPr>
          <p:nvPr>
            <p:ph type="sldNum" sz="quarter" idx="12"/>
          </p:nvPr>
        </p:nvSpPr>
        <p:spPr/>
        <p:txBody>
          <a:bodyPr/>
          <a:lstStyle/>
          <a:p>
            <a:fld id="{EB187BBF-737A-461A-9254-900C25135F2E}" type="slidenum">
              <a:rPr lang="en-IE" smtClean="0">
                <a:solidFill>
                  <a:srgbClr val="04617B">
                    <a:shade val="90000"/>
                  </a:srgbClr>
                </a:solidFill>
              </a:rPr>
              <a:pPr/>
              <a:t>13</a:t>
            </a:fld>
            <a:endParaRPr lang="en-IE" dirty="0">
              <a:solidFill>
                <a:srgbClr val="04617B">
                  <a:shade val="90000"/>
                </a:srgbClr>
              </a:solidFill>
            </a:endParaRPr>
          </a:p>
        </p:txBody>
      </p:sp>
      <p:sp>
        <p:nvSpPr>
          <p:cNvPr id="14" name="TextBox 13"/>
          <p:cNvSpPr txBox="1"/>
          <p:nvPr/>
        </p:nvSpPr>
        <p:spPr>
          <a:xfrm>
            <a:off x="5940152" y="179348"/>
            <a:ext cx="3312368" cy="369332"/>
          </a:xfrm>
          <a:prstGeom prst="rect">
            <a:avLst/>
          </a:prstGeom>
          <a:noFill/>
        </p:spPr>
        <p:txBody>
          <a:bodyPr wrap="square" rtlCol="0">
            <a:spAutoFit/>
          </a:bodyPr>
          <a:lstStyle/>
          <a:p>
            <a:r>
              <a:rPr lang="en-IE" b="1" dirty="0" smtClean="0">
                <a:latin typeface="Century Gothic" pitchFamily="34" charset="0"/>
              </a:rPr>
              <a:t>5 </a:t>
            </a:r>
            <a:r>
              <a:rPr lang="en-IE" b="1" dirty="0" err="1" smtClean="0">
                <a:latin typeface="Century Gothic" pitchFamily="34" charset="0"/>
              </a:rPr>
              <a:t>lá</a:t>
            </a:r>
            <a:endParaRPr lang="en-IE" b="1" dirty="0">
              <a:latin typeface="Century Gothic" pitchFamily="34" charset="0"/>
            </a:endParaRPr>
          </a:p>
        </p:txBody>
      </p:sp>
      <p:sp>
        <p:nvSpPr>
          <p:cNvPr id="15" name="TextBox 14"/>
          <p:cNvSpPr txBox="1"/>
          <p:nvPr/>
        </p:nvSpPr>
        <p:spPr>
          <a:xfrm>
            <a:off x="5656058" y="836712"/>
            <a:ext cx="1404664" cy="369332"/>
          </a:xfrm>
          <a:prstGeom prst="rect">
            <a:avLst/>
          </a:prstGeom>
          <a:noFill/>
        </p:spPr>
        <p:txBody>
          <a:bodyPr wrap="square" rtlCol="0">
            <a:spAutoFit/>
          </a:bodyPr>
          <a:lstStyle/>
          <a:p>
            <a:r>
              <a:rPr lang="en-IE" b="1" dirty="0" smtClean="0">
                <a:latin typeface="Century Gothic" pitchFamily="34" charset="0"/>
              </a:rPr>
              <a:t>100 + 5(20)</a:t>
            </a:r>
            <a:endParaRPr lang="en-IE" b="1" dirty="0">
              <a:latin typeface="Century Gothic" pitchFamily="34" charset="0"/>
            </a:endParaRPr>
          </a:p>
        </p:txBody>
      </p:sp>
      <p:sp>
        <p:nvSpPr>
          <p:cNvPr id="16" name="TextBox 15"/>
          <p:cNvSpPr txBox="1"/>
          <p:nvPr/>
        </p:nvSpPr>
        <p:spPr>
          <a:xfrm>
            <a:off x="5728066" y="2276872"/>
            <a:ext cx="1260648" cy="369332"/>
          </a:xfrm>
          <a:prstGeom prst="rect">
            <a:avLst/>
          </a:prstGeom>
          <a:noFill/>
        </p:spPr>
        <p:txBody>
          <a:bodyPr wrap="square" rtlCol="0">
            <a:spAutoFit/>
          </a:bodyPr>
          <a:lstStyle/>
          <a:p>
            <a:r>
              <a:rPr lang="en-IE" b="1" dirty="0" smtClean="0">
                <a:solidFill>
                  <a:schemeClr val="bg1"/>
                </a:solidFill>
                <a:latin typeface="Century Gothic" pitchFamily="34" charset="0"/>
              </a:rPr>
              <a:t>100 (1.2)</a:t>
            </a:r>
            <a:r>
              <a:rPr lang="en-IE" b="1" baseline="30000" dirty="0" smtClean="0">
                <a:solidFill>
                  <a:schemeClr val="bg1"/>
                </a:solidFill>
                <a:latin typeface="Century Gothic" pitchFamily="34" charset="0"/>
              </a:rPr>
              <a:t>5</a:t>
            </a:r>
            <a:endParaRPr lang="en-IE" b="1" dirty="0">
              <a:solidFill>
                <a:schemeClr val="bg1"/>
              </a:solidFill>
              <a:latin typeface="Century Gothic" pitchFamily="34" charset="0"/>
            </a:endParaRPr>
          </a:p>
        </p:txBody>
      </p:sp>
      <p:pic>
        <p:nvPicPr>
          <p:cNvPr id="276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312" y="3618483"/>
            <a:ext cx="4320000" cy="2548678"/>
          </a:xfrm>
          <a:prstGeom prst="round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482" name="Picture 2" descr="http://ts1.mm.bing.net/th?id=I.4751110730614144&amp;pid=1.9">
            <a:hlinkClick r:id="rId4" action="ppaction://hlinkfile"/>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973" b="6169"/>
          <a:stretch/>
        </p:blipFill>
        <p:spPr bwMode="auto">
          <a:xfrm>
            <a:off x="8267687" y="6167160"/>
            <a:ext cx="765278" cy="69083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89552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BFFB0E0-6C34-478C-A48C-0EAE787DC86A}" type="slidenum">
              <a:rPr lang="en-IE" smtClean="0">
                <a:solidFill>
                  <a:srgbClr val="04617B">
                    <a:shade val="90000"/>
                  </a:srgbClr>
                </a:solidFill>
              </a:rPr>
              <a:pPr/>
              <a:t>14</a:t>
            </a:fld>
            <a:endParaRPr lang="en-IE" dirty="0">
              <a:solidFill>
                <a:srgbClr val="04617B">
                  <a:shade val="90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86139803"/>
              </p:ext>
            </p:extLst>
          </p:nvPr>
        </p:nvGraphicFramePr>
        <p:xfrm>
          <a:off x="395536" y="908720"/>
          <a:ext cx="5400000" cy="4815840"/>
        </p:xfrm>
        <a:graphic>
          <a:graphicData uri="http://schemas.openxmlformats.org/drawingml/2006/table">
            <a:tbl>
              <a:tblPr firstRow="1" bandRow="1">
                <a:tableStyleId>{72833802-FEF1-4C79-8D5D-14CF1EAF98D9}</a:tableStyleId>
              </a:tblPr>
              <a:tblGrid>
                <a:gridCol w="1440000"/>
                <a:gridCol w="3960000"/>
              </a:tblGrid>
              <a:tr h="2352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err="1" smtClean="0">
                          <a:latin typeface="Century Gothic" pitchFamily="34" charset="0"/>
                        </a:rPr>
                        <a:t>Tús</a:t>
                      </a:r>
                      <a:endParaRPr lang="en-IE" dirty="0" smtClean="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smtClean="0">
                          <a:latin typeface="Century Gothic" pitchFamily="34" charset="0"/>
                        </a:rPr>
                        <a:t>100</a:t>
                      </a: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E" b="1" dirty="0" err="1" smtClean="0">
                          <a:latin typeface="Century Gothic" pitchFamily="34" charset="0"/>
                          <a:cs typeface="Calibri" pitchFamily="34" charset="0"/>
                        </a:rPr>
                        <a:t>Lá</a:t>
                      </a:r>
                      <a:r>
                        <a:rPr lang="en-IE" b="1" dirty="0" smtClean="0">
                          <a:latin typeface="Century Gothic" pitchFamily="34" charset="0"/>
                          <a:cs typeface="Calibri" pitchFamily="34" charset="0"/>
                        </a:rPr>
                        <a:t> n</a:t>
                      </a:r>
                      <a:endParaRPr lang="en-IE" b="1"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gn="ctr"/>
                      <a:endParaRPr lang="en-IE"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effectLst/>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E"/>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effectLst/>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E"/>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effectLst/>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E"/>
                    </a:p>
                  </a:txBody>
                  <a:tcPr/>
                </a:tc>
              </a:tr>
            </a:tbl>
          </a:graphicData>
        </a:graphic>
      </p:graphicFrame>
      <p:sp>
        <p:nvSpPr>
          <p:cNvPr id="4" name="TextBox 3"/>
          <p:cNvSpPr txBox="1"/>
          <p:nvPr/>
        </p:nvSpPr>
        <p:spPr>
          <a:xfrm>
            <a:off x="587678" y="1292642"/>
            <a:ext cx="1152127" cy="2492990"/>
          </a:xfrm>
          <a:prstGeom prst="rect">
            <a:avLst/>
          </a:prstGeom>
          <a:noFill/>
        </p:spPr>
        <p:txBody>
          <a:bodyPr wrap="square" rtlCol="0">
            <a:spAutoFit/>
          </a:bodyPr>
          <a:lstStyle/>
          <a:p>
            <a:pPr>
              <a:spcAft>
                <a:spcPts val="600"/>
              </a:spcAft>
            </a:pPr>
            <a:r>
              <a:rPr lang="en-IE" b="1" dirty="0" err="1" smtClean="0">
                <a:latin typeface="Century Gothic" pitchFamily="34" charset="0"/>
              </a:rPr>
              <a:t>Lá</a:t>
            </a:r>
            <a:r>
              <a:rPr lang="en-IE" b="1" dirty="0" smtClean="0">
                <a:latin typeface="Century Gothic" pitchFamily="34" charset="0"/>
              </a:rPr>
              <a:t> 1</a:t>
            </a:r>
          </a:p>
          <a:p>
            <a:pPr>
              <a:spcAft>
                <a:spcPts val="600"/>
              </a:spcAft>
            </a:pPr>
            <a:r>
              <a:rPr lang="en-IE" b="1" dirty="0" err="1" smtClean="0">
                <a:latin typeface="Century Gothic" pitchFamily="34" charset="0"/>
              </a:rPr>
              <a:t>Lá</a:t>
            </a:r>
            <a:r>
              <a:rPr lang="en-IE" b="1" dirty="0" smtClean="0">
                <a:latin typeface="Century Gothic" pitchFamily="34" charset="0"/>
              </a:rPr>
              <a:t> 2</a:t>
            </a:r>
          </a:p>
          <a:p>
            <a:pPr>
              <a:spcAft>
                <a:spcPts val="600"/>
              </a:spcAft>
            </a:pPr>
            <a:r>
              <a:rPr lang="en-IE" b="1" dirty="0" err="1" smtClean="0">
                <a:latin typeface="Century Gothic" pitchFamily="34" charset="0"/>
              </a:rPr>
              <a:t>Lá</a:t>
            </a:r>
            <a:r>
              <a:rPr lang="en-IE" b="1" dirty="0" smtClean="0">
                <a:latin typeface="Century Gothic" pitchFamily="34" charset="0"/>
              </a:rPr>
              <a:t> 3</a:t>
            </a:r>
          </a:p>
          <a:p>
            <a:pPr>
              <a:spcAft>
                <a:spcPts val="600"/>
              </a:spcAft>
            </a:pPr>
            <a:r>
              <a:rPr lang="en-IE" b="1" dirty="0" err="1" smtClean="0">
                <a:latin typeface="Century Gothic" pitchFamily="34" charset="0"/>
              </a:rPr>
              <a:t>Lá</a:t>
            </a:r>
            <a:r>
              <a:rPr lang="en-IE" b="1" dirty="0" smtClean="0">
                <a:latin typeface="Century Gothic" pitchFamily="34" charset="0"/>
              </a:rPr>
              <a:t> 4</a:t>
            </a:r>
          </a:p>
          <a:p>
            <a:pPr>
              <a:spcAft>
                <a:spcPts val="600"/>
              </a:spcAft>
            </a:pPr>
            <a:endParaRPr lang="en-IE" b="1" dirty="0" smtClean="0">
              <a:latin typeface="Century Gothic" pitchFamily="34" charset="0"/>
            </a:endParaRPr>
          </a:p>
          <a:p>
            <a:pPr>
              <a:spcAft>
                <a:spcPts val="600"/>
              </a:spcAft>
            </a:pPr>
            <a:r>
              <a:rPr lang="en-IE" b="1" dirty="0" err="1" smtClean="0">
                <a:latin typeface="Century Gothic" pitchFamily="34" charset="0"/>
              </a:rPr>
              <a:t>Lá</a:t>
            </a:r>
            <a:r>
              <a:rPr lang="en-IE" b="1" dirty="0" smtClean="0">
                <a:latin typeface="Century Gothic" pitchFamily="34" charset="0"/>
              </a:rPr>
              <a:t> 10</a:t>
            </a:r>
            <a:endParaRPr lang="en-IE" b="1" dirty="0">
              <a:latin typeface="Century Gothic" pitchFamily="34" charset="0"/>
            </a:endParaRPr>
          </a:p>
          <a:p>
            <a:pPr>
              <a:spcAft>
                <a:spcPts val="600"/>
              </a:spcAft>
            </a:pPr>
            <a:endParaRPr lang="en-IE" b="1" dirty="0">
              <a:latin typeface="Century Gothic" pitchFamily="34" charset="0"/>
            </a:endParaRPr>
          </a:p>
        </p:txBody>
      </p:sp>
      <p:sp>
        <p:nvSpPr>
          <p:cNvPr id="5" name="TextBox 4"/>
          <p:cNvSpPr txBox="1"/>
          <p:nvPr/>
        </p:nvSpPr>
        <p:spPr>
          <a:xfrm>
            <a:off x="2721124" y="1301300"/>
            <a:ext cx="2255746" cy="2939266"/>
          </a:xfrm>
          <a:prstGeom prst="rect">
            <a:avLst/>
          </a:prstGeom>
          <a:noFill/>
        </p:spPr>
        <p:txBody>
          <a:bodyPr wrap="none" rtlCol="0">
            <a:spAutoFit/>
          </a:bodyPr>
          <a:lstStyle/>
          <a:p>
            <a:pPr algn="ctr">
              <a:spcAft>
                <a:spcPts val="600"/>
              </a:spcAft>
            </a:pPr>
            <a:r>
              <a:rPr lang="en-IE" b="1" dirty="0" smtClean="0">
                <a:latin typeface="Century Gothic" pitchFamily="34" charset="0"/>
              </a:rPr>
              <a:t>100 x 1.2</a:t>
            </a:r>
          </a:p>
          <a:p>
            <a:pPr algn="ctr">
              <a:spcAft>
                <a:spcPts val="600"/>
              </a:spcAft>
            </a:pPr>
            <a:r>
              <a:rPr lang="en-IE" b="1" dirty="0" smtClean="0">
                <a:latin typeface="Century Gothic" pitchFamily="34" charset="0"/>
              </a:rPr>
              <a:t>100 x 1.2 x 1.2</a:t>
            </a:r>
          </a:p>
          <a:p>
            <a:pPr algn="ctr">
              <a:spcAft>
                <a:spcPts val="600"/>
              </a:spcAft>
            </a:pPr>
            <a:r>
              <a:rPr lang="en-IE" b="1" dirty="0" smtClean="0">
                <a:latin typeface="Century Gothic" pitchFamily="34" charset="0"/>
              </a:rPr>
              <a:t>100 x 1.2 x1.2 x 1.2</a:t>
            </a:r>
          </a:p>
          <a:p>
            <a:pPr algn="ctr">
              <a:spcAft>
                <a:spcPts val="600"/>
              </a:spcAft>
            </a:pPr>
            <a:r>
              <a:rPr lang="en-IE" b="1" dirty="0" smtClean="0">
                <a:latin typeface="Century Gothic" pitchFamily="34" charset="0"/>
              </a:rPr>
              <a:t>100 (1.2)</a:t>
            </a:r>
            <a:r>
              <a:rPr lang="en-IE" b="1" baseline="30000" dirty="0" smtClean="0">
                <a:latin typeface="Century Gothic" pitchFamily="34" charset="0"/>
              </a:rPr>
              <a:t>4</a:t>
            </a:r>
            <a:endParaRPr lang="en-IE" b="1" dirty="0" smtClean="0">
              <a:latin typeface="Century Gothic" pitchFamily="34" charset="0"/>
            </a:endParaRPr>
          </a:p>
          <a:p>
            <a:pPr algn="ctr">
              <a:spcAft>
                <a:spcPts val="600"/>
              </a:spcAft>
            </a:pPr>
            <a:endParaRPr lang="en-IE" sz="2400" b="1" dirty="0">
              <a:latin typeface="Century Gothic" pitchFamily="34" charset="0"/>
            </a:endParaRPr>
          </a:p>
          <a:p>
            <a:pPr algn="ctr">
              <a:spcAft>
                <a:spcPts val="600"/>
              </a:spcAft>
            </a:pPr>
            <a:r>
              <a:rPr lang="en-IE" b="1" dirty="0" smtClean="0">
                <a:latin typeface="Century Gothic" pitchFamily="34" charset="0"/>
              </a:rPr>
              <a:t>100 (1.2)</a:t>
            </a:r>
            <a:r>
              <a:rPr lang="en-IE" b="1" baseline="30000" dirty="0" smtClean="0">
                <a:latin typeface="Century Gothic" pitchFamily="34" charset="0"/>
              </a:rPr>
              <a:t>10</a:t>
            </a:r>
            <a:endParaRPr lang="en-IE" b="1" dirty="0" smtClean="0">
              <a:latin typeface="Century Gothic" pitchFamily="34" charset="0"/>
            </a:endParaRPr>
          </a:p>
          <a:p>
            <a:pPr algn="ctr">
              <a:spcAft>
                <a:spcPts val="600"/>
              </a:spcAft>
            </a:pPr>
            <a:endParaRPr lang="en-IE" b="1" dirty="0">
              <a:latin typeface="Century Gothic" pitchFamily="34" charset="0"/>
            </a:endParaRPr>
          </a:p>
          <a:p>
            <a:pPr algn="ctr">
              <a:spcAft>
                <a:spcPts val="600"/>
              </a:spcAft>
            </a:pPr>
            <a:r>
              <a:rPr lang="en-IE" b="1" dirty="0" smtClean="0">
                <a:latin typeface="Century Gothic" pitchFamily="34" charset="0"/>
              </a:rPr>
              <a:t>100 (1.2)</a:t>
            </a:r>
            <a:r>
              <a:rPr lang="en-IE" b="1" baseline="30000" dirty="0" smtClean="0">
                <a:latin typeface="Century Gothic" pitchFamily="34" charset="0"/>
              </a:rPr>
              <a:t>n</a:t>
            </a:r>
            <a:endParaRPr lang="en-IE" b="1" dirty="0" smtClean="0">
              <a:latin typeface="Century Gothic" pitchFamily="34" charset="0"/>
            </a:endParaRPr>
          </a:p>
        </p:txBody>
      </p:sp>
      <p:sp>
        <p:nvSpPr>
          <p:cNvPr id="7" name="Rectangle 6"/>
          <p:cNvSpPr/>
          <p:nvPr/>
        </p:nvSpPr>
        <p:spPr>
          <a:xfrm>
            <a:off x="683269" y="2743078"/>
            <a:ext cx="4824535" cy="369332"/>
          </a:xfrm>
          <a:prstGeom prst="rect">
            <a:avLst/>
          </a:prstGeom>
        </p:spPr>
        <p:txBody>
          <a:bodyPr wrap="square">
            <a:spAutoFit/>
          </a:bodyPr>
          <a:lstStyle/>
          <a:p>
            <a:pPr lvl="0" algn="ctr"/>
            <a:r>
              <a:rPr lang="en-IE" dirty="0" err="1" smtClean="0">
                <a:solidFill>
                  <a:prstClr val="black"/>
                </a:solidFill>
                <a:latin typeface="Century Gothic" pitchFamily="34" charset="0"/>
                <a:cs typeface="Calibri" pitchFamily="34" charset="0"/>
              </a:rPr>
              <a:t>Céard</a:t>
            </a:r>
            <a:r>
              <a:rPr lang="en-IE" dirty="0" smtClean="0">
                <a:solidFill>
                  <a:prstClr val="black"/>
                </a:solidFill>
                <a:latin typeface="Century Gothic" pitchFamily="34" charset="0"/>
                <a:cs typeface="Calibri" pitchFamily="34" charset="0"/>
              </a:rPr>
              <a:t> í an </a:t>
            </a:r>
            <a:r>
              <a:rPr lang="en-IE" dirty="0" err="1" smtClean="0">
                <a:solidFill>
                  <a:prstClr val="black"/>
                </a:solidFill>
                <a:latin typeface="Century Gothic" pitchFamily="34" charset="0"/>
                <a:cs typeface="Calibri" pitchFamily="34" charset="0"/>
              </a:rPr>
              <a:t>fhoirmle</a:t>
            </a:r>
            <a:r>
              <a:rPr lang="en-IE" dirty="0" smtClean="0">
                <a:solidFill>
                  <a:prstClr val="black"/>
                </a:solidFill>
                <a:latin typeface="Century Gothic" pitchFamily="34" charset="0"/>
                <a:cs typeface="Calibri" pitchFamily="34" charset="0"/>
              </a:rPr>
              <a:t> do </a:t>
            </a:r>
            <a:r>
              <a:rPr lang="en-IE" dirty="0" err="1" smtClean="0">
                <a:solidFill>
                  <a:prstClr val="black"/>
                </a:solidFill>
                <a:latin typeface="Century Gothic" pitchFamily="34" charset="0"/>
                <a:cs typeface="Calibri" pitchFamily="34" charset="0"/>
              </a:rPr>
              <a:t>Lá</a:t>
            </a:r>
            <a:r>
              <a:rPr lang="en-IE" dirty="0" smtClean="0">
                <a:solidFill>
                  <a:prstClr val="black"/>
                </a:solidFill>
                <a:latin typeface="Century Gothic" pitchFamily="34" charset="0"/>
                <a:cs typeface="Calibri" pitchFamily="34" charset="0"/>
              </a:rPr>
              <a:t> 10?</a:t>
            </a:r>
            <a:endParaRPr lang="en-IE" dirty="0">
              <a:solidFill>
                <a:prstClr val="black"/>
              </a:solidFill>
              <a:latin typeface="Century Gothic" pitchFamily="34" charset="0"/>
              <a:cs typeface="Calibri" pitchFamily="34" charset="0"/>
            </a:endParaRPr>
          </a:p>
        </p:txBody>
      </p:sp>
      <p:sp>
        <p:nvSpPr>
          <p:cNvPr id="9" name="Rectangle 8"/>
          <p:cNvSpPr/>
          <p:nvPr/>
        </p:nvSpPr>
        <p:spPr>
          <a:xfrm>
            <a:off x="683269" y="3491716"/>
            <a:ext cx="4824535" cy="369332"/>
          </a:xfrm>
          <a:prstGeom prst="rect">
            <a:avLst/>
          </a:prstGeom>
        </p:spPr>
        <p:txBody>
          <a:bodyPr wrap="square">
            <a:spAutoFit/>
          </a:bodyPr>
          <a:lstStyle/>
          <a:p>
            <a:pPr lvl="0" algn="ctr"/>
            <a:r>
              <a:rPr lang="en-IE" dirty="0" err="1" smtClean="0">
                <a:solidFill>
                  <a:prstClr val="black"/>
                </a:solidFill>
                <a:latin typeface="Century Gothic" pitchFamily="34" charset="0"/>
                <a:cs typeface="Calibri" pitchFamily="34" charset="0"/>
              </a:rPr>
              <a:t>Céard</a:t>
            </a:r>
            <a:r>
              <a:rPr lang="en-IE" dirty="0" smtClean="0">
                <a:solidFill>
                  <a:prstClr val="black"/>
                </a:solidFill>
                <a:latin typeface="Century Gothic" pitchFamily="34" charset="0"/>
                <a:cs typeface="Calibri" pitchFamily="34" charset="0"/>
              </a:rPr>
              <a:t> í an </a:t>
            </a:r>
            <a:r>
              <a:rPr lang="en-IE" dirty="0" err="1" smtClean="0">
                <a:solidFill>
                  <a:prstClr val="black"/>
                </a:solidFill>
                <a:latin typeface="Century Gothic" pitchFamily="34" charset="0"/>
                <a:cs typeface="Calibri" pitchFamily="34" charset="0"/>
              </a:rPr>
              <a:t>fhoirmle</a:t>
            </a:r>
            <a:r>
              <a:rPr lang="en-IE" dirty="0" smtClean="0">
                <a:solidFill>
                  <a:prstClr val="black"/>
                </a:solidFill>
                <a:latin typeface="Century Gothic" pitchFamily="34" charset="0"/>
                <a:cs typeface="Calibri" pitchFamily="34" charset="0"/>
              </a:rPr>
              <a:t> do </a:t>
            </a:r>
            <a:r>
              <a:rPr lang="en-IE" dirty="0" err="1" smtClean="0">
                <a:solidFill>
                  <a:prstClr val="black"/>
                </a:solidFill>
                <a:latin typeface="Century Gothic" pitchFamily="34" charset="0"/>
                <a:cs typeface="Calibri" pitchFamily="34" charset="0"/>
              </a:rPr>
              <a:t>Lá</a:t>
            </a:r>
            <a:r>
              <a:rPr lang="en-IE" dirty="0" smtClean="0">
                <a:solidFill>
                  <a:prstClr val="black"/>
                </a:solidFill>
                <a:latin typeface="Century Gothic" pitchFamily="34" charset="0"/>
                <a:cs typeface="Calibri" pitchFamily="34" charset="0"/>
              </a:rPr>
              <a:t> n?</a:t>
            </a:r>
            <a:endParaRPr lang="en-IE" dirty="0">
              <a:solidFill>
                <a:prstClr val="black"/>
              </a:solidFill>
              <a:latin typeface="Century Gothic" pitchFamily="34" charset="0"/>
              <a:cs typeface="Calibri" pitchFamily="34" charset="0"/>
            </a:endParaRPr>
          </a:p>
        </p:txBody>
      </p:sp>
      <p:sp>
        <p:nvSpPr>
          <p:cNvPr id="10" name="Rectangle 9"/>
          <p:cNvSpPr/>
          <p:nvPr/>
        </p:nvSpPr>
        <p:spPr>
          <a:xfrm>
            <a:off x="683269" y="4211796"/>
            <a:ext cx="4824535" cy="369332"/>
          </a:xfrm>
          <a:prstGeom prst="rect">
            <a:avLst/>
          </a:prstGeom>
        </p:spPr>
        <p:txBody>
          <a:bodyPr wrap="square">
            <a:spAutoFit/>
          </a:bodyPr>
          <a:lstStyle/>
          <a:p>
            <a:pPr lvl="0" algn="ctr"/>
            <a:r>
              <a:rPr lang="en-IE" dirty="0" err="1" smtClean="0">
                <a:solidFill>
                  <a:prstClr val="black"/>
                </a:solidFill>
                <a:latin typeface="Century Gothic" pitchFamily="34" charset="0"/>
                <a:cs typeface="Calibri" pitchFamily="34" charset="0"/>
              </a:rPr>
              <a:t>Dá</a:t>
            </a:r>
            <a:r>
              <a:rPr lang="en-IE" dirty="0" smtClean="0">
                <a:solidFill>
                  <a:prstClr val="black"/>
                </a:solidFill>
                <a:latin typeface="Century Gothic" pitchFamily="34" charset="0"/>
                <a:cs typeface="Calibri" pitchFamily="34" charset="0"/>
              </a:rPr>
              <a:t> </a:t>
            </a:r>
            <a:r>
              <a:rPr lang="en-IE" dirty="0" err="1" smtClean="0">
                <a:solidFill>
                  <a:prstClr val="black"/>
                </a:solidFill>
                <a:latin typeface="Century Gothic" pitchFamily="34" charset="0"/>
                <a:cs typeface="Calibri" pitchFamily="34" charset="0"/>
              </a:rPr>
              <a:t>dtosóimis</a:t>
            </a:r>
            <a:r>
              <a:rPr lang="en-IE" dirty="0" smtClean="0">
                <a:solidFill>
                  <a:prstClr val="black"/>
                </a:solidFill>
                <a:latin typeface="Century Gothic" pitchFamily="34" charset="0"/>
                <a:cs typeface="Calibri" pitchFamily="34" charset="0"/>
              </a:rPr>
              <a:t> le </a:t>
            </a:r>
            <a:r>
              <a:rPr lang="en-IE" dirty="0" smtClean="0">
                <a:latin typeface="Century Gothic" pitchFamily="34" charset="0"/>
              </a:rPr>
              <a:t>€1</a:t>
            </a:r>
            <a:r>
              <a:rPr lang="en-IE" dirty="0" smtClean="0">
                <a:solidFill>
                  <a:prstClr val="black"/>
                </a:solidFill>
                <a:latin typeface="Century Gothic" pitchFamily="34" charset="0"/>
                <a:cs typeface="Calibri" pitchFamily="34" charset="0"/>
              </a:rPr>
              <a:t>50?</a:t>
            </a:r>
            <a:endParaRPr lang="en-IE" dirty="0">
              <a:solidFill>
                <a:prstClr val="black"/>
              </a:solidFill>
              <a:latin typeface="Century Gothic" pitchFamily="34" charset="0"/>
              <a:cs typeface="Calibri" pitchFamily="34" charset="0"/>
            </a:endParaRPr>
          </a:p>
        </p:txBody>
      </p:sp>
      <p:sp>
        <p:nvSpPr>
          <p:cNvPr id="11" name="Rectangle 10"/>
          <p:cNvSpPr/>
          <p:nvPr/>
        </p:nvSpPr>
        <p:spPr>
          <a:xfrm>
            <a:off x="683269" y="4581128"/>
            <a:ext cx="4824535" cy="369332"/>
          </a:xfrm>
          <a:prstGeom prst="rect">
            <a:avLst/>
          </a:prstGeom>
        </p:spPr>
        <p:txBody>
          <a:bodyPr wrap="square">
            <a:spAutoFit/>
          </a:bodyPr>
          <a:lstStyle/>
          <a:p>
            <a:pPr lvl="0" algn="ctr"/>
            <a:r>
              <a:rPr lang="en-IE" dirty="0" err="1" smtClean="0">
                <a:solidFill>
                  <a:prstClr val="black"/>
                </a:solidFill>
                <a:latin typeface="Century Gothic" pitchFamily="34" charset="0"/>
                <a:cs typeface="Calibri" pitchFamily="34" charset="0"/>
              </a:rPr>
              <a:t>Dá</a:t>
            </a:r>
            <a:r>
              <a:rPr lang="en-IE" dirty="0" smtClean="0">
                <a:solidFill>
                  <a:prstClr val="black"/>
                </a:solidFill>
                <a:latin typeface="Century Gothic" pitchFamily="34" charset="0"/>
                <a:cs typeface="Calibri" pitchFamily="34" charset="0"/>
              </a:rPr>
              <a:t> </a:t>
            </a:r>
            <a:r>
              <a:rPr lang="en-IE" dirty="0" err="1" smtClean="0">
                <a:solidFill>
                  <a:prstClr val="black"/>
                </a:solidFill>
                <a:latin typeface="Century Gothic" pitchFamily="34" charset="0"/>
                <a:cs typeface="Calibri" pitchFamily="34" charset="0"/>
              </a:rPr>
              <a:t>dtosóimis</a:t>
            </a:r>
            <a:r>
              <a:rPr lang="en-IE" dirty="0" smtClean="0">
                <a:solidFill>
                  <a:prstClr val="black"/>
                </a:solidFill>
                <a:latin typeface="Century Gothic" pitchFamily="34" charset="0"/>
                <a:cs typeface="Calibri" pitchFamily="34" charset="0"/>
              </a:rPr>
              <a:t> le </a:t>
            </a:r>
            <a:r>
              <a:rPr lang="en-IE" dirty="0" smtClean="0">
                <a:latin typeface="Century Gothic" pitchFamily="34" charset="0"/>
              </a:rPr>
              <a:t>€</a:t>
            </a:r>
            <a:r>
              <a:rPr lang="en-IE" dirty="0" smtClean="0">
                <a:solidFill>
                  <a:prstClr val="black"/>
                </a:solidFill>
                <a:latin typeface="Century Gothic" pitchFamily="34" charset="0"/>
                <a:cs typeface="Calibri" pitchFamily="34" charset="0"/>
              </a:rPr>
              <a:t>527?</a:t>
            </a:r>
            <a:endParaRPr lang="en-IE" dirty="0">
              <a:solidFill>
                <a:prstClr val="black"/>
              </a:solidFill>
              <a:latin typeface="Century Gothic" pitchFamily="34" charset="0"/>
              <a:cs typeface="Calibri" pitchFamily="34" charset="0"/>
            </a:endParaRPr>
          </a:p>
        </p:txBody>
      </p:sp>
      <p:sp>
        <p:nvSpPr>
          <p:cNvPr id="12" name="Rectangle 11"/>
          <p:cNvSpPr/>
          <p:nvPr/>
        </p:nvSpPr>
        <p:spPr>
          <a:xfrm>
            <a:off x="683269" y="5003884"/>
            <a:ext cx="4824535" cy="369332"/>
          </a:xfrm>
          <a:prstGeom prst="rect">
            <a:avLst/>
          </a:prstGeom>
        </p:spPr>
        <p:txBody>
          <a:bodyPr wrap="square">
            <a:spAutoFit/>
          </a:bodyPr>
          <a:lstStyle/>
          <a:p>
            <a:pPr lvl="0" algn="ctr"/>
            <a:r>
              <a:rPr lang="en-IE" dirty="0" err="1" smtClean="0">
                <a:solidFill>
                  <a:prstClr val="black"/>
                </a:solidFill>
                <a:latin typeface="Century Gothic" pitchFamily="34" charset="0"/>
                <a:cs typeface="Calibri" pitchFamily="34" charset="0"/>
              </a:rPr>
              <a:t>Dá</a:t>
            </a:r>
            <a:r>
              <a:rPr lang="en-IE" dirty="0" smtClean="0">
                <a:solidFill>
                  <a:prstClr val="black"/>
                </a:solidFill>
                <a:latin typeface="Century Gothic" pitchFamily="34" charset="0"/>
                <a:cs typeface="Calibri" pitchFamily="34" charset="0"/>
              </a:rPr>
              <a:t> </a:t>
            </a:r>
            <a:r>
              <a:rPr lang="en-IE" dirty="0" err="1" smtClean="0">
                <a:solidFill>
                  <a:prstClr val="black"/>
                </a:solidFill>
                <a:latin typeface="Century Gothic" pitchFamily="34" charset="0"/>
                <a:cs typeface="Calibri" pitchFamily="34" charset="0"/>
              </a:rPr>
              <a:t>méadóimis</a:t>
            </a:r>
            <a:r>
              <a:rPr lang="en-IE" dirty="0" smtClean="0">
                <a:solidFill>
                  <a:prstClr val="black"/>
                </a:solidFill>
                <a:latin typeface="Century Gothic" pitchFamily="34" charset="0"/>
                <a:cs typeface="Calibri" pitchFamily="34" charset="0"/>
              </a:rPr>
              <a:t> de 30%?</a:t>
            </a:r>
            <a:endParaRPr lang="en-IE" dirty="0">
              <a:solidFill>
                <a:prstClr val="black"/>
              </a:solidFill>
              <a:latin typeface="Century Gothic" pitchFamily="34" charset="0"/>
              <a:cs typeface="Calibri" pitchFamily="34" charset="0"/>
            </a:endParaRPr>
          </a:p>
        </p:txBody>
      </p:sp>
      <p:sp>
        <p:nvSpPr>
          <p:cNvPr id="13" name="Rectangle 12"/>
          <p:cNvSpPr/>
          <p:nvPr/>
        </p:nvSpPr>
        <p:spPr>
          <a:xfrm>
            <a:off x="683269" y="5363924"/>
            <a:ext cx="4824535" cy="369332"/>
          </a:xfrm>
          <a:prstGeom prst="rect">
            <a:avLst/>
          </a:prstGeom>
        </p:spPr>
        <p:txBody>
          <a:bodyPr wrap="square">
            <a:spAutoFit/>
          </a:bodyPr>
          <a:lstStyle/>
          <a:p>
            <a:pPr lvl="0" algn="ctr"/>
            <a:r>
              <a:rPr lang="en-IE" dirty="0" err="1" smtClean="0">
                <a:solidFill>
                  <a:prstClr val="black"/>
                </a:solidFill>
                <a:latin typeface="Century Gothic" pitchFamily="34" charset="0"/>
                <a:cs typeface="Calibri" pitchFamily="34" charset="0"/>
              </a:rPr>
              <a:t>Dá</a:t>
            </a:r>
            <a:r>
              <a:rPr lang="en-IE" dirty="0" smtClean="0">
                <a:solidFill>
                  <a:prstClr val="black"/>
                </a:solidFill>
                <a:latin typeface="Century Gothic" pitchFamily="34" charset="0"/>
                <a:cs typeface="Calibri" pitchFamily="34" charset="0"/>
              </a:rPr>
              <a:t> </a:t>
            </a:r>
            <a:r>
              <a:rPr lang="en-IE" dirty="0" err="1" smtClean="0">
                <a:solidFill>
                  <a:prstClr val="black"/>
                </a:solidFill>
                <a:latin typeface="Century Gothic" pitchFamily="34" charset="0"/>
                <a:cs typeface="Calibri" pitchFamily="34" charset="0"/>
              </a:rPr>
              <a:t>méadóimis</a:t>
            </a:r>
            <a:r>
              <a:rPr lang="en-IE" dirty="0" smtClean="0">
                <a:solidFill>
                  <a:prstClr val="black"/>
                </a:solidFill>
                <a:latin typeface="Century Gothic" pitchFamily="34" charset="0"/>
                <a:cs typeface="Calibri" pitchFamily="34" charset="0"/>
              </a:rPr>
              <a:t> de 100%?</a:t>
            </a:r>
            <a:endParaRPr lang="en-IE" dirty="0">
              <a:solidFill>
                <a:prstClr val="black"/>
              </a:solidFill>
              <a:latin typeface="Century Gothic" pitchFamily="34" charset="0"/>
              <a:cs typeface="Calibri" pitchFamily="34" charset="0"/>
            </a:endParaRPr>
          </a:p>
        </p:txBody>
      </p:sp>
      <p:sp>
        <p:nvSpPr>
          <p:cNvPr id="14" name="Rectangle 13"/>
          <p:cNvSpPr/>
          <p:nvPr/>
        </p:nvSpPr>
        <p:spPr>
          <a:xfrm>
            <a:off x="5949096" y="1353715"/>
            <a:ext cx="4824535" cy="1631216"/>
          </a:xfrm>
          <a:prstGeom prst="rect">
            <a:avLst/>
          </a:prstGeom>
        </p:spPr>
        <p:txBody>
          <a:bodyPr wrap="square">
            <a:spAutoFit/>
          </a:bodyPr>
          <a:lstStyle/>
          <a:p>
            <a:pPr lvl="0"/>
            <a:r>
              <a:rPr lang="en-IE" sz="2000" dirty="0" err="1" smtClean="0">
                <a:solidFill>
                  <a:prstClr val="black"/>
                </a:solidFill>
                <a:latin typeface="Century Gothic" pitchFamily="34" charset="0"/>
                <a:cs typeface="Calibri" pitchFamily="34" charset="0"/>
              </a:rPr>
              <a:t>Má</a:t>
            </a:r>
            <a:endParaRPr lang="en-IE" sz="2000" dirty="0" smtClean="0">
              <a:solidFill>
                <a:prstClr val="black"/>
              </a:solidFill>
              <a:latin typeface="Century Gothic" pitchFamily="34" charset="0"/>
              <a:cs typeface="Calibri" pitchFamily="34" charset="0"/>
            </a:endParaRPr>
          </a:p>
          <a:p>
            <a:pPr lvl="0"/>
            <a:r>
              <a:rPr lang="en-IE" sz="2000" b="1" dirty="0" smtClean="0">
                <a:solidFill>
                  <a:prstClr val="black"/>
                </a:solidFill>
                <a:latin typeface="Century Gothic" pitchFamily="34" charset="0"/>
                <a:cs typeface="Calibri" pitchFamily="34" charset="0"/>
              </a:rPr>
              <a:t>F</a:t>
            </a:r>
            <a:r>
              <a:rPr lang="en-IE" sz="2000" dirty="0" smtClean="0">
                <a:solidFill>
                  <a:prstClr val="black"/>
                </a:solidFill>
                <a:latin typeface="Century Gothic" pitchFamily="34" charset="0"/>
                <a:cs typeface="Calibri" pitchFamily="34" charset="0"/>
              </a:rPr>
              <a:t> = </a:t>
            </a:r>
            <a:r>
              <a:rPr lang="en-IE" sz="2000" dirty="0" err="1" smtClean="0">
                <a:solidFill>
                  <a:prstClr val="black"/>
                </a:solidFill>
                <a:latin typeface="Century Gothic" pitchFamily="34" charset="0"/>
                <a:cs typeface="Calibri" pitchFamily="34" charset="0"/>
              </a:rPr>
              <a:t>Iomlán</a:t>
            </a:r>
            <a:r>
              <a:rPr lang="en-IE" sz="2000" dirty="0" smtClean="0">
                <a:solidFill>
                  <a:prstClr val="black"/>
                </a:solidFill>
                <a:latin typeface="Century Gothic" pitchFamily="34" charset="0"/>
                <a:cs typeface="Calibri" pitchFamily="34" charset="0"/>
              </a:rPr>
              <a:t> </a:t>
            </a:r>
            <a:r>
              <a:rPr lang="en-IE" sz="2000" dirty="0" err="1" smtClean="0">
                <a:solidFill>
                  <a:prstClr val="black"/>
                </a:solidFill>
                <a:latin typeface="Century Gothic" pitchFamily="34" charset="0"/>
                <a:cs typeface="Calibri" pitchFamily="34" charset="0"/>
              </a:rPr>
              <a:t>deireanach</a:t>
            </a:r>
            <a:r>
              <a:rPr lang="en-IE" sz="2000" dirty="0" smtClean="0">
                <a:solidFill>
                  <a:prstClr val="black"/>
                </a:solidFill>
                <a:latin typeface="Century Gothic" pitchFamily="34" charset="0"/>
                <a:cs typeface="Calibri" pitchFamily="34" charset="0"/>
              </a:rPr>
              <a:t> </a:t>
            </a:r>
          </a:p>
          <a:p>
            <a:pPr lvl="0"/>
            <a:r>
              <a:rPr lang="en-IE" sz="2000" b="1" dirty="0" smtClean="0">
                <a:solidFill>
                  <a:prstClr val="black"/>
                </a:solidFill>
                <a:latin typeface="Century Gothic" pitchFamily="34" charset="0"/>
                <a:cs typeface="Calibri" pitchFamily="34" charset="0"/>
              </a:rPr>
              <a:t>P</a:t>
            </a:r>
            <a:r>
              <a:rPr lang="en-IE" sz="2000" dirty="0" smtClean="0">
                <a:solidFill>
                  <a:prstClr val="black"/>
                </a:solidFill>
                <a:latin typeface="Century Gothic" pitchFamily="34" charset="0"/>
                <a:cs typeface="Calibri" pitchFamily="34" charset="0"/>
              </a:rPr>
              <a:t> = </a:t>
            </a:r>
            <a:r>
              <a:rPr lang="en-IE" sz="2000" dirty="0" err="1" smtClean="0">
                <a:solidFill>
                  <a:prstClr val="black"/>
                </a:solidFill>
                <a:latin typeface="Century Gothic" pitchFamily="34" charset="0"/>
                <a:cs typeface="Calibri" pitchFamily="34" charset="0"/>
              </a:rPr>
              <a:t>Méid</a:t>
            </a:r>
            <a:r>
              <a:rPr lang="en-IE" sz="2000" dirty="0" smtClean="0">
                <a:solidFill>
                  <a:prstClr val="black"/>
                </a:solidFill>
                <a:latin typeface="Century Gothic" pitchFamily="34" charset="0"/>
                <a:cs typeface="Calibri" pitchFamily="34" charset="0"/>
              </a:rPr>
              <a:t> an </a:t>
            </a:r>
            <a:r>
              <a:rPr lang="en-IE" sz="2000" dirty="0" err="1" smtClean="0">
                <a:solidFill>
                  <a:prstClr val="black"/>
                </a:solidFill>
                <a:latin typeface="Century Gothic" pitchFamily="34" charset="0"/>
                <a:cs typeface="Calibri" pitchFamily="34" charset="0"/>
              </a:rPr>
              <a:t>bhunairgid</a:t>
            </a:r>
            <a:endParaRPr lang="en-IE" sz="2000" dirty="0" smtClean="0">
              <a:solidFill>
                <a:prstClr val="black"/>
              </a:solidFill>
              <a:latin typeface="Century Gothic" pitchFamily="34" charset="0"/>
              <a:cs typeface="Calibri" pitchFamily="34" charset="0"/>
            </a:endParaRPr>
          </a:p>
          <a:p>
            <a:pPr lvl="0"/>
            <a:r>
              <a:rPr lang="en-IE" sz="2000" b="1" i="1" dirty="0" smtClean="0">
                <a:solidFill>
                  <a:prstClr val="black"/>
                </a:solidFill>
                <a:latin typeface="Century Gothic" pitchFamily="34" charset="0"/>
                <a:cs typeface="Calibri" pitchFamily="34" charset="0"/>
              </a:rPr>
              <a:t>i</a:t>
            </a:r>
            <a:r>
              <a:rPr lang="en-IE" sz="2000" i="1" dirty="0" smtClean="0">
                <a:solidFill>
                  <a:prstClr val="black"/>
                </a:solidFill>
                <a:latin typeface="Century Gothic" pitchFamily="34" charset="0"/>
                <a:cs typeface="Calibri" pitchFamily="34" charset="0"/>
              </a:rPr>
              <a:t> </a:t>
            </a:r>
            <a:r>
              <a:rPr lang="en-IE" sz="2000" dirty="0" smtClean="0">
                <a:solidFill>
                  <a:prstClr val="black"/>
                </a:solidFill>
                <a:latin typeface="Century Gothic" pitchFamily="34" charset="0"/>
                <a:cs typeface="Calibri" pitchFamily="34" charset="0"/>
              </a:rPr>
              <a:t>= </a:t>
            </a:r>
            <a:r>
              <a:rPr lang="en-IE" sz="2000" dirty="0" err="1" smtClean="0">
                <a:solidFill>
                  <a:prstClr val="black"/>
                </a:solidFill>
                <a:latin typeface="Century Gothic" pitchFamily="34" charset="0"/>
                <a:cs typeface="Calibri" pitchFamily="34" charset="0"/>
              </a:rPr>
              <a:t>ráta</a:t>
            </a:r>
            <a:r>
              <a:rPr lang="en-IE" sz="2000" dirty="0" smtClean="0">
                <a:solidFill>
                  <a:prstClr val="black"/>
                </a:solidFill>
                <a:latin typeface="Century Gothic" pitchFamily="34" charset="0"/>
                <a:cs typeface="Calibri" pitchFamily="34" charset="0"/>
              </a:rPr>
              <a:t> </a:t>
            </a:r>
            <a:r>
              <a:rPr lang="en-IE" sz="2000" dirty="0" err="1" smtClean="0">
                <a:solidFill>
                  <a:prstClr val="black"/>
                </a:solidFill>
                <a:latin typeface="Century Gothic" pitchFamily="34" charset="0"/>
                <a:cs typeface="Calibri" pitchFamily="34" charset="0"/>
              </a:rPr>
              <a:t>úis</a:t>
            </a:r>
            <a:r>
              <a:rPr lang="en-IE" sz="2000" dirty="0" smtClean="0">
                <a:solidFill>
                  <a:prstClr val="black"/>
                </a:solidFill>
                <a:latin typeface="Century Gothic" pitchFamily="34" charset="0"/>
                <a:cs typeface="Calibri" pitchFamily="34" charset="0"/>
              </a:rPr>
              <a:t> </a:t>
            </a:r>
          </a:p>
          <a:p>
            <a:pPr lvl="0"/>
            <a:r>
              <a:rPr lang="en-IE" sz="2000" b="1" i="1" dirty="0" smtClean="0">
                <a:solidFill>
                  <a:prstClr val="black"/>
                </a:solidFill>
                <a:latin typeface="Century Gothic" pitchFamily="34" charset="0"/>
                <a:cs typeface="Calibri" pitchFamily="34" charset="0"/>
              </a:rPr>
              <a:t>t</a:t>
            </a:r>
            <a:r>
              <a:rPr lang="en-IE" sz="2000" dirty="0" smtClean="0">
                <a:solidFill>
                  <a:prstClr val="black"/>
                </a:solidFill>
                <a:latin typeface="Century Gothic" pitchFamily="34" charset="0"/>
                <a:cs typeface="Calibri" pitchFamily="34" charset="0"/>
              </a:rPr>
              <a:t>= am</a:t>
            </a:r>
            <a:endParaRPr lang="en-IE" sz="2000" dirty="0">
              <a:solidFill>
                <a:prstClr val="black"/>
              </a:solidFill>
              <a:latin typeface="Century Gothic" pitchFamily="34" charset="0"/>
              <a:cs typeface="Calibri" pitchFamily="34" charset="0"/>
            </a:endParaRPr>
          </a:p>
        </p:txBody>
      </p:sp>
      <p:sp>
        <p:nvSpPr>
          <p:cNvPr id="6" name="Rectangle 5"/>
          <p:cNvSpPr/>
          <p:nvPr/>
        </p:nvSpPr>
        <p:spPr>
          <a:xfrm>
            <a:off x="6229048" y="3140968"/>
            <a:ext cx="2678938" cy="646331"/>
          </a:xfrm>
          <a:prstGeom prst="rect">
            <a:avLst/>
          </a:prstGeom>
        </p:spPr>
        <p:txBody>
          <a:bodyPr wrap="none">
            <a:spAutoFit/>
          </a:bodyPr>
          <a:lstStyle/>
          <a:p>
            <a:pPr lvl="0"/>
            <a:r>
              <a:rPr lang="en-IE" sz="3600" b="1" dirty="0" smtClean="0">
                <a:solidFill>
                  <a:prstClr val="black"/>
                </a:solidFill>
                <a:latin typeface="Century Gothic" pitchFamily="34" charset="0"/>
                <a:cs typeface="Calibri" pitchFamily="34" charset="0"/>
              </a:rPr>
              <a:t>F = P (1 </a:t>
            </a:r>
            <a:r>
              <a:rPr lang="en-IE" sz="3600" b="1" i="1" dirty="0" smtClean="0">
                <a:solidFill>
                  <a:prstClr val="black"/>
                </a:solidFill>
                <a:latin typeface="Century Gothic" pitchFamily="34" charset="0"/>
                <a:cs typeface="Calibri" pitchFamily="34" charset="0"/>
              </a:rPr>
              <a:t>+ i)</a:t>
            </a:r>
            <a:r>
              <a:rPr lang="en-IE" sz="3600" b="1" i="1" baseline="30000" dirty="0" smtClean="0">
                <a:solidFill>
                  <a:prstClr val="black"/>
                </a:solidFill>
                <a:latin typeface="Century Gothic" pitchFamily="34" charset="0"/>
                <a:cs typeface="Calibri" pitchFamily="34" charset="0"/>
              </a:rPr>
              <a:t>t</a:t>
            </a:r>
            <a:endParaRPr lang="en-IE" sz="3600" b="1" i="1" dirty="0">
              <a:solidFill>
                <a:prstClr val="black"/>
              </a:solidFill>
              <a:latin typeface="Century Gothic" pitchFamily="34" charset="0"/>
              <a:cs typeface="Calibri" pitchFamily="34" charset="0"/>
            </a:endParaRPr>
          </a:p>
        </p:txBody>
      </p:sp>
      <p:sp>
        <p:nvSpPr>
          <p:cNvPr id="16" name="Snip and Round Single Corner Rectangle 15"/>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sp>
        <p:nvSpPr>
          <p:cNvPr id="15" name="TextBox 14"/>
          <p:cNvSpPr txBox="1"/>
          <p:nvPr/>
        </p:nvSpPr>
        <p:spPr>
          <a:xfrm>
            <a:off x="5868144" y="3789040"/>
            <a:ext cx="3194904" cy="2554545"/>
          </a:xfrm>
          <a:prstGeom prst="rect">
            <a:avLst/>
          </a:prstGeom>
          <a:solidFill>
            <a:srgbClr val="FFC000"/>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IE" sz="3200" dirty="0" err="1" smtClean="0">
                <a:solidFill>
                  <a:schemeClr val="tx1"/>
                </a:solidFill>
                <a:latin typeface="Century Gothic" pitchFamily="34" charset="0"/>
              </a:rPr>
              <a:t>Ná</a:t>
            </a:r>
            <a:r>
              <a:rPr lang="en-IE" sz="3200" dirty="0" smtClean="0">
                <a:solidFill>
                  <a:schemeClr val="tx1"/>
                </a:solidFill>
                <a:latin typeface="Century Gothic" pitchFamily="34" charset="0"/>
              </a:rPr>
              <a:t> </a:t>
            </a:r>
            <a:r>
              <a:rPr lang="en-IE" sz="3200" dirty="0" err="1" smtClean="0">
                <a:solidFill>
                  <a:schemeClr val="tx1"/>
                </a:solidFill>
                <a:latin typeface="Century Gothic" pitchFamily="34" charset="0"/>
              </a:rPr>
              <a:t>déan</a:t>
            </a:r>
            <a:r>
              <a:rPr lang="en-IE" sz="3200" dirty="0" smtClean="0">
                <a:solidFill>
                  <a:schemeClr val="tx1"/>
                </a:solidFill>
                <a:latin typeface="Century Gothic" pitchFamily="34" charset="0"/>
              </a:rPr>
              <a:t> </a:t>
            </a:r>
            <a:r>
              <a:rPr lang="en-IE" sz="3200" dirty="0" err="1" smtClean="0">
                <a:solidFill>
                  <a:schemeClr val="tx1"/>
                </a:solidFill>
                <a:latin typeface="Century Gothic" pitchFamily="34" charset="0"/>
              </a:rPr>
              <a:t>néatú</a:t>
            </a:r>
            <a:r>
              <a:rPr lang="en-IE" sz="3200" dirty="0" smtClean="0">
                <a:solidFill>
                  <a:schemeClr val="tx1"/>
                </a:solidFill>
                <a:latin typeface="Century Gothic" pitchFamily="34" charset="0"/>
              </a:rPr>
              <a:t> </a:t>
            </a:r>
            <a:r>
              <a:rPr lang="en-IE" sz="3200" dirty="0" err="1" smtClean="0">
                <a:solidFill>
                  <a:schemeClr val="tx1"/>
                </a:solidFill>
                <a:latin typeface="Century Gothic" pitchFamily="34" charset="0"/>
              </a:rPr>
              <a:t>ró</a:t>
            </a:r>
            <a:r>
              <a:rPr lang="en-IE" sz="3200" dirty="0">
                <a:solidFill>
                  <a:schemeClr val="tx1"/>
                </a:solidFill>
                <a:latin typeface="Century Gothic" pitchFamily="34" charset="0"/>
              </a:rPr>
              <a:t> </a:t>
            </a:r>
            <a:r>
              <a:rPr lang="en-IE" sz="3200" dirty="0" err="1" smtClean="0">
                <a:solidFill>
                  <a:schemeClr val="tx1"/>
                </a:solidFill>
                <a:latin typeface="Century Gothic" pitchFamily="34" charset="0"/>
              </a:rPr>
              <a:t>luath</a:t>
            </a:r>
            <a:r>
              <a:rPr lang="en-IE" sz="3200" dirty="0" smtClean="0">
                <a:solidFill>
                  <a:schemeClr val="tx1"/>
                </a:solidFill>
                <a:latin typeface="Century Gothic" pitchFamily="34" charset="0"/>
              </a:rPr>
              <a:t>!</a:t>
            </a:r>
          </a:p>
          <a:p>
            <a:r>
              <a:rPr lang="en-IE" sz="3200" dirty="0" err="1" smtClean="0">
                <a:solidFill>
                  <a:schemeClr val="tx1"/>
                </a:solidFill>
                <a:latin typeface="Century Gothic" pitchFamily="34" charset="0"/>
              </a:rPr>
              <a:t>Lig</a:t>
            </a:r>
            <a:r>
              <a:rPr lang="en-IE" sz="3200" dirty="0" smtClean="0">
                <a:solidFill>
                  <a:schemeClr val="tx1"/>
                </a:solidFill>
                <a:latin typeface="Century Gothic" pitchFamily="34" charset="0"/>
              </a:rPr>
              <a:t> don </a:t>
            </a:r>
            <a:r>
              <a:rPr lang="en-IE" sz="3200" dirty="0" err="1" smtClean="0">
                <a:solidFill>
                  <a:schemeClr val="tx1"/>
                </a:solidFill>
                <a:latin typeface="Century Gothic" pitchFamily="34" charset="0"/>
              </a:rPr>
              <a:t>phátrún</a:t>
            </a:r>
            <a:r>
              <a:rPr lang="en-IE" sz="3200" dirty="0" smtClean="0">
                <a:solidFill>
                  <a:schemeClr val="tx1"/>
                </a:solidFill>
                <a:latin typeface="Century Gothic" pitchFamily="34" charset="0"/>
              </a:rPr>
              <a:t> </a:t>
            </a:r>
            <a:r>
              <a:rPr lang="en-IE" sz="3200" dirty="0" err="1" smtClean="0">
                <a:solidFill>
                  <a:schemeClr val="tx1"/>
                </a:solidFill>
                <a:latin typeface="Century Gothic" pitchFamily="34" charset="0"/>
              </a:rPr>
              <a:t>fobairt</a:t>
            </a:r>
            <a:r>
              <a:rPr lang="en-IE" sz="3200" dirty="0" smtClean="0">
                <a:solidFill>
                  <a:schemeClr val="tx1"/>
                </a:solidFill>
                <a:latin typeface="Century Gothic" pitchFamily="34" charset="0"/>
              </a:rPr>
              <a:t> a </a:t>
            </a:r>
            <a:r>
              <a:rPr lang="en-IE" sz="3200" dirty="0" err="1" smtClean="0">
                <a:solidFill>
                  <a:schemeClr val="tx1"/>
                </a:solidFill>
                <a:latin typeface="Century Gothic" pitchFamily="34" charset="0"/>
              </a:rPr>
              <a:t>dhéanamh</a:t>
            </a:r>
            <a:endParaRPr lang="en-IE" sz="3200" dirty="0">
              <a:solidFill>
                <a:schemeClr val="tx1"/>
              </a:solidFill>
              <a:latin typeface="Century Gothic" pitchFamily="34" charset="0"/>
            </a:endParaRPr>
          </a:p>
        </p:txBody>
      </p:sp>
    </p:spTree>
    <p:extLst>
      <p:ext uri="{BB962C8B-B14F-4D97-AF65-F5344CB8AC3E}">
        <p14:creationId xmlns:p14="http://schemas.microsoft.com/office/powerpoint/2010/main" val="344887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500"/>
                                        <p:tgtEl>
                                          <p:spTgt spid="5">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7" grpId="0"/>
      <p:bldP spid="9" grpId="0"/>
      <p:bldP spid="10" grpId="0"/>
      <p:bldP spid="11" grpId="0"/>
      <p:bldP spid="12" grpId="0"/>
      <p:bldP spid="13" grpId="0"/>
      <p:bldP spid="14" grpId="0"/>
      <p:bldP spid="6"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47709" y="1052736"/>
            <a:ext cx="5436104" cy="1754326"/>
          </a:xfrm>
          <a:prstGeom prst="rect">
            <a:avLst/>
          </a:prstGeom>
          <a:solidFill>
            <a:srgbClr val="C00000"/>
          </a:solidFill>
          <a:ln/>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en-US" sz="5400" b="1" dirty="0" smtClean="0">
                <a:ln w="10541" cmpd="sng">
                  <a:solidFill>
                    <a:srgbClr val="0F6FC6">
                      <a:shade val="88000"/>
                      <a:satMod val="110000"/>
                    </a:srgbClr>
                  </a:solidFill>
                  <a:prstDash val="solid"/>
                </a:ln>
                <a:solidFill>
                  <a:schemeClr val="bg1"/>
                </a:solidFill>
                <a:latin typeface="Century Gothic" pitchFamily="34" charset="0"/>
              </a:rPr>
              <a:t>An </a:t>
            </a:r>
            <a:r>
              <a:rPr lang="en-US" sz="5400" b="1" dirty="0" err="1" smtClean="0">
                <a:ln w="10541" cmpd="sng">
                  <a:solidFill>
                    <a:srgbClr val="0F6FC6">
                      <a:shade val="88000"/>
                      <a:satMod val="110000"/>
                    </a:srgbClr>
                  </a:solidFill>
                  <a:prstDash val="solid"/>
                </a:ln>
                <a:solidFill>
                  <a:schemeClr val="bg1"/>
                </a:solidFill>
                <a:latin typeface="Century Gothic" pitchFamily="34" charset="0"/>
              </a:rPr>
              <a:t>Fhoirmle</a:t>
            </a:r>
            <a:r>
              <a:rPr lang="en-US" sz="5400" b="1" dirty="0" smtClean="0">
                <a:ln w="10541" cmpd="sng">
                  <a:solidFill>
                    <a:srgbClr val="0F6FC6">
                      <a:shade val="88000"/>
                      <a:satMod val="110000"/>
                    </a:srgbClr>
                  </a:solidFill>
                  <a:prstDash val="solid"/>
                </a:ln>
                <a:solidFill>
                  <a:schemeClr val="bg1"/>
                </a:solidFill>
                <a:latin typeface="Century Gothic" pitchFamily="34" charset="0"/>
              </a:rPr>
              <a:t> do </a:t>
            </a:r>
          </a:p>
          <a:p>
            <a:pPr algn="ctr"/>
            <a:r>
              <a:rPr lang="en-US" sz="5400" b="1" dirty="0" err="1" smtClean="0">
                <a:ln w="10541" cmpd="sng">
                  <a:solidFill>
                    <a:srgbClr val="0F6FC6">
                      <a:shade val="88000"/>
                      <a:satMod val="110000"/>
                    </a:srgbClr>
                  </a:solidFill>
                  <a:prstDash val="solid"/>
                </a:ln>
                <a:solidFill>
                  <a:schemeClr val="bg1"/>
                </a:solidFill>
                <a:latin typeface="Century Gothic" pitchFamily="34" charset="0"/>
              </a:rPr>
              <a:t>Ús</a:t>
            </a:r>
            <a:r>
              <a:rPr lang="en-US" sz="5400" b="1" dirty="0" smtClean="0">
                <a:ln w="10541" cmpd="sng">
                  <a:solidFill>
                    <a:srgbClr val="0F6FC6">
                      <a:shade val="88000"/>
                      <a:satMod val="110000"/>
                    </a:srgbClr>
                  </a:solidFill>
                  <a:prstDash val="solid"/>
                </a:ln>
                <a:solidFill>
                  <a:schemeClr val="bg1"/>
                </a:solidFill>
                <a:latin typeface="Century Gothic" pitchFamily="34" charset="0"/>
              </a:rPr>
              <a:t> </a:t>
            </a:r>
            <a:r>
              <a:rPr lang="en-US" sz="5400" b="1" dirty="0" err="1" smtClean="0">
                <a:ln w="10541" cmpd="sng">
                  <a:solidFill>
                    <a:srgbClr val="0F6FC6">
                      <a:shade val="88000"/>
                      <a:satMod val="110000"/>
                    </a:srgbClr>
                  </a:solidFill>
                  <a:prstDash val="solid"/>
                </a:ln>
                <a:solidFill>
                  <a:schemeClr val="bg1"/>
                </a:solidFill>
                <a:latin typeface="Century Gothic" pitchFamily="34" charset="0"/>
              </a:rPr>
              <a:t>Iolraithe</a:t>
            </a:r>
            <a:endParaRPr lang="en-US" sz="5400" b="1" dirty="0">
              <a:ln w="10541" cmpd="sng">
                <a:solidFill>
                  <a:srgbClr val="0F6FC6">
                    <a:shade val="88000"/>
                    <a:satMod val="110000"/>
                  </a:srgbClr>
                </a:solidFill>
                <a:prstDash val="solid"/>
              </a:ln>
              <a:solidFill>
                <a:schemeClr val="bg1"/>
              </a:solidFill>
              <a:latin typeface="Century Gothic"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1827732" y="3356991"/>
                <a:ext cx="5476051" cy="10247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5400" b="1" i="1">
                          <a:solidFill>
                            <a:prstClr val="black"/>
                          </a:solidFill>
                          <a:latin typeface="Cambria Math"/>
                          <a:ea typeface="Tahoma" pitchFamily="34" charset="0"/>
                          <a:cs typeface="Tahoma" pitchFamily="34" charset="0"/>
                        </a:rPr>
                        <m:t> </m:t>
                      </m:r>
                      <m:sSup>
                        <m:sSupPr>
                          <m:ctrlPr>
                            <a:rPr lang="en-IE" sz="5400" b="1" i="1">
                              <a:solidFill>
                                <a:prstClr val="black"/>
                              </a:solidFill>
                              <a:latin typeface="Cambria Math"/>
                              <a:ea typeface="Tahoma" pitchFamily="34" charset="0"/>
                              <a:cs typeface="Tahoma" pitchFamily="34" charset="0"/>
                            </a:rPr>
                          </m:ctrlPr>
                        </m:sSupPr>
                        <m:e>
                          <m:r>
                            <m:rPr>
                              <m:nor/>
                            </m:rPr>
                            <a:rPr lang="en-IE" sz="5400" b="1">
                              <a:solidFill>
                                <a:prstClr val="black"/>
                              </a:solidFill>
                              <a:latin typeface="Tahoma" pitchFamily="34" charset="0"/>
                              <a:ea typeface="Tahoma" pitchFamily="34" charset="0"/>
                              <a:cs typeface="Tahoma" pitchFamily="34" charset="0"/>
                            </a:rPr>
                            <m:t>F</m:t>
                          </m:r>
                          <m:r>
                            <m:rPr>
                              <m:nor/>
                            </m:rPr>
                            <a:rPr lang="en-IE" sz="5400" b="1">
                              <a:solidFill>
                                <a:prstClr val="black"/>
                              </a:solidFill>
                              <a:latin typeface="Tahoma" pitchFamily="34" charset="0"/>
                              <a:ea typeface="Tahoma" pitchFamily="34" charset="0"/>
                              <a:cs typeface="Tahoma" pitchFamily="34" charset="0"/>
                            </a:rPr>
                            <m:t> = </m:t>
                          </m:r>
                          <m:r>
                            <m:rPr>
                              <m:nor/>
                            </m:rPr>
                            <a:rPr lang="en-IE" sz="5400" b="1">
                              <a:solidFill>
                                <a:prstClr val="black"/>
                              </a:solidFill>
                              <a:latin typeface="Tahoma" pitchFamily="34" charset="0"/>
                              <a:ea typeface="Tahoma" pitchFamily="34" charset="0"/>
                              <a:cs typeface="Tahoma" pitchFamily="34" charset="0"/>
                            </a:rPr>
                            <m:t>P</m:t>
                          </m:r>
                          <m:r>
                            <m:rPr>
                              <m:nor/>
                            </m:rPr>
                            <a:rPr lang="en-IE" sz="5400" b="1">
                              <a:solidFill>
                                <a:prstClr val="black"/>
                              </a:solidFill>
                              <a:latin typeface="Tahoma" pitchFamily="34" charset="0"/>
                              <a:ea typeface="Tahoma" pitchFamily="34" charset="0"/>
                              <a:cs typeface="Tahoma" pitchFamily="34" charset="0"/>
                            </a:rPr>
                            <m:t> ( 1 + </m:t>
                          </m:r>
                          <m:r>
                            <m:rPr>
                              <m:nor/>
                            </m:rPr>
                            <a:rPr lang="en-IE" sz="5400" b="1">
                              <a:solidFill>
                                <a:prstClr val="black"/>
                              </a:solidFill>
                              <a:latin typeface="Tahoma" pitchFamily="34" charset="0"/>
                              <a:ea typeface="Tahoma" pitchFamily="34" charset="0"/>
                              <a:cs typeface="Tahoma" pitchFamily="34" charset="0"/>
                            </a:rPr>
                            <m:t>i</m:t>
                          </m:r>
                          <m:r>
                            <m:rPr>
                              <m:nor/>
                            </m:rPr>
                            <a:rPr lang="en-IE" sz="5400" b="1">
                              <a:solidFill>
                                <a:prstClr val="black"/>
                              </a:solidFill>
                              <a:latin typeface="Tahoma" pitchFamily="34" charset="0"/>
                              <a:ea typeface="Tahoma" pitchFamily="34" charset="0"/>
                              <a:cs typeface="Tahoma" pitchFamily="34" charset="0"/>
                            </a:rPr>
                            <m:t> )</m:t>
                          </m:r>
                        </m:e>
                        <m:sup>
                          <m:r>
                            <a:rPr lang="en-IE" sz="5400" b="1" i="1">
                              <a:solidFill>
                                <a:prstClr val="black"/>
                              </a:solidFill>
                              <a:latin typeface="Cambria Math"/>
                              <a:ea typeface="Tahoma" pitchFamily="34" charset="0"/>
                              <a:cs typeface="Tahoma" pitchFamily="34" charset="0"/>
                            </a:rPr>
                            <m:t>𝒕</m:t>
                          </m:r>
                        </m:sup>
                      </m:sSup>
                    </m:oMath>
                  </m:oMathPara>
                </a14:m>
                <a:endParaRPr lang="en-IE" sz="5400" b="1" dirty="0">
                  <a:solidFill>
                    <a:prstClr val="black"/>
                  </a:solidFill>
                  <a:latin typeface="Tahoma" pitchFamily="34" charset="0"/>
                  <a:ea typeface="Tahoma" pitchFamily="34" charset="0"/>
                  <a:cs typeface="Tahoma"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827732" y="3356991"/>
                <a:ext cx="5476051" cy="1024704"/>
              </a:xfrm>
              <a:prstGeom prst="rect">
                <a:avLst/>
              </a:prstGeom>
              <a:blipFill rotWithShape="1">
                <a:blip r:embed="rId2"/>
                <a:stretch>
                  <a:fillRect/>
                </a:stretch>
              </a:blipFill>
            </p:spPr>
            <p:txBody>
              <a:bodyPr/>
              <a:lstStyle/>
              <a:p>
                <a:r>
                  <a:rPr lang="en-IE">
                    <a:noFill/>
                  </a:rPr>
                  <a:t> </a:t>
                </a:r>
              </a:p>
            </p:txBody>
          </p:sp>
        </mc:Fallback>
      </mc:AlternateContent>
      <p:grpSp>
        <p:nvGrpSpPr>
          <p:cNvPr id="5" name="Group 4"/>
          <p:cNvGrpSpPr/>
          <p:nvPr/>
        </p:nvGrpSpPr>
        <p:grpSpPr>
          <a:xfrm>
            <a:off x="8847542" y="892132"/>
            <a:ext cx="8375431" cy="5218009"/>
            <a:chOff x="8847542" y="892132"/>
            <a:chExt cx="8375431" cy="5218009"/>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892132"/>
              <a:ext cx="8078973" cy="5218009"/>
            </a:xfrm>
            <a:prstGeom prst="rect">
              <a:avLst/>
            </a:prstGeom>
            <a:ln>
              <a:solidFill>
                <a:schemeClr val="tx1"/>
              </a:solidFill>
            </a:ln>
          </p:spPr>
        </p:pic>
        <p:sp>
          <p:nvSpPr>
            <p:cNvPr id="9" name="Snip Single Corner Rectangle 8"/>
            <p:cNvSpPr/>
            <p:nvPr/>
          </p:nvSpPr>
          <p:spPr>
            <a:xfrm rot="16200000">
              <a:off x="8415478" y="1846581"/>
              <a:ext cx="1152128" cy="288000"/>
            </a:xfrm>
            <a:prstGeom prst="snip1Rect">
              <a:avLst>
                <a:gd name="adj" fmla="val 347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solidFill>
                    <a:schemeClr val="tx1"/>
                  </a:solidFill>
                </a:rPr>
                <a:t>Page 30</a:t>
              </a:r>
              <a:endParaRPr lang="en-IE" sz="1600" dirty="0">
                <a:solidFill>
                  <a:schemeClr val="tx1"/>
                </a:solidFill>
              </a:endParaRPr>
            </a:p>
          </p:txBody>
        </p:sp>
      </p:grpSp>
    </p:spTree>
    <p:extLst>
      <p:ext uri="{BB962C8B-B14F-4D97-AF65-F5344CB8AC3E}">
        <p14:creationId xmlns:p14="http://schemas.microsoft.com/office/powerpoint/2010/main" val="1695542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E-6 1.68363E-6 L -0.88924 -0.00509 " pathEditMode="relative" rAng="0" ptsTypes="AA">
                                      <p:cBhvr>
                                        <p:cTn id="6" dur="2000" fill="hold"/>
                                        <p:tgtEl>
                                          <p:spTgt spid="5"/>
                                        </p:tgtEl>
                                        <p:attrNameLst>
                                          <p:attrName>ppt_x</p:attrName>
                                          <p:attrName>ppt_y</p:attrName>
                                        </p:attrNameLst>
                                      </p:cBhvr>
                                      <p:rCtr x="-44462" y="-254"/>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924 -0.00509 L 0.00069 -0.00509 " pathEditMode="relative" rAng="0" ptsTypes="AA">
                                      <p:cBhvr>
                                        <p:cTn id="10" dur="2000" fill="hold"/>
                                        <p:tgtEl>
                                          <p:spTgt spid="5"/>
                                        </p:tgtEl>
                                        <p:attrNameLst>
                                          <p:attrName>ppt_x</p:attrName>
                                          <p:attrName>ppt_y</p:attrName>
                                        </p:attrNameLst>
                                      </p:cBhvr>
                                      <p:rCtr x="44497" y="0"/>
                                    </p:animMotion>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960439" y="1701971"/>
            <a:ext cx="5148065" cy="2677656"/>
          </a:xfrm>
          <a:prstGeom prst="rect">
            <a:avLst/>
          </a:prstGeom>
          <a:solidFill>
            <a:srgbClr val="FFC0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IE" sz="2800" b="1" dirty="0" err="1" smtClean="0">
                <a:solidFill>
                  <a:schemeClr val="tx1"/>
                </a:solidFill>
                <a:latin typeface="Century Gothic" pitchFamily="34" charset="0"/>
                <a:ea typeface="Tahoma" pitchFamily="34" charset="0"/>
                <a:cs typeface="Tahoma" pitchFamily="34" charset="0"/>
              </a:rPr>
              <a:t>Roinn</a:t>
            </a:r>
            <a:r>
              <a:rPr lang="en-IE" sz="2800" b="1" dirty="0" smtClean="0">
                <a:solidFill>
                  <a:schemeClr val="tx1"/>
                </a:solidFill>
                <a:latin typeface="Century Gothic" pitchFamily="34" charset="0"/>
                <a:ea typeface="Tahoma" pitchFamily="34" charset="0"/>
                <a:cs typeface="Tahoma" pitchFamily="34" charset="0"/>
              </a:rPr>
              <a:t> E</a:t>
            </a:r>
          </a:p>
          <a:p>
            <a:pPr algn="ctr"/>
            <a:r>
              <a:rPr lang="en-IE" sz="2800" b="1" dirty="0" err="1" smtClean="0">
                <a:solidFill>
                  <a:schemeClr val="tx1"/>
                </a:solidFill>
                <a:latin typeface="Century Gothic" pitchFamily="34" charset="0"/>
                <a:ea typeface="Tahoma" pitchFamily="34" charset="0"/>
                <a:cs typeface="Tahoma" pitchFamily="34" charset="0"/>
              </a:rPr>
              <a:t>Gníomhaíocht</a:t>
            </a:r>
            <a:r>
              <a:rPr lang="en-IE" sz="2800" b="1" dirty="0" smtClean="0">
                <a:solidFill>
                  <a:schemeClr val="tx1"/>
                </a:solidFill>
                <a:latin typeface="Century Gothic" pitchFamily="34" charset="0"/>
                <a:ea typeface="Tahoma" pitchFamily="34" charset="0"/>
                <a:cs typeface="Tahoma" pitchFamily="34" charset="0"/>
              </a:rPr>
              <a:t> an </a:t>
            </a:r>
            <a:r>
              <a:rPr lang="en-IE" sz="2800" b="1" dirty="0" err="1" smtClean="0">
                <a:solidFill>
                  <a:schemeClr val="tx1"/>
                </a:solidFill>
                <a:latin typeface="Century Gothic" pitchFamily="34" charset="0"/>
                <a:ea typeface="Tahoma" pitchFamily="34" charset="0"/>
                <a:cs typeface="Tahoma" pitchFamily="34" charset="0"/>
              </a:rPr>
              <a:t>Dalta</a:t>
            </a:r>
            <a:r>
              <a:rPr lang="en-IE" sz="2800" b="1" dirty="0" smtClean="0">
                <a:solidFill>
                  <a:schemeClr val="tx1"/>
                </a:solidFill>
                <a:latin typeface="Century Gothic" pitchFamily="34" charset="0"/>
                <a:ea typeface="Tahoma" pitchFamily="34" charset="0"/>
                <a:cs typeface="Tahoma" pitchFamily="34" charset="0"/>
              </a:rPr>
              <a:t> </a:t>
            </a:r>
            <a:r>
              <a:rPr lang="en-IE" sz="2800" b="1" dirty="0">
                <a:solidFill>
                  <a:schemeClr val="tx1"/>
                </a:solidFill>
                <a:latin typeface="Century Gothic" pitchFamily="34" charset="0"/>
                <a:ea typeface="Tahoma" pitchFamily="34" charset="0"/>
                <a:cs typeface="Tahoma" pitchFamily="34" charset="0"/>
              </a:rPr>
              <a:t>5</a:t>
            </a:r>
          </a:p>
          <a:p>
            <a:pPr algn="ctr"/>
            <a:endParaRPr lang="en-IE" sz="2800" b="1" dirty="0">
              <a:solidFill>
                <a:schemeClr val="tx1"/>
              </a:solidFill>
              <a:latin typeface="Century Gothic" pitchFamily="34" charset="0"/>
              <a:ea typeface="Tahoma" pitchFamily="34" charset="0"/>
              <a:cs typeface="Tahoma" pitchFamily="34" charset="0"/>
            </a:endParaRPr>
          </a:p>
          <a:p>
            <a:pPr algn="ctr"/>
            <a:r>
              <a:rPr lang="en-IE" sz="2800" b="1" dirty="0" err="1" smtClean="0">
                <a:solidFill>
                  <a:schemeClr val="tx1"/>
                </a:solidFill>
                <a:latin typeface="Century Gothic" pitchFamily="34" charset="0"/>
                <a:ea typeface="Tahoma" pitchFamily="34" charset="0"/>
                <a:cs typeface="Tahoma" pitchFamily="34" charset="0"/>
              </a:rPr>
              <a:t>Dímheas</a:t>
            </a:r>
            <a:endParaRPr lang="en-IE" sz="2800" b="1" dirty="0" smtClean="0">
              <a:solidFill>
                <a:schemeClr val="tx1"/>
              </a:solidFill>
              <a:latin typeface="Century Gothic" pitchFamily="34" charset="0"/>
              <a:ea typeface="Tahoma" pitchFamily="34" charset="0"/>
              <a:cs typeface="Tahoma" pitchFamily="34" charset="0"/>
            </a:endParaRPr>
          </a:p>
          <a:p>
            <a:pPr algn="ctr"/>
            <a:r>
              <a:rPr lang="en-IE" sz="2800" b="1" dirty="0">
                <a:solidFill>
                  <a:schemeClr val="tx1"/>
                </a:solidFill>
                <a:latin typeface="Century Gothic" pitchFamily="34" charset="0"/>
                <a:ea typeface="Tahoma" pitchFamily="34" charset="0"/>
                <a:cs typeface="Tahoma" pitchFamily="34" charset="0"/>
              </a:rPr>
              <a:t>(</a:t>
            </a:r>
            <a:r>
              <a:rPr lang="en-IE" sz="2800" b="1" dirty="0" err="1">
                <a:solidFill>
                  <a:schemeClr val="tx1"/>
                </a:solidFill>
                <a:latin typeface="Century Gothic" pitchFamily="34" charset="0"/>
                <a:ea typeface="Tahoma" pitchFamily="34" charset="0"/>
                <a:cs typeface="Tahoma" pitchFamily="34" charset="0"/>
              </a:rPr>
              <a:t>modh</a:t>
            </a:r>
            <a:r>
              <a:rPr lang="en-IE" sz="2800" b="1" dirty="0">
                <a:solidFill>
                  <a:schemeClr val="tx1"/>
                </a:solidFill>
                <a:latin typeface="Century Gothic" pitchFamily="34" charset="0"/>
                <a:ea typeface="Tahoma" pitchFamily="34" charset="0"/>
                <a:cs typeface="Tahoma" pitchFamily="34" charset="0"/>
              </a:rPr>
              <a:t> an </a:t>
            </a:r>
            <a:r>
              <a:rPr lang="en-IE" sz="2800" b="1" dirty="0" err="1">
                <a:solidFill>
                  <a:schemeClr val="tx1"/>
                </a:solidFill>
                <a:latin typeface="Century Gothic" pitchFamily="34" charset="0"/>
                <a:ea typeface="Tahoma" pitchFamily="34" charset="0"/>
                <a:cs typeface="Tahoma" pitchFamily="34" charset="0"/>
              </a:rPr>
              <a:t>chomhardaithe</a:t>
            </a:r>
            <a:r>
              <a:rPr lang="en-IE" sz="2800" b="1" dirty="0">
                <a:solidFill>
                  <a:schemeClr val="tx1"/>
                </a:solidFill>
                <a:latin typeface="Century Gothic" pitchFamily="34" charset="0"/>
                <a:ea typeface="Tahoma" pitchFamily="34" charset="0"/>
                <a:cs typeface="Tahoma" pitchFamily="34" charset="0"/>
              </a:rPr>
              <a:t> </a:t>
            </a:r>
            <a:r>
              <a:rPr lang="en-IE" sz="2800" b="1" dirty="0" err="1">
                <a:solidFill>
                  <a:schemeClr val="tx1"/>
                </a:solidFill>
                <a:latin typeface="Century Gothic" pitchFamily="34" charset="0"/>
                <a:ea typeface="Tahoma" pitchFamily="34" charset="0"/>
                <a:cs typeface="Tahoma" pitchFamily="34" charset="0"/>
              </a:rPr>
              <a:t>laghdaithigh</a:t>
            </a:r>
            <a:r>
              <a:rPr lang="en-IE" sz="2800" b="1" dirty="0">
                <a:solidFill>
                  <a:schemeClr val="tx1"/>
                </a:solidFill>
                <a:latin typeface="Century Gothic" pitchFamily="34" charset="0"/>
                <a:ea typeface="Tahoma" pitchFamily="34" charset="0"/>
                <a:cs typeface="Tahoma" pitchFamily="34" charset="0"/>
              </a:rPr>
              <a:t>)</a:t>
            </a: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16</a:t>
            </a:fld>
            <a:endParaRPr lang="en-IE" dirty="0">
              <a:solidFill>
                <a:srgbClr val="04617B">
                  <a:shade val="90000"/>
                </a:srgbClr>
              </a:solidFill>
            </a:endParaRPr>
          </a:p>
        </p:txBody>
      </p:sp>
      <p:sp>
        <p:nvSpPr>
          <p:cNvPr id="5" name="Snip and Round Single Corner Rectangle 4"/>
          <p:cNvSpPr/>
          <p:nvPr/>
        </p:nvSpPr>
        <p:spPr>
          <a:xfrm flipH="1">
            <a:off x="8388000" y="6426000"/>
            <a:ext cx="756000" cy="432000"/>
          </a:xfrm>
          <a:prstGeom prst="snipRoundRect">
            <a:avLst>
              <a:gd name="adj1" fmla="val 0"/>
              <a:gd name="adj2" fmla="val 38813"/>
            </a:avLst>
          </a:prstGeom>
          <a:solidFill>
            <a:srgbClr val="99003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96254"/>
            <a:ext cx="3818868" cy="54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581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944" y="188640"/>
            <a:ext cx="5598368" cy="954107"/>
          </a:xfrm>
          <a:prstGeom prst="rect">
            <a:avLst/>
          </a:prstGeom>
        </p:spPr>
        <p:txBody>
          <a:bodyPr wrap="square">
            <a:spAutoFit/>
          </a:bodyPr>
          <a:lstStyle/>
          <a:p>
            <a:pPr algn="ctr"/>
            <a:r>
              <a:rPr lang="en-IE" sz="2800" b="1" dirty="0" err="1" smtClean="0">
                <a:solidFill>
                  <a:srgbClr val="990033"/>
                </a:solidFill>
              </a:rPr>
              <a:t>Roinn</a:t>
            </a:r>
            <a:r>
              <a:rPr lang="en-IE" sz="2800" b="1" dirty="0" smtClean="0">
                <a:solidFill>
                  <a:srgbClr val="990033"/>
                </a:solidFill>
              </a:rPr>
              <a:t> </a:t>
            </a:r>
            <a:r>
              <a:rPr lang="en-IE" sz="2800" b="1" dirty="0">
                <a:solidFill>
                  <a:srgbClr val="990033"/>
                </a:solidFill>
              </a:rPr>
              <a:t>E:  </a:t>
            </a:r>
            <a:r>
              <a:rPr lang="en-IE" sz="2800" b="1" dirty="0" err="1" smtClean="0">
                <a:solidFill>
                  <a:srgbClr val="990033"/>
                </a:solidFill>
              </a:rPr>
              <a:t>Gníomhaíocht</a:t>
            </a:r>
            <a:r>
              <a:rPr lang="en-IE" sz="2800" b="1" dirty="0" smtClean="0">
                <a:solidFill>
                  <a:srgbClr val="990033"/>
                </a:solidFill>
              </a:rPr>
              <a:t> an </a:t>
            </a:r>
            <a:r>
              <a:rPr lang="en-IE" sz="2800" b="1" dirty="0" err="1" smtClean="0">
                <a:solidFill>
                  <a:srgbClr val="990033"/>
                </a:solidFill>
              </a:rPr>
              <a:t>Dalta</a:t>
            </a:r>
            <a:r>
              <a:rPr lang="en-IE" sz="2800" b="1" dirty="0" smtClean="0">
                <a:solidFill>
                  <a:srgbClr val="990033"/>
                </a:solidFill>
              </a:rPr>
              <a:t> </a:t>
            </a:r>
            <a:r>
              <a:rPr lang="en-IE" sz="2800" b="1" dirty="0">
                <a:solidFill>
                  <a:srgbClr val="990033"/>
                </a:solidFill>
              </a:rPr>
              <a:t>5</a:t>
            </a:r>
          </a:p>
          <a:p>
            <a:pPr algn="ctr"/>
            <a:r>
              <a:rPr lang="en-IE" sz="2800" b="1" dirty="0" err="1" smtClean="0">
                <a:solidFill>
                  <a:srgbClr val="990033"/>
                </a:solidFill>
              </a:rPr>
              <a:t>Iarmhéid</a:t>
            </a:r>
            <a:r>
              <a:rPr lang="en-IE" sz="2800" b="1" dirty="0" smtClean="0">
                <a:solidFill>
                  <a:srgbClr val="990033"/>
                </a:solidFill>
              </a:rPr>
              <a:t> </a:t>
            </a:r>
            <a:r>
              <a:rPr lang="en-IE" sz="2800" b="1" dirty="0" err="1" smtClean="0">
                <a:solidFill>
                  <a:srgbClr val="990033"/>
                </a:solidFill>
              </a:rPr>
              <a:t>Laghdaitheach</a:t>
            </a:r>
            <a:r>
              <a:rPr lang="en-IE" sz="2800" b="1" dirty="0" smtClean="0">
                <a:solidFill>
                  <a:srgbClr val="990033"/>
                </a:solidFill>
              </a:rPr>
              <a:t> </a:t>
            </a:r>
            <a:endParaRPr lang="en-IE" sz="2800" b="1" dirty="0">
              <a:solidFill>
                <a:srgbClr val="990033"/>
              </a:solidFill>
            </a:endParaRPr>
          </a:p>
        </p:txBody>
      </p:sp>
      <p:sp>
        <p:nvSpPr>
          <p:cNvPr id="3" name="Rectangle 2"/>
          <p:cNvSpPr/>
          <p:nvPr/>
        </p:nvSpPr>
        <p:spPr>
          <a:xfrm>
            <a:off x="611560" y="992917"/>
            <a:ext cx="7848872" cy="5016758"/>
          </a:xfrm>
          <a:prstGeom prst="rect">
            <a:avLst/>
          </a:prstGeom>
        </p:spPr>
        <p:txBody>
          <a:bodyPr wrap="square">
            <a:spAutoFit/>
          </a:bodyPr>
          <a:lstStyle/>
          <a:p>
            <a:r>
              <a:rPr lang="en-IE" sz="2000" dirty="0" err="1" smtClean="0">
                <a:solidFill>
                  <a:srgbClr val="990033"/>
                </a:solidFill>
              </a:rPr>
              <a:t>Tá</a:t>
            </a:r>
            <a:r>
              <a:rPr lang="en-IE" sz="2000" dirty="0" smtClean="0">
                <a:solidFill>
                  <a:srgbClr val="990033"/>
                </a:solidFill>
              </a:rPr>
              <a:t> </a:t>
            </a:r>
            <a:r>
              <a:rPr lang="en-IE" sz="2000" dirty="0" err="1" smtClean="0">
                <a:solidFill>
                  <a:srgbClr val="990033"/>
                </a:solidFill>
              </a:rPr>
              <a:t>Dáithí</a:t>
            </a:r>
            <a:r>
              <a:rPr lang="en-IE" sz="2000" dirty="0" smtClean="0">
                <a:solidFill>
                  <a:srgbClr val="990033"/>
                </a:solidFill>
              </a:rPr>
              <a:t> </a:t>
            </a:r>
            <a:r>
              <a:rPr lang="en-IE" sz="2000" dirty="0" err="1" smtClean="0">
                <a:solidFill>
                  <a:srgbClr val="990033"/>
                </a:solidFill>
              </a:rPr>
              <a:t>agus</a:t>
            </a:r>
            <a:r>
              <a:rPr lang="en-IE" sz="2000" dirty="0" smtClean="0">
                <a:solidFill>
                  <a:srgbClr val="990033"/>
                </a:solidFill>
              </a:rPr>
              <a:t> </a:t>
            </a:r>
            <a:r>
              <a:rPr lang="en-IE" sz="2000" dirty="0" err="1" smtClean="0">
                <a:solidFill>
                  <a:srgbClr val="990033"/>
                </a:solidFill>
              </a:rPr>
              <a:t>Micheál</a:t>
            </a:r>
            <a:r>
              <a:rPr lang="en-IE" sz="2000" dirty="0" smtClean="0">
                <a:solidFill>
                  <a:srgbClr val="990033"/>
                </a:solidFill>
              </a:rPr>
              <a:t> le </a:t>
            </a:r>
            <a:r>
              <a:rPr lang="en-IE" sz="2000" dirty="0" err="1" smtClean="0">
                <a:solidFill>
                  <a:srgbClr val="990033"/>
                </a:solidFill>
              </a:rPr>
              <a:t>dul</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an </a:t>
            </a:r>
            <a:r>
              <a:rPr lang="en-IE" sz="2000" dirty="0" err="1" smtClean="0">
                <a:solidFill>
                  <a:srgbClr val="990033"/>
                </a:solidFill>
              </a:rPr>
              <a:t>turas</a:t>
            </a:r>
            <a:r>
              <a:rPr lang="en-IE" sz="2000" dirty="0" smtClean="0">
                <a:solidFill>
                  <a:srgbClr val="990033"/>
                </a:solidFill>
              </a:rPr>
              <a:t> </a:t>
            </a:r>
            <a:r>
              <a:rPr lang="en-IE" sz="2000" dirty="0" err="1" smtClean="0">
                <a:solidFill>
                  <a:srgbClr val="990033"/>
                </a:solidFill>
              </a:rPr>
              <a:t>scoile</a:t>
            </a:r>
            <a:r>
              <a:rPr lang="en-IE" sz="2000" dirty="0" smtClean="0">
                <a:solidFill>
                  <a:srgbClr val="990033"/>
                </a:solidFill>
              </a:rPr>
              <a:t> i </a:t>
            </a:r>
            <a:r>
              <a:rPr lang="en-IE" sz="2000" dirty="0" err="1" smtClean="0">
                <a:solidFill>
                  <a:srgbClr val="990033"/>
                </a:solidFill>
              </a:rPr>
              <a:t>mbliana</a:t>
            </a:r>
            <a:r>
              <a:rPr lang="en-IE" sz="2000" dirty="0" smtClean="0">
                <a:solidFill>
                  <a:srgbClr val="990033"/>
                </a:solidFill>
              </a:rPr>
              <a:t>.  </a:t>
            </a:r>
            <a:r>
              <a:rPr lang="en-IE" sz="2000" dirty="0" err="1" smtClean="0">
                <a:solidFill>
                  <a:srgbClr val="990033"/>
                </a:solidFill>
              </a:rPr>
              <a:t>Tá</a:t>
            </a:r>
            <a:r>
              <a:rPr lang="en-IE" sz="2000" dirty="0" smtClean="0">
                <a:solidFill>
                  <a:srgbClr val="990033"/>
                </a:solidFill>
              </a:rPr>
              <a:t> €600 an </a:t>
            </a:r>
            <a:r>
              <a:rPr lang="en-IE" sz="2000" dirty="0" err="1" smtClean="0">
                <a:solidFill>
                  <a:srgbClr val="990033"/>
                </a:solidFill>
              </a:rPr>
              <a:t>duine</a:t>
            </a:r>
            <a:r>
              <a:rPr lang="en-IE" sz="2000" dirty="0" smtClean="0">
                <a:solidFill>
                  <a:srgbClr val="990033"/>
                </a:solidFill>
              </a:rPr>
              <a:t> á </a:t>
            </a:r>
            <a:r>
              <a:rPr lang="en-IE" sz="2000" dirty="0" err="1" smtClean="0">
                <a:solidFill>
                  <a:srgbClr val="990033"/>
                </a:solidFill>
              </a:rPr>
              <a:t>thógaint</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t>
            </a:r>
            <a:r>
              <a:rPr lang="en-IE" sz="2000" dirty="0" err="1" smtClean="0">
                <a:solidFill>
                  <a:srgbClr val="990033"/>
                </a:solidFill>
              </a:rPr>
              <a:t>iasacht</a:t>
            </a:r>
            <a:r>
              <a:rPr lang="en-IE" sz="2000" dirty="0" smtClean="0">
                <a:solidFill>
                  <a:srgbClr val="990033"/>
                </a:solidFill>
              </a:rPr>
              <a:t> </a:t>
            </a:r>
            <a:r>
              <a:rPr lang="en-IE" sz="2000" dirty="0" err="1" smtClean="0">
                <a:solidFill>
                  <a:srgbClr val="990033"/>
                </a:solidFill>
              </a:rPr>
              <a:t>acu</a:t>
            </a:r>
            <a:r>
              <a:rPr lang="en-IE" sz="2000" dirty="0" smtClean="0">
                <a:solidFill>
                  <a:srgbClr val="990033"/>
                </a:solidFill>
              </a:rPr>
              <a:t> </a:t>
            </a:r>
            <a:r>
              <a:rPr lang="en-IE" sz="2000" dirty="0" err="1" smtClean="0">
                <a:solidFill>
                  <a:srgbClr val="990033"/>
                </a:solidFill>
              </a:rPr>
              <a:t>agus</a:t>
            </a:r>
            <a:r>
              <a:rPr lang="en-IE" sz="2000" dirty="0" smtClean="0">
                <a:solidFill>
                  <a:srgbClr val="990033"/>
                </a:solidFill>
              </a:rPr>
              <a:t> </a:t>
            </a:r>
            <a:r>
              <a:rPr lang="en-IE" sz="2000" dirty="0" err="1" smtClean="0">
                <a:solidFill>
                  <a:srgbClr val="990033"/>
                </a:solidFill>
              </a:rPr>
              <a:t>súil</a:t>
            </a:r>
            <a:r>
              <a:rPr lang="en-IE" sz="2000" dirty="0" smtClean="0">
                <a:solidFill>
                  <a:srgbClr val="990033"/>
                </a:solidFill>
              </a:rPr>
              <a:t> é a </a:t>
            </a:r>
            <a:r>
              <a:rPr lang="en-IE" sz="2000" dirty="0" err="1" smtClean="0">
                <a:solidFill>
                  <a:srgbClr val="990033"/>
                </a:solidFill>
              </a:rPr>
              <a:t>íoc</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t>
            </a:r>
            <a:r>
              <a:rPr lang="en-IE" sz="2000" dirty="0" err="1" smtClean="0">
                <a:solidFill>
                  <a:srgbClr val="990033"/>
                </a:solidFill>
              </a:rPr>
              <a:t>ais</a:t>
            </a:r>
            <a:r>
              <a:rPr lang="en-IE" sz="2000" dirty="0" smtClean="0">
                <a:solidFill>
                  <a:srgbClr val="990033"/>
                </a:solidFill>
              </a:rPr>
              <a:t> </a:t>
            </a:r>
            <a:r>
              <a:rPr lang="en-IE" sz="2000" dirty="0" err="1" smtClean="0">
                <a:solidFill>
                  <a:srgbClr val="990033"/>
                </a:solidFill>
              </a:rPr>
              <a:t>laistigh</a:t>
            </a:r>
            <a:r>
              <a:rPr lang="en-IE" sz="2000" dirty="0" smtClean="0">
                <a:solidFill>
                  <a:srgbClr val="990033"/>
                </a:solidFill>
              </a:rPr>
              <a:t> de </a:t>
            </a:r>
            <a:r>
              <a:rPr lang="en-IE" sz="2000" dirty="0" err="1" smtClean="0">
                <a:solidFill>
                  <a:srgbClr val="990033"/>
                </a:solidFill>
              </a:rPr>
              <a:t>bhliain</a:t>
            </a:r>
            <a:r>
              <a:rPr lang="en-IE" sz="2000" dirty="0" smtClean="0">
                <a:solidFill>
                  <a:srgbClr val="990033"/>
                </a:solidFill>
              </a:rPr>
              <a:t>.  Is é </a:t>
            </a:r>
            <a:r>
              <a:rPr lang="en-IE" sz="2000" dirty="0" err="1" smtClean="0">
                <a:solidFill>
                  <a:srgbClr val="990033"/>
                </a:solidFill>
              </a:rPr>
              <a:t>ráta</a:t>
            </a:r>
            <a:r>
              <a:rPr lang="en-IE" sz="2000" dirty="0" smtClean="0">
                <a:solidFill>
                  <a:srgbClr val="990033"/>
                </a:solidFill>
              </a:rPr>
              <a:t> </a:t>
            </a:r>
            <a:r>
              <a:rPr lang="en-IE" sz="2000" dirty="0" err="1" smtClean="0">
                <a:solidFill>
                  <a:srgbClr val="990033"/>
                </a:solidFill>
              </a:rPr>
              <a:t>úis</a:t>
            </a:r>
            <a:r>
              <a:rPr lang="en-IE" sz="2000" dirty="0" smtClean="0">
                <a:solidFill>
                  <a:srgbClr val="990033"/>
                </a:solidFill>
              </a:rPr>
              <a:t> a </a:t>
            </a:r>
            <a:r>
              <a:rPr lang="en-IE" sz="2000" dirty="0" err="1" smtClean="0">
                <a:solidFill>
                  <a:srgbClr val="990033"/>
                </a:solidFill>
              </a:rPr>
              <a:t>mbainc</a:t>
            </a:r>
            <a:r>
              <a:rPr lang="en-IE" sz="2000" dirty="0" smtClean="0">
                <a:solidFill>
                  <a:srgbClr val="990033"/>
                </a:solidFill>
              </a:rPr>
              <a:t> </a:t>
            </a:r>
            <a:r>
              <a:rPr lang="en-IE" sz="2000" dirty="0" err="1" smtClean="0">
                <a:solidFill>
                  <a:srgbClr val="990033"/>
                </a:solidFill>
              </a:rPr>
              <a:t>ná</a:t>
            </a:r>
            <a:r>
              <a:rPr lang="en-IE" sz="2000" dirty="0" smtClean="0">
                <a:solidFill>
                  <a:srgbClr val="990033"/>
                </a:solidFill>
              </a:rPr>
              <a:t> 1.5</a:t>
            </a:r>
            <a:r>
              <a:rPr lang="en-IE" sz="2000" dirty="0">
                <a:solidFill>
                  <a:srgbClr val="990033"/>
                </a:solidFill>
              </a:rPr>
              <a:t>% </a:t>
            </a:r>
            <a:r>
              <a:rPr lang="en-IE" sz="2000" dirty="0" smtClean="0">
                <a:solidFill>
                  <a:srgbClr val="990033"/>
                </a:solidFill>
              </a:rPr>
              <a:t>go </a:t>
            </a:r>
            <a:r>
              <a:rPr lang="en-IE" sz="2000" dirty="0" err="1" smtClean="0">
                <a:solidFill>
                  <a:srgbClr val="990033"/>
                </a:solidFill>
              </a:rPr>
              <a:t>míosúil</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t>
            </a:r>
            <a:r>
              <a:rPr lang="en-IE" sz="2000" dirty="0" err="1" smtClean="0">
                <a:solidFill>
                  <a:srgbClr val="990033"/>
                </a:solidFill>
              </a:rPr>
              <a:t>iasachtaí</a:t>
            </a:r>
            <a:r>
              <a:rPr lang="en-IE" sz="2000" dirty="0" smtClean="0">
                <a:solidFill>
                  <a:srgbClr val="990033"/>
                </a:solidFill>
              </a:rPr>
              <a:t>. </a:t>
            </a:r>
            <a:r>
              <a:rPr lang="en-IE" sz="2000" dirty="0" err="1" smtClean="0">
                <a:solidFill>
                  <a:srgbClr val="990033"/>
                </a:solidFill>
              </a:rPr>
              <a:t>Deir</a:t>
            </a:r>
            <a:r>
              <a:rPr lang="en-IE" sz="2000" dirty="0" smtClean="0">
                <a:solidFill>
                  <a:srgbClr val="990033"/>
                </a:solidFill>
              </a:rPr>
              <a:t> </a:t>
            </a:r>
            <a:r>
              <a:rPr lang="en-IE" sz="2000" dirty="0" err="1" smtClean="0">
                <a:solidFill>
                  <a:srgbClr val="990033"/>
                </a:solidFill>
              </a:rPr>
              <a:t>Dáithí</a:t>
            </a:r>
            <a:r>
              <a:rPr lang="en-IE" sz="2000" dirty="0" smtClean="0">
                <a:solidFill>
                  <a:srgbClr val="990033"/>
                </a:solidFill>
              </a:rPr>
              <a:t>, leis an </a:t>
            </a:r>
            <a:r>
              <a:rPr lang="en-IE" sz="2000" dirty="0" err="1" smtClean="0">
                <a:solidFill>
                  <a:srgbClr val="990033"/>
                </a:solidFill>
              </a:rPr>
              <a:t>bpost</a:t>
            </a:r>
            <a:r>
              <a:rPr lang="en-IE" sz="2000" dirty="0" smtClean="0">
                <a:solidFill>
                  <a:srgbClr val="990033"/>
                </a:solidFill>
              </a:rPr>
              <a:t> </a:t>
            </a:r>
            <a:r>
              <a:rPr lang="en-IE" sz="2000" dirty="0" err="1" smtClean="0">
                <a:solidFill>
                  <a:srgbClr val="990033"/>
                </a:solidFill>
              </a:rPr>
              <a:t>páirtaimseartha</a:t>
            </a:r>
            <a:r>
              <a:rPr lang="en-IE" sz="2000" dirty="0" smtClean="0">
                <a:solidFill>
                  <a:srgbClr val="990033"/>
                </a:solidFill>
              </a:rPr>
              <a:t> </a:t>
            </a:r>
            <a:r>
              <a:rPr lang="en-IE" sz="2000" dirty="0" err="1" smtClean="0">
                <a:solidFill>
                  <a:srgbClr val="990033"/>
                </a:solidFill>
              </a:rPr>
              <a:t>atá</a:t>
            </a:r>
            <a:r>
              <a:rPr lang="en-IE" sz="2000" dirty="0" smtClean="0">
                <a:solidFill>
                  <a:srgbClr val="990033"/>
                </a:solidFill>
              </a:rPr>
              <a:t> </a:t>
            </a:r>
            <a:r>
              <a:rPr lang="en-IE" sz="2000" dirty="0" err="1" smtClean="0">
                <a:solidFill>
                  <a:srgbClr val="990033"/>
                </a:solidFill>
              </a:rPr>
              <a:t>aige</a:t>
            </a:r>
            <a:r>
              <a:rPr lang="en-IE" sz="2000" dirty="0" smtClean="0">
                <a:solidFill>
                  <a:srgbClr val="990033"/>
                </a:solidFill>
              </a:rPr>
              <a:t> </a:t>
            </a:r>
            <a:r>
              <a:rPr lang="en-IE" sz="2000" dirty="0" err="1" smtClean="0">
                <a:solidFill>
                  <a:srgbClr val="990033"/>
                </a:solidFill>
              </a:rPr>
              <a:t>faoi</a:t>
            </a:r>
            <a:r>
              <a:rPr lang="en-IE" sz="2000" dirty="0" smtClean="0">
                <a:solidFill>
                  <a:srgbClr val="990033"/>
                </a:solidFill>
              </a:rPr>
              <a:t> </a:t>
            </a:r>
            <a:r>
              <a:rPr lang="en-IE" sz="2000" dirty="0" err="1" smtClean="0">
                <a:solidFill>
                  <a:srgbClr val="990033"/>
                </a:solidFill>
              </a:rPr>
              <a:t>láthair</a:t>
            </a:r>
            <a:r>
              <a:rPr lang="en-IE" sz="2000" dirty="0" smtClean="0">
                <a:solidFill>
                  <a:srgbClr val="990033"/>
                </a:solidFill>
              </a:rPr>
              <a:t>, go </a:t>
            </a:r>
            <a:r>
              <a:rPr lang="en-IE" sz="2000" dirty="0" err="1" smtClean="0">
                <a:solidFill>
                  <a:srgbClr val="990033"/>
                </a:solidFill>
              </a:rPr>
              <a:t>mbeidh</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 </a:t>
            </a:r>
            <a:r>
              <a:rPr lang="en-IE" sz="2000" dirty="0" err="1" smtClean="0">
                <a:solidFill>
                  <a:srgbClr val="990033"/>
                </a:solidFill>
              </a:rPr>
              <a:t>chumas</a:t>
            </a:r>
            <a:r>
              <a:rPr lang="en-IE" sz="2000" dirty="0" smtClean="0">
                <a:solidFill>
                  <a:srgbClr val="990033"/>
                </a:solidFill>
              </a:rPr>
              <a:t> €100 </a:t>
            </a:r>
            <a:r>
              <a:rPr lang="en-IE" sz="2000" dirty="0" err="1" smtClean="0">
                <a:solidFill>
                  <a:srgbClr val="990033"/>
                </a:solidFill>
              </a:rPr>
              <a:t>sa</a:t>
            </a:r>
            <a:r>
              <a:rPr lang="en-IE" sz="2000" dirty="0" smtClean="0">
                <a:solidFill>
                  <a:srgbClr val="990033"/>
                </a:solidFill>
              </a:rPr>
              <a:t> </a:t>
            </a:r>
            <a:r>
              <a:rPr lang="en-IE" sz="2000" dirty="0" err="1" smtClean="0">
                <a:solidFill>
                  <a:srgbClr val="990033"/>
                </a:solidFill>
              </a:rPr>
              <a:t>mhí</a:t>
            </a:r>
            <a:r>
              <a:rPr lang="en-IE" sz="2000" dirty="0" smtClean="0">
                <a:solidFill>
                  <a:srgbClr val="990033"/>
                </a:solidFill>
              </a:rPr>
              <a:t> a </a:t>
            </a:r>
            <a:r>
              <a:rPr lang="en-IE" sz="2000" dirty="0" err="1" smtClean="0">
                <a:solidFill>
                  <a:srgbClr val="990033"/>
                </a:solidFill>
              </a:rPr>
              <a:t>íoc</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t>
            </a:r>
            <a:r>
              <a:rPr lang="en-IE" sz="2000" dirty="0" err="1" smtClean="0">
                <a:solidFill>
                  <a:srgbClr val="990033"/>
                </a:solidFill>
              </a:rPr>
              <a:t>feadh</a:t>
            </a:r>
            <a:r>
              <a:rPr lang="en-IE" sz="2000" dirty="0" smtClean="0">
                <a:solidFill>
                  <a:srgbClr val="990033"/>
                </a:solidFill>
              </a:rPr>
              <a:t> an </a:t>
            </a:r>
            <a:r>
              <a:rPr lang="en-IE" sz="2000" dirty="0" err="1" smtClean="0">
                <a:solidFill>
                  <a:srgbClr val="990033"/>
                </a:solidFill>
              </a:rPr>
              <a:t>chéad</a:t>
            </a:r>
            <a:r>
              <a:rPr lang="en-IE" sz="2000" dirty="0" smtClean="0">
                <a:solidFill>
                  <a:srgbClr val="990033"/>
                </a:solidFill>
              </a:rPr>
              <a:t> </a:t>
            </a:r>
            <a:r>
              <a:rPr lang="en-IE" sz="2000" dirty="0" err="1" smtClean="0">
                <a:solidFill>
                  <a:srgbClr val="990033"/>
                </a:solidFill>
              </a:rPr>
              <a:t>cheithre</a:t>
            </a:r>
            <a:r>
              <a:rPr lang="en-IE" sz="2000" dirty="0" smtClean="0">
                <a:solidFill>
                  <a:srgbClr val="990033"/>
                </a:solidFill>
              </a:rPr>
              <a:t> </a:t>
            </a:r>
            <a:r>
              <a:rPr lang="en-IE" sz="2000" dirty="0" err="1" smtClean="0">
                <a:solidFill>
                  <a:srgbClr val="990033"/>
                </a:solidFill>
              </a:rPr>
              <a:t>mhí</a:t>
            </a:r>
            <a:r>
              <a:rPr lang="en-IE" sz="2000" dirty="0" smtClean="0">
                <a:solidFill>
                  <a:srgbClr val="990033"/>
                </a:solidFill>
              </a:rPr>
              <a:t> ach </a:t>
            </a:r>
            <a:r>
              <a:rPr lang="en-IE" sz="2000" dirty="0" err="1" smtClean="0">
                <a:solidFill>
                  <a:srgbClr val="990033"/>
                </a:solidFill>
              </a:rPr>
              <a:t>nach</a:t>
            </a:r>
            <a:r>
              <a:rPr lang="en-IE" sz="2000" dirty="0" smtClean="0">
                <a:solidFill>
                  <a:srgbClr val="990033"/>
                </a:solidFill>
              </a:rPr>
              <a:t> </a:t>
            </a:r>
            <a:r>
              <a:rPr lang="en-IE" sz="2000" dirty="0" err="1" smtClean="0">
                <a:solidFill>
                  <a:srgbClr val="990033"/>
                </a:solidFill>
              </a:rPr>
              <a:t>cumas</a:t>
            </a:r>
            <a:r>
              <a:rPr lang="en-IE" sz="2000" dirty="0" smtClean="0">
                <a:solidFill>
                  <a:srgbClr val="990033"/>
                </a:solidFill>
              </a:rPr>
              <a:t> </a:t>
            </a:r>
            <a:r>
              <a:rPr lang="en-IE" sz="2000" dirty="0" err="1" smtClean="0">
                <a:solidFill>
                  <a:srgbClr val="990033"/>
                </a:solidFill>
              </a:rPr>
              <a:t>dó</a:t>
            </a:r>
            <a:r>
              <a:rPr lang="en-IE" sz="2000" dirty="0" smtClean="0">
                <a:solidFill>
                  <a:srgbClr val="990033"/>
                </a:solidFill>
              </a:rPr>
              <a:t> ach €60 </a:t>
            </a:r>
            <a:r>
              <a:rPr lang="en-IE" sz="2000" dirty="0" err="1" smtClean="0">
                <a:solidFill>
                  <a:srgbClr val="990033"/>
                </a:solidFill>
              </a:rPr>
              <a:t>sa</a:t>
            </a:r>
            <a:r>
              <a:rPr lang="en-IE" sz="2000" dirty="0" smtClean="0">
                <a:solidFill>
                  <a:srgbClr val="990033"/>
                </a:solidFill>
              </a:rPr>
              <a:t> </a:t>
            </a:r>
            <a:r>
              <a:rPr lang="en-IE" sz="2000" dirty="0" err="1" smtClean="0">
                <a:solidFill>
                  <a:srgbClr val="990033"/>
                </a:solidFill>
              </a:rPr>
              <a:t>mhí</a:t>
            </a:r>
            <a:r>
              <a:rPr lang="en-IE" sz="2000" dirty="0" smtClean="0">
                <a:solidFill>
                  <a:srgbClr val="990033"/>
                </a:solidFill>
              </a:rPr>
              <a:t> a </a:t>
            </a:r>
            <a:r>
              <a:rPr lang="en-IE" sz="2000" dirty="0" err="1" smtClean="0">
                <a:solidFill>
                  <a:srgbClr val="990033"/>
                </a:solidFill>
              </a:rPr>
              <a:t>íoc</a:t>
            </a:r>
            <a:r>
              <a:rPr lang="en-IE" sz="2000" dirty="0" smtClean="0">
                <a:solidFill>
                  <a:srgbClr val="990033"/>
                </a:solidFill>
              </a:rPr>
              <a:t> </a:t>
            </a:r>
            <a:r>
              <a:rPr lang="en-IE" sz="2000" dirty="0" err="1" smtClean="0">
                <a:solidFill>
                  <a:srgbClr val="990033"/>
                </a:solidFill>
              </a:rPr>
              <a:t>ina</a:t>
            </a:r>
            <a:r>
              <a:rPr lang="en-IE" sz="2000" dirty="0" smtClean="0">
                <a:solidFill>
                  <a:srgbClr val="990033"/>
                </a:solidFill>
              </a:rPr>
              <a:t> </a:t>
            </a:r>
            <a:r>
              <a:rPr lang="en-IE" sz="2000" dirty="0" err="1" smtClean="0">
                <a:solidFill>
                  <a:srgbClr val="990033"/>
                </a:solidFill>
              </a:rPr>
              <a:t>dhiaidh</a:t>
            </a:r>
            <a:r>
              <a:rPr lang="en-IE" sz="2000" dirty="0" smtClean="0">
                <a:solidFill>
                  <a:srgbClr val="990033"/>
                </a:solidFill>
              </a:rPr>
              <a:t> sin. </a:t>
            </a:r>
            <a:r>
              <a:rPr lang="en-IE" sz="2000" dirty="0" err="1" smtClean="0">
                <a:solidFill>
                  <a:srgbClr val="990033"/>
                </a:solidFill>
              </a:rPr>
              <a:t>Deir</a:t>
            </a:r>
            <a:r>
              <a:rPr lang="en-IE" sz="2000" dirty="0" smtClean="0">
                <a:solidFill>
                  <a:srgbClr val="990033"/>
                </a:solidFill>
              </a:rPr>
              <a:t> </a:t>
            </a:r>
            <a:r>
              <a:rPr lang="en-IE" sz="2000" dirty="0" err="1" smtClean="0">
                <a:solidFill>
                  <a:srgbClr val="990033"/>
                </a:solidFill>
              </a:rPr>
              <a:t>Micheál</a:t>
            </a:r>
            <a:r>
              <a:rPr lang="en-IE" sz="2000" dirty="0" smtClean="0">
                <a:solidFill>
                  <a:srgbClr val="990033"/>
                </a:solidFill>
              </a:rPr>
              <a:t> </a:t>
            </a:r>
            <a:r>
              <a:rPr lang="en-IE" sz="2000" dirty="0" err="1" smtClean="0">
                <a:solidFill>
                  <a:srgbClr val="990033"/>
                </a:solidFill>
              </a:rPr>
              <a:t>nach</a:t>
            </a:r>
            <a:r>
              <a:rPr lang="en-IE" sz="2000" dirty="0" smtClean="0">
                <a:solidFill>
                  <a:srgbClr val="990033"/>
                </a:solidFill>
              </a:rPr>
              <a:t> </a:t>
            </a:r>
            <a:r>
              <a:rPr lang="en-IE" sz="2000" dirty="0" err="1" smtClean="0">
                <a:solidFill>
                  <a:srgbClr val="990033"/>
                </a:solidFill>
              </a:rPr>
              <a:t>mbeidh</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 </a:t>
            </a:r>
            <a:r>
              <a:rPr lang="en-IE" sz="2000" dirty="0" err="1" smtClean="0">
                <a:solidFill>
                  <a:srgbClr val="990033"/>
                </a:solidFill>
              </a:rPr>
              <a:t>chumas</a:t>
            </a:r>
            <a:r>
              <a:rPr lang="en-IE" sz="2000" dirty="0" smtClean="0">
                <a:solidFill>
                  <a:srgbClr val="990033"/>
                </a:solidFill>
              </a:rPr>
              <a:t> ach €60 </a:t>
            </a:r>
            <a:r>
              <a:rPr lang="en-IE" sz="2000" dirty="0" err="1" smtClean="0">
                <a:solidFill>
                  <a:srgbClr val="990033"/>
                </a:solidFill>
              </a:rPr>
              <a:t>sa</a:t>
            </a:r>
            <a:r>
              <a:rPr lang="en-IE" sz="2000" dirty="0" smtClean="0">
                <a:solidFill>
                  <a:srgbClr val="990033"/>
                </a:solidFill>
              </a:rPr>
              <a:t> </a:t>
            </a:r>
            <a:r>
              <a:rPr lang="en-IE" sz="2000" dirty="0" err="1" smtClean="0">
                <a:solidFill>
                  <a:srgbClr val="990033"/>
                </a:solidFill>
              </a:rPr>
              <a:t>mhí</a:t>
            </a:r>
            <a:r>
              <a:rPr lang="en-IE" sz="2000" dirty="0" smtClean="0">
                <a:solidFill>
                  <a:srgbClr val="990033"/>
                </a:solidFill>
              </a:rPr>
              <a:t> a </a:t>
            </a:r>
            <a:r>
              <a:rPr lang="en-IE" sz="2000" dirty="0" err="1" smtClean="0">
                <a:solidFill>
                  <a:srgbClr val="990033"/>
                </a:solidFill>
              </a:rPr>
              <a:t>íoc</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t>
            </a:r>
            <a:r>
              <a:rPr lang="en-IE" sz="2000" dirty="0" err="1" smtClean="0">
                <a:solidFill>
                  <a:srgbClr val="990033"/>
                </a:solidFill>
              </a:rPr>
              <a:t>feadh</a:t>
            </a:r>
            <a:r>
              <a:rPr lang="en-IE" sz="2000" dirty="0" smtClean="0">
                <a:solidFill>
                  <a:srgbClr val="990033"/>
                </a:solidFill>
              </a:rPr>
              <a:t> an </a:t>
            </a:r>
            <a:r>
              <a:rPr lang="en-IE" sz="2000" dirty="0" err="1" smtClean="0">
                <a:solidFill>
                  <a:srgbClr val="990033"/>
                </a:solidFill>
              </a:rPr>
              <a:t>chéad</a:t>
            </a:r>
            <a:r>
              <a:rPr lang="en-IE" sz="2000" dirty="0" smtClean="0">
                <a:solidFill>
                  <a:srgbClr val="990033"/>
                </a:solidFill>
              </a:rPr>
              <a:t> </a:t>
            </a:r>
            <a:r>
              <a:rPr lang="en-IE" sz="2000" dirty="0" err="1" smtClean="0">
                <a:solidFill>
                  <a:srgbClr val="990033"/>
                </a:solidFill>
              </a:rPr>
              <a:t>cheithre</a:t>
            </a:r>
            <a:r>
              <a:rPr lang="en-IE" sz="2000" dirty="0" smtClean="0">
                <a:solidFill>
                  <a:srgbClr val="990033"/>
                </a:solidFill>
              </a:rPr>
              <a:t> </a:t>
            </a:r>
            <a:r>
              <a:rPr lang="en-IE" sz="2000" dirty="0" err="1" smtClean="0">
                <a:solidFill>
                  <a:srgbClr val="990033"/>
                </a:solidFill>
              </a:rPr>
              <a:t>mhí</a:t>
            </a:r>
            <a:r>
              <a:rPr lang="en-IE" sz="2000" dirty="0" smtClean="0">
                <a:solidFill>
                  <a:srgbClr val="990033"/>
                </a:solidFill>
              </a:rPr>
              <a:t> </a:t>
            </a:r>
            <a:r>
              <a:rPr lang="en-IE" sz="2000" dirty="0" err="1" smtClean="0">
                <a:solidFill>
                  <a:srgbClr val="990033"/>
                </a:solidFill>
              </a:rPr>
              <a:t>agus</a:t>
            </a:r>
            <a:r>
              <a:rPr lang="en-IE" sz="2000" dirty="0" smtClean="0">
                <a:solidFill>
                  <a:srgbClr val="990033"/>
                </a:solidFill>
              </a:rPr>
              <a:t> €100 </a:t>
            </a:r>
            <a:r>
              <a:rPr lang="en-IE" sz="2000" dirty="0" err="1" smtClean="0">
                <a:solidFill>
                  <a:srgbClr val="990033"/>
                </a:solidFill>
              </a:rPr>
              <a:t>sa</a:t>
            </a:r>
            <a:r>
              <a:rPr lang="en-IE" sz="2000" dirty="0" smtClean="0">
                <a:solidFill>
                  <a:srgbClr val="990033"/>
                </a:solidFill>
              </a:rPr>
              <a:t> </a:t>
            </a:r>
            <a:r>
              <a:rPr lang="en-IE" sz="2000" dirty="0" err="1" smtClean="0">
                <a:solidFill>
                  <a:srgbClr val="990033"/>
                </a:solidFill>
              </a:rPr>
              <a:t>mhí</a:t>
            </a:r>
            <a:r>
              <a:rPr lang="en-IE" sz="2000" dirty="0" smtClean="0">
                <a:solidFill>
                  <a:srgbClr val="990033"/>
                </a:solidFill>
              </a:rPr>
              <a:t> </a:t>
            </a:r>
            <a:r>
              <a:rPr lang="en-IE" sz="2000" dirty="0" err="1" smtClean="0">
                <a:solidFill>
                  <a:srgbClr val="990033"/>
                </a:solidFill>
              </a:rPr>
              <a:t>ina</a:t>
            </a:r>
            <a:r>
              <a:rPr lang="en-IE" sz="2000" dirty="0" smtClean="0">
                <a:solidFill>
                  <a:srgbClr val="990033"/>
                </a:solidFill>
              </a:rPr>
              <a:t> </a:t>
            </a:r>
            <a:r>
              <a:rPr lang="en-IE" sz="2000" dirty="0" err="1" smtClean="0">
                <a:solidFill>
                  <a:srgbClr val="990033"/>
                </a:solidFill>
              </a:rPr>
              <a:t>dhiaidh</a:t>
            </a:r>
            <a:r>
              <a:rPr lang="en-IE" sz="2000" dirty="0" smtClean="0">
                <a:solidFill>
                  <a:srgbClr val="990033"/>
                </a:solidFill>
              </a:rPr>
              <a:t> sin.  </a:t>
            </a:r>
            <a:r>
              <a:rPr lang="en-IE" sz="2000" dirty="0" err="1" smtClean="0">
                <a:solidFill>
                  <a:srgbClr val="990033"/>
                </a:solidFill>
              </a:rPr>
              <a:t>Áiríonn</a:t>
            </a:r>
            <a:r>
              <a:rPr lang="en-IE" sz="2000" dirty="0" smtClean="0">
                <a:solidFill>
                  <a:srgbClr val="990033"/>
                </a:solidFill>
              </a:rPr>
              <a:t> </a:t>
            </a:r>
            <a:r>
              <a:rPr lang="en-IE" sz="2000" dirty="0" err="1" smtClean="0">
                <a:solidFill>
                  <a:srgbClr val="990033"/>
                </a:solidFill>
              </a:rPr>
              <a:t>Micheál</a:t>
            </a:r>
            <a:r>
              <a:rPr lang="en-IE" sz="2000" dirty="0" smtClean="0">
                <a:solidFill>
                  <a:srgbClr val="990033"/>
                </a:solidFill>
              </a:rPr>
              <a:t> go </a:t>
            </a:r>
            <a:r>
              <a:rPr lang="en-IE" sz="2000" dirty="0" err="1" smtClean="0">
                <a:solidFill>
                  <a:srgbClr val="990033"/>
                </a:solidFill>
              </a:rPr>
              <a:t>bhfuil</a:t>
            </a:r>
            <a:r>
              <a:rPr lang="en-IE" sz="2000" dirty="0" smtClean="0">
                <a:solidFill>
                  <a:srgbClr val="990033"/>
                </a:solidFill>
              </a:rPr>
              <a:t> an </a:t>
            </a:r>
            <a:r>
              <a:rPr lang="en-IE" sz="2000" dirty="0" err="1" smtClean="0">
                <a:solidFill>
                  <a:srgbClr val="990033"/>
                </a:solidFill>
              </a:rPr>
              <a:t>méid</a:t>
            </a:r>
            <a:r>
              <a:rPr lang="en-IE" sz="2000" dirty="0">
                <a:solidFill>
                  <a:srgbClr val="990033"/>
                </a:solidFill>
              </a:rPr>
              <a:t> </a:t>
            </a:r>
            <a:r>
              <a:rPr lang="en-IE" sz="2000" dirty="0" err="1" smtClean="0">
                <a:solidFill>
                  <a:srgbClr val="990033"/>
                </a:solidFill>
              </a:rPr>
              <a:t>céanna</a:t>
            </a:r>
            <a:r>
              <a:rPr lang="en-IE" sz="2000" dirty="0">
                <a:solidFill>
                  <a:srgbClr val="990033"/>
                </a:solidFill>
              </a:rPr>
              <a:t> </a:t>
            </a:r>
            <a:r>
              <a:rPr lang="en-IE" sz="2000" dirty="0" smtClean="0">
                <a:solidFill>
                  <a:srgbClr val="990033"/>
                </a:solidFill>
              </a:rPr>
              <a:t>á </a:t>
            </a:r>
            <a:r>
              <a:rPr lang="en-IE" sz="2000" dirty="0" err="1" smtClean="0">
                <a:solidFill>
                  <a:srgbClr val="990033"/>
                </a:solidFill>
              </a:rPr>
              <a:t>íoc</a:t>
            </a:r>
            <a:r>
              <a:rPr lang="en-IE" sz="2000" dirty="0" smtClean="0">
                <a:solidFill>
                  <a:srgbClr val="990033"/>
                </a:solidFill>
              </a:rPr>
              <a:t> </a:t>
            </a:r>
            <a:r>
              <a:rPr lang="en-IE" sz="2000" dirty="0" err="1" smtClean="0">
                <a:solidFill>
                  <a:srgbClr val="990033"/>
                </a:solidFill>
              </a:rPr>
              <a:t>acu</a:t>
            </a:r>
            <a:r>
              <a:rPr lang="en-IE" sz="2000" dirty="0" smtClean="0">
                <a:solidFill>
                  <a:srgbClr val="990033"/>
                </a:solidFill>
              </a:rPr>
              <a:t> </a:t>
            </a:r>
            <a:r>
              <a:rPr lang="en-IE" sz="2000" dirty="0" err="1" smtClean="0">
                <a:solidFill>
                  <a:srgbClr val="990033"/>
                </a:solidFill>
              </a:rPr>
              <a:t>araon</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an </a:t>
            </a:r>
            <a:r>
              <a:rPr lang="en-IE" sz="2000" dirty="0" err="1" smtClean="0">
                <a:solidFill>
                  <a:srgbClr val="990033"/>
                </a:solidFill>
              </a:rPr>
              <a:t>iasacht</a:t>
            </a:r>
            <a:r>
              <a:rPr lang="en-IE" sz="2000" dirty="0" smtClean="0">
                <a:solidFill>
                  <a:srgbClr val="990033"/>
                </a:solidFill>
              </a:rPr>
              <a:t>. ____________________________________________________________________________________________________________________________________________________________________________________</a:t>
            </a:r>
            <a:endParaRPr lang="en-IE" sz="2000" dirty="0">
              <a:solidFill>
                <a:srgbClr val="990033"/>
              </a:solidFill>
            </a:endParaRPr>
          </a:p>
          <a:p>
            <a:r>
              <a:rPr lang="en-IE" sz="2000" dirty="0" err="1" smtClean="0">
                <a:solidFill>
                  <a:srgbClr val="990033"/>
                </a:solidFill>
              </a:rPr>
              <a:t>Nóta</a:t>
            </a:r>
            <a:r>
              <a:rPr lang="en-IE" sz="2000" dirty="0" smtClean="0">
                <a:solidFill>
                  <a:srgbClr val="990033"/>
                </a:solidFill>
              </a:rPr>
              <a:t>: </a:t>
            </a:r>
            <a:r>
              <a:rPr lang="en-IE" sz="2000" dirty="0" err="1" smtClean="0">
                <a:solidFill>
                  <a:srgbClr val="990033"/>
                </a:solidFill>
              </a:rPr>
              <a:t>Tá</a:t>
            </a:r>
            <a:r>
              <a:rPr lang="en-IE" sz="2000" dirty="0" smtClean="0">
                <a:solidFill>
                  <a:srgbClr val="990033"/>
                </a:solidFill>
              </a:rPr>
              <a:t> an </a:t>
            </a:r>
            <a:r>
              <a:rPr lang="en-IE" sz="2000" dirty="0" err="1" smtClean="0">
                <a:solidFill>
                  <a:srgbClr val="990033"/>
                </a:solidFill>
              </a:rPr>
              <a:t>fhadhb</a:t>
            </a:r>
            <a:r>
              <a:rPr lang="en-IE" sz="2000" dirty="0" smtClean="0">
                <a:solidFill>
                  <a:srgbClr val="990033"/>
                </a:solidFill>
              </a:rPr>
              <a:t> </a:t>
            </a:r>
            <a:r>
              <a:rPr lang="en-IE" sz="2000" dirty="0" err="1" smtClean="0">
                <a:solidFill>
                  <a:srgbClr val="990033"/>
                </a:solidFill>
              </a:rPr>
              <a:t>tugtha</a:t>
            </a:r>
            <a:r>
              <a:rPr lang="en-IE" sz="2000" dirty="0" smtClean="0">
                <a:solidFill>
                  <a:srgbClr val="990033"/>
                </a:solidFill>
              </a:rPr>
              <a:t> </a:t>
            </a:r>
            <a:r>
              <a:rPr lang="en-IE" sz="2000" dirty="0" err="1" smtClean="0">
                <a:solidFill>
                  <a:srgbClr val="990033"/>
                </a:solidFill>
              </a:rPr>
              <a:t>thuas</a:t>
            </a:r>
            <a:r>
              <a:rPr lang="en-IE" sz="2000" dirty="0" smtClean="0">
                <a:solidFill>
                  <a:srgbClr val="990033"/>
                </a:solidFill>
              </a:rPr>
              <a:t> </a:t>
            </a:r>
            <a:r>
              <a:rPr lang="en-IE" sz="2000" dirty="0" err="1" smtClean="0">
                <a:solidFill>
                  <a:srgbClr val="990033"/>
                </a:solidFill>
              </a:rPr>
              <a:t>bunaithe</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t>
            </a:r>
            <a:r>
              <a:rPr lang="en-IE" sz="2000" dirty="0" err="1" smtClean="0">
                <a:solidFill>
                  <a:srgbClr val="990033"/>
                </a:solidFill>
              </a:rPr>
              <a:t>na</a:t>
            </a:r>
            <a:r>
              <a:rPr lang="en-IE" sz="2000" dirty="0" smtClean="0">
                <a:solidFill>
                  <a:srgbClr val="990033"/>
                </a:solidFill>
              </a:rPr>
              <a:t> </a:t>
            </a:r>
            <a:r>
              <a:rPr lang="en-IE" sz="2000" dirty="0" err="1" smtClean="0">
                <a:solidFill>
                  <a:srgbClr val="990033"/>
                </a:solidFill>
              </a:rPr>
              <a:t>critéir</a:t>
            </a:r>
            <a:r>
              <a:rPr lang="en-IE" sz="2000" dirty="0" smtClean="0">
                <a:solidFill>
                  <a:srgbClr val="990033"/>
                </a:solidFill>
              </a:rPr>
              <a:t> a </a:t>
            </a:r>
            <a:r>
              <a:rPr lang="en-IE" sz="2000" dirty="0" err="1" smtClean="0">
                <a:solidFill>
                  <a:srgbClr val="990033"/>
                </a:solidFill>
              </a:rPr>
              <a:t>leanas</a:t>
            </a:r>
            <a:r>
              <a:rPr lang="en-IE" sz="2000" dirty="0" smtClean="0">
                <a:solidFill>
                  <a:srgbClr val="990033"/>
                </a:solidFill>
              </a:rPr>
              <a:t>: </a:t>
            </a:r>
            <a:endParaRPr lang="en-IE" sz="2000" dirty="0">
              <a:solidFill>
                <a:srgbClr val="990033"/>
              </a:solidFill>
            </a:endParaRPr>
          </a:p>
          <a:p>
            <a:r>
              <a:rPr lang="en-IE" sz="2000" dirty="0">
                <a:solidFill>
                  <a:srgbClr val="990033"/>
                </a:solidFill>
              </a:rPr>
              <a:t>(a) </a:t>
            </a:r>
            <a:r>
              <a:rPr lang="en-IE" sz="2000" dirty="0" err="1" smtClean="0">
                <a:solidFill>
                  <a:srgbClr val="990033"/>
                </a:solidFill>
              </a:rPr>
              <a:t>Tógtar</a:t>
            </a:r>
            <a:r>
              <a:rPr lang="en-IE" sz="2000" dirty="0" smtClean="0">
                <a:solidFill>
                  <a:srgbClr val="990033"/>
                </a:solidFill>
              </a:rPr>
              <a:t> </a:t>
            </a:r>
            <a:r>
              <a:rPr lang="en-IE" sz="2000" dirty="0" err="1" smtClean="0">
                <a:solidFill>
                  <a:srgbClr val="990033"/>
                </a:solidFill>
              </a:rPr>
              <a:t>airgead</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t>
            </a:r>
            <a:r>
              <a:rPr lang="en-IE" sz="2000" dirty="0" err="1" smtClean="0">
                <a:solidFill>
                  <a:srgbClr val="990033"/>
                </a:solidFill>
              </a:rPr>
              <a:t>iasacht</a:t>
            </a:r>
            <a:endParaRPr lang="en-IE" sz="2000" dirty="0">
              <a:solidFill>
                <a:srgbClr val="990033"/>
              </a:solidFill>
            </a:endParaRPr>
          </a:p>
          <a:p>
            <a:r>
              <a:rPr lang="en-IE" sz="2000" dirty="0">
                <a:solidFill>
                  <a:srgbClr val="990033"/>
                </a:solidFill>
              </a:rPr>
              <a:t>(b) </a:t>
            </a:r>
            <a:r>
              <a:rPr lang="en-IE" sz="2000" dirty="0" err="1" smtClean="0">
                <a:solidFill>
                  <a:srgbClr val="990033"/>
                </a:solidFill>
              </a:rPr>
              <a:t>Cuirtear</a:t>
            </a:r>
            <a:r>
              <a:rPr lang="en-IE" sz="2000" dirty="0" smtClean="0">
                <a:solidFill>
                  <a:srgbClr val="990033"/>
                </a:solidFill>
              </a:rPr>
              <a:t> </a:t>
            </a:r>
            <a:r>
              <a:rPr lang="en-IE" sz="2000" dirty="0" err="1" smtClean="0">
                <a:solidFill>
                  <a:srgbClr val="990033"/>
                </a:solidFill>
              </a:rPr>
              <a:t>ús</a:t>
            </a:r>
            <a:r>
              <a:rPr lang="en-IE" sz="2000" dirty="0" smtClean="0">
                <a:solidFill>
                  <a:srgbClr val="990033"/>
                </a:solidFill>
              </a:rPr>
              <a:t> leis tar </a:t>
            </a:r>
            <a:r>
              <a:rPr lang="en-IE" sz="2000" dirty="0" err="1" smtClean="0">
                <a:solidFill>
                  <a:srgbClr val="990033"/>
                </a:solidFill>
              </a:rPr>
              <a:t>éis</a:t>
            </a:r>
            <a:r>
              <a:rPr lang="en-IE" sz="2000" dirty="0" smtClean="0">
                <a:solidFill>
                  <a:srgbClr val="990033"/>
                </a:solidFill>
              </a:rPr>
              <a:t> </a:t>
            </a:r>
            <a:r>
              <a:rPr lang="en-IE" sz="2000" dirty="0" err="1" smtClean="0">
                <a:solidFill>
                  <a:srgbClr val="990033"/>
                </a:solidFill>
              </a:rPr>
              <a:t>míosa</a:t>
            </a:r>
            <a:r>
              <a:rPr lang="en-IE" sz="2000" dirty="0" smtClean="0">
                <a:solidFill>
                  <a:srgbClr val="990033"/>
                </a:solidFill>
              </a:rPr>
              <a:t> </a:t>
            </a:r>
            <a:r>
              <a:rPr lang="en-IE" sz="2000" dirty="0" err="1" smtClean="0">
                <a:solidFill>
                  <a:srgbClr val="990033"/>
                </a:solidFill>
              </a:rPr>
              <a:t>amháin</a:t>
            </a:r>
            <a:r>
              <a:rPr lang="en-IE" sz="2000" dirty="0" smtClean="0">
                <a:solidFill>
                  <a:srgbClr val="990033"/>
                </a:solidFill>
              </a:rPr>
              <a:t> </a:t>
            </a:r>
          </a:p>
          <a:p>
            <a:r>
              <a:rPr lang="en-IE" sz="2000" dirty="0" smtClean="0">
                <a:solidFill>
                  <a:srgbClr val="990033"/>
                </a:solidFill>
              </a:rPr>
              <a:t>(</a:t>
            </a:r>
            <a:r>
              <a:rPr lang="en-IE" sz="2000" dirty="0">
                <a:solidFill>
                  <a:srgbClr val="990033"/>
                </a:solidFill>
              </a:rPr>
              <a:t>c) </a:t>
            </a:r>
            <a:r>
              <a:rPr lang="en-IE" sz="2000" dirty="0" err="1" smtClean="0">
                <a:solidFill>
                  <a:srgbClr val="990033"/>
                </a:solidFill>
              </a:rPr>
              <a:t>Ansin</a:t>
            </a:r>
            <a:r>
              <a:rPr lang="en-IE" sz="2000" dirty="0" smtClean="0">
                <a:solidFill>
                  <a:srgbClr val="990033"/>
                </a:solidFill>
              </a:rPr>
              <a:t> </a:t>
            </a:r>
            <a:r>
              <a:rPr lang="en-IE" sz="2000" dirty="0" err="1" smtClean="0">
                <a:solidFill>
                  <a:srgbClr val="990033"/>
                </a:solidFill>
              </a:rPr>
              <a:t>íocann</a:t>
            </a:r>
            <a:r>
              <a:rPr lang="en-IE" sz="2000" dirty="0" smtClean="0">
                <a:solidFill>
                  <a:srgbClr val="990033"/>
                </a:solidFill>
              </a:rPr>
              <a:t> an </a:t>
            </a:r>
            <a:r>
              <a:rPr lang="en-IE" sz="2000" dirty="0" err="1" smtClean="0">
                <a:solidFill>
                  <a:srgbClr val="990033"/>
                </a:solidFill>
              </a:rPr>
              <a:t>duine</a:t>
            </a:r>
            <a:r>
              <a:rPr lang="en-IE" sz="2000" dirty="0" smtClean="0">
                <a:solidFill>
                  <a:srgbClr val="990033"/>
                </a:solidFill>
              </a:rPr>
              <a:t> a </a:t>
            </a:r>
            <a:r>
              <a:rPr lang="en-IE" sz="2000" dirty="0" err="1" smtClean="0">
                <a:solidFill>
                  <a:srgbClr val="990033"/>
                </a:solidFill>
              </a:rPr>
              <a:t>aisíoc</a:t>
            </a:r>
            <a:r>
              <a:rPr lang="en-IE" sz="2000" dirty="0" smtClean="0">
                <a:solidFill>
                  <a:srgbClr val="990033"/>
                </a:solidFill>
              </a:rPr>
              <a:t> </a:t>
            </a:r>
            <a:r>
              <a:rPr lang="en-IE" sz="2000" dirty="0" err="1" smtClean="0">
                <a:solidFill>
                  <a:srgbClr val="990033"/>
                </a:solidFill>
              </a:rPr>
              <a:t>míosúil</a:t>
            </a:r>
            <a:r>
              <a:rPr lang="en-IE" sz="2000" dirty="0" smtClean="0">
                <a:solidFill>
                  <a:srgbClr val="990033"/>
                </a:solidFill>
              </a:rPr>
              <a:t>.</a:t>
            </a:r>
            <a:endParaRPr lang="en-IE" sz="2000" dirty="0">
              <a:solidFill>
                <a:srgbClr val="990033"/>
              </a:solidFill>
            </a:endParaRPr>
          </a:p>
        </p:txBody>
      </p:sp>
      <p:grpSp>
        <p:nvGrpSpPr>
          <p:cNvPr id="4" name="Group 3"/>
          <p:cNvGrpSpPr/>
          <p:nvPr/>
        </p:nvGrpSpPr>
        <p:grpSpPr>
          <a:xfrm>
            <a:off x="8789610" y="620689"/>
            <a:ext cx="8239774" cy="5460418"/>
            <a:chOff x="8789610" y="620689"/>
            <a:chExt cx="8239774" cy="5460418"/>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0512" y="908720"/>
              <a:ext cx="7848872" cy="51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17</a:t>
            </a:fld>
            <a:endParaRPr lang="en-IE">
              <a:solidFill>
                <a:prstClr val="black">
                  <a:tint val="75000"/>
                </a:prstClr>
              </a:solidFill>
            </a:endParaRPr>
          </a:p>
        </p:txBody>
      </p:sp>
      <p:sp>
        <p:nvSpPr>
          <p:cNvPr id="8" name="Snip and Round Single Corner Rectangle 7"/>
          <p:cNvSpPr/>
          <p:nvPr/>
        </p:nvSpPr>
        <p:spPr>
          <a:xfrm flipH="1">
            <a:off x="8388000" y="6426000"/>
            <a:ext cx="756000" cy="432000"/>
          </a:xfrm>
          <a:prstGeom prst="snipRoundRect">
            <a:avLst>
              <a:gd name="adj1" fmla="val 0"/>
              <a:gd name="adj2" fmla="val 38813"/>
            </a:avLst>
          </a:prstGeom>
          <a:solidFill>
            <a:srgbClr val="99003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spTree>
    <p:extLst>
      <p:ext uri="{BB962C8B-B14F-4D97-AF65-F5344CB8AC3E}">
        <p14:creationId xmlns:p14="http://schemas.microsoft.com/office/powerpoint/2010/main" val="3111870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66FE7B-BF1B-4310-AC68-E3099D9E12EB}" type="slidenum">
              <a:rPr lang="en-IE" smtClean="0">
                <a:solidFill>
                  <a:prstClr val="black">
                    <a:tint val="75000"/>
                  </a:prstClr>
                </a:solidFill>
              </a:rPr>
              <a:pPr/>
              <a:t>18</a:t>
            </a:fld>
            <a:endParaRPr lang="en-IE">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8563434"/>
              </p:ext>
            </p:extLst>
          </p:nvPr>
        </p:nvGraphicFramePr>
        <p:xfrm>
          <a:off x="899592" y="1124747"/>
          <a:ext cx="6642921" cy="4763260"/>
        </p:xfrm>
        <a:graphic>
          <a:graphicData uri="http://schemas.openxmlformats.org/drawingml/2006/table">
            <a:tbl>
              <a:tblPr/>
              <a:tblGrid>
                <a:gridCol w="597117"/>
                <a:gridCol w="845915"/>
                <a:gridCol w="845915"/>
                <a:gridCol w="845915"/>
                <a:gridCol w="373197"/>
                <a:gridCol w="597117"/>
                <a:gridCol w="845915"/>
                <a:gridCol w="845915"/>
                <a:gridCol w="845915"/>
              </a:tblGrid>
              <a:tr h="423491">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lnSpc>
                          <a:spcPct val="115000"/>
                        </a:lnSpc>
                        <a:spcAft>
                          <a:spcPts val="0"/>
                        </a:spcAft>
                      </a:pPr>
                      <a:r>
                        <a:rPr lang="en-IE" sz="2000" b="1" kern="1200" dirty="0" err="1" smtClean="0">
                          <a:solidFill>
                            <a:srgbClr val="990033"/>
                          </a:solidFill>
                          <a:effectLst/>
                          <a:latin typeface="Calibri"/>
                          <a:ea typeface="Calibri"/>
                          <a:cs typeface="Times New Roman"/>
                        </a:rPr>
                        <a:t>Daithí</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tcPr>
                </a:tc>
                <a:tc hMerge="1">
                  <a:txBody>
                    <a:bodyPr/>
                    <a:lstStyle/>
                    <a:p>
                      <a:endParaRPr lang="en-IE"/>
                    </a:p>
                  </a:txBody>
                  <a:tcPr/>
                </a:tc>
                <a:tc hMerge="1">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R w="12700" cap="flat" cmpd="sng" algn="ctr">
                      <a:solidFill>
                        <a:srgbClr val="990033"/>
                      </a:solidFill>
                      <a:prstDash val="solid"/>
                      <a:round/>
                      <a:headEnd type="none" w="med" len="med"/>
                      <a:tailEnd type="none" w="med" len="med"/>
                    </a:lnR>
                    <a:lnT>
                      <a:noFill/>
                    </a:lnT>
                    <a:lnB>
                      <a:noFill/>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lnSpc>
                          <a:spcPct val="115000"/>
                        </a:lnSpc>
                        <a:spcAft>
                          <a:spcPts val="0"/>
                        </a:spcAft>
                      </a:pPr>
                      <a:r>
                        <a:rPr lang="en-IE" sz="2000" b="1" kern="1200" dirty="0" err="1" smtClean="0">
                          <a:solidFill>
                            <a:srgbClr val="990033"/>
                          </a:solidFill>
                          <a:effectLst/>
                          <a:latin typeface="Calibri"/>
                          <a:ea typeface="Calibri"/>
                          <a:cs typeface="Times New Roman"/>
                        </a:rPr>
                        <a:t>Micheál</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588406">
                <a:tc>
                  <a:txBody>
                    <a:bodyPr/>
                    <a:lstStyle/>
                    <a:p>
                      <a:pPr algn="ctr">
                        <a:lnSpc>
                          <a:spcPct val="115000"/>
                        </a:lnSpc>
                        <a:spcAft>
                          <a:spcPts val="0"/>
                        </a:spcAft>
                      </a:pPr>
                      <a:r>
                        <a:rPr lang="en-IE" sz="1600" b="1" kern="1200" dirty="0" smtClean="0">
                          <a:solidFill>
                            <a:srgbClr val="990033"/>
                          </a:solidFill>
                          <a:effectLst/>
                          <a:latin typeface="Calibri"/>
                          <a:ea typeface="Calibri"/>
                          <a:cs typeface="Times New Roman"/>
                        </a:rPr>
                        <a:t>Am</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dirty="0" err="1" smtClean="0">
                          <a:solidFill>
                            <a:srgbClr val="990033"/>
                          </a:solidFill>
                          <a:effectLst/>
                          <a:latin typeface="Calibri"/>
                          <a:ea typeface="Calibri"/>
                          <a:cs typeface="Times New Roman"/>
                        </a:rPr>
                        <a:t>Iomlán</a:t>
                      </a:r>
                      <a:r>
                        <a:rPr lang="en-IE" sz="1400" b="1" kern="1200" baseline="0" dirty="0" smtClean="0">
                          <a:solidFill>
                            <a:srgbClr val="990033"/>
                          </a:solidFill>
                          <a:effectLst/>
                          <a:latin typeface="Calibri"/>
                          <a:ea typeface="Calibri"/>
                          <a:cs typeface="Times New Roman"/>
                        </a:rPr>
                        <a:t> </a:t>
                      </a:r>
                      <a:r>
                        <a:rPr lang="en-IE" sz="1400" b="1" kern="1200" baseline="0" dirty="0" err="1" smtClean="0">
                          <a:solidFill>
                            <a:srgbClr val="990033"/>
                          </a:solidFill>
                          <a:effectLst/>
                          <a:latin typeface="Calibri"/>
                          <a:ea typeface="Calibri"/>
                          <a:cs typeface="Times New Roman"/>
                        </a:rPr>
                        <a:t>Míosúil</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dirty="0" err="1" smtClean="0">
                          <a:solidFill>
                            <a:srgbClr val="990033"/>
                          </a:solidFill>
                          <a:effectLst/>
                          <a:latin typeface="Calibri"/>
                          <a:ea typeface="Calibri"/>
                          <a:cs typeface="Times New Roman"/>
                        </a:rPr>
                        <a:t>Ús</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200" b="1" kern="1200" dirty="0" err="1" smtClean="0">
                          <a:solidFill>
                            <a:srgbClr val="990033"/>
                          </a:solidFill>
                          <a:effectLst/>
                          <a:latin typeface="Calibri"/>
                          <a:ea typeface="Calibri"/>
                          <a:cs typeface="Times New Roman"/>
                        </a:rPr>
                        <a:t>Íocaíocht</a:t>
                      </a:r>
                      <a:endParaRPr lang="en-IE" sz="105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dirty="0" smtClean="0">
                          <a:solidFill>
                            <a:srgbClr val="990033"/>
                          </a:solidFill>
                          <a:effectLst/>
                          <a:latin typeface="Calibri"/>
                          <a:ea typeface="Calibri"/>
                          <a:cs typeface="Times New Roman"/>
                        </a:rPr>
                        <a:t>Am</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dirty="0" err="1" smtClean="0">
                          <a:solidFill>
                            <a:srgbClr val="990033"/>
                          </a:solidFill>
                          <a:effectLst/>
                          <a:latin typeface="Calibri"/>
                          <a:ea typeface="Calibri"/>
                          <a:cs typeface="Times New Roman"/>
                        </a:rPr>
                        <a:t>Iomlán</a:t>
                      </a:r>
                      <a:r>
                        <a:rPr lang="en-IE" sz="1400" b="1" kern="1200" baseline="0" dirty="0" smtClean="0">
                          <a:solidFill>
                            <a:srgbClr val="990033"/>
                          </a:solidFill>
                          <a:effectLst/>
                          <a:latin typeface="Calibri"/>
                          <a:ea typeface="Calibri"/>
                          <a:cs typeface="Times New Roman"/>
                        </a:rPr>
                        <a:t> </a:t>
                      </a:r>
                      <a:r>
                        <a:rPr lang="en-IE" sz="1400" b="1" kern="1200" baseline="0" dirty="0" err="1" smtClean="0">
                          <a:solidFill>
                            <a:srgbClr val="990033"/>
                          </a:solidFill>
                          <a:effectLst/>
                          <a:latin typeface="Calibri"/>
                          <a:ea typeface="Calibri"/>
                          <a:cs typeface="Times New Roman"/>
                        </a:rPr>
                        <a:t>Míosúil</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dirty="0" err="1" smtClean="0">
                          <a:solidFill>
                            <a:srgbClr val="990033"/>
                          </a:solidFill>
                          <a:effectLst/>
                          <a:latin typeface="Calibri"/>
                          <a:ea typeface="Calibri"/>
                          <a:cs typeface="Times New Roman"/>
                        </a:rPr>
                        <a:t>Ús</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200" b="1" kern="1200" dirty="0" err="1" smtClean="0">
                          <a:solidFill>
                            <a:srgbClr val="990033"/>
                          </a:solidFill>
                          <a:effectLst/>
                          <a:latin typeface="Calibri"/>
                          <a:ea typeface="Calibri"/>
                          <a:cs typeface="Times New Roman"/>
                        </a:rPr>
                        <a:t>Íocaíocht</a:t>
                      </a:r>
                      <a:endParaRPr lang="en-IE" sz="105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2</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2</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3</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3</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4</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4</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5</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5</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6</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6</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7</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7</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8</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8</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9</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9</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pSp>
        <p:nvGrpSpPr>
          <p:cNvPr id="5" name="Group 4"/>
          <p:cNvGrpSpPr/>
          <p:nvPr/>
        </p:nvGrpSpPr>
        <p:grpSpPr>
          <a:xfrm>
            <a:off x="8789610" y="620689"/>
            <a:ext cx="8239774" cy="5460418"/>
            <a:chOff x="8789610" y="620689"/>
            <a:chExt cx="8239774" cy="5460418"/>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0512" y="908720"/>
              <a:ext cx="7848872" cy="51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8" name="Snip and Round Single Corner Rectangle 7"/>
          <p:cNvSpPr/>
          <p:nvPr/>
        </p:nvSpPr>
        <p:spPr>
          <a:xfrm flipH="1">
            <a:off x="8388000" y="6426000"/>
            <a:ext cx="756000" cy="432000"/>
          </a:xfrm>
          <a:prstGeom prst="snipRoundRect">
            <a:avLst>
              <a:gd name="adj1" fmla="val 0"/>
              <a:gd name="adj2" fmla="val 38813"/>
            </a:avLst>
          </a:prstGeom>
          <a:solidFill>
            <a:srgbClr val="99003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latin typeface="+mj-lt"/>
              </a:rPr>
              <a:t>3</a:t>
            </a:r>
          </a:p>
        </p:txBody>
      </p:sp>
      <p:sp>
        <p:nvSpPr>
          <p:cNvPr id="3" name="TextBox 2"/>
          <p:cNvSpPr txBox="1"/>
          <p:nvPr/>
        </p:nvSpPr>
        <p:spPr>
          <a:xfrm>
            <a:off x="1475656" y="404664"/>
            <a:ext cx="5904656" cy="646331"/>
          </a:xfrm>
          <a:prstGeom prst="rect">
            <a:avLst/>
          </a:prstGeom>
          <a:noFill/>
        </p:spPr>
        <p:txBody>
          <a:bodyPr wrap="square" rtlCol="0">
            <a:spAutoFit/>
          </a:bodyPr>
          <a:lstStyle/>
          <a:p>
            <a:pPr algn="ctr"/>
            <a:r>
              <a:rPr lang="en-IE" sz="3600" b="1" dirty="0" err="1" smtClean="0">
                <a:latin typeface="Century Gothic" pitchFamily="34" charset="0"/>
              </a:rPr>
              <a:t>Sceideal</a:t>
            </a:r>
            <a:r>
              <a:rPr lang="en-IE" sz="3600" b="1" dirty="0" smtClean="0">
                <a:latin typeface="Century Gothic" pitchFamily="34" charset="0"/>
              </a:rPr>
              <a:t> </a:t>
            </a:r>
            <a:r>
              <a:rPr lang="en-IE" sz="3600" b="1" dirty="0" err="1" smtClean="0">
                <a:latin typeface="Century Gothic" pitchFamily="34" charset="0"/>
              </a:rPr>
              <a:t>Íocaíochta</a:t>
            </a:r>
            <a:endParaRPr lang="en-IE" sz="3600" b="1" dirty="0">
              <a:latin typeface="Century Gothic" pitchFamily="34" charset="0"/>
            </a:endParaRPr>
          </a:p>
        </p:txBody>
      </p:sp>
      <p:grpSp>
        <p:nvGrpSpPr>
          <p:cNvPr id="9" name="Group 8"/>
          <p:cNvGrpSpPr/>
          <p:nvPr/>
        </p:nvGrpSpPr>
        <p:grpSpPr>
          <a:xfrm>
            <a:off x="899592" y="1556792"/>
            <a:ext cx="1440160" cy="4320480"/>
            <a:chOff x="899592" y="1556792"/>
            <a:chExt cx="1440160" cy="4320480"/>
          </a:xfrm>
        </p:grpSpPr>
        <p:cxnSp>
          <p:nvCxnSpPr>
            <p:cNvPr id="13" name="Straight Connector 12"/>
            <p:cNvCxnSpPr/>
            <p:nvPr/>
          </p:nvCxnSpPr>
          <p:spPr>
            <a:xfrm>
              <a:off x="2339752" y="1556792"/>
              <a:ext cx="0" cy="432048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99592" y="1556792"/>
              <a:ext cx="144016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99592" y="5877272"/>
              <a:ext cx="144016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1865" y="1556792"/>
              <a:ext cx="0" cy="432048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427984" y="1556792"/>
            <a:ext cx="1440160" cy="4320480"/>
            <a:chOff x="4427984" y="1556792"/>
            <a:chExt cx="1440160" cy="4320480"/>
          </a:xfrm>
        </p:grpSpPr>
        <p:cxnSp>
          <p:nvCxnSpPr>
            <p:cNvPr id="18" name="Straight Connector 17"/>
            <p:cNvCxnSpPr/>
            <p:nvPr/>
          </p:nvCxnSpPr>
          <p:spPr>
            <a:xfrm flipH="1">
              <a:off x="4427984" y="1557916"/>
              <a:ext cx="144016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68144" y="1556792"/>
              <a:ext cx="0" cy="432048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27984" y="1556792"/>
              <a:ext cx="0" cy="432048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427984" y="5852257"/>
              <a:ext cx="144016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316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35" presetClass="path" presetSubtype="0" accel="50000" decel="50000" fill="hold" nodeType="clickEffect">
                                  <p:stCondLst>
                                    <p:cond delay="0"/>
                                  </p:stCondLst>
                                  <p:childTnLst>
                                    <p:animMotion origin="layout" path="M -0.00018 7.40741E-7 L -0.93038 7.40741E-7 " pathEditMode="relative" rAng="0" ptsTypes="AA">
                                      <p:cBhvr>
                                        <p:cTn id="13" dur="2000" fill="hold"/>
                                        <p:tgtEl>
                                          <p:spTgt spid="5"/>
                                        </p:tgtEl>
                                        <p:attrNameLst>
                                          <p:attrName>ppt_x</p:attrName>
                                          <p:attrName>ppt_y</p:attrName>
                                        </p:attrNameLst>
                                      </p:cBhvr>
                                      <p:rCtr x="-46510" y="0"/>
                                    </p:animMotion>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0.93038 7.40741E-7 L -0.00018 0.00347 " pathEditMode="relative" rAng="0" ptsTypes="AA">
                                      <p:cBhvr>
                                        <p:cTn id="17"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620688"/>
            <a:ext cx="8442472" cy="5324535"/>
          </a:xfrm>
          <a:prstGeom prst="rect">
            <a:avLst/>
          </a:prstGeom>
        </p:spPr>
        <p:txBody>
          <a:bodyPr wrap="square">
            <a:spAutoFit/>
          </a:bodyPr>
          <a:lstStyle/>
          <a:p>
            <a:pPr marL="457200" indent="-457200">
              <a:buAutoNum type="arabicPeriod"/>
            </a:pPr>
            <a:r>
              <a:rPr lang="en-IE" sz="2000" dirty="0" smtClean="0">
                <a:solidFill>
                  <a:srgbClr val="990033"/>
                </a:solidFill>
              </a:rPr>
              <a:t>Ag </a:t>
            </a:r>
            <a:r>
              <a:rPr lang="en-IE" sz="2000" dirty="0" err="1" smtClean="0">
                <a:solidFill>
                  <a:srgbClr val="990033"/>
                </a:solidFill>
              </a:rPr>
              <a:t>tús</a:t>
            </a:r>
            <a:r>
              <a:rPr lang="en-IE" sz="2000" dirty="0" smtClean="0">
                <a:solidFill>
                  <a:srgbClr val="990033"/>
                </a:solidFill>
              </a:rPr>
              <a:t> an </a:t>
            </a:r>
            <a:r>
              <a:rPr lang="en-IE" sz="2000" dirty="0" err="1" smtClean="0">
                <a:solidFill>
                  <a:srgbClr val="990033"/>
                </a:solidFill>
              </a:rPr>
              <a:t>tréimhse</a:t>
            </a:r>
            <a:r>
              <a:rPr lang="en-IE" sz="2000" dirty="0" smtClean="0">
                <a:solidFill>
                  <a:srgbClr val="990033"/>
                </a:solidFill>
              </a:rPr>
              <a:t> </a:t>
            </a:r>
            <a:r>
              <a:rPr lang="en-IE" sz="2000" dirty="0" err="1" smtClean="0">
                <a:solidFill>
                  <a:srgbClr val="990033"/>
                </a:solidFill>
              </a:rPr>
              <a:t>iasachta</a:t>
            </a:r>
            <a:r>
              <a:rPr lang="en-IE" sz="2000" dirty="0" smtClean="0">
                <a:solidFill>
                  <a:srgbClr val="990033"/>
                </a:solidFill>
              </a:rPr>
              <a:t>, cad </a:t>
            </a:r>
            <a:r>
              <a:rPr lang="en-IE" sz="2000" dirty="0" err="1" smtClean="0">
                <a:solidFill>
                  <a:srgbClr val="990033"/>
                </a:solidFill>
              </a:rPr>
              <a:t>tá</a:t>
            </a:r>
            <a:r>
              <a:rPr lang="en-IE" sz="2000" dirty="0" smtClean="0">
                <a:solidFill>
                  <a:srgbClr val="990033"/>
                </a:solidFill>
              </a:rPr>
              <a:t> i </a:t>
            </a:r>
            <a:r>
              <a:rPr lang="en-IE" sz="2000" dirty="0" err="1" smtClean="0">
                <a:solidFill>
                  <a:srgbClr val="990033"/>
                </a:solidFill>
              </a:rPr>
              <a:t>bpáirt</a:t>
            </a:r>
            <a:r>
              <a:rPr lang="en-IE" sz="2000" dirty="0" smtClean="0">
                <a:solidFill>
                  <a:srgbClr val="990033"/>
                </a:solidFill>
              </a:rPr>
              <a:t> </a:t>
            </a:r>
            <a:r>
              <a:rPr lang="en-IE" sz="2000" dirty="0" err="1" smtClean="0">
                <a:solidFill>
                  <a:srgbClr val="990033"/>
                </a:solidFill>
              </a:rPr>
              <a:t>ag</a:t>
            </a:r>
            <a:r>
              <a:rPr lang="en-IE" sz="2000" dirty="0" smtClean="0">
                <a:solidFill>
                  <a:srgbClr val="990033"/>
                </a:solidFill>
              </a:rPr>
              <a:t> </a:t>
            </a:r>
            <a:r>
              <a:rPr lang="en-IE" sz="2000" dirty="0" err="1" smtClean="0">
                <a:solidFill>
                  <a:srgbClr val="990033"/>
                </a:solidFill>
              </a:rPr>
              <a:t>Dáithí</a:t>
            </a:r>
            <a:r>
              <a:rPr lang="en-IE" sz="2000" dirty="0" smtClean="0">
                <a:solidFill>
                  <a:srgbClr val="990033"/>
                </a:solidFill>
              </a:rPr>
              <a:t> </a:t>
            </a:r>
            <a:r>
              <a:rPr lang="en-IE" sz="2000" dirty="0" err="1" smtClean="0">
                <a:solidFill>
                  <a:srgbClr val="990033"/>
                </a:solidFill>
              </a:rPr>
              <a:t>agus</a:t>
            </a:r>
            <a:r>
              <a:rPr lang="en-IE" sz="2000" dirty="0" smtClean="0">
                <a:solidFill>
                  <a:srgbClr val="990033"/>
                </a:solidFill>
              </a:rPr>
              <a:t> </a:t>
            </a:r>
            <a:r>
              <a:rPr lang="en-IE" sz="2000" dirty="0" err="1" smtClean="0">
                <a:solidFill>
                  <a:srgbClr val="990033"/>
                </a:solidFill>
              </a:rPr>
              <a:t>Micheál</a:t>
            </a:r>
            <a:r>
              <a:rPr lang="en-IE" sz="2000" dirty="0" smtClean="0">
                <a:solidFill>
                  <a:srgbClr val="990033"/>
                </a:solidFill>
              </a:rPr>
              <a:t>? ______________________________________________</a:t>
            </a:r>
          </a:p>
          <a:p>
            <a:pPr marL="457200" indent="-457200"/>
            <a:r>
              <a:rPr lang="en-IE" sz="2000" dirty="0" smtClean="0">
                <a:solidFill>
                  <a:srgbClr val="990033"/>
                </a:solidFill>
              </a:rPr>
              <a:t> 2. </a:t>
            </a:r>
            <a:r>
              <a:rPr lang="en-IE" sz="2000" dirty="0" err="1" smtClean="0">
                <a:solidFill>
                  <a:srgbClr val="990033"/>
                </a:solidFill>
              </a:rPr>
              <a:t>Ríomh</a:t>
            </a:r>
            <a:r>
              <a:rPr lang="en-IE" sz="2000" dirty="0" smtClean="0">
                <a:solidFill>
                  <a:srgbClr val="990033"/>
                </a:solidFill>
              </a:rPr>
              <a:t> </a:t>
            </a:r>
            <a:r>
              <a:rPr lang="en-IE" sz="2000" dirty="0" err="1" smtClean="0">
                <a:solidFill>
                  <a:srgbClr val="990033"/>
                </a:solidFill>
              </a:rPr>
              <a:t>na</a:t>
            </a:r>
            <a:r>
              <a:rPr lang="en-IE" sz="2000" dirty="0" smtClean="0">
                <a:solidFill>
                  <a:srgbClr val="990033"/>
                </a:solidFill>
              </a:rPr>
              <a:t> </a:t>
            </a:r>
            <a:r>
              <a:rPr lang="en-IE" sz="2000" dirty="0" err="1" smtClean="0">
                <a:solidFill>
                  <a:srgbClr val="990033"/>
                </a:solidFill>
              </a:rPr>
              <a:t>hidirbhearta</a:t>
            </a:r>
            <a:r>
              <a:rPr lang="en-IE" sz="2000" dirty="0" smtClean="0">
                <a:solidFill>
                  <a:srgbClr val="990033"/>
                </a:solidFill>
              </a:rPr>
              <a:t> </a:t>
            </a:r>
            <a:r>
              <a:rPr lang="en-IE" sz="2000" dirty="0" err="1" smtClean="0">
                <a:solidFill>
                  <a:srgbClr val="990033"/>
                </a:solidFill>
              </a:rPr>
              <a:t>ag</a:t>
            </a:r>
            <a:r>
              <a:rPr lang="en-IE" sz="2000" dirty="0" smtClean="0">
                <a:solidFill>
                  <a:srgbClr val="990033"/>
                </a:solidFill>
              </a:rPr>
              <a:t> </a:t>
            </a:r>
            <a:r>
              <a:rPr lang="en-IE" sz="2000" dirty="0" err="1" smtClean="0">
                <a:solidFill>
                  <a:srgbClr val="990033"/>
                </a:solidFill>
              </a:rPr>
              <a:t>gach</a:t>
            </a:r>
            <a:r>
              <a:rPr lang="en-IE" sz="2000" dirty="0" smtClean="0">
                <a:solidFill>
                  <a:srgbClr val="990033"/>
                </a:solidFill>
              </a:rPr>
              <a:t> </a:t>
            </a:r>
            <a:r>
              <a:rPr lang="en-IE" sz="2000" dirty="0" err="1" smtClean="0">
                <a:solidFill>
                  <a:srgbClr val="990033"/>
                </a:solidFill>
              </a:rPr>
              <a:t>duine</a:t>
            </a:r>
            <a:r>
              <a:rPr lang="en-IE" sz="2000" dirty="0" smtClean="0">
                <a:solidFill>
                  <a:srgbClr val="990033"/>
                </a:solidFill>
              </a:rPr>
              <a:t> </a:t>
            </a:r>
            <a:r>
              <a:rPr lang="en-IE" sz="2000" dirty="0" err="1" smtClean="0">
                <a:solidFill>
                  <a:srgbClr val="990033"/>
                </a:solidFill>
              </a:rPr>
              <a:t>díobh</a:t>
            </a:r>
            <a:r>
              <a:rPr lang="en-IE" sz="2000" dirty="0" smtClean="0">
                <a:solidFill>
                  <a:srgbClr val="990033"/>
                </a:solidFill>
              </a:rPr>
              <a:t> don </a:t>
            </a:r>
            <a:r>
              <a:rPr lang="en-IE" sz="2000" dirty="0" err="1" smtClean="0">
                <a:solidFill>
                  <a:srgbClr val="990033"/>
                </a:solidFill>
              </a:rPr>
              <a:t>chéad</a:t>
            </a:r>
            <a:r>
              <a:rPr lang="en-IE" sz="2000" dirty="0" smtClean="0">
                <a:solidFill>
                  <a:srgbClr val="990033"/>
                </a:solidFill>
              </a:rPr>
              <a:t> </a:t>
            </a:r>
            <a:r>
              <a:rPr lang="en-IE" sz="2000" dirty="0" err="1" smtClean="0">
                <a:solidFill>
                  <a:srgbClr val="990033"/>
                </a:solidFill>
              </a:rPr>
              <a:t>trí</a:t>
            </a:r>
            <a:r>
              <a:rPr lang="en-IE" sz="2000" dirty="0" smtClean="0">
                <a:solidFill>
                  <a:srgbClr val="990033"/>
                </a:solidFill>
              </a:rPr>
              <a:t> </a:t>
            </a:r>
            <a:r>
              <a:rPr lang="en-IE" sz="2000" dirty="0" err="1" smtClean="0">
                <a:solidFill>
                  <a:srgbClr val="990033"/>
                </a:solidFill>
              </a:rPr>
              <a:t>mhí</a:t>
            </a:r>
            <a:r>
              <a:rPr lang="en-IE" sz="2000" dirty="0" smtClean="0">
                <a:solidFill>
                  <a:srgbClr val="990033"/>
                </a:solidFill>
              </a:rPr>
              <a:t>. </a:t>
            </a:r>
          </a:p>
          <a:p>
            <a:pPr marL="457200" indent="-457200"/>
            <a:r>
              <a:rPr lang="en-IE" sz="2000" dirty="0" smtClean="0">
                <a:solidFill>
                  <a:srgbClr val="990033"/>
                </a:solidFill>
              </a:rPr>
              <a:t>(</a:t>
            </a:r>
            <a:r>
              <a:rPr lang="en-IE" sz="2000" dirty="0" err="1" smtClean="0">
                <a:solidFill>
                  <a:srgbClr val="990033"/>
                </a:solidFill>
              </a:rPr>
              <a:t>Cá</a:t>
            </a:r>
            <a:r>
              <a:rPr lang="en-IE" sz="2000" dirty="0" smtClean="0">
                <a:solidFill>
                  <a:srgbClr val="990033"/>
                </a:solidFill>
              </a:rPr>
              <a:t> </a:t>
            </a:r>
            <a:r>
              <a:rPr lang="en-IE" sz="2000" dirty="0" err="1" smtClean="0">
                <a:solidFill>
                  <a:srgbClr val="990033"/>
                </a:solidFill>
              </a:rPr>
              <a:t>mhéad</a:t>
            </a:r>
            <a:r>
              <a:rPr lang="en-IE" sz="2000" dirty="0" smtClean="0">
                <a:solidFill>
                  <a:srgbClr val="990033"/>
                </a:solidFill>
              </a:rPr>
              <a:t>, go </a:t>
            </a:r>
            <a:r>
              <a:rPr lang="en-IE" sz="2000" dirty="0" err="1" smtClean="0">
                <a:solidFill>
                  <a:srgbClr val="990033"/>
                </a:solidFill>
              </a:rPr>
              <a:t>hiomlán</a:t>
            </a:r>
            <a:r>
              <a:rPr lang="en-IE" sz="2000" dirty="0" smtClean="0">
                <a:solidFill>
                  <a:srgbClr val="990033"/>
                </a:solidFill>
              </a:rPr>
              <a:t>, a </a:t>
            </a:r>
            <a:r>
              <a:rPr lang="en-IE" sz="2000" dirty="0" err="1" smtClean="0">
                <a:solidFill>
                  <a:srgbClr val="990033"/>
                </a:solidFill>
              </a:rPr>
              <a:t>bhí</a:t>
            </a:r>
            <a:r>
              <a:rPr lang="en-IE" sz="2000" dirty="0" smtClean="0">
                <a:solidFill>
                  <a:srgbClr val="990033"/>
                </a:solidFill>
              </a:rPr>
              <a:t> </a:t>
            </a:r>
            <a:r>
              <a:rPr lang="en-IE" sz="2000" dirty="0" err="1" smtClean="0">
                <a:solidFill>
                  <a:srgbClr val="990033"/>
                </a:solidFill>
              </a:rPr>
              <a:t>aisíochta</a:t>
            </a:r>
            <a:r>
              <a:rPr lang="en-IE" sz="2000" dirty="0" smtClean="0">
                <a:solidFill>
                  <a:srgbClr val="990033"/>
                </a:solidFill>
              </a:rPr>
              <a:t> </a:t>
            </a:r>
            <a:r>
              <a:rPr lang="en-IE" sz="2000" dirty="0" err="1" smtClean="0">
                <a:solidFill>
                  <a:srgbClr val="990033"/>
                </a:solidFill>
              </a:rPr>
              <a:t>ag</a:t>
            </a:r>
            <a:r>
              <a:rPr lang="en-IE" sz="2000" dirty="0" smtClean="0">
                <a:solidFill>
                  <a:srgbClr val="990033"/>
                </a:solidFill>
              </a:rPr>
              <a:t> </a:t>
            </a:r>
            <a:r>
              <a:rPr lang="en-IE" sz="2000" dirty="0" err="1" smtClean="0">
                <a:solidFill>
                  <a:srgbClr val="990033"/>
                </a:solidFill>
              </a:rPr>
              <a:t>gach</a:t>
            </a:r>
            <a:r>
              <a:rPr lang="en-IE" sz="2000" dirty="0" smtClean="0">
                <a:solidFill>
                  <a:srgbClr val="990033"/>
                </a:solidFill>
              </a:rPr>
              <a:t> </a:t>
            </a:r>
            <a:r>
              <a:rPr lang="en-IE" sz="2000" dirty="0" err="1" smtClean="0">
                <a:solidFill>
                  <a:srgbClr val="990033"/>
                </a:solidFill>
              </a:rPr>
              <a:t>duine</a:t>
            </a:r>
            <a:r>
              <a:rPr lang="en-IE" sz="2000" dirty="0" smtClean="0">
                <a:solidFill>
                  <a:srgbClr val="990033"/>
                </a:solidFill>
              </a:rPr>
              <a:t> </a:t>
            </a:r>
            <a:r>
              <a:rPr lang="en-IE" sz="2000" dirty="0" err="1" smtClean="0">
                <a:solidFill>
                  <a:srgbClr val="990033"/>
                </a:solidFill>
              </a:rPr>
              <a:t>díobh</a:t>
            </a:r>
            <a:r>
              <a:rPr lang="en-IE" sz="2000" dirty="0" smtClean="0">
                <a:solidFill>
                  <a:srgbClr val="990033"/>
                </a:solidFill>
              </a:rPr>
              <a:t> </a:t>
            </a:r>
            <a:r>
              <a:rPr lang="en-IE" sz="2000" dirty="0" err="1" smtClean="0">
                <a:solidFill>
                  <a:srgbClr val="990033"/>
                </a:solidFill>
              </a:rPr>
              <a:t>faoi</a:t>
            </a:r>
            <a:r>
              <a:rPr lang="en-IE" sz="2000" dirty="0" smtClean="0">
                <a:solidFill>
                  <a:srgbClr val="990033"/>
                </a:solidFill>
              </a:rPr>
              <a:t> </a:t>
            </a:r>
            <a:r>
              <a:rPr lang="en-IE" sz="2000" dirty="0" err="1" smtClean="0">
                <a:solidFill>
                  <a:srgbClr val="990033"/>
                </a:solidFill>
              </a:rPr>
              <a:t>cheann</a:t>
            </a:r>
            <a:r>
              <a:rPr lang="en-IE" sz="2000" dirty="0" smtClean="0">
                <a:solidFill>
                  <a:srgbClr val="990033"/>
                </a:solidFill>
              </a:rPr>
              <a:t> 3 </a:t>
            </a:r>
            <a:r>
              <a:rPr lang="en-IE" sz="2000" dirty="0" err="1" smtClean="0">
                <a:solidFill>
                  <a:srgbClr val="990033"/>
                </a:solidFill>
              </a:rPr>
              <a:t>mhí</a:t>
            </a:r>
            <a:r>
              <a:rPr lang="en-IE" sz="2000" dirty="0" smtClean="0">
                <a:solidFill>
                  <a:srgbClr val="990033"/>
                </a:solidFill>
              </a:rPr>
              <a:t>?)  </a:t>
            </a:r>
          </a:p>
          <a:p>
            <a:pPr algn="ctr"/>
            <a:endParaRPr lang="en-IE" sz="2000" dirty="0" smtClean="0">
              <a:solidFill>
                <a:srgbClr val="990033"/>
              </a:solidFill>
            </a:endParaRPr>
          </a:p>
          <a:p>
            <a:pPr algn="ctr"/>
            <a:r>
              <a:rPr lang="en-IE" sz="2000" dirty="0" err="1" smtClean="0">
                <a:solidFill>
                  <a:srgbClr val="990033"/>
                </a:solidFill>
              </a:rPr>
              <a:t>Dáithí</a:t>
            </a:r>
            <a:r>
              <a:rPr lang="en-IE" sz="2000" dirty="0" smtClean="0">
                <a:solidFill>
                  <a:srgbClr val="990033"/>
                </a:solidFill>
              </a:rPr>
              <a:t> ___________ </a:t>
            </a:r>
            <a:r>
              <a:rPr lang="en-IE" sz="2000" dirty="0" err="1" smtClean="0">
                <a:solidFill>
                  <a:srgbClr val="990033"/>
                </a:solidFill>
              </a:rPr>
              <a:t>Micheál</a:t>
            </a:r>
            <a:r>
              <a:rPr lang="en-IE" sz="2000" dirty="0" smtClean="0">
                <a:solidFill>
                  <a:srgbClr val="990033"/>
                </a:solidFill>
              </a:rPr>
              <a:t> __________ </a:t>
            </a:r>
          </a:p>
          <a:p>
            <a:pPr algn="ctr"/>
            <a:endParaRPr lang="en-IE" sz="2000" dirty="0" smtClean="0">
              <a:solidFill>
                <a:srgbClr val="990033"/>
              </a:solidFill>
            </a:endParaRPr>
          </a:p>
          <a:p>
            <a:r>
              <a:rPr lang="en-IE" sz="2000" dirty="0" smtClean="0">
                <a:solidFill>
                  <a:srgbClr val="990033"/>
                </a:solidFill>
              </a:rPr>
              <a:t>3. </a:t>
            </a:r>
            <a:r>
              <a:rPr lang="en-IE" sz="2000" dirty="0" err="1" smtClean="0">
                <a:solidFill>
                  <a:srgbClr val="990033"/>
                </a:solidFill>
              </a:rPr>
              <a:t>Céard</a:t>
            </a:r>
            <a:r>
              <a:rPr lang="en-IE" sz="2000" dirty="0" smtClean="0">
                <a:solidFill>
                  <a:srgbClr val="990033"/>
                </a:solidFill>
              </a:rPr>
              <a:t> é an t-</a:t>
            </a:r>
            <a:r>
              <a:rPr lang="en-IE" sz="2000" dirty="0" err="1" smtClean="0">
                <a:solidFill>
                  <a:srgbClr val="990033"/>
                </a:solidFill>
              </a:rPr>
              <a:t>ús</a:t>
            </a:r>
            <a:r>
              <a:rPr lang="en-IE" sz="2000" dirty="0" smtClean="0">
                <a:solidFill>
                  <a:srgbClr val="990033"/>
                </a:solidFill>
              </a:rPr>
              <a:t> </a:t>
            </a:r>
            <a:r>
              <a:rPr lang="en-IE" sz="2000" dirty="0" err="1" smtClean="0">
                <a:solidFill>
                  <a:srgbClr val="990033"/>
                </a:solidFill>
              </a:rPr>
              <a:t>iomlán</a:t>
            </a:r>
            <a:r>
              <a:rPr lang="en-IE" sz="2000" dirty="0" smtClean="0">
                <a:solidFill>
                  <a:srgbClr val="990033"/>
                </a:solidFill>
              </a:rPr>
              <a:t> </a:t>
            </a:r>
            <a:r>
              <a:rPr lang="en-IE" sz="2000" dirty="0" err="1" smtClean="0">
                <a:solidFill>
                  <a:srgbClr val="990033"/>
                </a:solidFill>
              </a:rPr>
              <a:t>atá</a:t>
            </a:r>
            <a:r>
              <a:rPr lang="en-IE" sz="2000" dirty="0" smtClean="0">
                <a:solidFill>
                  <a:srgbClr val="990033"/>
                </a:solidFill>
              </a:rPr>
              <a:t> </a:t>
            </a:r>
            <a:r>
              <a:rPr lang="en-IE" sz="2000" dirty="0" err="1" smtClean="0">
                <a:solidFill>
                  <a:srgbClr val="990033"/>
                </a:solidFill>
              </a:rPr>
              <a:t>íoctha</a:t>
            </a:r>
            <a:r>
              <a:rPr lang="en-IE" sz="2000" dirty="0" smtClean="0">
                <a:solidFill>
                  <a:srgbClr val="990033"/>
                </a:solidFill>
              </a:rPr>
              <a:t> </a:t>
            </a:r>
            <a:r>
              <a:rPr lang="en-IE" sz="2000" dirty="0" err="1" smtClean="0">
                <a:solidFill>
                  <a:srgbClr val="990033"/>
                </a:solidFill>
              </a:rPr>
              <a:t>ag</a:t>
            </a:r>
            <a:r>
              <a:rPr lang="en-IE" sz="2000" dirty="0" smtClean="0">
                <a:solidFill>
                  <a:srgbClr val="990033"/>
                </a:solidFill>
              </a:rPr>
              <a:t> </a:t>
            </a:r>
            <a:r>
              <a:rPr lang="en-IE" sz="2000" dirty="0" err="1" smtClean="0">
                <a:solidFill>
                  <a:srgbClr val="990033"/>
                </a:solidFill>
              </a:rPr>
              <a:t>gach</a:t>
            </a:r>
            <a:r>
              <a:rPr lang="en-IE" sz="2000" dirty="0" smtClean="0">
                <a:solidFill>
                  <a:srgbClr val="990033"/>
                </a:solidFill>
              </a:rPr>
              <a:t> </a:t>
            </a:r>
            <a:r>
              <a:rPr lang="en-IE" sz="2000" dirty="0" err="1" smtClean="0">
                <a:solidFill>
                  <a:srgbClr val="990033"/>
                </a:solidFill>
              </a:rPr>
              <a:t>duine</a:t>
            </a:r>
            <a:r>
              <a:rPr lang="en-IE" sz="2000" dirty="0" smtClean="0">
                <a:solidFill>
                  <a:srgbClr val="990033"/>
                </a:solidFill>
              </a:rPr>
              <a:t> </a:t>
            </a:r>
            <a:r>
              <a:rPr lang="en-IE" sz="2000" dirty="0" err="1" smtClean="0">
                <a:solidFill>
                  <a:srgbClr val="990033"/>
                </a:solidFill>
              </a:rPr>
              <a:t>díobh</a:t>
            </a:r>
            <a:r>
              <a:rPr lang="en-IE" sz="2000" dirty="0" smtClean="0">
                <a:solidFill>
                  <a:srgbClr val="990033"/>
                </a:solidFill>
              </a:rPr>
              <a:t> </a:t>
            </a:r>
            <a:r>
              <a:rPr lang="en-IE" sz="2000" b="1" u="sng" dirty="0" smtClean="0">
                <a:solidFill>
                  <a:srgbClr val="FFC000"/>
                </a:solidFill>
              </a:rPr>
              <a:t>san </a:t>
            </a:r>
            <a:r>
              <a:rPr lang="en-IE" sz="2000" b="1" u="sng" dirty="0" err="1" smtClean="0">
                <a:solidFill>
                  <a:srgbClr val="FFC000"/>
                </a:solidFill>
              </a:rPr>
              <a:t>chéad</a:t>
            </a:r>
            <a:r>
              <a:rPr lang="en-IE" sz="2000" b="1" u="sng" dirty="0" smtClean="0">
                <a:solidFill>
                  <a:srgbClr val="FFC000"/>
                </a:solidFill>
              </a:rPr>
              <a:t> 3 </a:t>
            </a:r>
            <a:r>
              <a:rPr lang="en-IE" sz="2000" b="1" u="sng" dirty="0" err="1" smtClean="0">
                <a:solidFill>
                  <a:srgbClr val="FFC000"/>
                </a:solidFill>
              </a:rPr>
              <a:t>mhí</a:t>
            </a:r>
            <a:r>
              <a:rPr lang="en-IE" sz="2000" dirty="0" smtClean="0">
                <a:solidFill>
                  <a:srgbClr val="990033"/>
                </a:solidFill>
              </a:rPr>
              <a:t>?</a:t>
            </a:r>
          </a:p>
          <a:p>
            <a:pPr algn="ctr"/>
            <a:r>
              <a:rPr lang="en-IE" sz="2000" dirty="0" err="1" smtClean="0">
                <a:solidFill>
                  <a:srgbClr val="990033"/>
                </a:solidFill>
              </a:rPr>
              <a:t>Dáithí</a:t>
            </a:r>
            <a:r>
              <a:rPr lang="en-IE" sz="2000" dirty="0" smtClean="0">
                <a:solidFill>
                  <a:srgbClr val="990033"/>
                </a:solidFill>
              </a:rPr>
              <a:t> _________ </a:t>
            </a:r>
            <a:r>
              <a:rPr lang="en-IE" sz="2000" dirty="0" err="1" smtClean="0">
                <a:solidFill>
                  <a:srgbClr val="990033"/>
                </a:solidFill>
              </a:rPr>
              <a:t>Micheál</a:t>
            </a:r>
            <a:r>
              <a:rPr lang="en-IE" sz="2000" dirty="0" smtClean="0">
                <a:solidFill>
                  <a:srgbClr val="990033"/>
                </a:solidFill>
              </a:rPr>
              <a:t> __________ </a:t>
            </a:r>
          </a:p>
          <a:p>
            <a:pPr algn="ctr"/>
            <a:endParaRPr lang="en-IE" sz="2000" dirty="0" smtClean="0">
              <a:solidFill>
                <a:srgbClr val="990033"/>
              </a:solidFill>
            </a:endParaRPr>
          </a:p>
          <a:p>
            <a:r>
              <a:rPr lang="en-IE" sz="2000" dirty="0" smtClean="0">
                <a:solidFill>
                  <a:srgbClr val="990033"/>
                </a:solidFill>
              </a:rPr>
              <a:t>4. </a:t>
            </a:r>
            <a:r>
              <a:rPr lang="en-IE" sz="2000" dirty="0" err="1" smtClean="0">
                <a:solidFill>
                  <a:srgbClr val="990033"/>
                </a:solidFill>
              </a:rPr>
              <a:t>Bunaithe</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do </a:t>
            </a:r>
            <a:r>
              <a:rPr lang="en-IE" sz="2000" dirty="0" err="1" smtClean="0">
                <a:solidFill>
                  <a:srgbClr val="990033"/>
                </a:solidFill>
              </a:rPr>
              <a:t>fhreagraí</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an </a:t>
            </a:r>
            <a:r>
              <a:rPr lang="en-IE" sz="2000" dirty="0" err="1" smtClean="0">
                <a:solidFill>
                  <a:srgbClr val="990033"/>
                </a:solidFill>
              </a:rPr>
              <a:t>gcéad</a:t>
            </a:r>
            <a:r>
              <a:rPr lang="en-IE" sz="2000" dirty="0" smtClean="0">
                <a:solidFill>
                  <a:srgbClr val="990033"/>
                </a:solidFill>
              </a:rPr>
              <a:t> </a:t>
            </a:r>
            <a:r>
              <a:rPr lang="en-IE" sz="2000" dirty="0" err="1" smtClean="0">
                <a:solidFill>
                  <a:srgbClr val="990033"/>
                </a:solidFill>
              </a:rPr>
              <a:t>trí</a:t>
            </a:r>
            <a:r>
              <a:rPr lang="en-IE" sz="2000" dirty="0" smtClean="0">
                <a:solidFill>
                  <a:srgbClr val="990033"/>
                </a:solidFill>
              </a:rPr>
              <a:t> </a:t>
            </a:r>
            <a:r>
              <a:rPr lang="en-IE" sz="2000" dirty="0" err="1" smtClean="0">
                <a:solidFill>
                  <a:srgbClr val="990033"/>
                </a:solidFill>
              </a:rPr>
              <a:t>cheist</a:t>
            </a:r>
            <a:r>
              <a:rPr lang="en-IE" sz="2000" dirty="0" smtClean="0">
                <a:solidFill>
                  <a:srgbClr val="990033"/>
                </a:solidFill>
              </a:rPr>
              <a:t>, </a:t>
            </a:r>
            <a:r>
              <a:rPr lang="en-IE" sz="2000" dirty="0" err="1" smtClean="0">
                <a:solidFill>
                  <a:srgbClr val="990033"/>
                </a:solidFill>
              </a:rPr>
              <a:t>cathain</a:t>
            </a:r>
            <a:r>
              <a:rPr lang="en-IE" sz="2000" dirty="0" smtClean="0">
                <a:solidFill>
                  <a:srgbClr val="990033"/>
                </a:solidFill>
              </a:rPr>
              <a:t> a </a:t>
            </a:r>
            <a:r>
              <a:rPr lang="en-IE" sz="2000" dirty="0" err="1" smtClean="0">
                <a:solidFill>
                  <a:srgbClr val="990033"/>
                </a:solidFill>
              </a:rPr>
              <a:t>mholfá</a:t>
            </a:r>
            <a:r>
              <a:rPr lang="en-IE" sz="2000" dirty="0" smtClean="0">
                <a:solidFill>
                  <a:srgbClr val="990033"/>
                </a:solidFill>
              </a:rPr>
              <a:t> go </a:t>
            </a:r>
            <a:r>
              <a:rPr lang="en-IE" sz="2000" dirty="0" err="1" smtClean="0">
                <a:solidFill>
                  <a:srgbClr val="990033"/>
                </a:solidFill>
              </a:rPr>
              <a:t>ndéanfaí</a:t>
            </a:r>
            <a:r>
              <a:rPr lang="en-IE" sz="2000" dirty="0" smtClean="0">
                <a:solidFill>
                  <a:srgbClr val="990033"/>
                </a:solidFill>
              </a:rPr>
              <a:t> </a:t>
            </a:r>
            <a:r>
              <a:rPr lang="en-IE" sz="2000" dirty="0" err="1" smtClean="0">
                <a:solidFill>
                  <a:srgbClr val="990033"/>
                </a:solidFill>
              </a:rPr>
              <a:t>na</a:t>
            </a:r>
            <a:r>
              <a:rPr lang="en-IE" sz="2000" dirty="0" smtClean="0">
                <a:solidFill>
                  <a:srgbClr val="990033"/>
                </a:solidFill>
              </a:rPr>
              <a:t> </a:t>
            </a:r>
            <a:r>
              <a:rPr lang="en-IE" sz="2000" dirty="0" err="1" smtClean="0">
                <a:solidFill>
                  <a:srgbClr val="990033"/>
                </a:solidFill>
              </a:rPr>
              <a:t>haisíocaíochtaí</a:t>
            </a:r>
            <a:r>
              <a:rPr lang="en-IE" sz="2000" dirty="0" smtClean="0">
                <a:solidFill>
                  <a:srgbClr val="990033"/>
                </a:solidFill>
              </a:rPr>
              <a:t> is </a:t>
            </a:r>
            <a:r>
              <a:rPr lang="en-IE" sz="2000" dirty="0" err="1" smtClean="0">
                <a:solidFill>
                  <a:srgbClr val="990033"/>
                </a:solidFill>
              </a:rPr>
              <a:t>airde</a:t>
            </a:r>
            <a:r>
              <a:rPr lang="en-IE" sz="2000" dirty="0" smtClean="0">
                <a:solidFill>
                  <a:srgbClr val="990033"/>
                </a:solidFill>
              </a:rPr>
              <a:t> </a:t>
            </a:r>
            <a:r>
              <a:rPr lang="en-IE" sz="2000" dirty="0" err="1" smtClean="0">
                <a:solidFill>
                  <a:srgbClr val="990033"/>
                </a:solidFill>
              </a:rPr>
              <a:t>agus</a:t>
            </a:r>
            <a:r>
              <a:rPr lang="en-IE" sz="2000" dirty="0" smtClean="0">
                <a:solidFill>
                  <a:srgbClr val="990033"/>
                </a:solidFill>
              </a:rPr>
              <a:t> </a:t>
            </a:r>
            <a:r>
              <a:rPr lang="en-IE" sz="2000" dirty="0" err="1" smtClean="0">
                <a:solidFill>
                  <a:srgbClr val="990033"/>
                </a:solidFill>
              </a:rPr>
              <a:t>cén</a:t>
            </a:r>
            <a:r>
              <a:rPr lang="en-IE" sz="2000" dirty="0" smtClean="0">
                <a:solidFill>
                  <a:srgbClr val="990033"/>
                </a:solidFill>
              </a:rPr>
              <a:t> </a:t>
            </a:r>
            <a:r>
              <a:rPr lang="en-IE" sz="2000" dirty="0" err="1" smtClean="0">
                <a:solidFill>
                  <a:srgbClr val="990033"/>
                </a:solidFill>
              </a:rPr>
              <a:t>fáth</a:t>
            </a:r>
            <a:r>
              <a:rPr lang="en-IE" sz="2000" dirty="0" smtClean="0">
                <a:solidFill>
                  <a:srgbClr val="990033"/>
                </a:solidFill>
              </a:rPr>
              <a:t>? ________________________________________________________________________________________________________________________ </a:t>
            </a:r>
          </a:p>
          <a:p>
            <a:endParaRPr lang="en-IE" sz="2000" dirty="0" smtClean="0">
              <a:solidFill>
                <a:srgbClr val="990033"/>
              </a:solidFill>
            </a:endParaRPr>
          </a:p>
          <a:p>
            <a:r>
              <a:rPr lang="en-IE" sz="2000" dirty="0" smtClean="0">
                <a:solidFill>
                  <a:srgbClr val="990033"/>
                </a:solidFill>
              </a:rPr>
              <a:t>5. An </a:t>
            </a:r>
            <a:r>
              <a:rPr lang="en-IE" sz="2000" dirty="0" err="1" smtClean="0">
                <a:solidFill>
                  <a:srgbClr val="990033"/>
                </a:solidFill>
              </a:rPr>
              <a:t>bhfuil</a:t>
            </a:r>
            <a:r>
              <a:rPr lang="en-IE" sz="2000" dirty="0" smtClean="0">
                <a:solidFill>
                  <a:srgbClr val="990033"/>
                </a:solidFill>
              </a:rPr>
              <a:t> </a:t>
            </a:r>
            <a:r>
              <a:rPr lang="en-IE" sz="2000" dirty="0" err="1" smtClean="0">
                <a:solidFill>
                  <a:srgbClr val="990033"/>
                </a:solidFill>
              </a:rPr>
              <a:t>barúil</a:t>
            </a:r>
            <a:r>
              <a:rPr lang="en-IE" sz="2000" dirty="0" smtClean="0">
                <a:solidFill>
                  <a:srgbClr val="990033"/>
                </a:solidFill>
              </a:rPr>
              <a:t> </a:t>
            </a:r>
            <a:r>
              <a:rPr lang="en-IE" sz="2000" dirty="0" err="1" smtClean="0">
                <a:solidFill>
                  <a:srgbClr val="990033"/>
                </a:solidFill>
              </a:rPr>
              <a:t>Mhichíl</a:t>
            </a:r>
            <a:r>
              <a:rPr lang="en-IE" sz="2000" dirty="0" smtClean="0">
                <a:solidFill>
                  <a:srgbClr val="990033"/>
                </a:solidFill>
              </a:rPr>
              <a:t> </a:t>
            </a:r>
            <a:r>
              <a:rPr lang="en-IE" sz="2000" dirty="0" err="1" smtClean="0">
                <a:solidFill>
                  <a:srgbClr val="990033"/>
                </a:solidFill>
              </a:rPr>
              <a:t>bailí</a:t>
            </a:r>
            <a:r>
              <a:rPr lang="en-IE" sz="2000" dirty="0" smtClean="0">
                <a:solidFill>
                  <a:srgbClr val="990033"/>
                </a:solidFill>
              </a:rPr>
              <a:t> go n-</a:t>
            </a:r>
            <a:r>
              <a:rPr lang="en-IE" sz="2000" dirty="0" err="1" smtClean="0">
                <a:solidFill>
                  <a:srgbClr val="990033"/>
                </a:solidFill>
              </a:rPr>
              <a:t>aisíocfaigh</a:t>
            </a:r>
            <a:r>
              <a:rPr lang="en-IE" sz="2000" dirty="0" smtClean="0">
                <a:solidFill>
                  <a:srgbClr val="990033"/>
                </a:solidFill>
              </a:rPr>
              <a:t> </a:t>
            </a:r>
            <a:r>
              <a:rPr lang="en-IE" sz="2000" dirty="0" err="1" smtClean="0">
                <a:solidFill>
                  <a:srgbClr val="990033"/>
                </a:solidFill>
              </a:rPr>
              <a:t>siad</a:t>
            </a:r>
            <a:r>
              <a:rPr lang="en-IE" sz="2000" dirty="0" smtClean="0">
                <a:solidFill>
                  <a:srgbClr val="990033"/>
                </a:solidFill>
              </a:rPr>
              <a:t> </a:t>
            </a:r>
            <a:r>
              <a:rPr lang="en-IE" sz="2000" dirty="0" err="1" smtClean="0">
                <a:solidFill>
                  <a:srgbClr val="990033"/>
                </a:solidFill>
              </a:rPr>
              <a:t>beirt</a:t>
            </a:r>
            <a:r>
              <a:rPr lang="en-IE" sz="2000" dirty="0" smtClean="0">
                <a:solidFill>
                  <a:srgbClr val="990033"/>
                </a:solidFill>
              </a:rPr>
              <a:t> an </a:t>
            </a:r>
            <a:r>
              <a:rPr lang="en-IE" sz="2000" dirty="0" err="1" smtClean="0">
                <a:solidFill>
                  <a:srgbClr val="990033"/>
                </a:solidFill>
              </a:rPr>
              <a:t>méid</a:t>
            </a:r>
            <a:r>
              <a:rPr lang="en-IE" sz="2000" dirty="0" smtClean="0">
                <a:solidFill>
                  <a:srgbClr val="990033"/>
                </a:solidFill>
              </a:rPr>
              <a:t> </a:t>
            </a:r>
            <a:r>
              <a:rPr lang="en-IE" sz="2000" dirty="0" err="1" smtClean="0">
                <a:solidFill>
                  <a:srgbClr val="990033"/>
                </a:solidFill>
              </a:rPr>
              <a:t>céanna</a:t>
            </a:r>
            <a:r>
              <a:rPr lang="en-IE" sz="2000" dirty="0" smtClean="0">
                <a:solidFill>
                  <a:srgbClr val="990033"/>
                </a:solidFill>
              </a:rPr>
              <a:t> i </a:t>
            </a:r>
            <a:r>
              <a:rPr lang="en-IE" sz="2000" dirty="0" err="1" smtClean="0">
                <a:solidFill>
                  <a:srgbClr val="990033"/>
                </a:solidFill>
              </a:rPr>
              <a:t>ndeireadh</a:t>
            </a:r>
            <a:r>
              <a:rPr lang="en-IE" sz="2000" dirty="0" smtClean="0">
                <a:solidFill>
                  <a:srgbClr val="990033"/>
                </a:solidFill>
              </a:rPr>
              <a:t> </a:t>
            </a:r>
            <a:r>
              <a:rPr lang="en-IE" sz="2000" dirty="0" err="1" smtClean="0">
                <a:solidFill>
                  <a:srgbClr val="990033"/>
                </a:solidFill>
              </a:rPr>
              <a:t>báire</a:t>
            </a:r>
            <a:r>
              <a:rPr lang="en-IE" sz="2000" dirty="0" smtClean="0">
                <a:solidFill>
                  <a:srgbClr val="990033"/>
                </a:solidFill>
              </a:rPr>
              <a:t>? ________________________________________________</a:t>
            </a:r>
            <a:endParaRPr lang="en-IE" sz="2000" dirty="0">
              <a:solidFill>
                <a:srgbClr val="990033"/>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19</a:t>
            </a:fld>
            <a:endParaRPr lang="en-IE">
              <a:solidFill>
                <a:prstClr val="black">
                  <a:tint val="75000"/>
                </a:prstClr>
              </a:solidFill>
            </a:endParaRPr>
          </a:p>
        </p:txBody>
      </p:sp>
      <p:sp>
        <p:nvSpPr>
          <p:cNvPr id="8" name="Snip and Round Single Corner Rectangle 7"/>
          <p:cNvSpPr/>
          <p:nvPr/>
        </p:nvSpPr>
        <p:spPr>
          <a:xfrm flipH="1">
            <a:off x="8388000" y="6426000"/>
            <a:ext cx="756000" cy="432000"/>
          </a:xfrm>
          <a:prstGeom prst="snipRoundRect">
            <a:avLst>
              <a:gd name="adj1" fmla="val 0"/>
              <a:gd name="adj2" fmla="val 38813"/>
            </a:avLst>
          </a:prstGeom>
          <a:solidFill>
            <a:srgbClr val="99003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3</a:t>
            </a:r>
            <a:endParaRPr lang="en-IE" b="1" dirty="0">
              <a:latin typeface="+mj-lt"/>
            </a:endParaRPr>
          </a:p>
        </p:txBody>
      </p:sp>
      <p:sp>
        <p:nvSpPr>
          <p:cNvPr id="11" name="TextBox 10"/>
          <p:cNvSpPr txBox="1"/>
          <p:nvPr/>
        </p:nvSpPr>
        <p:spPr>
          <a:xfrm>
            <a:off x="467544" y="2195572"/>
            <a:ext cx="184731" cy="369332"/>
          </a:xfrm>
          <a:prstGeom prst="rect">
            <a:avLst/>
          </a:prstGeom>
          <a:noFill/>
        </p:spPr>
        <p:txBody>
          <a:bodyPr wrap="none" rtlCol="0">
            <a:spAutoFit/>
          </a:bodyPr>
          <a:lstStyle/>
          <a:p>
            <a:endParaRPr lang="en-IE" dirty="0"/>
          </a:p>
        </p:txBody>
      </p:sp>
      <p:grpSp>
        <p:nvGrpSpPr>
          <p:cNvPr id="4" name="Group 3"/>
          <p:cNvGrpSpPr/>
          <p:nvPr/>
        </p:nvGrpSpPr>
        <p:grpSpPr>
          <a:xfrm>
            <a:off x="8789610" y="620689"/>
            <a:ext cx="8239774" cy="5460418"/>
            <a:chOff x="8789610" y="620689"/>
            <a:chExt cx="8239774" cy="5460418"/>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0512" y="908720"/>
              <a:ext cx="7848872" cy="51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Tree>
    <p:extLst>
      <p:ext uri="{BB962C8B-B14F-4D97-AF65-F5344CB8AC3E}">
        <p14:creationId xmlns:p14="http://schemas.microsoft.com/office/powerpoint/2010/main" val="3369068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62117773"/>
              </p:ext>
            </p:extLst>
          </p:nvPr>
        </p:nvGraphicFramePr>
        <p:xfrm>
          <a:off x="0" y="0"/>
          <a:ext cx="932452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B187BBF-737A-461A-9254-900C25135F2E}" type="slidenum">
              <a:rPr lang="en-IE" smtClean="0">
                <a:solidFill>
                  <a:srgbClr val="04617B">
                    <a:shade val="90000"/>
                  </a:srgbClr>
                </a:solidFill>
              </a:rPr>
              <a:pPr/>
              <a:t>2</a:t>
            </a:fld>
            <a:endParaRPr lang="en-IE" dirty="0">
              <a:solidFill>
                <a:srgbClr val="04617B">
                  <a:shade val="90000"/>
                </a:srgbClr>
              </a:solidFill>
            </a:endParaRPr>
          </a:p>
        </p:txBody>
      </p:sp>
    </p:spTree>
    <p:extLst>
      <p:ext uri="{BB962C8B-B14F-4D97-AF65-F5344CB8AC3E}">
        <p14:creationId xmlns:p14="http://schemas.microsoft.com/office/powerpoint/2010/main" val="352978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66FE7B-BF1B-4310-AC68-E3099D9E12EB}" type="slidenum">
              <a:rPr lang="en-IE" smtClean="0">
                <a:solidFill>
                  <a:prstClr val="black">
                    <a:tint val="75000"/>
                  </a:prstClr>
                </a:solidFill>
              </a:rPr>
              <a:pPr/>
              <a:t>20</a:t>
            </a:fld>
            <a:endParaRPr lang="en-IE">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14117864"/>
              </p:ext>
            </p:extLst>
          </p:nvPr>
        </p:nvGraphicFramePr>
        <p:xfrm>
          <a:off x="899592" y="1124747"/>
          <a:ext cx="6642921" cy="4763260"/>
        </p:xfrm>
        <a:graphic>
          <a:graphicData uri="http://schemas.openxmlformats.org/drawingml/2006/table">
            <a:tbl>
              <a:tblPr/>
              <a:tblGrid>
                <a:gridCol w="597117"/>
                <a:gridCol w="845915"/>
                <a:gridCol w="845915"/>
                <a:gridCol w="845915"/>
                <a:gridCol w="373197"/>
                <a:gridCol w="597117"/>
                <a:gridCol w="845915"/>
                <a:gridCol w="845915"/>
                <a:gridCol w="845915"/>
              </a:tblGrid>
              <a:tr h="423491">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lnSpc>
                          <a:spcPct val="115000"/>
                        </a:lnSpc>
                        <a:spcAft>
                          <a:spcPts val="0"/>
                        </a:spcAft>
                      </a:pPr>
                      <a:r>
                        <a:rPr lang="en-IE" sz="2000" b="1" kern="1200" dirty="0" err="1" smtClean="0">
                          <a:solidFill>
                            <a:srgbClr val="990033"/>
                          </a:solidFill>
                          <a:effectLst/>
                          <a:latin typeface="Calibri"/>
                          <a:ea typeface="Calibri"/>
                          <a:cs typeface="Times New Roman"/>
                        </a:rPr>
                        <a:t>Dáithí</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tcPr>
                </a:tc>
                <a:tc hMerge="1">
                  <a:txBody>
                    <a:bodyPr/>
                    <a:lstStyle/>
                    <a:p>
                      <a:endParaRPr lang="en-IE"/>
                    </a:p>
                  </a:txBody>
                  <a:tcPr/>
                </a:tc>
                <a:tc hMerge="1">
                  <a:txBody>
                    <a:bodyPr/>
                    <a:lstStyle/>
                    <a:p>
                      <a:endParaRPr lang="en-IE"/>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R w="12700" cap="flat" cmpd="sng" algn="ctr">
                      <a:solidFill>
                        <a:srgbClr val="990033"/>
                      </a:solidFill>
                      <a:prstDash val="solid"/>
                      <a:round/>
                      <a:headEnd type="none" w="med" len="med"/>
                      <a:tailEnd type="none" w="med" len="med"/>
                    </a:lnR>
                    <a:lnT>
                      <a:noFill/>
                    </a:lnT>
                    <a:lnB>
                      <a:noFill/>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lnSpc>
                          <a:spcPct val="115000"/>
                        </a:lnSpc>
                        <a:spcAft>
                          <a:spcPts val="0"/>
                        </a:spcAft>
                      </a:pPr>
                      <a:r>
                        <a:rPr lang="en-IE" sz="2000" b="1" kern="1200" dirty="0" err="1" smtClean="0">
                          <a:solidFill>
                            <a:srgbClr val="990033"/>
                          </a:solidFill>
                          <a:effectLst/>
                          <a:latin typeface="Calibri"/>
                          <a:ea typeface="Calibri"/>
                          <a:cs typeface="Times New Roman"/>
                        </a:rPr>
                        <a:t>Micheál</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588406">
                <a:tc>
                  <a:txBody>
                    <a:bodyPr/>
                    <a:lstStyle/>
                    <a:p>
                      <a:pPr algn="ctr">
                        <a:lnSpc>
                          <a:spcPct val="115000"/>
                        </a:lnSpc>
                        <a:spcAft>
                          <a:spcPts val="0"/>
                        </a:spcAft>
                      </a:pPr>
                      <a:r>
                        <a:rPr lang="en-IE" sz="1600" b="1" kern="1200" dirty="0" smtClean="0">
                          <a:solidFill>
                            <a:srgbClr val="990033"/>
                          </a:solidFill>
                          <a:effectLst/>
                          <a:latin typeface="Calibri"/>
                          <a:ea typeface="Calibri"/>
                          <a:cs typeface="Times New Roman"/>
                        </a:rPr>
                        <a:t>Am</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dirty="0" err="1" smtClean="0">
                          <a:solidFill>
                            <a:srgbClr val="990033"/>
                          </a:solidFill>
                          <a:effectLst/>
                          <a:latin typeface="Calibri"/>
                          <a:ea typeface="Calibri"/>
                          <a:cs typeface="Times New Roman"/>
                        </a:rPr>
                        <a:t>Iomlán</a:t>
                      </a:r>
                      <a:r>
                        <a:rPr lang="en-IE" sz="1400" b="1" kern="1200" baseline="0" dirty="0" smtClean="0">
                          <a:solidFill>
                            <a:srgbClr val="990033"/>
                          </a:solidFill>
                          <a:effectLst/>
                          <a:latin typeface="Calibri"/>
                          <a:ea typeface="Calibri"/>
                          <a:cs typeface="Times New Roman"/>
                        </a:rPr>
                        <a:t> </a:t>
                      </a:r>
                      <a:r>
                        <a:rPr lang="en-IE" sz="1400" b="1" kern="1200" baseline="0" dirty="0" err="1" smtClean="0">
                          <a:solidFill>
                            <a:srgbClr val="990033"/>
                          </a:solidFill>
                          <a:effectLst/>
                          <a:latin typeface="Calibri"/>
                          <a:ea typeface="Calibri"/>
                          <a:cs typeface="Times New Roman"/>
                        </a:rPr>
                        <a:t>Míosúil</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dirty="0" err="1" smtClean="0">
                          <a:solidFill>
                            <a:srgbClr val="990033"/>
                          </a:solidFill>
                          <a:effectLst/>
                          <a:latin typeface="Calibri"/>
                          <a:ea typeface="Calibri"/>
                          <a:cs typeface="Times New Roman"/>
                        </a:rPr>
                        <a:t>Ús</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200" b="1" kern="1200" dirty="0" err="1" smtClean="0">
                          <a:solidFill>
                            <a:srgbClr val="990033"/>
                          </a:solidFill>
                          <a:effectLst/>
                          <a:latin typeface="Calibri"/>
                          <a:ea typeface="Calibri"/>
                          <a:cs typeface="Times New Roman"/>
                        </a:rPr>
                        <a:t>Íocaíocht</a:t>
                      </a:r>
                      <a:endParaRPr lang="en-IE" sz="105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dirty="0" smtClean="0">
                          <a:solidFill>
                            <a:srgbClr val="990033"/>
                          </a:solidFill>
                          <a:effectLst/>
                          <a:latin typeface="Calibri"/>
                          <a:ea typeface="Calibri"/>
                          <a:cs typeface="Times New Roman"/>
                        </a:rPr>
                        <a:t>Am</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dirty="0" err="1" smtClean="0">
                          <a:solidFill>
                            <a:srgbClr val="990033"/>
                          </a:solidFill>
                          <a:effectLst/>
                          <a:latin typeface="Calibri"/>
                          <a:ea typeface="Calibri"/>
                          <a:cs typeface="Times New Roman"/>
                        </a:rPr>
                        <a:t>Iomlán</a:t>
                      </a:r>
                      <a:r>
                        <a:rPr lang="en-IE" sz="1400" b="1" kern="1200" baseline="0" dirty="0" smtClean="0">
                          <a:solidFill>
                            <a:srgbClr val="990033"/>
                          </a:solidFill>
                          <a:effectLst/>
                          <a:latin typeface="Calibri"/>
                          <a:ea typeface="Calibri"/>
                          <a:cs typeface="Times New Roman"/>
                        </a:rPr>
                        <a:t> </a:t>
                      </a:r>
                      <a:r>
                        <a:rPr lang="en-IE" sz="1400" b="1" kern="1200" baseline="0" dirty="0" err="1" smtClean="0">
                          <a:solidFill>
                            <a:srgbClr val="990033"/>
                          </a:solidFill>
                          <a:effectLst/>
                          <a:latin typeface="Calibri"/>
                          <a:ea typeface="Calibri"/>
                          <a:cs typeface="Times New Roman"/>
                        </a:rPr>
                        <a:t>Míosúil</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dirty="0" err="1" smtClean="0">
                          <a:solidFill>
                            <a:srgbClr val="990033"/>
                          </a:solidFill>
                          <a:effectLst/>
                          <a:latin typeface="Calibri"/>
                          <a:ea typeface="Calibri"/>
                          <a:cs typeface="Times New Roman"/>
                        </a:rPr>
                        <a:t>Ús</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200" b="1" kern="1200" dirty="0" err="1" smtClean="0">
                          <a:solidFill>
                            <a:srgbClr val="990033"/>
                          </a:solidFill>
                          <a:effectLst/>
                          <a:latin typeface="Calibri"/>
                          <a:ea typeface="Calibri"/>
                          <a:cs typeface="Times New Roman"/>
                        </a:rPr>
                        <a:t>Íocaíocht</a:t>
                      </a:r>
                      <a:endParaRPr lang="en-IE" sz="105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600</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+9.00</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solidFill>
                            <a:srgbClr val="FF0000"/>
                          </a:solidFill>
                          <a:effectLst/>
                          <a:latin typeface="Calibri"/>
                          <a:cs typeface="Times New Roman"/>
                        </a:rPr>
                        <a:t>-100</a:t>
                      </a:r>
                      <a:endParaRPr lang="en-IE" sz="1600" b="1" dirty="0">
                        <a:solidFill>
                          <a:srgbClr val="FF0000"/>
                        </a:solidFill>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600</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+9.00</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solidFill>
                            <a:srgbClr val="FF0000"/>
                          </a:solidFill>
                          <a:effectLst/>
                          <a:latin typeface="Calibri"/>
                          <a:cs typeface="Times New Roman"/>
                        </a:rPr>
                        <a:t>-60</a:t>
                      </a:r>
                      <a:endParaRPr lang="en-IE" sz="1600" b="1" dirty="0">
                        <a:solidFill>
                          <a:srgbClr val="FF0000"/>
                        </a:solidFill>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509</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+7.64</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solidFill>
                            <a:srgbClr val="FF0000"/>
                          </a:solidFill>
                          <a:effectLst/>
                          <a:latin typeface="Calibri"/>
                          <a:cs typeface="Times New Roman"/>
                        </a:rPr>
                        <a:t>-100</a:t>
                      </a:r>
                      <a:endParaRPr lang="en-IE" sz="1600" b="1" dirty="0">
                        <a:solidFill>
                          <a:srgbClr val="FF0000"/>
                        </a:solidFill>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549</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+8.24</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solidFill>
                            <a:srgbClr val="FF0000"/>
                          </a:solidFill>
                          <a:effectLst/>
                          <a:latin typeface="Calibri"/>
                          <a:cs typeface="Times New Roman"/>
                        </a:rPr>
                        <a:t>-60</a:t>
                      </a:r>
                      <a:endParaRPr lang="en-IE" sz="1600" b="1" dirty="0">
                        <a:solidFill>
                          <a:srgbClr val="FF0000"/>
                        </a:solidFill>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2</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416.64</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+6.25</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solidFill>
                            <a:srgbClr val="FF0000"/>
                          </a:solidFill>
                          <a:effectLst/>
                          <a:latin typeface="Calibri"/>
                          <a:cs typeface="Times New Roman"/>
                        </a:rPr>
                        <a:t>-100</a:t>
                      </a:r>
                      <a:endParaRPr lang="en-IE" sz="1600" b="1" dirty="0">
                        <a:solidFill>
                          <a:srgbClr val="FF0000"/>
                        </a:solidFill>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2</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497.24</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+7.46</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solidFill>
                            <a:srgbClr val="FF0000"/>
                          </a:solidFill>
                          <a:effectLst/>
                          <a:latin typeface="Calibri"/>
                          <a:cs typeface="Times New Roman"/>
                        </a:rPr>
                        <a:t>-60</a:t>
                      </a:r>
                      <a:endParaRPr lang="en-IE" sz="1600" b="1" dirty="0">
                        <a:solidFill>
                          <a:srgbClr val="FF0000"/>
                        </a:solidFill>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3</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322.89</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3</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r>
                        <a:rPr lang="en-IE" sz="1600" b="1" dirty="0" smtClean="0">
                          <a:effectLst/>
                          <a:latin typeface="Calibri"/>
                          <a:cs typeface="Times New Roman"/>
                        </a:rPr>
                        <a:t>444.70</a:t>
                      </a:r>
                      <a:endParaRPr lang="en-IE" sz="1600" b="1"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4</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4</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5</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5</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6</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6</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7</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7</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8</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8</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9</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9</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pSp>
        <p:nvGrpSpPr>
          <p:cNvPr id="5" name="Group 4"/>
          <p:cNvGrpSpPr/>
          <p:nvPr/>
        </p:nvGrpSpPr>
        <p:grpSpPr>
          <a:xfrm>
            <a:off x="8789610" y="620689"/>
            <a:ext cx="8239774" cy="5460418"/>
            <a:chOff x="8789610" y="620689"/>
            <a:chExt cx="8239774" cy="5460418"/>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0512" y="908720"/>
              <a:ext cx="7848872" cy="51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8" name="Snip and Round Single Corner Rectangle 7"/>
          <p:cNvSpPr/>
          <p:nvPr/>
        </p:nvSpPr>
        <p:spPr>
          <a:xfrm flipH="1">
            <a:off x="8388000" y="6426000"/>
            <a:ext cx="756000" cy="432000"/>
          </a:xfrm>
          <a:prstGeom prst="snipRoundRect">
            <a:avLst>
              <a:gd name="adj1" fmla="val 0"/>
              <a:gd name="adj2" fmla="val 38813"/>
            </a:avLst>
          </a:prstGeom>
          <a:solidFill>
            <a:srgbClr val="99003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latin typeface="+mj-lt"/>
              </a:rPr>
              <a:t>3</a:t>
            </a:r>
          </a:p>
        </p:txBody>
      </p:sp>
      <p:sp>
        <p:nvSpPr>
          <p:cNvPr id="3" name="TextBox 2"/>
          <p:cNvSpPr txBox="1"/>
          <p:nvPr/>
        </p:nvSpPr>
        <p:spPr>
          <a:xfrm>
            <a:off x="1475656" y="404664"/>
            <a:ext cx="5904656" cy="646331"/>
          </a:xfrm>
          <a:prstGeom prst="rect">
            <a:avLst/>
          </a:prstGeom>
          <a:noFill/>
        </p:spPr>
        <p:txBody>
          <a:bodyPr wrap="square" rtlCol="0">
            <a:spAutoFit/>
          </a:bodyPr>
          <a:lstStyle/>
          <a:p>
            <a:pPr algn="ctr"/>
            <a:r>
              <a:rPr lang="en-IE" sz="3600" b="1" dirty="0" err="1" smtClean="0">
                <a:latin typeface="Century Gothic" pitchFamily="34" charset="0"/>
              </a:rPr>
              <a:t>Sceideal</a:t>
            </a:r>
            <a:r>
              <a:rPr lang="en-IE" sz="3600" b="1" dirty="0" smtClean="0">
                <a:latin typeface="Century Gothic" pitchFamily="34" charset="0"/>
              </a:rPr>
              <a:t> </a:t>
            </a:r>
            <a:r>
              <a:rPr lang="en-IE" sz="3600" b="1" dirty="0" err="1" smtClean="0">
                <a:latin typeface="Century Gothic" pitchFamily="34" charset="0"/>
              </a:rPr>
              <a:t>Íocaíochta</a:t>
            </a:r>
            <a:endParaRPr lang="en-IE" sz="3600" b="1" dirty="0">
              <a:latin typeface="Century Gothic" pitchFamily="34" charset="0"/>
            </a:endParaRPr>
          </a:p>
        </p:txBody>
      </p:sp>
      <p:grpSp>
        <p:nvGrpSpPr>
          <p:cNvPr id="9" name="Group 8"/>
          <p:cNvGrpSpPr/>
          <p:nvPr/>
        </p:nvGrpSpPr>
        <p:grpSpPr>
          <a:xfrm>
            <a:off x="899592" y="1556792"/>
            <a:ext cx="1440160" cy="4320480"/>
            <a:chOff x="899592" y="1556792"/>
            <a:chExt cx="1440160" cy="4320480"/>
          </a:xfrm>
        </p:grpSpPr>
        <p:cxnSp>
          <p:nvCxnSpPr>
            <p:cNvPr id="13" name="Straight Connector 12"/>
            <p:cNvCxnSpPr/>
            <p:nvPr/>
          </p:nvCxnSpPr>
          <p:spPr>
            <a:xfrm>
              <a:off x="2339752" y="1556792"/>
              <a:ext cx="0" cy="432048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99592" y="1556792"/>
              <a:ext cx="144016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99592" y="5877272"/>
              <a:ext cx="144016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1865" y="1556792"/>
              <a:ext cx="0" cy="432048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427984" y="1556792"/>
            <a:ext cx="1440160" cy="4320480"/>
            <a:chOff x="4427984" y="1556792"/>
            <a:chExt cx="1440160" cy="4320480"/>
          </a:xfrm>
        </p:grpSpPr>
        <p:cxnSp>
          <p:nvCxnSpPr>
            <p:cNvPr id="18" name="Straight Connector 17"/>
            <p:cNvCxnSpPr/>
            <p:nvPr/>
          </p:nvCxnSpPr>
          <p:spPr>
            <a:xfrm flipH="1">
              <a:off x="4427984" y="1557916"/>
              <a:ext cx="144016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68144" y="1556792"/>
              <a:ext cx="0" cy="432048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27984" y="1556792"/>
              <a:ext cx="0" cy="432048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427984" y="5852257"/>
              <a:ext cx="144016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236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35" presetClass="path" presetSubtype="0" accel="50000" decel="50000" fill="hold" nodeType="clickEffect">
                                  <p:stCondLst>
                                    <p:cond delay="0"/>
                                  </p:stCondLst>
                                  <p:childTnLst>
                                    <p:animMotion origin="layout" path="M -0.00018 7.40741E-7 L -0.93038 7.40741E-7 " pathEditMode="relative" rAng="0" ptsTypes="AA">
                                      <p:cBhvr>
                                        <p:cTn id="13" dur="2000" fill="hold"/>
                                        <p:tgtEl>
                                          <p:spTgt spid="5"/>
                                        </p:tgtEl>
                                        <p:attrNameLst>
                                          <p:attrName>ppt_x</p:attrName>
                                          <p:attrName>ppt_y</p:attrName>
                                        </p:attrNameLst>
                                      </p:cBhvr>
                                      <p:rCtr x="-46510" y="0"/>
                                    </p:animMotion>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0.93038 7.40741E-7 L -0.00018 0.00347 " pathEditMode="relative" rAng="0" ptsTypes="AA">
                                      <p:cBhvr>
                                        <p:cTn id="17"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620688"/>
            <a:ext cx="8442472" cy="5324535"/>
          </a:xfrm>
          <a:prstGeom prst="rect">
            <a:avLst/>
          </a:prstGeom>
        </p:spPr>
        <p:txBody>
          <a:bodyPr wrap="square">
            <a:spAutoFit/>
          </a:bodyPr>
          <a:lstStyle/>
          <a:p>
            <a:pPr marL="457200" indent="-457200">
              <a:buAutoNum type="arabicPeriod"/>
            </a:pPr>
            <a:r>
              <a:rPr lang="en-IE" sz="2000" dirty="0" smtClean="0">
                <a:solidFill>
                  <a:srgbClr val="990033"/>
                </a:solidFill>
              </a:rPr>
              <a:t>Ag </a:t>
            </a:r>
            <a:r>
              <a:rPr lang="en-IE" sz="2000" dirty="0" err="1" smtClean="0">
                <a:solidFill>
                  <a:srgbClr val="990033"/>
                </a:solidFill>
              </a:rPr>
              <a:t>tús</a:t>
            </a:r>
            <a:r>
              <a:rPr lang="en-IE" sz="2000" dirty="0" smtClean="0">
                <a:solidFill>
                  <a:srgbClr val="990033"/>
                </a:solidFill>
              </a:rPr>
              <a:t> an </a:t>
            </a:r>
            <a:r>
              <a:rPr lang="en-IE" sz="2000" dirty="0" err="1" smtClean="0">
                <a:solidFill>
                  <a:srgbClr val="990033"/>
                </a:solidFill>
              </a:rPr>
              <a:t>tréimhse</a:t>
            </a:r>
            <a:r>
              <a:rPr lang="en-IE" sz="2000" dirty="0" smtClean="0">
                <a:solidFill>
                  <a:srgbClr val="990033"/>
                </a:solidFill>
              </a:rPr>
              <a:t> </a:t>
            </a:r>
            <a:r>
              <a:rPr lang="en-IE" sz="2000" dirty="0" err="1" smtClean="0">
                <a:solidFill>
                  <a:srgbClr val="990033"/>
                </a:solidFill>
              </a:rPr>
              <a:t>iasachta</a:t>
            </a:r>
            <a:r>
              <a:rPr lang="en-IE" sz="2000" dirty="0" smtClean="0">
                <a:solidFill>
                  <a:srgbClr val="990033"/>
                </a:solidFill>
              </a:rPr>
              <a:t>, cad </a:t>
            </a:r>
            <a:r>
              <a:rPr lang="en-IE" sz="2000" dirty="0" err="1" smtClean="0">
                <a:solidFill>
                  <a:srgbClr val="990033"/>
                </a:solidFill>
              </a:rPr>
              <a:t>tá</a:t>
            </a:r>
            <a:r>
              <a:rPr lang="en-IE" sz="2000" dirty="0" smtClean="0">
                <a:solidFill>
                  <a:srgbClr val="990033"/>
                </a:solidFill>
              </a:rPr>
              <a:t> i </a:t>
            </a:r>
            <a:r>
              <a:rPr lang="en-IE" sz="2000" dirty="0" err="1" smtClean="0">
                <a:solidFill>
                  <a:srgbClr val="990033"/>
                </a:solidFill>
              </a:rPr>
              <a:t>bpáirt</a:t>
            </a:r>
            <a:r>
              <a:rPr lang="en-IE" sz="2000" dirty="0" smtClean="0">
                <a:solidFill>
                  <a:srgbClr val="990033"/>
                </a:solidFill>
              </a:rPr>
              <a:t> </a:t>
            </a:r>
            <a:r>
              <a:rPr lang="en-IE" sz="2000" dirty="0" err="1" smtClean="0">
                <a:solidFill>
                  <a:srgbClr val="990033"/>
                </a:solidFill>
              </a:rPr>
              <a:t>ag</a:t>
            </a:r>
            <a:r>
              <a:rPr lang="en-IE" sz="2000" dirty="0" smtClean="0">
                <a:solidFill>
                  <a:srgbClr val="990033"/>
                </a:solidFill>
              </a:rPr>
              <a:t> </a:t>
            </a:r>
            <a:r>
              <a:rPr lang="en-IE" sz="2000" dirty="0" err="1" smtClean="0">
                <a:solidFill>
                  <a:srgbClr val="990033"/>
                </a:solidFill>
              </a:rPr>
              <a:t>Dáithí</a:t>
            </a:r>
            <a:r>
              <a:rPr lang="en-IE" sz="2000" dirty="0" smtClean="0">
                <a:solidFill>
                  <a:srgbClr val="990033"/>
                </a:solidFill>
              </a:rPr>
              <a:t> </a:t>
            </a:r>
            <a:r>
              <a:rPr lang="en-IE" sz="2000" dirty="0" err="1" smtClean="0">
                <a:solidFill>
                  <a:srgbClr val="990033"/>
                </a:solidFill>
              </a:rPr>
              <a:t>agus</a:t>
            </a:r>
            <a:r>
              <a:rPr lang="en-IE" sz="2000" dirty="0" smtClean="0">
                <a:solidFill>
                  <a:srgbClr val="990033"/>
                </a:solidFill>
              </a:rPr>
              <a:t> </a:t>
            </a:r>
            <a:r>
              <a:rPr lang="en-IE" sz="2000" dirty="0" err="1" smtClean="0">
                <a:solidFill>
                  <a:srgbClr val="990033"/>
                </a:solidFill>
              </a:rPr>
              <a:t>Micheál</a:t>
            </a:r>
            <a:r>
              <a:rPr lang="en-IE" sz="2000" dirty="0" smtClean="0">
                <a:solidFill>
                  <a:srgbClr val="990033"/>
                </a:solidFill>
              </a:rPr>
              <a:t>? ______________________________________________</a:t>
            </a:r>
          </a:p>
          <a:p>
            <a:pPr marL="457200" indent="-457200"/>
            <a:r>
              <a:rPr lang="en-IE" sz="2000" dirty="0" smtClean="0">
                <a:solidFill>
                  <a:srgbClr val="990033"/>
                </a:solidFill>
              </a:rPr>
              <a:t> 2. </a:t>
            </a:r>
            <a:r>
              <a:rPr lang="en-IE" sz="2000" dirty="0" err="1" smtClean="0">
                <a:solidFill>
                  <a:srgbClr val="990033"/>
                </a:solidFill>
              </a:rPr>
              <a:t>Ríomh</a:t>
            </a:r>
            <a:r>
              <a:rPr lang="en-IE" sz="2000" dirty="0" smtClean="0">
                <a:solidFill>
                  <a:srgbClr val="990033"/>
                </a:solidFill>
              </a:rPr>
              <a:t> </a:t>
            </a:r>
            <a:r>
              <a:rPr lang="en-IE" sz="2000" dirty="0" err="1" smtClean="0">
                <a:solidFill>
                  <a:srgbClr val="990033"/>
                </a:solidFill>
              </a:rPr>
              <a:t>na</a:t>
            </a:r>
            <a:r>
              <a:rPr lang="en-IE" sz="2000" dirty="0" smtClean="0">
                <a:solidFill>
                  <a:srgbClr val="990033"/>
                </a:solidFill>
              </a:rPr>
              <a:t> </a:t>
            </a:r>
            <a:r>
              <a:rPr lang="en-IE" sz="2000" dirty="0" err="1" smtClean="0">
                <a:solidFill>
                  <a:srgbClr val="990033"/>
                </a:solidFill>
              </a:rPr>
              <a:t>hidirbhearta</a:t>
            </a:r>
            <a:r>
              <a:rPr lang="en-IE" sz="2000" dirty="0" smtClean="0">
                <a:solidFill>
                  <a:srgbClr val="990033"/>
                </a:solidFill>
              </a:rPr>
              <a:t> </a:t>
            </a:r>
            <a:r>
              <a:rPr lang="en-IE" sz="2000" dirty="0" err="1" smtClean="0">
                <a:solidFill>
                  <a:srgbClr val="990033"/>
                </a:solidFill>
              </a:rPr>
              <a:t>ag</a:t>
            </a:r>
            <a:r>
              <a:rPr lang="en-IE" sz="2000" dirty="0" smtClean="0">
                <a:solidFill>
                  <a:srgbClr val="990033"/>
                </a:solidFill>
              </a:rPr>
              <a:t> </a:t>
            </a:r>
            <a:r>
              <a:rPr lang="en-IE" sz="2000" dirty="0" err="1" smtClean="0">
                <a:solidFill>
                  <a:srgbClr val="990033"/>
                </a:solidFill>
              </a:rPr>
              <a:t>gach</a:t>
            </a:r>
            <a:r>
              <a:rPr lang="en-IE" sz="2000" dirty="0" smtClean="0">
                <a:solidFill>
                  <a:srgbClr val="990033"/>
                </a:solidFill>
              </a:rPr>
              <a:t> </a:t>
            </a:r>
            <a:r>
              <a:rPr lang="en-IE" sz="2000" dirty="0" err="1" smtClean="0">
                <a:solidFill>
                  <a:srgbClr val="990033"/>
                </a:solidFill>
              </a:rPr>
              <a:t>duine</a:t>
            </a:r>
            <a:r>
              <a:rPr lang="en-IE" sz="2000" dirty="0" smtClean="0">
                <a:solidFill>
                  <a:srgbClr val="990033"/>
                </a:solidFill>
              </a:rPr>
              <a:t> </a:t>
            </a:r>
            <a:r>
              <a:rPr lang="en-IE" sz="2000" dirty="0" err="1" smtClean="0">
                <a:solidFill>
                  <a:srgbClr val="990033"/>
                </a:solidFill>
              </a:rPr>
              <a:t>díobh</a:t>
            </a:r>
            <a:r>
              <a:rPr lang="en-IE" sz="2000" dirty="0" smtClean="0">
                <a:solidFill>
                  <a:srgbClr val="990033"/>
                </a:solidFill>
              </a:rPr>
              <a:t> don </a:t>
            </a:r>
            <a:r>
              <a:rPr lang="en-IE" sz="2000" dirty="0" err="1" smtClean="0">
                <a:solidFill>
                  <a:srgbClr val="990033"/>
                </a:solidFill>
              </a:rPr>
              <a:t>chéad</a:t>
            </a:r>
            <a:r>
              <a:rPr lang="en-IE" sz="2000" dirty="0" smtClean="0">
                <a:solidFill>
                  <a:srgbClr val="990033"/>
                </a:solidFill>
              </a:rPr>
              <a:t> </a:t>
            </a:r>
            <a:r>
              <a:rPr lang="en-IE" sz="2000" dirty="0" err="1" smtClean="0">
                <a:solidFill>
                  <a:srgbClr val="990033"/>
                </a:solidFill>
              </a:rPr>
              <a:t>trí</a:t>
            </a:r>
            <a:r>
              <a:rPr lang="en-IE" sz="2000" dirty="0" smtClean="0">
                <a:solidFill>
                  <a:srgbClr val="990033"/>
                </a:solidFill>
              </a:rPr>
              <a:t> </a:t>
            </a:r>
            <a:r>
              <a:rPr lang="en-IE" sz="2000" dirty="0" err="1" smtClean="0">
                <a:solidFill>
                  <a:srgbClr val="990033"/>
                </a:solidFill>
              </a:rPr>
              <a:t>mhí</a:t>
            </a:r>
            <a:r>
              <a:rPr lang="en-IE" sz="2000" dirty="0" smtClean="0">
                <a:solidFill>
                  <a:srgbClr val="990033"/>
                </a:solidFill>
              </a:rPr>
              <a:t>. </a:t>
            </a:r>
          </a:p>
          <a:p>
            <a:pPr marL="457200" indent="-457200"/>
            <a:r>
              <a:rPr lang="en-IE" sz="2000" dirty="0" smtClean="0">
                <a:solidFill>
                  <a:srgbClr val="990033"/>
                </a:solidFill>
              </a:rPr>
              <a:t>(</a:t>
            </a:r>
            <a:r>
              <a:rPr lang="en-IE" sz="2000" dirty="0" err="1" smtClean="0">
                <a:solidFill>
                  <a:srgbClr val="990033"/>
                </a:solidFill>
              </a:rPr>
              <a:t>Cá</a:t>
            </a:r>
            <a:r>
              <a:rPr lang="en-IE" sz="2000" dirty="0" smtClean="0">
                <a:solidFill>
                  <a:srgbClr val="990033"/>
                </a:solidFill>
              </a:rPr>
              <a:t> </a:t>
            </a:r>
            <a:r>
              <a:rPr lang="en-IE" sz="2000" dirty="0" err="1" smtClean="0">
                <a:solidFill>
                  <a:srgbClr val="990033"/>
                </a:solidFill>
              </a:rPr>
              <a:t>mhéad</a:t>
            </a:r>
            <a:r>
              <a:rPr lang="en-IE" sz="2000" dirty="0" smtClean="0">
                <a:solidFill>
                  <a:srgbClr val="990033"/>
                </a:solidFill>
              </a:rPr>
              <a:t>, go </a:t>
            </a:r>
            <a:r>
              <a:rPr lang="en-IE" sz="2000" dirty="0" err="1" smtClean="0">
                <a:solidFill>
                  <a:srgbClr val="990033"/>
                </a:solidFill>
              </a:rPr>
              <a:t>hiomlán</a:t>
            </a:r>
            <a:r>
              <a:rPr lang="en-IE" sz="2000" dirty="0" smtClean="0">
                <a:solidFill>
                  <a:srgbClr val="990033"/>
                </a:solidFill>
              </a:rPr>
              <a:t>, a </a:t>
            </a:r>
            <a:r>
              <a:rPr lang="en-IE" sz="2000" dirty="0" err="1" smtClean="0">
                <a:solidFill>
                  <a:srgbClr val="990033"/>
                </a:solidFill>
              </a:rPr>
              <a:t>bhí</a:t>
            </a:r>
            <a:r>
              <a:rPr lang="en-IE" sz="2000" dirty="0" smtClean="0">
                <a:solidFill>
                  <a:srgbClr val="990033"/>
                </a:solidFill>
              </a:rPr>
              <a:t> </a:t>
            </a:r>
            <a:r>
              <a:rPr lang="en-IE" sz="2000" dirty="0" err="1" smtClean="0">
                <a:solidFill>
                  <a:srgbClr val="990033"/>
                </a:solidFill>
              </a:rPr>
              <a:t>aisíochta</a:t>
            </a:r>
            <a:r>
              <a:rPr lang="en-IE" sz="2000" dirty="0" smtClean="0">
                <a:solidFill>
                  <a:srgbClr val="990033"/>
                </a:solidFill>
              </a:rPr>
              <a:t> </a:t>
            </a:r>
            <a:r>
              <a:rPr lang="en-IE" sz="2000" dirty="0" err="1" smtClean="0">
                <a:solidFill>
                  <a:srgbClr val="990033"/>
                </a:solidFill>
              </a:rPr>
              <a:t>ag</a:t>
            </a:r>
            <a:r>
              <a:rPr lang="en-IE" sz="2000" dirty="0" smtClean="0">
                <a:solidFill>
                  <a:srgbClr val="990033"/>
                </a:solidFill>
              </a:rPr>
              <a:t> </a:t>
            </a:r>
            <a:r>
              <a:rPr lang="en-IE" sz="2000" dirty="0" err="1" smtClean="0">
                <a:solidFill>
                  <a:srgbClr val="990033"/>
                </a:solidFill>
              </a:rPr>
              <a:t>gach</a:t>
            </a:r>
            <a:r>
              <a:rPr lang="en-IE" sz="2000" dirty="0" smtClean="0">
                <a:solidFill>
                  <a:srgbClr val="990033"/>
                </a:solidFill>
              </a:rPr>
              <a:t> </a:t>
            </a:r>
            <a:r>
              <a:rPr lang="en-IE" sz="2000" dirty="0" err="1" smtClean="0">
                <a:solidFill>
                  <a:srgbClr val="990033"/>
                </a:solidFill>
              </a:rPr>
              <a:t>duine</a:t>
            </a:r>
            <a:r>
              <a:rPr lang="en-IE" sz="2000" dirty="0" smtClean="0">
                <a:solidFill>
                  <a:srgbClr val="990033"/>
                </a:solidFill>
              </a:rPr>
              <a:t> </a:t>
            </a:r>
            <a:r>
              <a:rPr lang="en-IE" sz="2000" dirty="0" err="1" smtClean="0">
                <a:solidFill>
                  <a:srgbClr val="990033"/>
                </a:solidFill>
              </a:rPr>
              <a:t>díobh</a:t>
            </a:r>
            <a:r>
              <a:rPr lang="en-IE" sz="2000" dirty="0" smtClean="0">
                <a:solidFill>
                  <a:srgbClr val="990033"/>
                </a:solidFill>
              </a:rPr>
              <a:t> </a:t>
            </a:r>
            <a:r>
              <a:rPr lang="en-IE" sz="2000" dirty="0" err="1" smtClean="0">
                <a:solidFill>
                  <a:srgbClr val="990033"/>
                </a:solidFill>
              </a:rPr>
              <a:t>faoi</a:t>
            </a:r>
            <a:r>
              <a:rPr lang="en-IE" sz="2000" dirty="0" smtClean="0">
                <a:solidFill>
                  <a:srgbClr val="990033"/>
                </a:solidFill>
              </a:rPr>
              <a:t> </a:t>
            </a:r>
            <a:r>
              <a:rPr lang="en-IE" sz="2000" dirty="0" err="1" smtClean="0">
                <a:solidFill>
                  <a:srgbClr val="990033"/>
                </a:solidFill>
              </a:rPr>
              <a:t>cheann</a:t>
            </a:r>
            <a:r>
              <a:rPr lang="en-IE" sz="2000" dirty="0" smtClean="0">
                <a:solidFill>
                  <a:srgbClr val="990033"/>
                </a:solidFill>
              </a:rPr>
              <a:t> 3 </a:t>
            </a:r>
            <a:r>
              <a:rPr lang="en-IE" sz="2000" dirty="0" err="1" smtClean="0">
                <a:solidFill>
                  <a:srgbClr val="990033"/>
                </a:solidFill>
              </a:rPr>
              <a:t>mhí</a:t>
            </a:r>
            <a:r>
              <a:rPr lang="en-IE" sz="2000" dirty="0" smtClean="0">
                <a:solidFill>
                  <a:srgbClr val="990033"/>
                </a:solidFill>
              </a:rPr>
              <a:t>?)  </a:t>
            </a:r>
          </a:p>
          <a:p>
            <a:pPr algn="ctr"/>
            <a:endParaRPr lang="en-IE" sz="2000" dirty="0" smtClean="0">
              <a:solidFill>
                <a:srgbClr val="990033"/>
              </a:solidFill>
            </a:endParaRPr>
          </a:p>
          <a:p>
            <a:pPr algn="ctr"/>
            <a:r>
              <a:rPr lang="en-IE" sz="2000" dirty="0" err="1" smtClean="0">
                <a:solidFill>
                  <a:srgbClr val="990033"/>
                </a:solidFill>
              </a:rPr>
              <a:t>Dáithí</a:t>
            </a:r>
            <a:r>
              <a:rPr lang="en-IE" sz="2000" dirty="0" smtClean="0">
                <a:solidFill>
                  <a:srgbClr val="990033"/>
                </a:solidFill>
              </a:rPr>
              <a:t> ___________ </a:t>
            </a:r>
            <a:r>
              <a:rPr lang="en-IE" sz="2000" dirty="0" err="1" smtClean="0">
                <a:solidFill>
                  <a:srgbClr val="990033"/>
                </a:solidFill>
              </a:rPr>
              <a:t>Micheál</a:t>
            </a:r>
            <a:r>
              <a:rPr lang="en-IE" sz="2000" dirty="0" smtClean="0">
                <a:solidFill>
                  <a:srgbClr val="990033"/>
                </a:solidFill>
              </a:rPr>
              <a:t> __________ </a:t>
            </a:r>
          </a:p>
          <a:p>
            <a:pPr algn="ctr"/>
            <a:endParaRPr lang="en-IE" sz="2000" dirty="0" smtClean="0">
              <a:solidFill>
                <a:srgbClr val="990033"/>
              </a:solidFill>
            </a:endParaRPr>
          </a:p>
          <a:p>
            <a:r>
              <a:rPr lang="en-IE" sz="2000" dirty="0" smtClean="0">
                <a:solidFill>
                  <a:srgbClr val="990033"/>
                </a:solidFill>
              </a:rPr>
              <a:t>3. </a:t>
            </a:r>
            <a:r>
              <a:rPr lang="en-IE" sz="2000" dirty="0" err="1" smtClean="0">
                <a:solidFill>
                  <a:srgbClr val="990033"/>
                </a:solidFill>
              </a:rPr>
              <a:t>Céard</a:t>
            </a:r>
            <a:r>
              <a:rPr lang="en-IE" sz="2000" dirty="0" smtClean="0">
                <a:solidFill>
                  <a:srgbClr val="990033"/>
                </a:solidFill>
              </a:rPr>
              <a:t> é an t-</a:t>
            </a:r>
            <a:r>
              <a:rPr lang="en-IE" sz="2000" dirty="0" err="1" smtClean="0">
                <a:solidFill>
                  <a:srgbClr val="990033"/>
                </a:solidFill>
              </a:rPr>
              <a:t>ús</a:t>
            </a:r>
            <a:r>
              <a:rPr lang="en-IE" sz="2000" dirty="0" smtClean="0">
                <a:solidFill>
                  <a:srgbClr val="990033"/>
                </a:solidFill>
              </a:rPr>
              <a:t> </a:t>
            </a:r>
            <a:r>
              <a:rPr lang="en-IE" sz="2000" dirty="0" err="1" smtClean="0">
                <a:solidFill>
                  <a:srgbClr val="990033"/>
                </a:solidFill>
              </a:rPr>
              <a:t>iomlán</a:t>
            </a:r>
            <a:r>
              <a:rPr lang="en-IE" sz="2000" dirty="0" smtClean="0">
                <a:solidFill>
                  <a:srgbClr val="990033"/>
                </a:solidFill>
              </a:rPr>
              <a:t> </a:t>
            </a:r>
            <a:r>
              <a:rPr lang="en-IE" sz="2000" dirty="0" err="1" smtClean="0">
                <a:solidFill>
                  <a:srgbClr val="990033"/>
                </a:solidFill>
              </a:rPr>
              <a:t>atá</a:t>
            </a:r>
            <a:r>
              <a:rPr lang="en-IE" sz="2000" dirty="0" smtClean="0">
                <a:solidFill>
                  <a:srgbClr val="990033"/>
                </a:solidFill>
              </a:rPr>
              <a:t> </a:t>
            </a:r>
            <a:r>
              <a:rPr lang="en-IE" sz="2000" dirty="0" err="1" smtClean="0">
                <a:solidFill>
                  <a:srgbClr val="990033"/>
                </a:solidFill>
              </a:rPr>
              <a:t>íoctha</a:t>
            </a:r>
            <a:r>
              <a:rPr lang="en-IE" sz="2000" dirty="0" smtClean="0">
                <a:solidFill>
                  <a:srgbClr val="990033"/>
                </a:solidFill>
              </a:rPr>
              <a:t> </a:t>
            </a:r>
            <a:r>
              <a:rPr lang="en-IE" sz="2000" dirty="0" err="1" smtClean="0">
                <a:solidFill>
                  <a:srgbClr val="990033"/>
                </a:solidFill>
              </a:rPr>
              <a:t>ag</a:t>
            </a:r>
            <a:r>
              <a:rPr lang="en-IE" sz="2000" dirty="0" smtClean="0">
                <a:solidFill>
                  <a:srgbClr val="990033"/>
                </a:solidFill>
              </a:rPr>
              <a:t> </a:t>
            </a:r>
            <a:r>
              <a:rPr lang="en-IE" sz="2000" dirty="0" err="1" smtClean="0">
                <a:solidFill>
                  <a:srgbClr val="990033"/>
                </a:solidFill>
              </a:rPr>
              <a:t>gach</a:t>
            </a:r>
            <a:r>
              <a:rPr lang="en-IE" sz="2000" dirty="0" smtClean="0">
                <a:solidFill>
                  <a:srgbClr val="990033"/>
                </a:solidFill>
              </a:rPr>
              <a:t> </a:t>
            </a:r>
            <a:r>
              <a:rPr lang="en-IE" sz="2000" dirty="0" err="1" smtClean="0">
                <a:solidFill>
                  <a:srgbClr val="990033"/>
                </a:solidFill>
              </a:rPr>
              <a:t>duine</a:t>
            </a:r>
            <a:r>
              <a:rPr lang="en-IE" sz="2000" dirty="0" smtClean="0">
                <a:solidFill>
                  <a:srgbClr val="990033"/>
                </a:solidFill>
              </a:rPr>
              <a:t> </a:t>
            </a:r>
            <a:r>
              <a:rPr lang="en-IE" sz="2000" dirty="0" err="1" smtClean="0">
                <a:solidFill>
                  <a:srgbClr val="990033"/>
                </a:solidFill>
              </a:rPr>
              <a:t>díobh</a:t>
            </a:r>
            <a:r>
              <a:rPr lang="en-IE" sz="2000" dirty="0" smtClean="0">
                <a:solidFill>
                  <a:srgbClr val="990033"/>
                </a:solidFill>
              </a:rPr>
              <a:t> </a:t>
            </a:r>
            <a:r>
              <a:rPr lang="en-IE" sz="2000" b="1" u="sng" dirty="0" smtClean="0">
                <a:solidFill>
                  <a:srgbClr val="FFC000"/>
                </a:solidFill>
              </a:rPr>
              <a:t>san </a:t>
            </a:r>
            <a:r>
              <a:rPr lang="en-IE" sz="2000" b="1" u="sng" dirty="0" err="1" smtClean="0">
                <a:solidFill>
                  <a:srgbClr val="FFC000"/>
                </a:solidFill>
              </a:rPr>
              <a:t>chéad</a:t>
            </a:r>
            <a:r>
              <a:rPr lang="en-IE" sz="2000" b="1" u="sng" dirty="0" smtClean="0">
                <a:solidFill>
                  <a:srgbClr val="FFC000"/>
                </a:solidFill>
              </a:rPr>
              <a:t> 3 </a:t>
            </a:r>
            <a:r>
              <a:rPr lang="en-IE" sz="2000" b="1" u="sng" dirty="0" err="1" smtClean="0">
                <a:solidFill>
                  <a:srgbClr val="FFC000"/>
                </a:solidFill>
              </a:rPr>
              <a:t>mhí</a:t>
            </a:r>
            <a:r>
              <a:rPr lang="en-IE" sz="2000" dirty="0" smtClean="0">
                <a:solidFill>
                  <a:srgbClr val="990033"/>
                </a:solidFill>
              </a:rPr>
              <a:t>?</a:t>
            </a:r>
          </a:p>
          <a:p>
            <a:pPr algn="ctr"/>
            <a:r>
              <a:rPr lang="en-IE" sz="2000" dirty="0" err="1" smtClean="0">
                <a:solidFill>
                  <a:srgbClr val="990033"/>
                </a:solidFill>
              </a:rPr>
              <a:t>Dáithí</a:t>
            </a:r>
            <a:r>
              <a:rPr lang="en-IE" sz="2000" dirty="0" smtClean="0">
                <a:solidFill>
                  <a:srgbClr val="990033"/>
                </a:solidFill>
              </a:rPr>
              <a:t> _________ </a:t>
            </a:r>
            <a:r>
              <a:rPr lang="en-IE" sz="2000" dirty="0" err="1" smtClean="0">
                <a:solidFill>
                  <a:srgbClr val="990033"/>
                </a:solidFill>
              </a:rPr>
              <a:t>Micheál</a:t>
            </a:r>
            <a:r>
              <a:rPr lang="en-IE" sz="2000" dirty="0" smtClean="0">
                <a:solidFill>
                  <a:srgbClr val="990033"/>
                </a:solidFill>
              </a:rPr>
              <a:t> __________ </a:t>
            </a:r>
          </a:p>
          <a:p>
            <a:pPr algn="ctr"/>
            <a:endParaRPr lang="en-IE" sz="2000" dirty="0" smtClean="0">
              <a:solidFill>
                <a:srgbClr val="990033"/>
              </a:solidFill>
            </a:endParaRPr>
          </a:p>
          <a:p>
            <a:r>
              <a:rPr lang="en-IE" sz="2000" dirty="0" smtClean="0">
                <a:solidFill>
                  <a:srgbClr val="990033"/>
                </a:solidFill>
              </a:rPr>
              <a:t>4. </a:t>
            </a:r>
            <a:r>
              <a:rPr lang="en-IE" sz="2000" dirty="0" err="1" smtClean="0">
                <a:solidFill>
                  <a:srgbClr val="990033"/>
                </a:solidFill>
              </a:rPr>
              <a:t>Bunaithe</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do </a:t>
            </a:r>
            <a:r>
              <a:rPr lang="en-IE" sz="2000" dirty="0" err="1" smtClean="0">
                <a:solidFill>
                  <a:srgbClr val="990033"/>
                </a:solidFill>
              </a:rPr>
              <a:t>fhreagraí</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an </a:t>
            </a:r>
            <a:r>
              <a:rPr lang="en-IE" sz="2000" dirty="0" err="1" smtClean="0">
                <a:solidFill>
                  <a:srgbClr val="990033"/>
                </a:solidFill>
              </a:rPr>
              <a:t>gcéad</a:t>
            </a:r>
            <a:r>
              <a:rPr lang="en-IE" sz="2000" dirty="0" smtClean="0">
                <a:solidFill>
                  <a:srgbClr val="990033"/>
                </a:solidFill>
              </a:rPr>
              <a:t> </a:t>
            </a:r>
            <a:r>
              <a:rPr lang="en-IE" sz="2000" dirty="0" err="1" smtClean="0">
                <a:solidFill>
                  <a:srgbClr val="990033"/>
                </a:solidFill>
              </a:rPr>
              <a:t>trí</a:t>
            </a:r>
            <a:r>
              <a:rPr lang="en-IE" sz="2000" dirty="0" smtClean="0">
                <a:solidFill>
                  <a:srgbClr val="990033"/>
                </a:solidFill>
              </a:rPr>
              <a:t> </a:t>
            </a:r>
            <a:r>
              <a:rPr lang="en-IE" sz="2000" dirty="0" err="1" smtClean="0">
                <a:solidFill>
                  <a:srgbClr val="990033"/>
                </a:solidFill>
              </a:rPr>
              <a:t>cheist</a:t>
            </a:r>
            <a:r>
              <a:rPr lang="en-IE" sz="2000" dirty="0" smtClean="0">
                <a:solidFill>
                  <a:srgbClr val="990033"/>
                </a:solidFill>
              </a:rPr>
              <a:t>, </a:t>
            </a:r>
            <a:r>
              <a:rPr lang="en-IE" sz="2000" dirty="0" err="1" smtClean="0">
                <a:solidFill>
                  <a:srgbClr val="990033"/>
                </a:solidFill>
              </a:rPr>
              <a:t>cathain</a:t>
            </a:r>
            <a:r>
              <a:rPr lang="en-IE" sz="2000" dirty="0" smtClean="0">
                <a:solidFill>
                  <a:srgbClr val="990033"/>
                </a:solidFill>
              </a:rPr>
              <a:t> a </a:t>
            </a:r>
            <a:r>
              <a:rPr lang="en-IE" sz="2000" dirty="0" err="1" smtClean="0">
                <a:solidFill>
                  <a:srgbClr val="990033"/>
                </a:solidFill>
              </a:rPr>
              <a:t>mholfá</a:t>
            </a:r>
            <a:r>
              <a:rPr lang="en-IE" sz="2000" dirty="0" smtClean="0">
                <a:solidFill>
                  <a:srgbClr val="990033"/>
                </a:solidFill>
              </a:rPr>
              <a:t> go </a:t>
            </a:r>
            <a:r>
              <a:rPr lang="en-IE" sz="2000" dirty="0" err="1" smtClean="0">
                <a:solidFill>
                  <a:srgbClr val="990033"/>
                </a:solidFill>
              </a:rPr>
              <a:t>ndéanfaí</a:t>
            </a:r>
            <a:r>
              <a:rPr lang="en-IE" sz="2000" dirty="0" smtClean="0">
                <a:solidFill>
                  <a:srgbClr val="990033"/>
                </a:solidFill>
              </a:rPr>
              <a:t> </a:t>
            </a:r>
            <a:r>
              <a:rPr lang="en-IE" sz="2000" dirty="0" err="1" smtClean="0">
                <a:solidFill>
                  <a:srgbClr val="990033"/>
                </a:solidFill>
              </a:rPr>
              <a:t>na</a:t>
            </a:r>
            <a:r>
              <a:rPr lang="en-IE" sz="2000" dirty="0" smtClean="0">
                <a:solidFill>
                  <a:srgbClr val="990033"/>
                </a:solidFill>
              </a:rPr>
              <a:t> </a:t>
            </a:r>
            <a:r>
              <a:rPr lang="en-IE" sz="2000" dirty="0" err="1" smtClean="0">
                <a:solidFill>
                  <a:srgbClr val="990033"/>
                </a:solidFill>
              </a:rPr>
              <a:t>haisíocaíochtaí</a:t>
            </a:r>
            <a:r>
              <a:rPr lang="en-IE" sz="2000" dirty="0" smtClean="0">
                <a:solidFill>
                  <a:srgbClr val="990033"/>
                </a:solidFill>
              </a:rPr>
              <a:t> is </a:t>
            </a:r>
            <a:r>
              <a:rPr lang="en-IE" sz="2000" dirty="0" err="1" smtClean="0">
                <a:solidFill>
                  <a:srgbClr val="990033"/>
                </a:solidFill>
              </a:rPr>
              <a:t>airde</a:t>
            </a:r>
            <a:r>
              <a:rPr lang="en-IE" sz="2000" dirty="0" smtClean="0">
                <a:solidFill>
                  <a:srgbClr val="990033"/>
                </a:solidFill>
              </a:rPr>
              <a:t> </a:t>
            </a:r>
            <a:r>
              <a:rPr lang="en-IE" sz="2000" dirty="0" err="1" smtClean="0">
                <a:solidFill>
                  <a:srgbClr val="990033"/>
                </a:solidFill>
              </a:rPr>
              <a:t>agus</a:t>
            </a:r>
            <a:r>
              <a:rPr lang="en-IE" sz="2000" dirty="0" smtClean="0">
                <a:solidFill>
                  <a:srgbClr val="990033"/>
                </a:solidFill>
              </a:rPr>
              <a:t> </a:t>
            </a:r>
            <a:r>
              <a:rPr lang="en-IE" sz="2000" dirty="0" err="1" smtClean="0">
                <a:solidFill>
                  <a:srgbClr val="990033"/>
                </a:solidFill>
              </a:rPr>
              <a:t>cén</a:t>
            </a:r>
            <a:r>
              <a:rPr lang="en-IE" sz="2000" dirty="0" smtClean="0">
                <a:solidFill>
                  <a:srgbClr val="990033"/>
                </a:solidFill>
              </a:rPr>
              <a:t> </a:t>
            </a:r>
            <a:r>
              <a:rPr lang="en-IE" sz="2000" dirty="0" err="1" smtClean="0">
                <a:solidFill>
                  <a:srgbClr val="990033"/>
                </a:solidFill>
              </a:rPr>
              <a:t>fáth</a:t>
            </a:r>
            <a:r>
              <a:rPr lang="en-IE" sz="2000" dirty="0" smtClean="0">
                <a:solidFill>
                  <a:srgbClr val="990033"/>
                </a:solidFill>
              </a:rPr>
              <a:t>? ________________________________________________________________________________________________________________________ </a:t>
            </a:r>
          </a:p>
          <a:p>
            <a:endParaRPr lang="en-IE" sz="2000" dirty="0" smtClean="0">
              <a:solidFill>
                <a:srgbClr val="990033"/>
              </a:solidFill>
            </a:endParaRPr>
          </a:p>
          <a:p>
            <a:r>
              <a:rPr lang="en-IE" sz="2000" dirty="0" smtClean="0">
                <a:solidFill>
                  <a:srgbClr val="990033"/>
                </a:solidFill>
              </a:rPr>
              <a:t>5. An </a:t>
            </a:r>
            <a:r>
              <a:rPr lang="en-IE" sz="2000" dirty="0" err="1" smtClean="0">
                <a:solidFill>
                  <a:srgbClr val="990033"/>
                </a:solidFill>
              </a:rPr>
              <a:t>bhfuil</a:t>
            </a:r>
            <a:r>
              <a:rPr lang="en-IE" sz="2000" dirty="0" smtClean="0">
                <a:solidFill>
                  <a:srgbClr val="990033"/>
                </a:solidFill>
              </a:rPr>
              <a:t> </a:t>
            </a:r>
            <a:r>
              <a:rPr lang="en-IE" sz="2000" dirty="0" err="1" smtClean="0">
                <a:solidFill>
                  <a:srgbClr val="990033"/>
                </a:solidFill>
              </a:rPr>
              <a:t>barúil</a:t>
            </a:r>
            <a:r>
              <a:rPr lang="en-IE" sz="2000" dirty="0" smtClean="0">
                <a:solidFill>
                  <a:srgbClr val="990033"/>
                </a:solidFill>
              </a:rPr>
              <a:t> </a:t>
            </a:r>
            <a:r>
              <a:rPr lang="en-IE" sz="2000" dirty="0" err="1" smtClean="0">
                <a:solidFill>
                  <a:srgbClr val="990033"/>
                </a:solidFill>
              </a:rPr>
              <a:t>Mhichíl</a:t>
            </a:r>
            <a:r>
              <a:rPr lang="en-IE" sz="2000" dirty="0" smtClean="0">
                <a:solidFill>
                  <a:srgbClr val="990033"/>
                </a:solidFill>
              </a:rPr>
              <a:t> </a:t>
            </a:r>
            <a:r>
              <a:rPr lang="en-IE" sz="2000" dirty="0" err="1" smtClean="0">
                <a:solidFill>
                  <a:srgbClr val="990033"/>
                </a:solidFill>
              </a:rPr>
              <a:t>bailí</a:t>
            </a:r>
            <a:r>
              <a:rPr lang="en-IE" sz="2000" dirty="0" smtClean="0">
                <a:solidFill>
                  <a:srgbClr val="990033"/>
                </a:solidFill>
              </a:rPr>
              <a:t> go n-</a:t>
            </a:r>
            <a:r>
              <a:rPr lang="en-IE" sz="2000" dirty="0" err="1" smtClean="0">
                <a:solidFill>
                  <a:srgbClr val="990033"/>
                </a:solidFill>
              </a:rPr>
              <a:t>aisíocfaigh</a:t>
            </a:r>
            <a:r>
              <a:rPr lang="en-IE" sz="2000" dirty="0" smtClean="0">
                <a:solidFill>
                  <a:srgbClr val="990033"/>
                </a:solidFill>
              </a:rPr>
              <a:t> </a:t>
            </a:r>
            <a:r>
              <a:rPr lang="en-IE" sz="2000" dirty="0" err="1" smtClean="0">
                <a:solidFill>
                  <a:srgbClr val="990033"/>
                </a:solidFill>
              </a:rPr>
              <a:t>siad</a:t>
            </a:r>
            <a:r>
              <a:rPr lang="en-IE" sz="2000" dirty="0" smtClean="0">
                <a:solidFill>
                  <a:srgbClr val="990033"/>
                </a:solidFill>
              </a:rPr>
              <a:t> </a:t>
            </a:r>
            <a:r>
              <a:rPr lang="en-IE" sz="2000" dirty="0" err="1" smtClean="0">
                <a:solidFill>
                  <a:srgbClr val="990033"/>
                </a:solidFill>
              </a:rPr>
              <a:t>beirt</a:t>
            </a:r>
            <a:r>
              <a:rPr lang="en-IE" sz="2000" dirty="0" smtClean="0">
                <a:solidFill>
                  <a:srgbClr val="990033"/>
                </a:solidFill>
              </a:rPr>
              <a:t> an </a:t>
            </a:r>
            <a:r>
              <a:rPr lang="en-IE" sz="2000" dirty="0" err="1" smtClean="0">
                <a:solidFill>
                  <a:srgbClr val="990033"/>
                </a:solidFill>
              </a:rPr>
              <a:t>méid</a:t>
            </a:r>
            <a:r>
              <a:rPr lang="en-IE" sz="2000" dirty="0" smtClean="0">
                <a:solidFill>
                  <a:srgbClr val="990033"/>
                </a:solidFill>
              </a:rPr>
              <a:t> </a:t>
            </a:r>
            <a:r>
              <a:rPr lang="en-IE" sz="2000" dirty="0" err="1" smtClean="0">
                <a:solidFill>
                  <a:srgbClr val="990033"/>
                </a:solidFill>
              </a:rPr>
              <a:t>céanna</a:t>
            </a:r>
            <a:r>
              <a:rPr lang="en-IE" sz="2000" dirty="0" smtClean="0">
                <a:solidFill>
                  <a:srgbClr val="990033"/>
                </a:solidFill>
              </a:rPr>
              <a:t> i </a:t>
            </a:r>
            <a:r>
              <a:rPr lang="en-IE" sz="2000" dirty="0" err="1" smtClean="0">
                <a:solidFill>
                  <a:srgbClr val="990033"/>
                </a:solidFill>
              </a:rPr>
              <a:t>ndeireadh</a:t>
            </a:r>
            <a:r>
              <a:rPr lang="en-IE" sz="2000" dirty="0" smtClean="0">
                <a:solidFill>
                  <a:srgbClr val="990033"/>
                </a:solidFill>
              </a:rPr>
              <a:t> </a:t>
            </a:r>
            <a:r>
              <a:rPr lang="en-IE" sz="2000" dirty="0" err="1" smtClean="0">
                <a:solidFill>
                  <a:srgbClr val="990033"/>
                </a:solidFill>
              </a:rPr>
              <a:t>báire</a:t>
            </a:r>
            <a:r>
              <a:rPr lang="en-IE" sz="2000" dirty="0" smtClean="0">
                <a:solidFill>
                  <a:srgbClr val="990033"/>
                </a:solidFill>
              </a:rPr>
              <a:t>? ________________________________________________</a:t>
            </a:r>
            <a:endParaRPr lang="en-IE" sz="2000" dirty="0">
              <a:solidFill>
                <a:srgbClr val="990033"/>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21</a:t>
            </a:fld>
            <a:endParaRPr lang="en-IE">
              <a:solidFill>
                <a:prstClr val="black">
                  <a:tint val="75000"/>
                </a:prstClr>
              </a:solidFill>
            </a:endParaRPr>
          </a:p>
        </p:txBody>
      </p:sp>
      <p:sp>
        <p:nvSpPr>
          <p:cNvPr id="8" name="Snip and Round Single Corner Rectangle 7"/>
          <p:cNvSpPr/>
          <p:nvPr/>
        </p:nvSpPr>
        <p:spPr>
          <a:xfrm flipH="1">
            <a:off x="8388000" y="6426000"/>
            <a:ext cx="756000" cy="432000"/>
          </a:xfrm>
          <a:prstGeom prst="snipRoundRect">
            <a:avLst>
              <a:gd name="adj1" fmla="val 0"/>
              <a:gd name="adj2" fmla="val 38813"/>
            </a:avLst>
          </a:prstGeom>
          <a:solidFill>
            <a:srgbClr val="99003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3</a:t>
            </a:r>
            <a:endParaRPr lang="en-IE" b="1" dirty="0">
              <a:latin typeface="+mj-lt"/>
            </a:endParaRPr>
          </a:p>
        </p:txBody>
      </p:sp>
      <p:sp>
        <p:nvSpPr>
          <p:cNvPr id="11" name="TextBox 10"/>
          <p:cNvSpPr txBox="1"/>
          <p:nvPr/>
        </p:nvSpPr>
        <p:spPr>
          <a:xfrm>
            <a:off x="467544" y="2195572"/>
            <a:ext cx="184731" cy="369332"/>
          </a:xfrm>
          <a:prstGeom prst="rect">
            <a:avLst/>
          </a:prstGeom>
          <a:noFill/>
        </p:spPr>
        <p:txBody>
          <a:bodyPr wrap="none" rtlCol="0">
            <a:spAutoFit/>
          </a:bodyPr>
          <a:lstStyle/>
          <a:p>
            <a:endParaRPr lang="en-IE" dirty="0"/>
          </a:p>
        </p:txBody>
      </p:sp>
      <p:grpSp>
        <p:nvGrpSpPr>
          <p:cNvPr id="4" name="Group 3"/>
          <p:cNvGrpSpPr/>
          <p:nvPr/>
        </p:nvGrpSpPr>
        <p:grpSpPr>
          <a:xfrm>
            <a:off x="8789610" y="620689"/>
            <a:ext cx="8239774" cy="5460418"/>
            <a:chOff x="8789610" y="620689"/>
            <a:chExt cx="8239774" cy="5460418"/>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0512" y="908720"/>
              <a:ext cx="7848872" cy="51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Tree>
    <p:extLst>
      <p:ext uri="{BB962C8B-B14F-4D97-AF65-F5344CB8AC3E}">
        <p14:creationId xmlns:p14="http://schemas.microsoft.com/office/powerpoint/2010/main" val="1071499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87"/>
          <a:stretch/>
        </p:blipFill>
        <p:spPr bwMode="auto">
          <a:xfrm>
            <a:off x="2123728" y="404664"/>
            <a:ext cx="481012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4653136"/>
            <a:ext cx="8064896" cy="1769715"/>
          </a:xfrm>
          <a:prstGeom prst="rect">
            <a:avLst/>
          </a:prstGeom>
        </p:spPr>
        <p:txBody>
          <a:bodyPr wrap="square">
            <a:spAutoFit/>
          </a:bodyPr>
          <a:lstStyle/>
          <a:p>
            <a:pPr marL="457200" indent="-457200">
              <a:buFontTx/>
              <a:buAutoNum type="arabicPeriod" startAt="6"/>
            </a:pPr>
            <a:r>
              <a:rPr lang="en-IE" sz="2000" dirty="0" err="1" smtClean="0">
                <a:solidFill>
                  <a:srgbClr val="990033"/>
                </a:solidFill>
              </a:rPr>
              <a:t>Ar</a:t>
            </a:r>
            <a:r>
              <a:rPr lang="en-IE" sz="2000" dirty="0" smtClean="0">
                <a:solidFill>
                  <a:srgbClr val="990033"/>
                </a:solidFill>
              </a:rPr>
              <a:t> an </a:t>
            </a:r>
            <a:r>
              <a:rPr lang="en-IE" sz="2000" dirty="0" err="1" smtClean="0">
                <a:solidFill>
                  <a:srgbClr val="990033"/>
                </a:solidFill>
              </a:rPr>
              <a:t>ngraf</a:t>
            </a:r>
            <a:r>
              <a:rPr lang="en-IE" sz="2000" dirty="0" smtClean="0">
                <a:solidFill>
                  <a:srgbClr val="990033"/>
                </a:solidFill>
              </a:rPr>
              <a:t>, </a:t>
            </a:r>
            <a:r>
              <a:rPr lang="en-IE" sz="2000" dirty="0" err="1" smtClean="0">
                <a:solidFill>
                  <a:srgbClr val="990033"/>
                </a:solidFill>
              </a:rPr>
              <a:t>breac</a:t>
            </a:r>
            <a:r>
              <a:rPr lang="en-IE" sz="2000" dirty="0" smtClean="0">
                <a:solidFill>
                  <a:srgbClr val="990033"/>
                </a:solidFill>
              </a:rPr>
              <a:t> an </a:t>
            </a:r>
            <a:r>
              <a:rPr lang="en-IE" sz="2000" dirty="0" err="1" smtClean="0">
                <a:solidFill>
                  <a:srgbClr val="990033"/>
                </a:solidFill>
              </a:rPr>
              <a:t>méid</a:t>
            </a:r>
            <a:r>
              <a:rPr lang="en-IE" sz="2000" dirty="0" smtClean="0">
                <a:solidFill>
                  <a:srgbClr val="990033"/>
                </a:solidFill>
              </a:rPr>
              <a:t> </a:t>
            </a:r>
            <a:r>
              <a:rPr lang="en-IE" sz="2000" dirty="0" err="1" smtClean="0">
                <a:solidFill>
                  <a:srgbClr val="990033"/>
                </a:solidFill>
              </a:rPr>
              <a:t>úis</a:t>
            </a:r>
            <a:r>
              <a:rPr lang="en-IE" sz="2000" dirty="0" smtClean="0">
                <a:solidFill>
                  <a:srgbClr val="990033"/>
                </a:solidFill>
              </a:rPr>
              <a:t> a </a:t>
            </a:r>
            <a:r>
              <a:rPr lang="en-IE" sz="2000" dirty="0" err="1" smtClean="0">
                <a:solidFill>
                  <a:srgbClr val="990033"/>
                </a:solidFill>
              </a:rPr>
              <a:t>chuirtear</a:t>
            </a:r>
            <a:r>
              <a:rPr lang="en-IE" sz="2000" dirty="0" smtClean="0">
                <a:solidFill>
                  <a:srgbClr val="990033"/>
                </a:solidFill>
              </a:rPr>
              <a:t> le </a:t>
            </a:r>
            <a:r>
              <a:rPr lang="en-IE" sz="2000" dirty="0" err="1" smtClean="0">
                <a:solidFill>
                  <a:srgbClr val="990033"/>
                </a:solidFill>
              </a:rPr>
              <a:t>cuntais</a:t>
            </a:r>
            <a:r>
              <a:rPr lang="en-IE" sz="2000" dirty="0" smtClean="0">
                <a:solidFill>
                  <a:srgbClr val="990033"/>
                </a:solidFill>
              </a:rPr>
              <a:t> </a:t>
            </a:r>
            <a:r>
              <a:rPr lang="en-IE" sz="2000" dirty="0" err="1" smtClean="0">
                <a:solidFill>
                  <a:srgbClr val="990033"/>
                </a:solidFill>
              </a:rPr>
              <a:t>Dháithí</a:t>
            </a:r>
            <a:r>
              <a:rPr lang="en-IE" sz="2000" dirty="0" smtClean="0">
                <a:solidFill>
                  <a:srgbClr val="990033"/>
                </a:solidFill>
              </a:rPr>
              <a:t> </a:t>
            </a:r>
            <a:r>
              <a:rPr lang="en-IE" sz="2000" dirty="0" err="1" smtClean="0">
                <a:solidFill>
                  <a:srgbClr val="990033"/>
                </a:solidFill>
              </a:rPr>
              <a:t>agus</a:t>
            </a:r>
            <a:r>
              <a:rPr lang="en-IE" sz="2000" dirty="0" smtClean="0">
                <a:solidFill>
                  <a:srgbClr val="990033"/>
                </a:solidFill>
              </a:rPr>
              <a:t> </a:t>
            </a:r>
            <a:r>
              <a:rPr lang="en-IE" sz="2000" dirty="0" err="1" smtClean="0">
                <a:solidFill>
                  <a:srgbClr val="990033"/>
                </a:solidFill>
              </a:rPr>
              <a:t>Mhichíl</a:t>
            </a:r>
            <a:r>
              <a:rPr lang="en-IE" sz="2000" dirty="0" smtClean="0">
                <a:solidFill>
                  <a:srgbClr val="990033"/>
                </a:solidFill>
              </a:rPr>
              <a:t> </a:t>
            </a:r>
            <a:r>
              <a:rPr lang="en-IE" sz="2000" dirty="0" err="1" smtClean="0">
                <a:solidFill>
                  <a:srgbClr val="990033"/>
                </a:solidFill>
              </a:rPr>
              <a:t>gach</a:t>
            </a:r>
            <a:r>
              <a:rPr lang="en-IE" sz="2000" dirty="0" smtClean="0">
                <a:solidFill>
                  <a:srgbClr val="990033"/>
                </a:solidFill>
              </a:rPr>
              <a:t> </a:t>
            </a:r>
            <a:r>
              <a:rPr lang="en-IE" sz="2000" dirty="0" err="1" smtClean="0">
                <a:solidFill>
                  <a:srgbClr val="990033"/>
                </a:solidFill>
              </a:rPr>
              <a:t>mí</a:t>
            </a:r>
            <a:r>
              <a:rPr lang="en-IE" sz="2000" dirty="0" smtClean="0">
                <a:solidFill>
                  <a:srgbClr val="990033"/>
                </a:solidFill>
              </a:rPr>
              <a:t>.</a:t>
            </a:r>
            <a:endParaRPr lang="en-IE" sz="2000" dirty="0">
              <a:solidFill>
                <a:srgbClr val="990033"/>
              </a:solidFill>
            </a:endParaRPr>
          </a:p>
          <a:p>
            <a:endParaRPr lang="en-IE" sz="900" dirty="0">
              <a:solidFill>
                <a:srgbClr val="990033"/>
              </a:solidFill>
            </a:endParaRPr>
          </a:p>
          <a:p>
            <a:pPr marL="457200" indent="-457200">
              <a:buFontTx/>
              <a:buAutoNum type="arabicPeriod" startAt="7"/>
            </a:pPr>
            <a:r>
              <a:rPr lang="en-IE" sz="2000" dirty="0" err="1" smtClean="0">
                <a:solidFill>
                  <a:srgbClr val="990033"/>
                </a:solidFill>
              </a:rPr>
              <a:t>Bunaithe</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an </a:t>
            </a:r>
            <a:r>
              <a:rPr lang="en-IE" sz="2000" dirty="0" err="1" smtClean="0">
                <a:solidFill>
                  <a:srgbClr val="990033"/>
                </a:solidFill>
              </a:rPr>
              <a:t>ngraf</a:t>
            </a:r>
            <a:r>
              <a:rPr lang="en-IE" sz="2000" dirty="0" smtClean="0">
                <a:solidFill>
                  <a:srgbClr val="990033"/>
                </a:solidFill>
              </a:rPr>
              <a:t>, </a:t>
            </a:r>
            <a:r>
              <a:rPr lang="en-IE" sz="2000" dirty="0" err="1" smtClean="0">
                <a:solidFill>
                  <a:srgbClr val="990033"/>
                </a:solidFill>
              </a:rPr>
              <a:t>cé</a:t>
            </a:r>
            <a:r>
              <a:rPr lang="en-IE" sz="2000" dirty="0" smtClean="0">
                <a:solidFill>
                  <a:srgbClr val="990033"/>
                </a:solidFill>
              </a:rPr>
              <a:t> </a:t>
            </a:r>
            <a:r>
              <a:rPr lang="en-IE" sz="2000" dirty="0" err="1" smtClean="0">
                <a:solidFill>
                  <a:srgbClr val="990033"/>
                </a:solidFill>
              </a:rPr>
              <a:t>acu</a:t>
            </a:r>
            <a:r>
              <a:rPr lang="en-IE" sz="2000" dirty="0" smtClean="0">
                <a:solidFill>
                  <a:srgbClr val="990033"/>
                </a:solidFill>
              </a:rPr>
              <a:t> a </a:t>
            </a:r>
            <a:r>
              <a:rPr lang="en-IE" sz="2000" dirty="0" err="1" smtClean="0">
                <a:solidFill>
                  <a:srgbClr val="990033"/>
                </a:solidFill>
              </a:rPr>
              <a:t>íocfaidh</a:t>
            </a:r>
            <a:r>
              <a:rPr lang="en-IE" sz="2000" dirty="0" smtClean="0">
                <a:solidFill>
                  <a:srgbClr val="990033"/>
                </a:solidFill>
              </a:rPr>
              <a:t> an </a:t>
            </a:r>
            <a:r>
              <a:rPr lang="en-IE" sz="2000" dirty="0" err="1" smtClean="0">
                <a:solidFill>
                  <a:srgbClr val="990033"/>
                </a:solidFill>
              </a:rPr>
              <a:t>méid</a:t>
            </a:r>
            <a:r>
              <a:rPr lang="en-IE" sz="2000" dirty="0" smtClean="0">
                <a:solidFill>
                  <a:srgbClr val="990033"/>
                </a:solidFill>
              </a:rPr>
              <a:t> is </a:t>
            </a:r>
            <a:r>
              <a:rPr lang="en-IE" sz="2000" dirty="0" err="1" smtClean="0">
                <a:solidFill>
                  <a:srgbClr val="990033"/>
                </a:solidFill>
              </a:rPr>
              <a:t>mó</a:t>
            </a:r>
            <a:r>
              <a:rPr lang="en-IE" sz="2000" dirty="0" smtClean="0">
                <a:solidFill>
                  <a:srgbClr val="990033"/>
                </a:solidFill>
              </a:rPr>
              <a:t> </a:t>
            </a:r>
            <a:r>
              <a:rPr lang="en-IE" sz="2000" dirty="0" err="1" smtClean="0">
                <a:solidFill>
                  <a:srgbClr val="990033"/>
                </a:solidFill>
              </a:rPr>
              <a:t>úis</a:t>
            </a:r>
            <a:r>
              <a:rPr lang="en-IE" sz="2000" dirty="0" smtClean="0">
                <a:solidFill>
                  <a:srgbClr val="990033"/>
                </a:solidFill>
              </a:rPr>
              <a:t> </a:t>
            </a:r>
            <a:r>
              <a:rPr lang="en-IE" sz="2000" dirty="0" err="1" smtClean="0">
                <a:solidFill>
                  <a:srgbClr val="990033"/>
                </a:solidFill>
              </a:rPr>
              <a:t>ar</a:t>
            </a:r>
            <a:r>
              <a:rPr lang="en-IE" sz="2000" dirty="0" smtClean="0">
                <a:solidFill>
                  <a:srgbClr val="990033"/>
                </a:solidFill>
              </a:rPr>
              <a:t> fad?  </a:t>
            </a:r>
            <a:endParaRPr lang="en-IE" sz="2000" dirty="0">
              <a:solidFill>
                <a:srgbClr val="990033"/>
              </a:solidFill>
            </a:endParaRPr>
          </a:p>
          <a:p>
            <a:r>
              <a:rPr lang="en-IE" sz="2000" dirty="0">
                <a:solidFill>
                  <a:srgbClr val="990033"/>
                </a:solidFill>
              </a:rPr>
              <a:t>____________________________________________________________________________________________________________________________</a:t>
            </a:r>
          </a:p>
        </p:txBody>
      </p:sp>
      <p:grpSp>
        <p:nvGrpSpPr>
          <p:cNvPr id="5" name="Group 4"/>
          <p:cNvGrpSpPr/>
          <p:nvPr/>
        </p:nvGrpSpPr>
        <p:grpSpPr>
          <a:xfrm>
            <a:off x="8789408" y="620689"/>
            <a:ext cx="8123866" cy="3960439"/>
            <a:chOff x="8789408" y="620689"/>
            <a:chExt cx="8123866" cy="3960439"/>
          </a:xfrm>
        </p:grpSpPr>
        <p:sp>
          <p:nvSpPr>
            <p:cNvPr id="6" name="Rounded Rectangle 5"/>
            <p:cNvSpPr/>
            <p:nvPr/>
          </p:nvSpPr>
          <p:spPr>
            <a:xfrm rot="16200000">
              <a:off x="8159408"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C00000"/>
                  </a:solidFill>
                </a:rPr>
                <a:t>Lesson interaction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0512" y="908720"/>
              <a:ext cx="773276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Slide Number Placeholder 7"/>
          <p:cNvSpPr>
            <a:spLocks noGrp="1"/>
          </p:cNvSpPr>
          <p:nvPr>
            <p:ph type="sldNum" sz="quarter" idx="12"/>
          </p:nvPr>
        </p:nvSpPr>
        <p:spPr/>
        <p:txBody>
          <a:bodyPr/>
          <a:lstStyle/>
          <a:p>
            <a:fld id="{F566FE7B-BF1B-4310-AC68-E3099D9E12EB}" type="slidenum">
              <a:rPr lang="en-IE" smtClean="0">
                <a:solidFill>
                  <a:prstClr val="black">
                    <a:tint val="75000"/>
                  </a:prstClr>
                </a:solidFill>
              </a:rPr>
              <a:pPr/>
              <a:t>22</a:t>
            </a:fld>
            <a:endParaRPr lang="en-IE">
              <a:solidFill>
                <a:prstClr val="black">
                  <a:tint val="75000"/>
                </a:prstClr>
              </a:solidFill>
            </a:endParaRPr>
          </a:p>
        </p:txBody>
      </p:sp>
      <p:sp>
        <p:nvSpPr>
          <p:cNvPr id="9" name="Snip and Round Single Corner Rectangle 8"/>
          <p:cNvSpPr/>
          <p:nvPr/>
        </p:nvSpPr>
        <p:spPr>
          <a:xfrm flipH="1">
            <a:off x="8388000" y="6426000"/>
            <a:ext cx="756000" cy="432000"/>
          </a:xfrm>
          <a:prstGeom prst="snipRoundRect">
            <a:avLst>
              <a:gd name="adj1" fmla="val 0"/>
              <a:gd name="adj2" fmla="val 38813"/>
            </a:avLst>
          </a:prstGeom>
          <a:solidFill>
            <a:srgbClr val="99003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latin typeface="+mj-lt"/>
              </a:rPr>
              <a:t>3</a:t>
            </a:r>
          </a:p>
        </p:txBody>
      </p:sp>
    </p:spTree>
    <p:extLst>
      <p:ext uri="{BB962C8B-B14F-4D97-AF65-F5344CB8AC3E}">
        <p14:creationId xmlns:p14="http://schemas.microsoft.com/office/powerpoint/2010/main" val="18444965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000" y="469992"/>
            <a:ext cx="6480000" cy="591801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580505" y="1811046"/>
            <a:ext cx="1090363" cy="369332"/>
          </a:xfrm>
          <a:prstGeom prst="rect">
            <a:avLst/>
          </a:prstGeom>
          <a:noFill/>
        </p:spPr>
        <p:txBody>
          <a:bodyPr wrap="none" rtlCol="0">
            <a:spAutoFit/>
          </a:bodyPr>
          <a:lstStyle/>
          <a:p>
            <a:r>
              <a:rPr lang="en-IE" b="1" dirty="0" err="1" smtClean="0">
                <a:solidFill>
                  <a:srgbClr val="FF0000"/>
                </a:solidFill>
                <a:latin typeface="Century Gothic" pitchFamily="34" charset="0"/>
              </a:rPr>
              <a:t>Micheál</a:t>
            </a:r>
            <a:endParaRPr lang="en-IE" b="1" dirty="0">
              <a:solidFill>
                <a:srgbClr val="FF0000"/>
              </a:solidFill>
              <a:latin typeface="Century Gothic" pitchFamily="34" charset="0"/>
            </a:endParaRPr>
          </a:p>
        </p:txBody>
      </p:sp>
      <p:sp>
        <p:nvSpPr>
          <p:cNvPr id="4" name="TextBox 3"/>
          <p:cNvSpPr txBox="1"/>
          <p:nvPr/>
        </p:nvSpPr>
        <p:spPr>
          <a:xfrm>
            <a:off x="3426142" y="2996952"/>
            <a:ext cx="936000" cy="369332"/>
          </a:xfrm>
          <a:prstGeom prst="rect">
            <a:avLst/>
          </a:prstGeom>
          <a:noFill/>
        </p:spPr>
        <p:txBody>
          <a:bodyPr wrap="square" rtlCol="0">
            <a:spAutoFit/>
          </a:bodyPr>
          <a:lstStyle/>
          <a:p>
            <a:r>
              <a:rPr lang="en-IE" b="1" dirty="0" err="1" smtClean="0">
                <a:solidFill>
                  <a:srgbClr val="04617B">
                    <a:lumMod val="75000"/>
                  </a:srgbClr>
                </a:solidFill>
                <a:latin typeface="Century Gothic" pitchFamily="34" charset="0"/>
              </a:rPr>
              <a:t>Dáithí</a:t>
            </a:r>
            <a:endParaRPr lang="en-IE" b="1" dirty="0">
              <a:solidFill>
                <a:srgbClr val="04617B">
                  <a:lumMod val="75000"/>
                </a:srgbClr>
              </a:solidFill>
              <a:latin typeface="Century Gothic" pitchFamily="34" charset="0"/>
            </a:endParaRP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23</a:t>
            </a:fld>
            <a:endParaRPr lang="en-IE" dirty="0">
              <a:solidFill>
                <a:srgbClr val="04617B">
                  <a:shade val="90000"/>
                </a:srgbClr>
              </a:solidFill>
            </a:endParaRPr>
          </a:p>
        </p:txBody>
      </p:sp>
      <p:sp>
        <p:nvSpPr>
          <p:cNvPr id="6" name="TextBox 5"/>
          <p:cNvSpPr txBox="1"/>
          <p:nvPr/>
        </p:nvSpPr>
        <p:spPr>
          <a:xfrm>
            <a:off x="5076056" y="5949280"/>
            <a:ext cx="2772000" cy="369332"/>
          </a:xfrm>
          <a:prstGeom prst="rect">
            <a:avLst/>
          </a:prstGeom>
          <a:noFill/>
        </p:spPr>
        <p:txBody>
          <a:bodyPr wrap="square" rtlCol="0">
            <a:spAutoFit/>
          </a:bodyPr>
          <a:lstStyle/>
          <a:p>
            <a:r>
              <a:rPr lang="en-IE" b="1" dirty="0" smtClean="0">
                <a:solidFill>
                  <a:prstClr val="black"/>
                </a:solidFill>
                <a:latin typeface="Century Gothic" pitchFamily="34" charset="0"/>
              </a:rPr>
              <a:t>Am </a:t>
            </a:r>
            <a:r>
              <a:rPr lang="en-IE" b="1" dirty="0" err="1" smtClean="0">
                <a:solidFill>
                  <a:prstClr val="black"/>
                </a:solidFill>
                <a:latin typeface="Century Gothic" pitchFamily="34" charset="0"/>
              </a:rPr>
              <a:t>caite</a:t>
            </a:r>
            <a:r>
              <a:rPr lang="en-IE" b="1" dirty="0" smtClean="0">
                <a:solidFill>
                  <a:prstClr val="black"/>
                </a:solidFill>
                <a:latin typeface="Century Gothic" pitchFamily="34" charset="0"/>
              </a:rPr>
              <a:t> (</a:t>
            </a:r>
            <a:r>
              <a:rPr lang="en-IE" b="1" dirty="0" err="1" smtClean="0">
                <a:solidFill>
                  <a:prstClr val="black"/>
                </a:solidFill>
                <a:latin typeface="Century Gothic" pitchFamily="34" charset="0"/>
              </a:rPr>
              <a:t>míonna</a:t>
            </a:r>
            <a:r>
              <a:rPr lang="en-IE" b="1" dirty="0" smtClean="0">
                <a:solidFill>
                  <a:prstClr val="black"/>
                </a:solidFill>
                <a:latin typeface="Century Gothic" pitchFamily="34" charset="0"/>
              </a:rPr>
              <a:t>)</a:t>
            </a:r>
            <a:endParaRPr lang="en-IE" b="1" dirty="0">
              <a:solidFill>
                <a:prstClr val="black"/>
              </a:solidFill>
              <a:latin typeface="Century Gothic" pitchFamily="34" charset="0"/>
            </a:endParaRPr>
          </a:p>
        </p:txBody>
      </p:sp>
      <p:sp>
        <p:nvSpPr>
          <p:cNvPr id="7" name="TextBox 6"/>
          <p:cNvSpPr txBox="1"/>
          <p:nvPr/>
        </p:nvSpPr>
        <p:spPr>
          <a:xfrm>
            <a:off x="251520" y="971436"/>
            <a:ext cx="1440000" cy="923330"/>
          </a:xfrm>
          <a:prstGeom prst="rect">
            <a:avLst/>
          </a:prstGeom>
          <a:noFill/>
        </p:spPr>
        <p:txBody>
          <a:bodyPr wrap="square" rtlCol="0">
            <a:spAutoFit/>
          </a:bodyPr>
          <a:lstStyle/>
          <a:p>
            <a:pPr algn="r"/>
            <a:r>
              <a:rPr lang="en-IE" b="1" dirty="0" err="1" smtClean="0">
                <a:latin typeface="Century Gothic" pitchFamily="34" charset="0"/>
              </a:rPr>
              <a:t>Méid</a:t>
            </a:r>
            <a:r>
              <a:rPr lang="en-IE" b="1" dirty="0" smtClean="0">
                <a:latin typeface="Century Gothic" pitchFamily="34" charset="0"/>
              </a:rPr>
              <a:t> </a:t>
            </a:r>
            <a:r>
              <a:rPr lang="en-IE" b="1" dirty="0" err="1" smtClean="0">
                <a:latin typeface="Century Gothic" pitchFamily="34" charset="0"/>
              </a:rPr>
              <a:t>úis</a:t>
            </a:r>
            <a:r>
              <a:rPr lang="en-IE" b="1" dirty="0" smtClean="0">
                <a:latin typeface="Century Gothic" pitchFamily="34" charset="0"/>
              </a:rPr>
              <a:t> </a:t>
            </a:r>
            <a:r>
              <a:rPr lang="en-IE" b="1" dirty="0" err="1" smtClean="0">
                <a:latin typeface="Century Gothic" pitchFamily="34" charset="0"/>
              </a:rPr>
              <a:t>íoctha</a:t>
            </a:r>
            <a:r>
              <a:rPr lang="en-IE" b="1" dirty="0" smtClean="0">
                <a:latin typeface="Century Gothic" pitchFamily="34" charset="0"/>
              </a:rPr>
              <a:t> </a:t>
            </a:r>
          </a:p>
          <a:p>
            <a:pPr algn="r"/>
            <a:r>
              <a:rPr lang="en-IE" b="1" dirty="0" smtClean="0">
                <a:latin typeface="Century Gothic" pitchFamily="34" charset="0"/>
              </a:rPr>
              <a:t>    (€)</a:t>
            </a:r>
            <a:endParaRPr lang="en-IE" b="1" dirty="0">
              <a:latin typeface="Century Gothic" pitchFamily="34" charset="0"/>
            </a:endParaRPr>
          </a:p>
        </p:txBody>
      </p:sp>
    </p:spTree>
    <p:extLst>
      <p:ext uri="{BB962C8B-B14F-4D97-AF65-F5344CB8AC3E}">
        <p14:creationId xmlns:p14="http://schemas.microsoft.com/office/powerpoint/2010/main" val="595616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988840"/>
            <a:ext cx="7200000" cy="4154984"/>
          </a:xfrm>
          <a:prstGeom prst="rect">
            <a:avLst/>
          </a:prstGeom>
          <a:noFill/>
        </p:spPr>
        <p:txBody>
          <a:bodyPr wrap="square" rtlCol="0">
            <a:spAutoFit/>
          </a:bodyPr>
          <a:lstStyle/>
          <a:p>
            <a:pPr marL="342900" indent="-342900">
              <a:buFont typeface="Wingdings" pitchFamily="2" charset="2"/>
              <a:buChar char="q"/>
            </a:pPr>
            <a:r>
              <a:rPr lang="en-IE" sz="2400" dirty="0" err="1" smtClean="0">
                <a:solidFill>
                  <a:prstClr val="black"/>
                </a:solidFill>
                <a:latin typeface="Century Gothic" pitchFamily="34" charset="0"/>
                <a:ea typeface="Tahoma" pitchFamily="34" charset="0"/>
                <a:cs typeface="Tahoma" pitchFamily="34" charset="0"/>
              </a:rPr>
              <a:t>Dáithí</a:t>
            </a:r>
            <a:r>
              <a:rPr lang="en-IE" sz="2400" dirty="0" smtClean="0">
                <a:solidFill>
                  <a:prstClr val="black"/>
                </a:solidFill>
                <a:latin typeface="Century Gothic" pitchFamily="34" charset="0"/>
                <a:ea typeface="Tahoma" pitchFamily="34" charset="0"/>
                <a:cs typeface="Tahoma" pitchFamily="34" charset="0"/>
              </a:rPr>
              <a:t> </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gheibheann</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sé</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iasacht</a:t>
            </a:r>
            <a:r>
              <a:rPr lang="en-IE" sz="2400" dirty="0">
                <a:solidFill>
                  <a:prstClr val="black"/>
                </a:solidFill>
                <a:latin typeface="Century Gothic" pitchFamily="34" charset="0"/>
                <a:ea typeface="Tahoma" pitchFamily="34" charset="0"/>
                <a:cs typeface="Tahoma" pitchFamily="34" charset="0"/>
              </a:rPr>
              <a:t> ó </a:t>
            </a:r>
            <a:r>
              <a:rPr lang="en-IE" sz="2400" b="1" i="1" dirty="0" err="1">
                <a:solidFill>
                  <a:srgbClr val="0070C0"/>
                </a:solidFill>
                <a:latin typeface="Century Gothic" pitchFamily="34" charset="0"/>
                <a:ea typeface="Tahoma" pitchFamily="34" charset="0"/>
                <a:cs typeface="Tahoma" pitchFamily="34" charset="0"/>
              </a:rPr>
              <a:t>Bhanc</a:t>
            </a:r>
            <a:r>
              <a:rPr lang="en-IE" sz="2400" b="1" i="1" dirty="0">
                <a:solidFill>
                  <a:srgbClr val="0070C0"/>
                </a:solidFill>
                <a:latin typeface="Century Gothic" pitchFamily="34" charset="0"/>
                <a:ea typeface="Tahoma" pitchFamily="34" charset="0"/>
                <a:cs typeface="Tahoma" pitchFamily="34" charset="0"/>
              </a:rPr>
              <a:t> </a:t>
            </a:r>
            <a:r>
              <a:rPr lang="en-IE" sz="2400" b="1" i="1" dirty="0" err="1">
                <a:solidFill>
                  <a:srgbClr val="0070C0"/>
                </a:solidFill>
                <a:latin typeface="Century Gothic" pitchFamily="34" charset="0"/>
                <a:ea typeface="Tahoma" pitchFamily="34" charset="0"/>
                <a:cs typeface="Tahoma" pitchFamily="34" charset="0"/>
              </a:rPr>
              <a:t>na</a:t>
            </a:r>
            <a:r>
              <a:rPr lang="en-IE" sz="2400" b="1" i="1" dirty="0">
                <a:solidFill>
                  <a:srgbClr val="0070C0"/>
                </a:solidFill>
                <a:latin typeface="Century Gothic" pitchFamily="34" charset="0"/>
                <a:ea typeface="Tahoma" pitchFamily="34" charset="0"/>
                <a:cs typeface="Tahoma" pitchFamily="34" charset="0"/>
              </a:rPr>
              <a:t> </a:t>
            </a:r>
            <a:r>
              <a:rPr lang="en-IE" sz="2400" b="1" i="1" dirty="0" err="1">
                <a:solidFill>
                  <a:srgbClr val="0070C0"/>
                </a:solidFill>
                <a:latin typeface="Century Gothic" pitchFamily="34" charset="0"/>
                <a:ea typeface="Tahoma" pitchFamily="34" charset="0"/>
                <a:cs typeface="Tahoma" pitchFamily="34" charset="0"/>
              </a:rPr>
              <a:t>mBearta</a:t>
            </a:r>
            <a:r>
              <a:rPr lang="en-IE" sz="2400" dirty="0">
                <a:solidFill>
                  <a:prstClr val="black"/>
                </a:solidFill>
                <a:latin typeface="Century Gothic" pitchFamily="34" charset="0"/>
                <a:ea typeface="Tahoma" pitchFamily="34" charset="0"/>
                <a:cs typeface="Tahoma" pitchFamily="34" charset="0"/>
              </a:rPr>
              <a:t> a </a:t>
            </a:r>
            <a:r>
              <a:rPr lang="en-IE" sz="2400" dirty="0" err="1">
                <a:solidFill>
                  <a:prstClr val="black"/>
                </a:solidFill>
                <a:latin typeface="Century Gothic" pitchFamily="34" charset="0"/>
                <a:ea typeface="Tahoma" pitchFamily="34" charset="0"/>
                <a:cs typeface="Tahoma" pitchFamily="34" charset="0"/>
              </a:rPr>
              <a:t>ghearrann</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ráta</a:t>
            </a:r>
            <a:r>
              <a:rPr lang="en-IE" sz="2400" dirty="0">
                <a:solidFill>
                  <a:prstClr val="black"/>
                </a:solidFill>
                <a:latin typeface="Century Gothic" pitchFamily="34" charset="0"/>
                <a:ea typeface="Tahoma" pitchFamily="34" charset="0"/>
                <a:cs typeface="Tahoma" pitchFamily="34" charset="0"/>
              </a:rPr>
              <a:t> 1.5% </a:t>
            </a:r>
            <a:r>
              <a:rPr lang="en-IE" sz="2400" dirty="0" err="1">
                <a:solidFill>
                  <a:prstClr val="black"/>
                </a:solidFill>
                <a:latin typeface="Century Gothic" pitchFamily="34" charset="0"/>
                <a:ea typeface="Tahoma" pitchFamily="34" charset="0"/>
                <a:cs typeface="Tahoma" pitchFamily="34" charset="0"/>
              </a:rPr>
              <a:t>ar</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iasachtaí</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Aisíocann</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Dáithí</a:t>
            </a:r>
            <a:r>
              <a:rPr lang="en-IE" sz="2400" dirty="0">
                <a:solidFill>
                  <a:prstClr val="black"/>
                </a:solidFill>
                <a:latin typeface="Century Gothic" pitchFamily="34" charset="0"/>
                <a:ea typeface="Tahoma" pitchFamily="34" charset="0"/>
                <a:cs typeface="Tahoma" pitchFamily="34" charset="0"/>
              </a:rPr>
              <a:t> €60 </a:t>
            </a:r>
            <a:r>
              <a:rPr lang="en-IE" sz="2400" dirty="0" err="1">
                <a:solidFill>
                  <a:prstClr val="black"/>
                </a:solidFill>
                <a:latin typeface="Century Gothic" pitchFamily="34" charset="0"/>
                <a:ea typeface="Tahoma" pitchFamily="34" charset="0"/>
                <a:cs typeface="Tahoma" pitchFamily="34" charset="0"/>
              </a:rPr>
              <a:t>sa</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mhí</a:t>
            </a:r>
            <a:r>
              <a:rPr lang="en-IE" sz="2400" b="1" dirty="0">
                <a:solidFill>
                  <a:prstClr val="black"/>
                </a:solidFill>
                <a:latin typeface="Century Gothic" pitchFamily="34" charset="0"/>
                <a:ea typeface="Tahoma" pitchFamily="34" charset="0"/>
                <a:cs typeface="Tahoma" pitchFamily="34" charset="0"/>
              </a:rPr>
              <a:t>.</a:t>
            </a:r>
          </a:p>
          <a:p>
            <a:endParaRPr lang="en-IE" sz="2400" dirty="0">
              <a:solidFill>
                <a:prstClr val="black"/>
              </a:solidFill>
              <a:latin typeface="Century Gothic" pitchFamily="34" charset="0"/>
              <a:ea typeface="Tahoma" pitchFamily="34" charset="0"/>
              <a:cs typeface="Tahoma" pitchFamily="34" charset="0"/>
            </a:endParaRPr>
          </a:p>
          <a:p>
            <a:pPr marL="342900" indent="-342900">
              <a:buFont typeface="Wingdings" pitchFamily="2" charset="2"/>
              <a:buChar char="q"/>
            </a:pPr>
            <a:r>
              <a:rPr lang="en-IE" sz="2400" dirty="0" err="1" smtClean="0">
                <a:solidFill>
                  <a:prstClr val="black"/>
                </a:solidFill>
                <a:latin typeface="Century Gothic" pitchFamily="34" charset="0"/>
                <a:ea typeface="Tahoma" pitchFamily="34" charset="0"/>
                <a:cs typeface="Tahoma" pitchFamily="34" charset="0"/>
              </a:rPr>
              <a:t>Micheál</a:t>
            </a:r>
            <a:r>
              <a:rPr lang="en-IE" sz="2400" dirty="0" smtClean="0">
                <a:solidFill>
                  <a:prstClr val="black"/>
                </a:solidFill>
                <a:latin typeface="Century Gothic" pitchFamily="34" charset="0"/>
                <a:ea typeface="Tahoma" pitchFamily="34" charset="0"/>
                <a:cs typeface="Tahoma" pitchFamily="34" charset="0"/>
              </a:rPr>
              <a:t> </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gheibheann</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sé</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iasacht</a:t>
            </a:r>
            <a:r>
              <a:rPr lang="en-IE" sz="2400" dirty="0">
                <a:solidFill>
                  <a:prstClr val="black"/>
                </a:solidFill>
                <a:latin typeface="Century Gothic" pitchFamily="34" charset="0"/>
                <a:ea typeface="Tahoma" pitchFamily="34" charset="0"/>
                <a:cs typeface="Tahoma" pitchFamily="34" charset="0"/>
              </a:rPr>
              <a:t> ó </a:t>
            </a:r>
            <a:r>
              <a:rPr lang="en-IE" sz="2400" b="1" i="1" dirty="0" err="1">
                <a:solidFill>
                  <a:srgbClr val="C00000"/>
                </a:solidFill>
                <a:latin typeface="Century Gothic" pitchFamily="34" charset="0"/>
                <a:ea typeface="Tahoma" pitchFamily="34" charset="0"/>
                <a:cs typeface="Tahoma" pitchFamily="34" charset="0"/>
              </a:rPr>
              <a:t>Bhanc</a:t>
            </a:r>
            <a:r>
              <a:rPr lang="en-IE" sz="2400" b="1" i="1" dirty="0">
                <a:solidFill>
                  <a:srgbClr val="C00000"/>
                </a:solidFill>
                <a:latin typeface="Century Gothic" pitchFamily="34" charset="0"/>
                <a:ea typeface="Tahoma" pitchFamily="34" charset="0"/>
                <a:cs typeface="Tahoma" pitchFamily="34" charset="0"/>
              </a:rPr>
              <a:t> </a:t>
            </a:r>
            <a:r>
              <a:rPr lang="en-IE" sz="2400" b="1" i="1" dirty="0" err="1">
                <a:solidFill>
                  <a:srgbClr val="C00000"/>
                </a:solidFill>
                <a:latin typeface="Century Gothic" pitchFamily="34" charset="0"/>
                <a:ea typeface="Tahoma" pitchFamily="34" charset="0"/>
                <a:cs typeface="Tahoma" pitchFamily="34" charset="0"/>
              </a:rPr>
              <a:t>na</a:t>
            </a:r>
            <a:r>
              <a:rPr lang="en-IE" sz="2400" b="1" i="1" dirty="0">
                <a:solidFill>
                  <a:srgbClr val="C00000"/>
                </a:solidFill>
                <a:latin typeface="Century Gothic" pitchFamily="34" charset="0"/>
                <a:ea typeface="Tahoma" pitchFamily="34" charset="0"/>
                <a:cs typeface="Tahoma" pitchFamily="34" charset="0"/>
              </a:rPr>
              <a:t> </a:t>
            </a:r>
            <a:r>
              <a:rPr lang="en-IE" sz="2400" b="1" i="1" dirty="0" err="1">
                <a:solidFill>
                  <a:srgbClr val="C00000"/>
                </a:solidFill>
                <a:latin typeface="Century Gothic" pitchFamily="34" charset="0"/>
                <a:ea typeface="Tahoma" pitchFamily="34" charset="0"/>
                <a:cs typeface="Tahoma" pitchFamily="34" charset="0"/>
              </a:rPr>
              <a:t>dTuislí</a:t>
            </a:r>
            <a:r>
              <a:rPr lang="en-IE" sz="2400" dirty="0">
                <a:solidFill>
                  <a:prstClr val="black"/>
                </a:solidFill>
                <a:latin typeface="Century Gothic" pitchFamily="34" charset="0"/>
                <a:ea typeface="Tahoma" pitchFamily="34" charset="0"/>
                <a:cs typeface="Tahoma" pitchFamily="34" charset="0"/>
              </a:rPr>
              <a:t> a </a:t>
            </a:r>
            <a:r>
              <a:rPr lang="en-IE" sz="2400" dirty="0" err="1">
                <a:solidFill>
                  <a:prstClr val="black"/>
                </a:solidFill>
                <a:latin typeface="Century Gothic" pitchFamily="34" charset="0"/>
                <a:ea typeface="Tahoma" pitchFamily="34" charset="0"/>
                <a:cs typeface="Tahoma" pitchFamily="34" charset="0"/>
              </a:rPr>
              <a:t>ghearrann</a:t>
            </a:r>
            <a:r>
              <a:rPr lang="en-IE" sz="2400" dirty="0">
                <a:solidFill>
                  <a:prstClr val="black"/>
                </a:solidFill>
                <a:latin typeface="Century Gothic" pitchFamily="34" charset="0"/>
                <a:ea typeface="Tahoma" pitchFamily="34" charset="0"/>
                <a:cs typeface="Tahoma" pitchFamily="34" charset="0"/>
              </a:rPr>
              <a:t> ráta1.6% </a:t>
            </a:r>
            <a:r>
              <a:rPr lang="en-IE" sz="2400" dirty="0" err="1">
                <a:solidFill>
                  <a:prstClr val="black"/>
                </a:solidFill>
                <a:latin typeface="Century Gothic" pitchFamily="34" charset="0"/>
                <a:ea typeface="Tahoma" pitchFamily="34" charset="0"/>
                <a:cs typeface="Tahoma" pitchFamily="34" charset="0"/>
              </a:rPr>
              <a:t>ar</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iasachtaí</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Aisíocann</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Micheál</a:t>
            </a:r>
            <a:r>
              <a:rPr lang="en-IE" sz="2400" dirty="0">
                <a:solidFill>
                  <a:prstClr val="black"/>
                </a:solidFill>
                <a:latin typeface="Century Gothic" pitchFamily="34" charset="0"/>
                <a:ea typeface="Tahoma" pitchFamily="34" charset="0"/>
                <a:cs typeface="Tahoma" pitchFamily="34" charset="0"/>
              </a:rPr>
              <a:t> €60 </a:t>
            </a:r>
            <a:r>
              <a:rPr lang="en-IE" sz="2400" dirty="0" err="1">
                <a:solidFill>
                  <a:prstClr val="black"/>
                </a:solidFill>
                <a:latin typeface="Century Gothic" pitchFamily="34" charset="0"/>
                <a:ea typeface="Tahoma" pitchFamily="34" charset="0"/>
                <a:cs typeface="Tahoma" pitchFamily="34" charset="0"/>
              </a:rPr>
              <a:t>sa</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mhí</a:t>
            </a:r>
            <a:r>
              <a:rPr lang="en-IE" sz="2400" dirty="0">
                <a:solidFill>
                  <a:prstClr val="black"/>
                </a:solidFill>
                <a:latin typeface="Century Gothic" pitchFamily="34" charset="0"/>
                <a:ea typeface="Tahoma" pitchFamily="34" charset="0"/>
                <a:cs typeface="Tahoma" pitchFamily="34" charset="0"/>
              </a:rPr>
              <a:t>. </a:t>
            </a:r>
          </a:p>
          <a:p>
            <a:endParaRPr lang="en-IE" sz="2400" b="1" dirty="0" smtClean="0">
              <a:solidFill>
                <a:prstClr val="black"/>
              </a:solidFill>
              <a:latin typeface="Century Gothic" pitchFamily="34" charset="0"/>
              <a:ea typeface="Tahoma" pitchFamily="34" charset="0"/>
              <a:cs typeface="Tahoma" pitchFamily="34" charset="0"/>
            </a:endParaRPr>
          </a:p>
          <a:p>
            <a:pPr marL="342900" indent="-342900">
              <a:buFont typeface="Wingdings" pitchFamily="2" charset="2"/>
              <a:buChar char="q"/>
            </a:pPr>
            <a:r>
              <a:rPr lang="en-IE" sz="2400" dirty="0" err="1">
                <a:solidFill>
                  <a:prstClr val="black"/>
                </a:solidFill>
                <a:latin typeface="Century Gothic" pitchFamily="34" charset="0"/>
                <a:ea typeface="Tahoma" pitchFamily="34" charset="0"/>
                <a:cs typeface="Tahoma" pitchFamily="34" charset="0"/>
              </a:rPr>
              <a:t>Cé</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acu</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díobh</a:t>
            </a:r>
            <a:r>
              <a:rPr lang="en-IE" sz="2400" dirty="0">
                <a:solidFill>
                  <a:prstClr val="black"/>
                </a:solidFill>
                <a:latin typeface="Century Gothic" pitchFamily="34" charset="0"/>
                <a:ea typeface="Tahoma" pitchFamily="34" charset="0"/>
                <a:cs typeface="Tahoma" pitchFamily="34" charset="0"/>
              </a:rPr>
              <a:t> a </a:t>
            </a:r>
            <a:r>
              <a:rPr lang="en-IE" sz="2400" dirty="0" err="1">
                <a:solidFill>
                  <a:prstClr val="black"/>
                </a:solidFill>
                <a:latin typeface="Century Gothic" pitchFamily="34" charset="0"/>
                <a:ea typeface="Tahoma" pitchFamily="34" charset="0"/>
                <a:cs typeface="Tahoma" pitchFamily="34" charset="0"/>
              </a:rPr>
              <a:t>bhfuil</a:t>
            </a:r>
            <a:r>
              <a:rPr lang="en-IE" sz="2400" dirty="0">
                <a:solidFill>
                  <a:prstClr val="black"/>
                </a:solidFill>
                <a:latin typeface="Century Gothic" pitchFamily="34" charset="0"/>
                <a:ea typeface="Tahoma" pitchFamily="34" charset="0"/>
                <a:cs typeface="Tahoma" pitchFamily="34" charset="0"/>
              </a:rPr>
              <a:t> an </a:t>
            </a:r>
            <a:r>
              <a:rPr lang="en-IE" sz="2400" dirty="0" err="1">
                <a:solidFill>
                  <a:prstClr val="black"/>
                </a:solidFill>
                <a:latin typeface="Century Gothic" pitchFamily="34" charset="0"/>
                <a:ea typeface="Tahoma" pitchFamily="34" charset="0"/>
                <a:cs typeface="Tahoma" pitchFamily="34" charset="0"/>
              </a:rPr>
              <a:t>margadh</a:t>
            </a:r>
            <a:r>
              <a:rPr lang="en-IE" sz="2400" dirty="0">
                <a:solidFill>
                  <a:prstClr val="black"/>
                </a:solidFill>
                <a:latin typeface="Century Gothic" pitchFamily="34" charset="0"/>
                <a:ea typeface="Tahoma" pitchFamily="34" charset="0"/>
                <a:cs typeface="Tahoma" pitchFamily="34" charset="0"/>
              </a:rPr>
              <a:t> is </a:t>
            </a:r>
            <a:r>
              <a:rPr lang="en-IE" sz="2400" dirty="0" err="1">
                <a:solidFill>
                  <a:prstClr val="black"/>
                </a:solidFill>
                <a:latin typeface="Century Gothic" pitchFamily="34" charset="0"/>
                <a:ea typeface="Tahoma" pitchFamily="34" charset="0"/>
                <a:cs typeface="Tahoma" pitchFamily="34" charset="0"/>
              </a:rPr>
              <a:t>fearr</a:t>
            </a:r>
            <a:r>
              <a:rPr lang="en-IE" sz="2400" dirty="0">
                <a:solidFill>
                  <a:prstClr val="black"/>
                </a:solidFill>
                <a:latin typeface="Century Gothic" pitchFamily="34" charset="0"/>
                <a:ea typeface="Tahoma" pitchFamily="34" charset="0"/>
                <a:cs typeface="Tahoma" pitchFamily="34" charset="0"/>
              </a:rPr>
              <a:t> </a:t>
            </a:r>
            <a:r>
              <a:rPr lang="en-IE" sz="2400" dirty="0" err="1">
                <a:solidFill>
                  <a:prstClr val="black"/>
                </a:solidFill>
                <a:latin typeface="Century Gothic" pitchFamily="34" charset="0"/>
                <a:ea typeface="Tahoma" pitchFamily="34" charset="0"/>
                <a:cs typeface="Tahoma" pitchFamily="34" charset="0"/>
              </a:rPr>
              <a:t>aige</a:t>
            </a:r>
            <a:r>
              <a:rPr lang="en-IE" sz="2400" dirty="0" smtClean="0">
                <a:solidFill>
                  <a:prstClr val="black"/>
                </a:solidFill>
                <a:latin typeface="Century Gothic" pitchFamily="34" charset="0"/>
                <a:ea typeface="Tahoma" pitchFamily="34" charset="0"/>
                <a:cs typeface="Tahoma" pitchFamily="34" charset="0"/>
              </a:rPr>
              <a:t>?</a:t>
            </a:r>
            <a:endParaRPr lang="en-IE" sz="2400" dirty="0">
              <a:solidFill>
                <a:prstClr val="black"/>
              </a:solidFill>
              <a:latin typeface="Century Gothic" pitchFamily="34" charset="0"/>
              <a:ea typeface="Tahoma" pitchFamily="34" charset="0"/>
              <a:cs typeface="Tahoma" pitchFamily="34" charset="0"/>
            </a:endParaRPr>
          </a:p>
          <a:p>
            <a:endParaRPr lang="en-IE" sz="2400" b="1" dirty="0">
              <a:solidFill>
                <a:prstClr val="black"/>
              </a:solidFill>
              <a:latin typeface="Tahoma" pitchFamily="34" charset="0"/>
              <a:ea typeface="Tahoma" pitchFamily="34" charset="0"/>
              <a:cs typeface="Tahoma" pitchFamily="34" charset="0"/>
            </a:endParaRPr>
          </a:p>
        </p:txBody>
      </p:sp>
      <p:sp>
        <p:nvSpPr>
          <p:cNvPr id="4" name="TextBox 3"/>
          <p:cNvSpPr txBox="1"/>
          <p:nvPr/>
        </p:nvSpPr>
        <p:spPr>
          <a:xfrm>
            <a:off x="1043609" y="908720"/>
            <a:ext cx="7704856" cy="646331"/>
          </a:xfrm>
          <a:prstGeom prst="rect">
            <a:avLst/>
          </a:prstGeom>
          <a:solidFill>
            <a:srgbClr val="FFC0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IE" sz="3600" b="1" dirty="0" err="1" smtClean="0">
                <a:solidFill>
                  <a:prstClr val="black"/>
                </a:solidFill>
                <a:latin typeface="Century Gothic" pitchFamily="34" charset="0"/>
              </a:rPr>
              <a:t>Forleathnú</a:t>
            </a:r>
            <a:r>
              <a:rPr lang="en-IE" sz="3600" b="1" dirty="0" smtClean="0">
                <a:solidFill>
                  <a:prstClr val="black"/>
                </a:solidFill>
                <a:latin typeface="Century Gothic" pitchFamily="34" charset="0"/>
              </a:rPr>
              <a:t>/</a:t>
            </a:r>
            <a:r>
              <a:rPr lang="en-IE" sz="3600" b="1" dirty="0" err="1" smtClean="0">
                <a:solidFill>
                  <a:prstClr val="black"/>
                </a:solidFill>
                <a:latin typeface="Century Gothic" pitchFamily="34" charset="0"/>
              </a:rPr>
              <a:t>Imscrúdú</a:t>
            </a:r>
            <a:r>
              <a:rPr lang="en-IE" sz="3600" b="1" dirty="0" smtClean="0">
                <a:solidFill>
                  <a:prstClr val="black"/>
                </a:solidFill>
                <a:latin typeface="Century Gothic" pitchFamily="34" charset="0"/>
              </a:rPr>
              <a:t> </a:t>
            </a:r>
            <a:r>
              <a:rPr lang="en-IE" sz="3600" b="1" dirty="0" err="1" smtClean="0">
                <a:solidFill>
                  <a:prstClr val="black"/>
                </a:solidFill>
                <a:latin typeface="Century Gothic" pitchFamily="34" charset="0"/>
              </a:rPr>
              <a:t>Breise</a:t>
            </a:r>
            <a:endParaRPr lang="en-IE" sz="3600" b="1" dirty="0">
              <a:solidFill>
                <a:prstClr val="black"/>
              </a:solidFill>
              <a:latin typeface="Century Gothic" pitchFamily="34" charset="0"/>
            </a:endParaRP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24</a:t>
            </a:fld>
            <a:endParaRPr lang="en-IE">
              <a:solidFill>
                <a:srgbClr val="04617B">
                  <a:shade val="90000"/>
                </a:srgbClr>
              </a:solidFill>
            </a:endParaRPr>
          </a:p>
        </p:txBody>
      </p:sp>
    </p:spTree>
    <p:extLst>
      <p:ext uri="{BB962C8B-B14F-4D97-AF65-F5344CB8AC3E}">
        <p14:creationId xmlns:p14="http://schemas.microsoft.com/office/powerpoint/2010/main" val="3929746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6750" y="116632"/>
            <a:ext cx="1184940" cy="830997"/>
          </a:xfrm>
          <a:prstGeom prst="rect">
            <a:avLst/>
          </a:prstGeom>
        </p:spPr>
        <p:txBody>
          <a:bodyPr wrap="none">
            <a:spAutoFit/>
          </a:bodyPr>
          <a:lstStyle/>
          <a:p>
            <a:r>
              <a:rPr lang="en-IE" sz="4800" b="1" dirty="0" err="1" smtClean="0">
                <a:solidFill>
                  <a:srgbClr val="990033"/>
                </a:solidFill>
              </a:rPr>
              <a:t>Clár</a:t>
            </a:r>
            <a:endParaRPr lang="en-IE" sz="4800" dirty="0">
              <a:solidFill>
                <a:srgbClr val="990033"/>
              </a:solidFill>
            </a:endParaRPr>
          </a:p>
        </p:txBody>
      </p:sp>
      <p:sp>
        <p:nvSpPr>
          <p:cNvPr id="3" name="Rectangle 2"/>
          <p:cNvSpPr/>
          <p:nvPr/>
        </p:nvSpPr>
        <p:spPr>
          <a:xfrm>
            <a:off x="539552" y="828001"/>
            <a:ext cx="8162234" cy="4524315"/>
          </a:xfrm>
          <a:prstGeom prst="rect">
            <a:avLst/>
          </a:prstGeom>
        </p:spPr>
        <p:txBody>
          <a:bodyPr wrap="none">
            <a:spAutoFit/>
          </a:bodyPr>
          <a:lstStyle/>
          <a:p>
            <a:pPr>
              <a:lnSpc>
                <a:spcPct val="150000"/>
              </a:lnSpc>
            </a:pPr>
            <a:r>
              <a:rPr lang="en-IE" sz="3200" dirty="0" err="1" smtClean="0">
                <a:solidFill>
                  <a:srgbClr val="990033"/>
                </a:solidFill>
              </a:rPr>
              <a:t>Roinn</a:t>
            </a:r>
            <a:r>
              <a:rPr lang="en-IE" sz="3200" dirty="0" smtClean="0">
                <a:solidFill>
                  <a:srgbClr val="990033"/>
                </a:solidFill>
              </a:rPr>
              <a:t> </a:t>
            </a:r>
            <a:r>
              <a:rPr lang="en-IE" sz="3200" dirty="0">
                <a:solidFill>
                  <a:srgbClr val="990033"/>
                </a:solidFill>
              </a:rPr>
              <a:t>A: 	</a:t>
            </a:r>
            <a:r>
              <a:rPr lang="en-IE" sz="3200" dirty="0" err="1" smtClean="0">
                <a:solidFill>
                  <a:srgbClr val="990033"/>
                </a:solidFill>
              </a:rPr>
              <a:t>Imscrúdú</a:t>
            </a:r>
            <a:r>
              <a:rPr lang="en-IE" sz="3200" dirty="0" smtClean="0">
                <a:solidFill>
                  <a:srgbClr val="990033"/>
                </a:solidFill>
              </a:rPr>
              <a:t> </a:t>
            </a:r>
            <a:r>
              <a:rPr lang="en-IE" sz="3200" dirty="0" err="1" smtClean="0">
                <a:solidFill>
                  <a:srgbClr val="990033"/>
                </a:solidFill>
              </a:rPr>
              <a:t>ar</a:t>
            </a:r>
            <a:r>
              <a:rPr lang="en-IE" sz="3200" dirty="0" smtClean="0">
                <a:solidFill>
                  <a:srgbClr val="990033"/>
                </a:solidFill>
              </a:rPr>
              <a:t> </a:t>
            </a:r>
            <a:r>
              <a:rPr lang="en-IE" sz="3200" dirty="0" err="1" smtClean="0">
                <a:solidFill>
                  <a:srgbClr val="990033"/>
                </a:solidFill>
              </a:rPr>
              <a:t>Ús</a:t>
            </a:r>
            <a:r>
              <a:rPr lang="en-IE" sz="3200" dirty="0" smtClean="0">
                <a:solidFill>
                  <a:srgbClr val="990033"/>
                </a:solidFill>
              </a:rPr>
              <a:t> </a:t>
            </a:r>
            <a:r>
              <a:rPr lang="en-IE" sz="3200" dirty="0" err="1" smtClean="0">
                <a:solidFill>
                  <a:srgbClr val="990033"/>
                </a:solidFill>
              </a:rPr>
              <a:t>Iolraithe</a:t>
            </a:r>
            <a:endParaRPr lang="en-IE" sz="3200" dirty="0">
              <a:solidFill>
                <a:srgbClr val="990033"/>
              </a:solidFill>
            </a:endParaRPr>
          </a:p>
          <a:p>
            <a:pPr>
              <a:lnSpc>
                <a:spcPct val="150000"/>
              </a:lnSpc>
            </a:pPr>
            <a:r>
              <a:rPr lang="en-IE" sz="3200" dirty="0" err="1" smtClean="0">
                <a:solidFill>
                  <a:srgbClr val="990033"/>
                </a:solidFill>
              </a:rPr>
              <a:t>Roinn</a:t>
            </a:r>
            <a:r>
              <a:rPr lang="en-IE" sz="3200" dirty="0" smtClean="0">
                <a:solidFill>
                  <a:srgbClr val="990033"/>
                </a:solidFill>
              </a:rPr>
              <a:t> </a:t>
            </a:r>
            <a:r>
              <a:rPr lang="en-IE" sz="3200" dirty="0">
                <a:solidFill>
                  <a:srgbClr val="990033"/>
                </a:solidFill>
              </a:rPr>
              <a:t>B:	</a:t>
            </a:r>
            <a:r>
              <a:rPr lang="en-IE" sz="3200" dirty="0" err="1" smtClean="0">
                <a:solidFill>
                  <a:srgbClr val="990033"/>
                </a:solidFill>
              </a:rPr>
              <a:t>Fionnachtain</a:t>
            </a:r>
            <a:r>
              <a:rPr lang="en-IE" sz="3200" dirty="0" smtClean="0">
                <a:solidFill>
                  <a:srgbClr val="990033"/>
                </a:solidFill>
              </a:rPr>
              <a:t> </a:t>
            </a:r>
            <a:r>
              <a:rPr lang="en-IE" sz="3200" dirty="0" err="1" smtClean="0">
                <a:solidFill>
                  <a:srgbClr val="990033"/>
                </a:solidFill>
              </a:rPr>
              <a:t>na</a:t>
            </a:r>
            <a:r>
              <a:rPr lang="en-IE" sz="3200" dirty="0" smtClean="0">
                <a:solidFill>
                  <a:srgbClr val="990033"/>
                </a:solidFill>
              </a:rPr>
              <a:t> </a:t>
            </a:r>
            <a:r>
              <a:rPr lang="en-IE" sz="3200" dirty="0" err="1" smtClean="0">
                <a:solidFill>
                  <a:srgbClr val="990033"/>
                </a:solidFill>
              </a:rPr>
              <a:t>Foirmle</a:t>
            </a:r>
            <a:endParaRPr lang="en-IE" sz="3200" dirty="0">
              <a:solidFill>
                <a:srgbClr val="990033"/>
              </a:solidFill>
            </a:endParaRPr>
          </a:p>
          <a:p>
            <a:pPr>
              <a:lnSpc>
                <a:spcPct val="150000"/>
              </a:lnSpc>
            </a:pPr>
            <a:r>
              <a:rPr lang="en-IE" sz="3200" dirty="0" err="1" smtClean="0">
                <a:solidFill>
                  <a:srgbClr val="990033"/>
                </a:solidFill>
              </a:rPr>
              <a:t>Roinn</a:t>
            </a:r>
            <a:r>
              <a:rPr lang="en-IE" sz="3200" dirty="0" smtClean="0">
                <a:solidFill>
                  <a:srgbClr val="990033"/>
                </a:solidFill>
              </a:rPr>
              <a:t> </a:t>
            </a:r>
            <a:r>
              <a:rPr lang="en-IE" sz="3200" dirty="0">
                <a:solidFill>
                  <a:srgbClr val="990033"/>
                </a:solidFill>
              </a:rPr>
              <a:t>C:	</a:t>
            </a:r>
            <a:r>
              <a:rPr lang="en-IE" sz="3200" dirty="0" err="1" smtClean="0">
                <a:solidFill>
                  <a:srgbClr val="990033"/>
                </a:solidFill>
              </a:rPr>
              <a:t>Imscrúdú</a:t>
            </a:r>
            <a:r>
              <a:rPr lang="en-IE" sz="3200" dirty="0" smtClean="0">
                <a:solidFill>
                  <a:srgbClr val="990033"/>
                </a:solidFill>
              </a:rPr>
              <a:t> </a:t>
            </a:r>
            <a:r>
              <a:rPr lang="en-IE" sz="3200" dirty="0" err="1" smtClean="0">
                <a:solidFill>
                  <a:srgbClr val="990033"/>
                </a:solidFill>
              </a:rPr>
              <a:t>ar</a:t>
            </a:r>
            <a:r>
              <a:rPr lang="en-IE" sz="3200" dirty="0" smtClean="0">
                <a:solidFill>
                  <a:srgbClr val="990033"/>
                </a:solidFill>
              </a:rPr>
              <a:t> an </a:t>
            </a:r>
            <a:r>
              <a:rPr lang="en-IE" sz="3200" dirty="0" err="1" smtClean="0">
                <a:solidFill>
                  <a:srgbClr val="990033"/>
                </a:solidFill>
              </a:rPr>
              <a:t>Tréimhse</a:t>
            </a:r>
            <a:r>
              <a:rPr lang="en-IE" sz="3200" dirty="0" smtClean="0">
                <a:solidFill>
                  <a:srgbClr val="990033"/>
                </a:solidFill>
              </a:rPr>
              <a:t> </a:t>
            </a:r>
            <a:r>
              <a:rPr lang="en-IE" sz="3200" dirty="0" err="1" smtClean="0">
                <a:solidFill>
                  <a:srgbClr val="990033"/>
                </a:solidFill>
              </a:rPr>
              <a:t>Iolraithe</a:t>
            </a:r>
            <a:endParaRPr lang="en-IE" sz="3200" dirty="0">
              <a:solidFill>
                <a:srgbClr val="990033"/>
              </a:solidFill>
            </a:endParaRPr>
          </a:p>
          <a:p>
            <a:pPr>
              <a:lnSpc>
                <a:spcPct val="150000"/>
              </a:lnSpc>
            </a:pPr>
            <a:r>
              <a:rPr lang="en-IE" sz="3200" dirty="0" err="1" smtClean="0">
                <a:solidFill>
                  <a:srgbClr val="990033"/>
                </a:solidFill>
              </a:rPr>
              <a:t>Roinn</a:t>
            </a:r>
            <a:r>
              <a:rPr lang="en-IE" sz="3200" dirty="0" smtClean="0">
                <a:solidFill>
                  <a:srgbClr val="990033"/>
                </a:solidFill>
              </a:rPr>
              <a:t> </a:t>
            </a:r>
            <a:r>
              <a:rPr lang="en-IE" sz="3200" dirty="0">
                <a:solidFill>
                  <a:srgbClr val="990033"/>
                </a:solidFill>
              </a:rPr>
              <a:t>D:	</a:t>
            </a:r>
            <a:r>
              <a:rPr lang="en-IE" sz="3200" dirty="0" err="1" smtClean="0">
                <a:solidFill>
                  <a:srgbClr val="990033"/>
                </a:solidFill>
              </a:rPr>
              <a:t>Dímheas</a:t>
            </a:r>
            <a:endParaRPr lang="en-IE" sz="3200" dirty="0">
              <a:solidFill>
                <a:srgbClr val="990033"/>
              </a:solidFill>
            </a:endParaRPr>
          </a:p>
          <a:p>
            <a:pPr>
              <a:lnSpc>
                <a:spcPct val="150000"/>
              </a:lnSpc>
            </a:pPr>
            <a:r>
              <a:rPr lang="en-IE" sz="3200" dirty="0" err="1" smtClean="0">
                <a:solidFill>
                  <a:srgbClr val="990033"/>
                </a:solidFill>
              </a:rPr>
              <a:t>Roinn</a:t>
            </a:r>
            <a:r>
              <a:rPr lang="en-IE" sz="3200" dirty="0" smtClean="0">
                <a:solidFill>
                  <a:srgbClr val="990033"/>
                </a:solidFill>
              </a:rPr>
              <a:t> </a:t>
            </a:r>
            <a:r>
              <a:rPr lang="en-IE" sz="3200" dirty="0">
                <a:solidFill>
                  <a:srgbClr val="990033"/>
                </a:solidFill>
              </a:rPr>
              <a:t>E:	</a:t>
            </a:r>
            <a:r>
              <a:rPr lang="en-IE" sz="3200" dirty="0" err="1" smtClean="0">
                <a:solidFill>
                  <a:srgbClr val="990033"/>
                </a:solidFill>
              </a:rPr>
              <a:t>Iarmhéid</a:t>
            </a:r>
            <a:r>
              <a:rPr lang="en-IE" sz="3200" dirty="0" smtClean="0">
                <a:solidFill>
                  <a:srgbClr val="990033"/>
                </a:solidFill>
              </a:rPr>
              <a:t> </a:t>
            </a:r>
            <a:r>
              <a:rPr lang="en-IE" sz="3200" dirty="0" err="1" smtClean="0">
                <a:solidFill>
                  <a:srgbClr val="990033"/>
                </a:solidFill>
              </a:rPr>
              <a:t>Laghdaitheach</a:t>
            </a:r>
            <a:r>
              <a:rPr lang="en-IE" sz="3200" dirty="0" smtClean="0">
                <a:solidFill>
                  <a:srgbClr val="990033"/>
                </a:solidFill>
              </a:rPr>
              <a:t> </a:t>
            </a:r>
            <a:endParaRPr lang="en-IE" sz="3200" dirty="0">
              <a:solidFill>
                <a:srgbClr val="990033"/>
              </a:solidFill>
            </a:endParaRPr>
          </a:p>
          <a:p>
            <a:pPr>
              <a:lnSpc>
                <a:spcPct val="150000"/>
              </a:lnSpc>
            </a:pPr>
            <a:r>
              <a:rPr lang="en-IE" sz="3200" dirty="0" err="1" smtClean="0">
                <a:solidFill>
                  <a:srgbClr val="990033"/>
                </a:solidFill>
              </a:rPr>
              <a:t>Agusín</a:t>
            </a:r>
            <a:r>
              <a:rPr lang="en-IE" sz="3200" dirty="0" smtClean="0">
                <a:solidFill>
                  <a:srgbClr val="990033"/>
                </a:solidFill>
              </a:rPr>
              <a:t>:</a:t>
            </a:r>
            <a:r>
              <a:rPr lang="en-IE" sz="3200" dirty="0">
                <a:solidFill>
                  <a:srgbClr val="990033"/>
                </a:solidFill>
              </a:rPr>
              <a:t>	</a:t>
            </a:r>
            <a:r>
              <a:rPr lang="en-IE" sz="2800" dirty="0" err="1" smtClean="0">
                <a:solidFill>
                  <a:srgbClr val="990033"/>
                </a:solidFill>
              </a:rPr>
              <a:t>Athbhreithniú</a:t>
            </a:r>
            <a:r>
              <a:rPr lang="en-IE" sz="2800" dirty="0" smtClean="0">
                <a:solidFill>
                  <a:srgbClr val="990033"/>
                </a:solidFill>
              </a:rPr>
              <a:t> </a:t>
            </a:r>
            <a:r>
              <a:rPr lang="en-IE" sz="2800" dirty="0" err="1" smtClean="0">
                <a:solidFill>
                  <a:srgbClr val="990033"/>
                </a:solidFill>
              </a:rPr>
              <a:t>ar</a:t>
            </a:r>
            <a:r>
              <a:rPr lang="en-IE" sz="2800" dirty="0" smtClean="0">
                <a:solidFill>
                  <a:srgbClr val="990033"/>
                </a:solidFill>
              </a:rPr>
              <a:t> </a:t>
            </a:r>
            <a:r>
              <a:rPr lang="en-IE" sz="2800" dirty="0" err="1" smtClean="0">
                <a:solidFill>
                  <a:srgbClr val="990033"/>
                </a:solidFill>
              </a:rPr>
              <a:t>Réamheolas</a:t>
            </a:r>
            <a:r>
              <a:rPr lang="en-IE" sz="2800" dirty="0" smtClean="0">
                <a:solidFill>
                  <a:srgbClr val="990033"/>
                </a:solidFill>
              </a:rPr>
              <a:t> </a:t>
            </a:r>
            <a:r>
              <a:rPr lang="en-IE" sz="2800" dirty="0" err="1" smtClean="0">
                <a:solidFill>
                  <a:srgbClr val="990033"/>
                </a:solidFill>
              </a:rPr>
              <a:t>Riachtanach</a:t>
            </a:r>
            <a:endParaRPr lang="en-IE" sz="3200" dirty="0">
              <a:solidFill>
                <a:srgbClr val="990033"/>
              </a:solidFill>
            </a:endParaRPr>
          </a:p>
        </p:txBody>
      </p:sp>
      <p:sp>
        <p:nvSpPr>
          <p:cNvPr id="4" name="Slide Number Placeholder 3"/>
          <p:cNvSpPr>
            <a:spLocks noGrp="1"/>
          </p:cNvSpPr>
          <p:nvPr>
            <p:ph type="sldNum" sz="quarter" idx="12"/>
          </p:nvPr>
        </p:nvSpPr>
        <p:spPr/>
        <p:txBody>
          <a:bodyPr/>
          <a:lstStyle/>
          <a:p>
            <a:fld id="{F566FE7B-BF1B-4310-AC68-E3099D9E12EB}" type="slidenum">
              <a:rPr lang="en-IE" smtClean="0">
                <a:solidFill>
                  <a:prstClr val="black">
                    <a:tint val="75000"/>
                  </a:prstClr>
                </a:solidFill>
              </a:rPr>
              <a:pPr/>
              <a:t>3</a:t>
            </a:fld>
            <a:endParaRPr lang="en-IE">
              <a:solidFill>
                <a:prstClr val="black">
                  <a:tint val="75000"/>
                </a:prstClr>
              </a:solidFill>
            </a:endParaRPr>
          </a:p>
        </p:txBody>
      </p:sp>
      <p:sp>
        <p:nvSpPr>
          <p:cNvPr id="5" name="Oval 4"/>
          <p:cNvSpPr/>
          <p:nvPr/>
        </p:nvSpPr>
        <p:spPr>
          <a:xfrm>
            <a:off x="323528" y="828001"/>
            <a:ext cx="8208912" cy="94481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p:cNvSpPr/>
          <p:nvPr/>
        </p:nvSpPr>
        <p:spPr>
          <a:xfrm>
            <a:off x="323528" y="3789040"/>
            <a:ext cx="6552728" cy="86409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77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8434" y="251937"/>
            <a:ext cx="2076209" cy="830997"/>
          </a:xfrm>
          <a:prstGeom prst="rect">
            <a:avLst/>
          </a:prstGeom>
        </p:spPr>
        <p:txBody>
          <a:bodyPr wrap="none">
            <a:spAutoFit/>
          </a:bodyPr>
          <a:lstStyle/>
          <a:p>
            <a:r>
              <a:rPr lang="en-IE" sz="4800" b="1" dirty="0" err="1" smtClean="0">
                <a:solidFill>
                  <a:srgbClr val="990033"/>
                </a:solidFill>
              </a:rPr>
              <a:t>Agusín</a:t>
            </a:r>
            <a:r>
              <a:rPr lang="en-IE" sz="4800" b="1" dirty="0" smtClean="0">
                <a:solidFill>
                  <a:srgbClr val="990033"/>
                </a:solidFill>
              </a:rPr>
              <a:t>:</a:t>
            </a:r>
            <a:endParaRPr lang="en-IE" sz="4800" b="1" dirty="0">
              <a:solidFill>
                <a:srgbClr val="990033"/>
              </a:solidFill>
            </a:endParaRPr>
          </a:p>
        </p:txBody>
      </p:sp>
      <p:sp>
        <p:nvSpPr>
          <p:cNvPr id="5" name="Rectangle 4"/>
          <p:cNvSpPr/>
          <p:nvPr/>
        </p:nvSpPr>
        <p:spPr>
          <a:xfrm>
            <a:off x="539552" y="764704"/>
            <a:ext cx="6480720" cy="1384995"/>
          </a:xfrm>
          <a:prstGeom prst="rect">
            <a:avLst/>
          </a:prstGeom>
        </p:spPr>
        <p:txBody>
          <a:bodyPr wrap="square">
            <a:spAutoFit/>
          </a:bodyPr>
          <a:lstStyle/>
          <a:p>
            <a:pPr>
              <a:lnSpc>
                <a:spcPct val="150000"/>
              </a:lnSpc>
            </a:pPr>
            <a:r>
              <a:rPr lang="en-IE" sz="2800" dirty="0" err="1" smtClean="0">
                <a:solidFill>
                  <a:srgbClr val="990033"/>
                </a:solidFill>
              </a:rPr>
              <a:t>Athbhreithniú</a:t>
            </a:r>
            <a:r>
              <a:rPr lang="en-IE" sz="2800" dirty="0" smtClean="0">
                <a:solidFill>
                  <a:srgbClr val="990033"/>
                </a:solidFill>
              </a:rPr>
              <a:t> </a:t>
            </a:r>
            <a:r>
              <a:rPr lang="en-IE" sz="2800" dirty="0" err="1">
                <a:solidFill>
                  <a:srgbClr val="990033"/>
                </a:solidFill>
              </a:rPr>
              <a:t>ar</a:t>
            </a:r>
            <a:r>
              <a:rPr lang="en-IE" sz="2800" dirty="0">
                <a:solidFill>
                  <a:srgbClr val="990033"/>
                </a:solidFill>
              </a:rPr>
              <a:t> </a:t>
            </a:r>
            <a:r>
              <a:rPr lang="en-IE" sz="2800" dirty="0" err="1">
                <a:solidFill>
                  <a:srgbClr val="990033"/>
                </a:solidFill>
              </a:rPr>
              <a:t>Réamheolas</a:t>
            </a:r>
            <a:r>
              <a:rPr lang="en-IE" sz="2800" dirty="0">
                <a:solidFill>
                  <a:srgbClr val="990033"/>
                </a:solidFill>
              </a:rPr>
              <a:t> </a:t>
            </a:r>
            <a:r>
              <a:rPr lang="en-IE" sz="2800" dirty="0" err="1">
                <a:solidFill>
                  <a:srgbClr val="990033"/>
                </a:solidFill>
              </a:rPr>
              <a:t>Riachtanach</a:t>
            </a:r>
            <a:endParaRPr lang="en-IE" sz="2800" dirty="0">
              <a:solidFill>
                <a:srgbClr val="990033"/>
              </a:solidFill>
            </a:endParaRPr>
          </a:p>
          <a:p>
            <a:pPr>
              <a:lnSpc>
                <a:spcPct val="150000"/>
              </a:lnSpc>
            </a:pPr>
            <a:endParaRPr lang="en-IE" sz="2800" dirty="0">
              <a:solidFill>
                <a:srgbClr val="990033"/>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4</a:t>
            </a:fld>
            <a:endParaRPr lang="en-IE" dirty="0">
              <a:solidFill>
                <a:prstClr val="black">
                  <a:tint val="75000"/>
                </a:prstClr>
              </a:solidFill>
            </a:endParaRPr>
          </a:p>
        </p:txBody>
      </p:sp>
      <p:sp>
        <p:nvSpPr>
          <p:cNvPr id="11" name="Rectangle 10"/>
          <p:cNvSpPr/>
          <p:nvPr/>
        </p:nvSpPr>
        <p:spPr>
          <a:xfrm>
            <a:off x="2843808" y="4797152"/>
            <a:ext cx="504056" cy="108012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6156176" y="4794694"/>
            <a:ext cx="504056" cy="108012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76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04" t="7542" r="15424" b="9814"/>
          <a:stretch/>
        </p:blipFill>
        <p:spPr bwMode="auto">
          <a:xfrm>
            <a:off x="590584" y="1309025"/>
            <a:ext cx="7563560" cy="504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827584" y="3573016"/>
            <a:ext cx="504056" cy="183620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4716016" y="3573016"/>
            <a:ext cx="504056" cy="165372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774" y="1196752"/>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5536" y="1914243"/>
            <a:ext cx="8640960" cy="3000821"/>
          </a:xfrm>
          <a:prstGeom prst="rect">
            <a:avLst/>
          </a:prstGeom>
        </p:spPr>
        <p:txBody>
          <a:bodyPr wrap="square">
            <a:spAutoFit/>
          </a:bodyPr>
          <a:lstStyle/>
          <a:p>
            <a:pPr>
              <a:lnSpc>
                <a:spcPct val="150000"/>
              </a:lnSpc>
            </a:pPr>
            <a:r>
              <a:rPr lang="en-IE" dirty="0">
                <a:solidFill>
                  <a:srgbClr val="990033"/>
                </a:solidFill>
              </a:rPr>
              <a:t>1. </a:t>
            </a:r>
            <a:r>
              <a:rPr lang="en-IE" dirty="0" err="1" smtClean="0">
                <a:solidFill>
                  <a:srgbClr val="990033"/>
                </a:solidFill>
              </a:rPr>
              <a:t>Má</a:t>
            </a:r>
            <a:r>
              <a:rPr lang="en-IE" dirty="0" smtClean="0">
                <a:solidFill>
                  <a:srgbClr val="990033"/>
                </a:solidFill>
              </a:rPr>
              <a:t> </a:t>
            </a:r>
            <a:r>
              <a:rPr lang="en-IE" dirty="0" err="1" smtClean="0">
                <a:solidFill>
                  <a:srgbClr val="990033"/>
                </a:solidFill>
              </a:rPr>
              <a:t>léiríonn</a:t>
            </a:r>
            <a:r>
              <a:rPr lang="en-IE" dirty="0" smtClean="0">
                <a:solidFill>
                  <a:srgbClr val="990033"/>
                </a:solidFill>
              </a:rPr>
              <a:t> </a:t>
            </a:r>
            <a:r>
              <a:rPr lang="en-IE" dirty="0" err="1" smtClean="0">
                <a:solidFill>
                  <a:srgbClr val="990033"/>
                </a:solidFill>
              </a:rPr>
              <a:t>gach</a:t>
            </a:r>
            <a:r>
              <a:rPr lang="en-IE" dirty="0" smtClean="0">
                <a:solidFill>
                  <a:srgbClr val="990033"/>
                </a:solidFill>
              </a:rPr>
              <a:t> bloc  </a:t>
            </a:r>
            <a:r>
              <a:rPr lang="en-IE" dirty="0">
                <a:solidFill>
                  <a:srgbClr val="990033"/>
                </a:solidFill>
              </a:rPr>
              <a:t>€10, </a:t>
            </a:r>
            <a:r>
              <a:rPr lang="en-IE" dirty="0" err="1" smtClean="0">
                <a:solidFill>
                  <a:srgbClr val="990033"/>
                </a:solidFill>
              </a:rPr>
              <a:t>scáthlínigh</a:t>
            </a:r>
            <a:r>
              <a:rPr lang="en-IE" dirty="0" smtClean="0">
                <a:solidFill>
                  <a:srgbClr val="990033"/>
                </a:solidFill>
              </a:rPr>
              <a:t> </a:t>
            </a:r>
            <a:r>
              <a:rPr lang="en-IE" dirty="0">
                <a:solidFill>
                  <a:srgbClr val="990033"/>
                </a:solidFill>
              </a:rPr>
              <a:t>€100. </a:t>
            </a:r>
          </a:p>
          <a:p>
            <a:pPr>
              <a:lnSpc>
                <a:spcPct val="150000"/>
              </a:lnSpc>
            </a:pPr>
            <a:r>
              <a:rPr lang="en-IE" dirty="0">
                <a:solidFill>
                  <a:srgbClr val="990033"/>
                </a:solidFill>
              </a:rPr>
              <a:t>2. </a:t>
            </a:r>
            <a:r>
              <a:rPr lang="en-IE" dirty="0" err="1" smtClean="0">
                <a:solidFill>
                  <a:srgbClr val="990033"/>
                </a:solidFill>
              </a:rPr>
              <a:t>Ansin</a:t>
            </a:r>
            <a:r>
              <a:rPr lang="en-IE" dirty="0" smtClean="0">
                <a:solidFill>
                  <a:srgbClr val="990033"/>
                </a:solidFill>
              </a:rPr>
              <a:t> le </a:t>
            </a:r>
            <a:r>
              <a:rPr lang="en-IE" dirty="0" err="1" smtClean="0">
                <a:solidFill>
                  <a:srgbClr val="990033"/>
                </a:solidFill>
              </a:rPr>
              <a:t>dath</a:t>
            </a:r>
            <a:r>
              <a:rPr lang="en-IE" dirty="0" smtClean="0">
                <a:solidFill>
                  <a:srgbClr val="990033"/>
                </a:solidFill>
              </a:rPr>
              <a:t> </a:t>
            </a:r>
            <a:r>
              <a:rPr lang="en-IE" dirty="0" err="1" smtClean="0">
                <a:solidFill>
                  <a:srgbClr val="990033"/>
                </a:solidFill>
              </a:rPr>
              <a:t>eile</a:t>
            </a:r>
            <a:r>
              <a:rPr lang="en-IE" dirty="0" smtClean="0">
                <a:solidFill>
                  <a:srgbClr val="990033"/>
                </a:solidFill>
              </a:rPr>
              <a:t>, </a:t>
            </a:r>
            <a:r>
              <a:rPr lang="en-IE" dirty="0" err="1" smtClean="0">
                <a:solidFill>
                  <a:srgbClr val="990033"/>
                </a:solidFill>
              </a:rPr>
              <a:t>cuir</a:t>
            </a:r>
            <a:r>
              <a:rPr lang="en-IE" dirty="0" smtClean="0">
                <a:solidFill>
                  <a:srgbClr val="990033"/>
                </a:solidFill>
              </a:rPr>
              <a:t> 20% leis an </a:t>
            </a:r>
            <a:r>
              <a:rPr lang="en-IE" dirty="0" err="1" smtClean="0">
                <a:solidFill>
                  <a:srgbClr val="990033"/>
                </a:solidFill>
              </a:rPr>
              <a:t>achar</a:t>
            </a:r>
            <a:r>
              <a:rPr lang="en-IE" dirty="0" smtClean="0">
                <a:solidFill>
                  <a:srgbClr val="990033"/>
                </a:solidFill>
              </a:rPr>
              <a:t> a </a:t>
            </a:r>
            <a:r>
              <a:rPr lang="en-IE" dirty="0" err="1" smtClean="0">
                <a:solidFill>
                  <a:srgbClr val="990033"/>
                </a:solidFill>
              </a:rPr>
              <a:t>scáthlíníodh</a:t>
            </a:r>
            <a:r>
              <a:rPr lang="en-IE" dirty="0" smtClean="0">
                <a:solidFill>
                  <a:srgbClr val="990033"/>
                </a:solidFill>
              </a:rPr>
              <a:t> </a:t>
            </a:r>
            <a:r>
              <a:rPr lang="en-IE" dirty="0" err="1" smtClean="0">
                <a:solidFill>
                  <a:srgbClr val="990033"/>
                </a:solidFill>
              </a:rPr>
              <a:t>ar</a:t>
            </a:r>
            <a:r>
              <a:rPr lang="en-IE" dirty="0" smtClean="0">
                <a:solidFill>
                  <a:srgbClr val="990033"/>
                </a:solidFill>
              </a:rPr>
              <a:t> </a:t>
            </a:r>
            <a:r>
              <a:rPr lang="en-IE" dirty="0" err="1" smtClean="0">
                <a:solidFill>
                  <a:srgbClr val="990033"/>
                </a:solidFill>
              </a:rPr>
              <a:t>dtús</a:t>
            </a:r>
            <a:r>
              <a:rPr lang="en-IE" dirty="0" smtClean="0">
                <a:solidFill>
                  <a:srgbClr val="990033"/>
                </a:solidFill>
              </a:rPr>
              <a:t>.</a:t>
            </a:r>
            <a:endParaRPr lang="en-IE" dirty="0">
              <a:solidFill>
                <a:srgbClr val="990033"/>
              </a:solidFill>
            </a:endParaRPr>
          </a:p>
          <a:p>
            <a:pPr>
              <a:lnSpc>
                <a:spcPct val="150000"/>
              </a:lnSpc>
            </a:pPr>
            <a:r>
              <a:rPr lang="en-IE" dirty="0">
                <a:solidFill>
                  <a:srgbClr val="990033"/>
                </a:solidFill>
              </a:rPr>
              <a:t>3. </a:t>
            </a:r>
            <a:r>
              <a:rPr lang="en-IE" dirty="0" err="1" smtClean="0">
                <a:solidFill>
                  <a:srgbClr val="990033"/>
                </a:solidFill>
              </a:rPr>
              <a:t>Ar</a:t>
            </a:r>
            <a:r>
              <a:rPr lang="en-IE" dirty="0" smtClean="0">
                <a:solidFill>
                  <a:srgbClr val="990033"/>
                </a:solidFill>
              </a:rPr>
              <a:t> </a:t>
            </a:r>
            <a:r>
              <a:rPr lang="en-IE" dirty="0" err="1" smtClean="0">
                <a:solidFill>
                  <a:srgbClr val="990033"/>
                </a:solidFill>
              </a:rPr>
              <a:t>deireadh</a:t>
            </a:r>
            <a:r>
              <a:rPr lang="en-IE" dirty="0" smtClean="0">
                <a:solidFill>
                  <a:srgbClr val="990033"/>
                </a:solidFill>
              </a:rPr>
              <a:t>, le </a:t>
            </a:r>
            <a:r>
              <a:rPr lang="en-IE" dirty="0" err="1" smtClean="0">
                <a:solidFill>
                  <a:srgbClr val="990033"/>
                </a:solidFill>
              </a:rPr>
              <a:t>dath</a:t>
            </a:r>
            <a:r>
              <a:rPr lang="en-IE" dirty="0" smtClean="0">
                <a:solidFill>
                  <a:srgbClr val="990033"/>
                </a:solidFill>
              </a:rPr>
              <a:t> </a:t>
            </a:r>
            <a:r>
              <a:rPr lang="en-IE" dirty="0" err="1" smtClean="0">
                <a:solidFill>
                  <a:srgbClr val="990033"/>
                </a:solidFill>
              </a:rPr>
              <a:t>eile</a:t>
            </a:r>
            <a:r>
              <a:rPr lang="en-IE" dirty="0" smtClean="0">
                <a:solidFill>
                  <a:srgbClr val="990033"/>
                </a:solidFill>
              </a:rPr>
              <a:t> </a:t>
            </a:r>
            <a:r>
              <a:rPr lang="en-IE" dirty="0" err="1" smtClean="0">
                <a:solidFill>
                  <a:srgbClr val="990033"/>
                </a:solidFill>
              </a:rPr>
              <a:t>fós</a:t>
            </a:r>
            <a:r>
              <a:rPr lang="en-IE" dirty="0" smtClean="0">
                <a:solidFill>
                  <a:srgbClr val="990033"/>
                </a:solidFill>
              </a:rPr>
              <a:t>, </a:t>
            </a:r>
            <a:r>
              <a:rPr lang="en-IE" dirty="0" err="1" smtClean="0">
                <a:solidFill>
                  <a:srgbClr val="990033"/>
                </a:solidFill>
              </a:rPr>
              <a:t>cuir</a:t>
            </a:r>
            <a:r>
              <a:rPr lang="en-IE" dirty="0" smtClean="0">
                <a:solidFill>
                  <a:srgbClr val="990033"/>
                </a:solidFill>
              </a:rPr>
              <a:t> leis 20% den </a:t>
            </a:r>
            <a:r>
              <a:rPr lang="en-IE" dirty="0" err="1" smtClean="0">
                <a:solidFill>
                  <a:srgbClr val="990033"/>
                </a:solidFill>
              </a:rPr>
              <a:t>achar</a:t>
            </a:r>
            <a:r>
              <a:rPr lang="en-IE" dirty="0" smtClean="0">
                <a:solidFill>
                  <a:srgbClr val="990033"/>
                </a:solidFill>
              </a:rPr>
              <a:t> </a:t>
            </a:r>
            <a:r>
              <a:rPr lang="en-IE" dirty="0" err="1" smtClean="0">
                <a:solidFill>
                  <a:srgbClr val="990033"/>
                </a:solidFill>
              </a:rPr>
              <a:t>scáthlínithe</a:t>
            </a:r>
            <a:r>
              <a:rPr lang="en-IE" dirty="0" smtClean="0">
                <a:solidFill>
                  <a:srgbClr val="990033"/>
                </a:solidFill>
              </a:rPr>
              <a:t> </a:t>
            </a:r>
            <a:r>
              <a:rPr lang="en-IE" dirty="0" err="1" smtClean="0">
                <a:solidFill>
                  <a:srgbClr val="990033"/>
                </a:solidFill>
              </a:rPr>
              <a:t>iomlán</a:t>
            </a:r>
            <a:endParaRPr lang="en-IE" dirty="0">
              <a:solidFill>
                <a:srgbClr val="990033"/>
              </a:solidFill>
            </a:endParaRPr>
          </a:p>
          <a:p>
            <a:pPr>
              <a:lnSpc>
                <a:spcPct val="150000"/>
              </a:lnSpc>
            </a:pPr>
            <a:r>
              <a:rPr lang="en-IE" dirty="0">
                <a:solidFill>
                  <a:srgbClr val="990033"/>
                </a:solidFill>
              </a:rPr>
              <a:t>4. </a:t>
            </a:r>
            <a:r>
              <a:rPr lang="en-IE" dirty="0" err="1" smtClean="0">
                <a:solidFill>
                  <a:srgbClr val="990033"/>
                </a:solidFill>
              </a:rPr>
              <a:t>Céard</a:t>
            </a:r>
            <a:r>
              <a:rPr lang="en-IE" dirty="0" smtClean="0">
                <a:solidFill>
                  <a:srgbClr val="990033"/>
                </a:solidFill>
              </a:rPr>
              <a:t> é </a:t>
            </a:r>
            <a:r>
              <a:rPr lang="en-IE" dirty="0" err="1" smtClean="0">
                <a:solidFill>
                  <a:srgbClr val="990033"/>
                </a:solidFill>
              </a:rPr>
              <a:t>luach</a:t>
            </a:r>
            <a:r>
              <a:rPr lang="en-IE" dirty="0" smtClean="0">
                <a:solidFill>
                  <a:srgbClr val="990033"/>
                </a:solidFill>
              </a:rPr>
              <a:t> an </a:t>
            </a:r>
            <a:r>
              <a:rPr lang="en-IE" dirty="0" err="1" smtClean="0">
                <a:solidFill>
                  <a:srgbClr val="990033"/>
                </a:solidFill>
              </a:rPr>
              <a:t>dara</a:t>
            </a:r>
            <a:r>
              <a:rPr lang="en-IE" dirty="0" smtClean="0">
                <a:solidFill>
                  <a:srgbClr val="990033"/>
                </a:solidFill>
              </a:rPr>
              <a:t> </a:t>
            </a:r>
            <a:r>
              <a:rPr lang="en-IE" dirty="0" err="1" smtClean="0">
                <a:solidFill>
                  <a:srgbClr val="990033"/>
                </a:solidFill>
              </a:rPr>
              <a:t>hachar</a:t>
            </a:r>
            <a:r>
              <a:rPr lang="en-IE" dirty="0" smtClean="0">
                <a:solidFill>
                  <a:srgbClr val="990033"/>
                </a:solidFill>
              </a:rPr>
              <a:t> </a:t>
            </a:r>
            <a:r>
              <a:rPr lang="en-IE" dirty="0" err="1" smtClean="0">
                <a:solidFill>
                  <a:srgbClr val="990033"/>
                </a:solidFill>
              </a:rPr>
              <a:t>scáthlínithe</a:t>
            </a:r>
            <a:r>
              <a:rPr lang="en-IE" dirty="0" smtClean="0">
                <a:solidFill>
                  <a:srgbClr val="990033"/>
                </a:solidFill>
              </a:rPr>
              <a:t>?_____________________________ </a:t>
            </a:r>
            <a:endParaRPr lang="en-IE" dirty="0">
              <a:solidFill>
                <a:srgbClr val="990033"/>
              </a:solidFill>
            </a:endParaRPr>
          </a:p>
          <a:p>
            <a:pPr>
              <a:lnSpc>
                <a:spcPct val="150000"/>
              </a:lnSpc>
            </a:pPr>
            <a:r>
              <a:rPr lang="en-IE" dirty="0">
                <a:solidFill>
                  <a:srgbClr val="990033"/>
                </a:solidFill>
              </a:rPr>
              <a:t>5. </a:t>
            </a:r>
            <a:r>
              <a:rPr lang="en-IE" dirty="0" err="1" smtClean="0">
                <a:solidFill>
                  <a:srgbClr val="990033"/>
                </a:solidFill>
              </a:rPr>
              <a:t>Céard</a:t>
            </a:r>
            <a:r>
              <a:rPr lang="en-IE" dirty="0" smtClean="0">
                <a:solidFill>
                  <a:srgbClr val="990033"/>
                </a:solidFill>
              </a:rPr>
              <a:t> é </a:t>
            </a:r>
            <a:r>
              <a:rPr lang="en-IE" dirty="0" err="1" smtClean="0">
                <a:solidFill>
                  <a:srgbClr val="990033"/>
                </a:solidFill>
              </a:rPr>
              <a:t>luach</a:t>
            </a:r>
            <a:r>
              <a:rPr lang="en-IE" dirty="0" smtClean="0">
                <a:solidFill>
                  <a:srgbClr val="990033"/>
                </a:solidFill>
              </a:rPr>
              <a:t> an </a:t>
            </a:r>
            <a:r>
              <a:rPr lang="en-IE" dirty="0" err="1" smtClean="0">
                <a:solidFill>
                  <a:srgbClr val="990033"/>
                </a:solidFill>
              </a:rPr>
              <a:t>triú</a:t>
            </a:r>
            <a:r>
              <a:rPr lang="en-IE" dirty="0" smtClean="0">
                <a:solidFill>
                  <a:srgbClr val="990033"/>
                </a:solidFill>
              </a:rPr>
              <a:t> </a:t>
            </a:r>
            <a:r>
              <a:rPr lang="en-IE" dirty="0" err="1" smtClean="0">
                <a:solidFill>
                  <a:srgbClr val="990033"/>
                </a:solidFill>
              </a:rPr>
              <a:t>hachar</a:t>
            </a:r>
            <a:r>
              <a:rPr lang="en-IE" dirty="0" smtClean="0">
                <a:solidFill>
                  <a:srgbClr val="990033"/>
                </a:solidFill>
              </a:rPr>
              <a:t> </a:t>
            </a:r>
            <a:r>
              <a:rPr lang="en-IE" dirty="0" err="1" smtClean="0">
                <a:solidFill>
                  <a:srgbClr val="990033"/>
                </a:solidFill>
              </a:rPr>
              <a:t>scáthlínithe</a:t>
            </a:r>
            <a:r>
              <a:rPr lang="en-IE" dirty="0" smtClean="0">
                <a:solidFill>
                  <a:srgbClr val="990033"/>
                </a:solidFill>
              </a:rPr>
              <a:t>?_______________________________ </a:t>
            </a:r>
            <a:endParaRPr lang="en-IE" dirty="0">
              <a:solidFill>
                <a:srgbClr val="990033"/>
              </a:solidFill>
            </a:endParaRPr>
          </a:p>
          <a:p>
            <a:pPr>
              <a:lnSpc>
                <a:spcPct val="150000"/>
              </a:lnSpc>
            </a:pPr>
            <a:r>
              <a:rPr lang="en-IE" dirty="0">
                <a:solidFill>
                  <a:srgbClr val="990033"/>
                </a:solidFill>
              </a:rPr>
              <a:t>6. </a:t>
            </a:r>
            <a:r>
              <a:rPr lang="en-IE" dirty="0" err="1" smtClean="0">
                <a:solidFill>
                  <a:srgbClr val="990033"/>
                </a:solidFill>
              </a:rPr>
              <a:t>Cén</a:t>
            </a:r>
            <a:r>
              <a:rPr lang="en-IE" dirty="0" smtClean="0">
                <a:solidFill>
                  <a:srgbClr val="990033"/>
                </a:solidFill>
              </a:rPr>
              <a:t> </a:t>
            </a:r>
            <a:r>
              <a:rPr lang="en-IE" dirty="0" err="1" smtClean="0">
                <a:solidFill>
                  <a:srgbClr val="990033"/>
                </a:solidFill>
              </a:rPr>
              <a:t>fáth</a:t>
            </a:r>
            <a:r>
              <a:rPr lang="en-IE" dirty="0" smtClean="0">
                <a:solidFill>
                  <a:srgbClr val="990033"/>
                </a:solidFill>
              </a:rPr>
              <a:t> </a:t>
            </a:r>
            <a:r>
              <a:rPr lang="en-IE" dirty="0" err="1" smtClean="0">
                <a:solidFill>
                  <a:srgbClr val="990033"/>
                </a:solidFill>
              </a:rPr>
              <a:t>nach</a:t>
            </a:r>
            <a:r>
              <a:rPr lang="en-IE" dirty="0" smtClean="0">
                <a:solidFill>
                  <a:srgbClr val="990033"/>
                </a:solidFill>
              </a:rPr>
              <a:t> </a:t>
            </a:r>
            <a:r>
              <a:rPr lang="en-IE" dirty="0" err="1" smtClean="0">
                <a:solidFill>
                  <a:srgbClr val="990033"/>
                </a:solidFill>
              </a:rPr>
              <a:t>ionann</a:t>
            </a:r>
            <a:r>
              <a:rPr lang="en-IE" dirty="0" smtClean="0">
                <a:solidFill>
                  <a:srgbClr val="990033"/>
                </a:solidFill>
              </a:rPr>
              <a:t> an </a:t>
            </a:r>
            <a:r>
              <a:rPr lang="en-IE" dirty="0" err="1" smtClean="0">
                <a:solidFill>
                  <a:srgbClr val="990033"/>
                </a:solidFill>
              </a:rPr>
              <a:t>dá</a:t>
            </a:r>
            <a:r>
              <a:rPr lang="en-IE" dirty="0" smtClean="0">
                <a:solidFill>
                  <a:srgbClr val="990033"/>
                </a:solidFill>
              </a:rPr>
              <a:t> </a:t>
            </a:r>
            <a:r>
              <a:rPr lang="en-IE" dirty="0" err="1" smtClean="0">
                <a:solidFill>
                  <a:srgbClr val="990033"/>
                </a:solidFill>
              </a:rPr>
              <a:t>luach</a:t>
            </a:r>
            <a:r>
              <a:rPr lang="en-IE" dirty="0" smtClean="0">
                <a:solidFill>
                  <a:srgbClr val="990033"/>
                </a:solidFill>
              </a:rPr>
              <a:t>?_______________________________ </a:t>
            </a:r>
            <a:endParaRPr lang="en-IE" dirty="0">
              <a:solidFill>
                <a:srgbClr val="990033"/>
              </a:solidFill>
            </a:endParaRPr>
          </a:p>
          <a:p>
            <a:pPr>
              <a:lnSpc>
                <a:spcPct val="150000"/>
              </a:lnSpc>
            </a:pPr>
            <a:r>
              <a:rPr lang="en-IE" dirty="0">
                <a:solidFill>
                  <a:srgbClr val="990033"/>
                </a:solidFill>
              </a:rPr>
              <a:t>7. Complete the following table and investigate the patterns which appear. </a:t>
            </a:r>
          </a:p>
        </p:txBody>
      </p:sp>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09" b="3456"/>
          <a:stretch/>
        </p:blipFill>
        <p:spPr bwMode="auto">
          <a:xfrm>
            <a:off x="1045190" y="4807019"/>
            <a:ext cx="7055202" cy="174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35696" y="673532"/>
            <a:ext cx="3761094" cy="523220"/>
          </a:xfrm>
          <a:prstGeom prst="rect">
            <a:avLst/>
          </a:prstGeom>
        </p:spPr>
        <p:txBody>
          <a:bodyPr wrap="none">
            <a:spAutoFit/>
          </a:bodyPr>
          <a:lstStyle/>
          <a:p>
            <a:r>
              <a:rPr lang="en-IE" sz="2800" b="1" dirty="0" err="1" smtClean="0">
                <a:solidFill>
                  <a:srgbClr val="990033"/>
                </a:solidFill>
              </a:rPr>
              <a:t>Imscrúdú</a:t>
            </a:r>
            <a:r>
              <a:rPr lang="en-IE" sz="2800" b="1" dirty="0" smtClean="0">
                <a:solidFill>
                  <a:srgbClr val="990033"/>
                </a:solidFill>
              </a:rPr>
              <a:t> </a:t>
            </a:r>
            <a:r>
              <a:rPr lang="en-IE" sz="2800" b="1" dirty="0" err="1" smtClean="0">
                <a:solidFill>
                  <a:srgbClr val="990033"/>
                </a:solidFill>
              </a:rPr>
              <a:t>ar</a:t>
            </a:r>
            <a:r>
              <a:rPr lang="en-IE" sz="2800" b="1" dirty="0" smtClean="0">
                <a:solidFill>
                  <a:srgbClr val="990033"/>
                </a:solidFill>
              </a:rPr>
              <a:t> </a:t>
            </a:r>
            <a:r>
              <a:rPr lang="en-IE" sz="2800" b="1" dirty="0" err="1" smtClean="0">
                <a:solidFill>
                  <a:srgbClr val="990033"/>
                </a:solidFill>
              </a:rPr>
              <a:t>Ús</a:t>
            </a:r>
            <a:r>
              <a:rPr lang="en-IE" sz="2800" b="1" dirty="0" smtClean="0">
                <a:solidFill>
                  <a:srgbClr val="990033"/>
                </a:solidFill>
              </a:rPr>
              <a:t> </a:t>
            </a:r>
            <a:r>
              <a:rPr lang="en-IE" sz="2800" b="1" dirty="0" err="1" smtClean="0">
                <a:solidFill>
                  <a:srgbClr val="990033"/>
                </a:solidFill>
              </a:rPr>
              <a:t>Iolraithe</a:t>
            </a:r>
            <a:endParaRPr lang="en-IE" sz="2800" b="1" dirty="0">
              <a:solidFill>
                <a:srgbClr val="990033"/>
              </a:solidFill>
            </a:endParaRPr>
          </a:p>
        </p:txBody>
      </p:sp>
      <p:pic>
        <p:nvPicPr>
          <p:cNvPr id="21"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000" y="1196752"/>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996906" y="1256902"/>
            <a:ext cx="1404000" cy="36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000953" y="1252287"/>
            <a:ext cx="1709137" cy="355039"/>
            <a:chOff x="1083493" y="2976756"/>
            <a:chExt cx="1709137" cy="425719"/>
          </a:xfrm>
        </p:grpSpPr>
        <p:pic>
          <p:nvPicPr>
            <p:cNvPr id="24"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1083493" y="2977935"/>
              <a:ext cx="1418400" cy="418717"/>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2524624" y="2977177"/>
              <a:ext cx="129600" cy="425298"/>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2663030" y="2976756"/>
              <a:ext cx="129600" cy="425295"/>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Slide Number Placeholder 15"/>
          <p:cNvSpPr>
            <a:spLocks noGrp="1"/>
          </p:cNvSpPr>
          <p:nvPr>
            <p:ph type="sldNum" sz="quarter" idx="12"/>
          </p:nvPr>
        </p:nvSpPr>
        <p:spPr/>
        <p:txBody>
          <a:bodyPr/>
          <a:lstStyle/>
          <a:p>
            <a:fld id="{DBFFB0E0-6C34-478C-A48C-0EAE787DC86A}" type="slidenum">
              <a:rPr lang="en-IE" smtClean="0">
                <a:solidFill>
                  <a:srgbClr val="04617B">
                    <a:shade val="90000"/>
                  </a:srgbClr>
                </a:solidFill>
              </a:rPr>
              <a:pPr/>
              <a:t>5</a:t>
            </a:fld>
            <a:endParaRPr lang="en-IE">
              <a:solidFill>
                <a:srgbClr val="04617B">
                  <a:shade val="90000"/>
                </a:srgbClr>
              </a:solidFill>
            </a:endParaRPr>
          </a:p>
        </p:txBody>
      </p:sp>
      <p:sp>
        <p:nvSpPr>
          <p:cNvPr id="17" name="Snip and Round Single Corner Rectangle 16"/>
          <p:cNvSpPr/>
          <p:nvPr/>
        </p:nvSpPr>
        <p:spPr>
          <a:xfrm flipH="1">
            <a:off x="8172000" y="6426000"/>
            <a:ext cx="972000" cy="432000"/>
          </a:xfrm>
          <a:prstGeom prst="snipRoundRect">
            <a:avLst>
              <a:gd name="adj1" fmla="val 0"/>
              <a:gd name="adj2" fmla="val 3881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latin typeface="Century Gothic" pitchFamily="34" charset="0"/>
              </a:rPr>
              <a:t>2</a:t>
            </a:r>
            <a:endParaRPr lang="en-IE" b="1" dirty="0">
              <a:solidFill>
                <a:schemeClr val="tx1"/>
              </a:solidFill>
              <a:latin typeface="Century Gothic" pitchFamily="34" charset="0"/>
            </a:endParaRPr>
          </a:p>
        </p:txBody>
      </p:sp>
      <p:sp>
        <p:nvSpPr>
          <p:cNvPr id="4" name="Rectangle 3"/>
          <p:cNvSpPr/>
          <p:nvPr/>
        </p:nvSpPr>
        <p:spPr>
          <a:xfrm>
            <a:off x="395536" y="4392439"/>
            <a:ext cx="7768238" cy="2158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18"/>
          <p:cNvSpPr/>
          <p:nvPr/>
        </p:nvSpPr>
        <p:spPr>
          <a:xfrm>
            <a:off x="1187624" y="107921"/>
            <a:ext cx="7470376" cy="584775"/>
          </a:xfrm>
          <a:prstGeom prst="rect">
            <a:avLst/>
          </a:prstGeom>
          <a:solidFill>
            <a:srgbClr val="FFC000"/>
          </a:solidFill>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IE" sz="3200" b="1" dirty="0" err="1" smtClean="0">
                <a:solidFill>
                  <a:schemeClr val="tx1"/>
                </a:solidFill>
                <a:latin typeface="Century Gothic" pitchFamily="34" charset="0"/>
              </a:rPr>
              <a:t>Roinn</a:t>
            </a:r>
            <a:r>
              <a:rPr lang="en-IE" sz="3200" b="1" dirty="0" smtClean="0">
                <a:solidFill>
                  <a:schemeClr val="tx1"/>
                </a:solidFill>
                <a:latin typeface="Century Gothic" pitchFamily="34" charset="0"/>
              </a:rPr>
              <a:t> </a:t>
            </a:r>
            <a:r>
              <a:rPr lang="en-IE" sz="3200" b="1" dirty="0">
                <a:solidFill>
                  <a:schemeClr val="tx1"/>
                </a:solidFill>
                <a:latin typeface="Century Gothic" pitchFamily="34" charset="0"/>
              </a:rPr>
              <a:t>A: </a:t>
            </a:r>
            <a:r>
              <a:rPr lang="en-IE" sz="3200" b="1" dirty="0" err="1" smtClean="0">
                <a:solidFill>
                  <a:schemeClr val="tx1"/>
                </a:solidFill>
                <a:latin typeface="Century Gothic" pitchFamily="34" charset="0"/>
              </a:rPr>
              <a:t>Gníomhaíocht</a:t>
            </a:r>
            <a:r>
              <a:rPr lang="en-IE" sz="3200" b="1" dirty="0" smtClean="0">
                <a:solidFill>
                  <a:schemeClr val="tx1"/>
                </a:solidFill>
                <a:latin typeface="Century Gothic" pitchFamily="34" charset="0"/>
              </a:rPr>
              <a:t> an </a:t>
            </a:r>
            <a:r>
              <a:rPr lang="en-IE" sz="3200" b="1" dirty="0" err="1" smtClean="0">
                <a:solidFill>
                  <a:schemeClr val="tx1"/>
                </a:solidFill>
                <a:latin typeface="Century Gothic" pitchFamily="34" charset="0"/>
              </a:rPr>
              <a:t>Dalta</a:t>
            </a:r>
            <a:r>
              <a:rPr lang="en-IE" sz="3200" b="1" dirty="0" smtClean="0">
                <a:solidFill>
                  <a:schemeClr val="tx1"/>
                </a:solidFill>
                <a:latin typeface="Century Gothic" pitchFamily="34" charset="0"/>
              </a:rPr>
              <a:t> </a:t>
            </a:r>
            <a:r>
              <a:rPr lang="en-IE" sz="3200" b="1" dirty="0">
                <a:solidFill>
                  <a:schemeClr val="tx1"/>
                </a:solidFill>
                <a:latin typeface="Century Gothic" pitchFamily="34" charset="0"/>
              </a:rPr>
              <a:t>1 </a:t>
            </a:r>
            <a:endParaRPr lang="en-IE" sz="3200" dirty="0">
              <a:solidFill>
                <a:schemeClr val="tx1"/>
              </a:solidFill>
              <a:latin typeface="Century Gothic" pitchFamily="34" charset="0"/>
            </a:endParaRPr>
          </a:p>
        </p:txBody>
      </p:sp>
    </p:spTree>
    <p:extLst>
      <p:ext uri="{BB962C8B-B14F-4D97-AF65-F5344CB8AC3E}">
        <p14:creationId xmlns:p14="http://schemas.microsoft.com/office/powerpoint/2010/main" val="106609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5.55556E-7 -4.3925E-6 L 5.55556E-7 0.05832 " pathEditMode="relative" rAng="0" ptsTypes="AA">
                                      <p:cBhvr>
                                        <p:cTn id="16" dur="2000" fill="hold"/>
                                        <p:tgtEl>
                                          <p:spTgt spid="22"/>
                                        </p:tgtEl>
                                        <p:attrNameLst>
                                          <p:attrName>ppt_x</p:attrName>
                                          <p:attrName>ppt_y</p:attrName>
                                        </p:attrNameLst>
                                      </p:cBhvr>
                                      <p:rCtr x="0" y="291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path" presetSubtype="0" accel="50000" decel="50000" fill="hold" nodeType="clickEffect">
                                  <p:stCondLst>
                                    <p:cond delay="0"/>
                                  </p:stCondLst>
                                  <p:childTnLst>
                                    <p:animMotion origin="layout" path="M 3.05556E-6 1.48148E-6 L 0.07795 1.48148E-6 C 0.11267 1.48148E-6 0.15607 0.01574 0.15607 0.02917 L 0.15607 0.05879 " pathEditMode="relative" rAng="0" ptsTypes="FfFF">
                                      <p:cBhvr>
                                        <p:cTn id="25" dur="2000" fill="hold"/>
                                        <p:tgtEl>
                                          <p:spTgt spid="23"/>
                                        </p:tgtEl>
                                        <p:attrNameLst>
                                          <p:attrName>ppt_x</p:attrName>
                                          <p:attrName>ppt_y</p:attrName>
                                        </p:attrNameLst>
                                      </p:cBhvr>
                                      <p:rCtr x="7795" y="29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914243"/>
            <a:ext cx="8640960" cy="3000821"/>
          </a:xfrm>
          <a:prstGeom prst="rect">
            <a:avLst/>
          </a:prstGeom>
        </p:spPr>
        <p:txBody>
          <a:bodyPr wrap="square">
            <a:spAutoFit/>
          </a:bodyPr>
          <a:lstStyle/>
          <a:p>
            <a:pPr>
              <a:lnSpc>
                <a:spcPct val="150000"/>
              </a:lnSpc>
            </a:pPr>
            <a:r>
              <a:rPr lang="en-IE" dirty="0">
                <a:solidFill>
                  <a:srgbClr val="990033"/>
                </a:solidFill>
              </a:rPr>
              <a:t>1. </a:t>
            </a:r>
            <a:r>
              <a:rPr lang="en-IE" dirty="0" err="1" smtClean="0">
                <a:solidFill>
                  <a:srgbClr val="990033"/>
                </a:solidFill>
              </a:rPr>
              <a:t>Má</a:t>
            </a:r>
            <a:r>
              <a:rPr lang="en-IE" dirty="0" smtClean="0">
                <a:solidFill>
                  <a:srgbClr val="990033"/>
                </a:solidFill>
              </a:rPr>
              <a:t> </a:t>
            </a:r>
            <a:r>
              <a:rPr lang="en-IE" dirty="0" err="1" smtClean="0">
                <a:solidFill>
                  <a:srgbClr val="990033"/>
                </a:solidFill>
              </a:rPr>
              <a:t>léiríonn</a:t>
            </a:r>
            <a:r>
              <a:rPr lang="en-IE" dirty="0" smtClean="0">
                <a:solidFill>
                  <a:srgbClr val="990033"/>
                </a:solidFill>
              </a:rPr>
              <a:t> </a:t>
            </a:r>
            <a:r>
              <a:rPr lang="en-IE" dirty="0" err="1" smtClean="0">
                <a:solidFill>
                  <a:srgbClr val="990033"/>
                </a:solidFill>
              </a:rPr>
              <a:t>gach</a:t>
            </a:r>
            <a:r>
              <a:rPr lang="en-IE" dirty="0" smtClean="0">
                <a:solidFill>
                  <a:srgbClr val="990033"/>
                </a:solidFill>
              </a:rPr>
              <a:t> bloc €10, </a:t>
            </a:r>
            <a:r>
              <a:rPr lang="en-IE" dirty="0" err="1" smtClean="0">
                <a:solidFill>
                  <a:srgbClr val="990033"/>
                </a:solidFill>
              </a:rPr>
              <a:t>scáthlínigh</a:t>
            </a:r>
            <a:r>
              <a:rPr lang="en-IE" dirty="0" smtClean="0">
                <a:solidFill>
                  <a:srgbClr val="990033"/>
                </a:solidFill>
              </a:rPr>
              <a:t> €100. </a:t>
            </a:r>
            <a:endParaRPr lang="en-IE" dirty="0">
              <a:solidFill>
                <a:srgbClr val="990033"/>
              </a:solidFill>
            </a:endParaRPr>
          </a:p>
          <a:p>
            <a:pPr>
              <a:lnSpc>
                <a:spcPct val="150000"/>
              </a:lnSpc>
            </a:pPr>
            <a:r>
              <a:rPr lang="en-IE" dirty="0">
                <a:solidFill>
                  <a:srgbClr val="990033"/>
                </a:solidFill>
              </a:rPr>
              <a:t>2. </a:t>
            </a:r>
            <a:r>
              <a:rPr lang="en-IE" dirty="0" err="1" smtClean="0">
                <a:solidFill>
                  <a:srgbClr val="990033"/>
                </a:solidFill>
              </a:rPr>
              <a:t>Ansin</a:t>
            </a:r>
            <a:r>
              <a:rPr lang="en-IE" dirty="0" smtClean="0">
                <a:solidFill>
                  <a:srgbClr val="990033"/>
                </a:solidFill>
              </a:rPr>
              <a:t>, le </a:t>
            </a:r>
            <a:r>
              <a:rPr lang="en-IE" dirty="0" err="1" smtClean="0">
                <a:solidFill>
                  <a:srgbClr val="990033"/>
                </a:solidFill>
              </a:rPr>
              <a:t>dath</a:t>
            </a:r>
            <a:r>
              <a:rPr lang="en-IE" dirty="0" smtClean="0">
                <a:solidFill>
                  <a:srgbClr val="990033"/>
                </a:solidFill>
              </a:rPr>
              <a:t> </a:t>
            </a:r>
            <a:r>
              <a:rPr lang="en-IE" dirty="0" err="1" smtClean="0">
                <a:solidFill>
                  <a:srgbClr val="990033"/>
                </a:solidFill>
              </a:rPr>
              <a:t>eile</a:t>
            </a:r>
            <a:r>
              <a:rPr lang="en-IE" dirty="0" smtClean="0">
                <a:solidFill>
                  <a:srgbClr val="990033"/>
                </a:solidFill>
              </a:rPr>
              <a:t>, </a:t>
            </a:r>
            <a:r>
              <a:rPr lang="en-IE" dirty="0" err="1" smtClean="0">
                <a:solidFill>
                  <a:srgbClr val="990033"/>
                </a:solidFill>
              </a:rPr>
              <a:t>cuir</a:t>
            </a:r>
            <a:r>
              <a:rPr lang="en-IE" dirty="0" smtClean="0">
                <a:solidFill>
                  <a:srgbClr val="990033"/>
                </a:solidFill>
              </a:rPr>
              <a:t> 20% leis an </a:t>
            </a:r>
            <a:r>
              <a:rPr lang="en-IE" dirty="0" err="1" smtClean="0">
                <a:solidFill>
                  <a:srgbClr val="990033"/>
                </a:solidFill>
              </a:rPr>
              <a:t>achar</a:t>
            </a:r>
            <a:r>
              <a:rPr lang="en-IE" dirty="0" smtClean="0">
                <a:solidFill>
                  <a:srgbClr val="990033"/>
                </a:solidFill>
              </a:rPr>
              <a:t> a </a:t>
            </a:r>
            <a:r>
              <a:rPr lang="en-IE" dirty="0" err="1" smtClean="0">
                <a:solidFill>
                  <a:srgbClr val="990033"/>
                </a:solidFill>
              </a:rPr>
              <a:t>scáthlíníodh</a:t>
            </a:r>
            <a:r>
              <a:rPr lang="en-IE" dirty="0" smtClean="0">
                <a:solidFill>
                  <a:srgbClr val="990033"/>
                </a:solidFill>
              </a:rPr>
              <a:t> </a:t>
            </a:r>
            <a:r>
              <a:rPr lang="en-IE" dirty="0" err="1" smtClean="0">
                <a:solidFill>
                  <a:srgbClr val="990033"/>
                </a:solidFill>
              </a:rPr>
              <a:t>ar</a:t>
            </a:r>
            <a:r>
              <a:rPr lang="en-IE" dirty="0" smtClean="0">
                <a:solidFill>
                  <a:srgbClr val="990033"/>
                </a:solidFill>
              </a:rPr>
              <a:t> </a:t>
            </a:r>
            <a:r>
              <a:rPr lang="en-IE" dirty="0" err="1" smtClean="0">
                <a:solidFill>
                  <a:srgbClr val="990033"/>
                </a:solidFill>
              </a:rPr>
              <a:t>dtús</a:t>
            </a:r>
            <a:r>
              <a:rPr lang="en-IE" dirty="0" smtClean="0">
                <a:solidFill>
                  <a:srgbClr val="990033"/>
                </a:solidFill>
              </a:rPr>
              <a:t>.</a:t>
            </a:r>
            <a:endParaRPr lang="en-IE" dirty="0">
              <a:solidFill>
                <a:srgbClr val="990033"/>
              </a:solidFill>
            </a:endParaRPr>
          </a:p>
          <a:p>
            <a:pPr>
              <a:lnSpc>
                <a:spcPct val="150000"/>
              </a:lnSpc>
            </a:pPr>
            <a:r>
              <a:rPr lang="en-IE" dirty="0">
                <a:solidFill>
                  <a:srgbClr val="990033"/>
                </a:solidFill>
              </a:rPr>
              <a:t>3. </a:t>
            </a:r>
            <a:r>
              <a:rPr lang="en-IE" dirty="0" err="1" smtClean="0">
                <a:solidFill>
                  <a:srgbClr val="990033"/>
                </a:solidFill>
              </a:rPr>
              <a:t>Ar</a:t>
            </a:r>
            <a:r>
              <a:rPr lang="en-IE" dirty="0" smtClean="0">
                <a:solidFill>
                  <a:srgbClr val="990033"/>
                </a:solidFill>
              </a:rPr>
              <a:t> </a:t>
            </a:r>
            <a:r>
              <a:rPr lang="en-IE" dirty="0" err="1" smtClean="0">
                <a:solidFill>
                  <a:srgbClr val="990033"/>
                </a:solidFill>
              </a:rPr>
              <a:t>deireadh</a:t>
            </a:r>
            <a:r>
              <a:rPr lang="en-IE" dirty="0" smtClean="0">
                <a:solidFill>
                  <a:srgbClr val="990033"/>
                </a:solidFill>
              </a:rPr>
              <a:t>, le </a:t>
            </a:r>
            <a:r>
              <a:rPr lang="en-IE" dirty="0" err="1" smtClean="0">
                <a:solidFill>
                  <a:srgbClr val="990033"/>
                </a:solidFill>
              </a:rPr>
              <a:t>dath</a:t>
            </a:r>
            <a:r>
              <a:rPr lang="en-IE" dirty="0" smtClean="0">
                <a:solidFill>
                  <a:srgbClr val="990033"/>
                </a:solidFill>
              </a:rPr>
              <a:t> </a:t>
            </a:r>
            <a:r>
              <a:rPr lang="en-IE" dirty="0" err="1" smtClean="0">
                <a:solidFill>
                  <a:srgbClr val="990033"/>
                </a:solidFill>
              </a:rPr>
              <a:t>eile</a:t>
            </a:r>
            <a:r>
              <a:rPr lang="en-IE" dirty="0" smtClean="0">
                <a:solidFill>
                  <a:srgbClr val="990033"/>
                </a:solidFill>
              </a:rPr>
              <a:t> </a:t>
            </a:r>
            <a:r>
              <a:rPr lang="en-IE" dirty="0" err="1" smtClean="0">
                <a:solidFill>
                  <a:srgbClr val="990033"/>
                </a:solidFill>
              </a:rPr>
              <a:t>fós</a:t>
            </a:r>
            <a:r>
              <a:rPr lang="en-IE" dirty="0" smtClean="0">
                <a:solidFill>
                  <a:srgbClr val="990033"/>
                </a:solidFill>
              </a:rPr>
              <a:t>, </a:t>
            </a:r>
            <a:r>
              <a:rPr lang="en-IE" dirty="0" err="1" smtClean="0">
                <a:solidFill>
                  <a:srgbClr val="990033"/>
                </a:solidFill>
              </a:rPr>
              <a:t>cuir</a:t>
            </a:r>
            <a:r>
              <a:rPr lang="en-IE" dirty="0" smtClean="0">
                <a:solidFill>
                  <a:srgbClr val="990033"/>
                </a:solidFill>
              </a:rPr>
              <a:t> leis 20% den </a:t>
            </a:r>
            <a:r>
              <a:rPr lang="en-IE" dirty="0" err="1" smtClean="0">
                <a:solidFill>
                  <a:srgbClr val="990033"/>
                </a:solidFill>
              </a:rPr>
              <a:t>achar</a:t>
            </a:r>
            <a:r>
              <a:rPr lang="en-IE" dirty="0" smtClean="0">
                <a:solidFill>
                  <a:srgbClr val="990033"/>
                </a:solidFill>
              </a:rPr>
              <a:t> </a:t>
            </a:r>
            <a:r>
              <a:rPr lang="en-IE" dirty="0" err="1" smtClean="0">
                <a:solidFill>
                  <a:srgbClr val="990033"/>
                </a:solidFill>
              </a:rPr>
              <a:t>scáthlínithe</a:t>
            </a:r>
            <a:r>
              <a:rPr lang="en-IE" dirty="0" smtClean="0">
                <a:solidFill>
                  <a:srgbClr val="990033"/>
                </a:solidFill>
              </a:rPr>
              <a:t> </a:t>
            </a:r>
            <a:r>
              <a:rPr lang="en-IE" dirty="0" err="1" smtClean="0">
                <a:solidFill>
                  <a:srgbClr val="990033"/>
                </a:solidFill>
              </a:rPr>
              <a:t>iomlán</a:t>
            </a:r>
            <a:r>
              <a:rPr lang="en-IE" dirty="0" smtClean="0">
                <a:solidFill>
                  <a:srgbClr val="990033"/>
                </a:solidFill>
              </a:rPr>
              <a:t>.</a:t>
            </a:r>
            <a:endParaRPr lang="en-IE" dirty="0">
              <a:solidFill>
                <a:srgbClr val="990033"/>
              </a:solidFill>
            </a:endParaRPr>
          </a:p>
          <a:p>
            <a:pPr>
              <a:lnSpc>
                <a:spcPct val="150000"/>
              </a:lnSpc>
            </a:pPr>
            <a:r>
              <a:rPr lang="en-IE" dirty="0">
                <a:solidFill>
                  <a:srgbClr val="990033"/>
                </a:solidFill>
              </a:rPr>
              <a:t>4. </a:t>
            </a:r>
            <a:r>
              <a:rPr lang="en-IE" dirty="0" err="1" smtClean="0">
                <a:solidFill>
                  <a:srgbClr val="990033"/>
                </a:solidFill>
              </a:rPr>
              <a:t>Céard</a:t>
            </a:r>
            <a:r>
              <a:rPr lang="en-IE" dirty="0" smtClean="0">
                <a:solidFill>
                  <a:srgbClr val="990033"/>
                </a:solidFill>
              </a:rPr>
              <a:t> é </a:t>
            </a:r>
            <a:r>
              <a:rPr lang="en-IE" dirty="0" err="1" smtClean="0">
                <a:solidFill>
                  <a:srgbClr val="990033"/>
                </a:solidFill>
              </a:rPr>
              <a:t>luach</a:t>
            </a:r>
            <a:r>
              <a:rPr lang="en-IE" dirty="0" smtClean="0">
                <a:solidFill>
                  <a:srgbClr val="990033"/>
                </a:solidFill>
              </a:rPr>
              <a:t> an </a:t>
            </a:r>
            <a:r>
              <a:rPr lang="en-IE" dirty="0" err="1" smtClean="0">
                <a:solidFill>
                  <a:srgbClr val="990033"/>
                </a:solidFill>
              </a:rPr>
              <a:t>dara</a:t>
            </a:r>
            <a:r>
              <a:rPr lang="en-IE" dirty="0" smtClean="0">
                <a:solidFill>
                  <a:srgbClr val="990033"/>
                </a:solidFill>
              </a:rPr>
              <a:t> </a:t>
            </a:r>
            <a:r>
              <a:rPr lang="en-IE" dirty="0" err="1" smtClean="0">
                <a:solidFill>
                  <a:srgbClr val="990033"/>
                </a:solidFill>
              </a:rPr>
              <a:t>hachar</a:t>
            </a:r>
            <a:r>
              <a:rPr lang="en-IE" dirty="0" smtClean="0">
                <a:solidFill>
                  <a:srgbClr val="990033"/>
                </a:solidFill>
              </a:rPr>
              <a:t> </a:t>
            </a:r>
            <a:r>
              <a:rPr lang="en-IE" dirty="0" err="1" smtClean="0">
                <a:solidFill>
                  <a:srgbClr val="990033"/>
                </a:solidFill>
              </a:rPr>
              <a:t>scáthlínithe</a:t>
            </a:r>
            <a:r>
              <a:rPr lang="en-IE" dirty="0" smtClean="0">
                <a:solidFill>
                  <a:srgbClr val="990033"/>
                </a:solidFill>
              </a:rPr>
              <a:t>?_____________________________ </a:t>
            </a:r>
            <a:endParaRPr lang="en-IE" dirty="0">
              <a:solidFill>
                <a:srgbClr val="990033"/>
              </a:solidFill>
            </a:endParaRPr>
          </a:p>
          <a:p>
            <a:pPr>
              <a:lnSpc>
                <a:spcPct val="150000"/>
              </a:lnSpc>
            </a:pPr>
            <a:r>
              <a:rPr lang="en-IE" dirty="0">
                <a:solidFill>
                  <a:srgbClr val="990033"/>
                </a:solidFill>
              </a:rPr>
              <a:t>5. </a:t>
            </a:r>
            <a:r>
              <a:rPr lang="en-IE" dirty="0" err="1" smtClean="0">
                <a:solidFill>
                  <a:srgbClr val="990033"/>
                </a:solidFill>
              </a:rPr>
              <a:t>Céard</a:t>
            </a:r>
            <a:r>
              <a:rPr lang="en-IE" dirty="0" smtClean="0">
                <a:solidFill>
                  <a:srgbClr val="990033"/>
                </a:solidFill>
              </a:rPr>
              <a:t> é </a:t>
            </a:r>
            <a:r>
              <a:rPr lang="en-IE" dirty="0" err="1" smtClean="0">
                <a:solidFill>
                  <a:srgbClr val="990033"/>
                </a:solidFill>
              </a:rPr>
              <a:t>luach</a:t>
            </a:r>
            <a:r>
              <a:rPr lang="en-IE" dirty="0" smtClean="0">
                <a:solidFill>
                  <a:srgbClr val="990033"/>
                </a:solidFill>
              </a:rPr>
              <a:t> an </a:t>
            </a:r>
            <a:r>
              <a:rPr lang="en-IE" dirty="0" err="1" smtClean="0">
                <a:solidFill>
                  <a:srgbClr val="990033"/>
                </a:solidFill>
              </a:rPr>
              <a:t>triú</a:t>
            </a:r>
            <a:r>
              <a:rPr lang="en-IE" dirty="0" smtClean="0">
                <a:solidFill>
                  <a:srgbClr val="990033"/>
                </a:solidFill>
              </a:rPr>
              <a:t> </a:t>
            </a:r>
            <a:r>
              <a:rPr lang="en-IE" dirty="0" err="1" smtClean="0">
                <a:solidFill>
                  <a:srgbClr val="990033"/>
                </a:solidFill>
              </a:rPr>
              <a:t>hachar</a:t>
            </a:r>
            <a:r>
              <a:rPr lang="en-IE" dirty="0" smtClean="0">
                <a:solidFill>
                  <a:srgbClr val="990033"/>
                </a:solidFill>
              </a:rPr>
              <a:t> </a:t>
            </a:r>
            <a:r>
              <a:rPr lang="en-IE" dirty="0" err="1" smtClean="0">
                <a:solidFill>
                  <a:srgbClr val="990033"/>
                </a:solidFill>
              </a:rPr>
              <a:t>scáthlínithe</a:t>
            </a:r>
            <a:r>
              <a:rPr lang="en-IE" dirty="0" smtClean="0">
                <a:solidFill>
                  <a:srgbClr val="990033"/>
                </a:solidFill>
              </a:rPr>
              <a:t>?_______________________________ </a:t>
            </a:r>
            <a:endParaRPr lang="en-IE" dirty="0">
              <a:solidFill>
                <a:srgbClr val="990033"/>
              </a:solidFill>
            </a:endParaRPr>
          </a:p>
          <a:p>
            <a:pPr>
              <a:lnSpc>
                <a:spcPct val="150000"/>
              </a:lnSpc>
            </a:pPr>
            <a:r>
              <a:rPr lang="en-IE" dirty="0">
                <a:solidFill>
                  <a:srgbClr val="990033"/>
                </a:solidFill>
              </a:rPr>
              <a:t>6. </a:t>
            </a:r>
            <a:r>
              <a:rPr lang="en-IE" dirty="0" err="1" smtClean="0">
                <a:solidFill>
                  <a:srgbClr val="990033"/>
                </a:solidFill>
              </a:rPr>
              <a:t>Cén</a:t>
            </a:r>
            <a:r>
              <a:rPr lang="en-IE" dirty="0" smtClean="0">
                <a:solidFill>
                  <a:srgbClr val="990033"/>
                </a:solidFill>
              </a:rPr>
              <a:t> </a:t>
            </a:r>
            <a:r>
              <a:rPr lang="en-IE" dirty="0" err="1" smtClean="0">
                <a:solidFill>
                  <a:srgbClr val="990033"/>
                </a:solidFill>
              </a:rPr>
              <a:t>fáth</a:t>
            </a:r>
            <a:r>
              <a:rPr lang="en-IE" dirty="0" smtClean="0">
                <a:solidFill>
                  <a:srgbClr val="990033"/>
                </a:solidFill>
              </a:rPr>
              <a:t> </a:t>
            </a:r>
            <a:r>
              <a:rPr lang="en-IE" dirty="0" err="1" smtClean="0">
                <a:solidFill>
                  <a:srgbClr val="990033"/>
                </a:solidFill>
              </a:rPr>
              <a:t>nach</a:t>
            </a:r>
            <a:r>
              <a:rPr lang="en-IE" dirty="0" smtClean="0">
                <a:solidFill>
                  <a:srgbClr val="990033"/>
                </a:solidFill>
              </a:rPr>
              <a:t> </a:t>
            </a:r>
            <a:r>
              <a:rPr lang="en-IE" dirty="0" err="1" smtClean="0">
                <a:solidFill>
                  <a:srgbClr val="990033"/>
                </a:solidFill>
              </a:rPr>
              <a:t>ionann</a:t>
            </a:r>
            <a:r>
              <a:rPr lang="en-IE" dirty="0" smtClean="0">
                <a:solidFill>
                  <a:srgbClr val="990033"/>
                </a:solidFill>
              </a:rPr>
              <a:t> an </a:t>
            </a:r>
            <a:r>
              <a:rPr lang="en-IE" dirty="0" err="1" smtClean="0">
                <a:solidFill>
                  <a:srgbClr val="990033"/>
                </a:solidFill>
              </a:rPr>
              <a:t>dá</a:t>
            </a:r>
            <a:r>
              <a:rPr lang="en-IE" dirty="0" smtClean="0">
                <a:solidFill>
                  <a:srgbClr val="990033"/>
                </a:solidFill>
              </a:rPr>
              <a:t> </a:t>
            </a:r>
            <a:r>
              <a:rPr lang="en-IE" dirty="0" err="1" smtClean="0">
                <a:solidFill>
                  <a:srgbClr val="990033"/>
                </a:solidFill>
              </a:rPr>
              <a:t>luach</a:t>
            </a:r>
            <a:r>
              <a:rPr lang="en-IE" dirty="0" smtClean="0">
                <a:solidFill>
                  <a:srgbClr val="990033"/>
                </a:solidFill>
              </a:rPr>
              <a:t>?_______________________________ </a:t>
            </a:r>
            <a:endParaRPr lang="en-IE" dirty="0">
              <a:solidFill>
                <a:srgbClr val="990033"/>
              </a:solidFill>
            </a:endParaRPr>
          </a:p>
          <a:p>
            <a:pPr>
              <a:lnSpc>
                <a:spcPct val="150000"/>
              </a:lnSpc>
            </a:pPr>
            <a:r>
              <a:rPr lang="en-IE" dirty="0">
                <a:solidFill>
                  <a:srgbClr val="990033"/>
                </a:solidFill>
              </a:rPr>
              <a:t>7. Complete the following table and investigate the patterns which appear. </a:t>
            </a:r>
          </a:p>
        </p:txBody>
      </p:sp>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09" b="3456"/>
          <a:stretch/>
        </p:blipFill>
        <p:spPr bwMode="auto">
          <a:xfrm>
            <a:off x="1045190" y="4807019"/>
            <a:ext cx="7055202" cy="174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07704" y="673532"/>
            <a:ext cx="3761094" cy="523220"/>
          </a:xfrm>
          <a:prstGeom prst="rect">
            <a:avLst/>
          </a:prstGeom>
        </p:spPr>
        <p:txBody>
          <a:bodyPr wrap="none">
            <a:spAutoFit/>
          </a:bodyPr>
          <a:lstStyle/>
          <a:p>
            <a:r>
              <a:rPr lang="en-IE" sz="2800" b="1" dirty="0" err="1" smtClean="0">
                <a:solidFill>
                  <a:srgbClr val="990033"/>
                </a:solidFill>
              </a:rPr>
              <a:t>Imscrúdú</a:t>
            </a:r>
            <a:r>
              <a:rPr lang="en-IE" sz="2800" b="1" dirty="0" smtClean="0">
                <a:solidFill>
                  <a:srgbClr val="990033"/>
                </a:solidFill>
              </a:rPr>
              <a:t> </a:t>
            </a:r>
            <a:r>
              <a:rPr lang="en-IE" sz="2800" b="1" dirty="0" err="1" smtClean="0">
                <a:solidFill>
                  <a:srgbClr val="990033"/>
                </a:solidFill>
              </a:rPr>
              <a:t>ar</a:t>
            </a:r>
            <a:r>
              <a:rPr lang="en-IE" sz="2800" b="1" dirty="0">
                <a:solidFill>
                  <a:srgbClr val="990033"/>
                </a:solidFill>
              </a:rPr>
              <a:t> </a:t>
            </a:r>
            <a:r>
              <a:rPr lang="en-IE" sz="2800" b="1" dirty="0" err="1" smtClean="0">
                <a:solidFill>
                  <a:srgbClr val="990033"/>
                </a:solidFill>
              </a:rPr>
              <a:t>Ús</a:t>
            </a:r>
            <a:r>
              <a:rPr lang="en-IE" sz="2800" b="1" dirty="0" smtClean="0">
                <a:solidFill>
                  <a:srgbClr val="990033"/>
                </a:solidFill>
              </a:rPr>
              <a:t> </a:t>
            </a:r>
            <a:r>
              <a:rPr lang="en-IE" sz="2800" b="1" dirty="0" err="1" smtClean="0">
                <a:solidFill>
                  <a:srgbClr val="990033"/>
                </a:solidFill>
              </a:rPr>
              <a:t>Iolraithe</a:t>
            </a:r>
            <a:endParaRPr lang="en-IE" sz="2800" b="1" dirty="0">
              <a:solidFill>
                <a:srgbClr val="990033"/>
              </a:solidFill>
            </a:endParaRPr>
          </a:p>
        </p:txBody>
      </p:sp>
      <p:pic>
        <p:nvPicPr>
          <p:cNvPr id="16"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00" y="1124744"/>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000" y="1124744"/>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1000699" y="1170177"/>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1715630" y="1170177"/>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2437599" y="1170779"/>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3152840" y="1171466"/>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3869113" y="1169586"/>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4586416" y="1171466"/>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5300735" y="1174351"/>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6017813" y="1171466"/>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6735125" y="1173664"/>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7449435" y="1173664"/>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8789610" y="584184"/>
            <a:ext cx="7717441" cy="5617978"/>
            <a:chOff x="8658985" y="584184"/>
            <a:chExt cx="7717441" cy="5617978"/>
          </a:xfrm>
        </p:grpSpPr>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31610" y="584184"/>
              <a:ext cx="7344816" cy="561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rot="16200000">
              <a:off x="8010985" y="3213088"/>
              <a:ext cx="1656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21" name="Slide Number Placeholder 20"/>
          <p:cNvSpPr>
            <a:spLocks noGrp="1"/>
          </p:cNvSpPr>
          <p:nvPr>
            <p:ph type="sldNum" sz="quarter" idx="12"/>
          </p:nvPr>
        </p:nvSpPr>
        <p:spPr/>
        <p:txBody>
          <a:bodyPr/>
          <a:lstStyle/>
          <a:p>
            <a:fld id="{DBFFB0E0-6C34-478C-A48C-0EAE787DC86A}" type="slidenum">
              <a:rPr lang="en-IE" smtClean="0">
                <a:solidFill>
                  <a:srgbClr val="04617B">
                    <a:shade val="90000"/>
                  </a:srgbClr>
                </a:solidFill>
              </a:rPr>
              <a:pPr/>
              <a:t>6</a:t>
            </a:fld>
            <a:endParaRPr lang="en-IE">
              <a:solidFill>
                <a:srgbClr val="04617B">
                  <a:shade val="90000"/>
                </a:srgbClr>
              </a:solidFill>
            </a:endParaRPr>
          </a:p>
        </p:txBody>
      </p:sp>
      <p:sp>
        <p:nvSpPr>
          <p:cNvPr id="22" name="Snip and Round Single Corner Rectangle 21"/>
          <p:cNvSpPr/>
          <p:nvPr/>
        </p:nvSpPr>
        <p:spPr>
          <a:xfrm flipH="1">
            <a:off x="8172000" y="6426000"/>
            <a:ext cx="972000" cy="432000"/>
          </a:xfrm>
          <a:prstGeom prst="snipRoundRect">
            <a:avLst>
              <a:gd name="adj1" fmla="val 0"/>
              <a:gd name="adj2" fmla="val 3881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latin typeface="Century Gothic" pitchFamily="34" charset="0"/>
              </a:rPr>
              <a:t>2</a:t>
            </a:r>
            <a:endParaRPr lang="en-IE" b="1" dirty="0">
              <a:solidFill>
                <a:schemeClr val="tx1"/>
              </a:solidFill>
              <a:latin typeface="Century Gothic" pitchFamily="34" charset="0"/>
            </a:endParaRPr>
          </a:p>
        </p:txBody>
      </p:sp>
      <p:sp>
        <p:nvSpPr>
          <p:cNvPr id="24" name="Rectangle 23"/>
          <p:cNvSpPr/>
          <p:nvPr/>
        </p:nvSpPr>
        <p:spPr>
          <a:xfrm>
            <a:off x="395536" y="4437112"/>
            <a:ext cx="7776464" cy="2114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1259632" y="107921"/>
            <a:ext cx="7529978" cy="584775"/>
          </a:xfrm>
          <a:prstGeom prst="rect">
            <a:avLst/>
          </a:prstGeom>
          <a:solidFill>
            <a:srgbClr val="FFC000"/>
          </a:solidFill>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IE" sz="3200" b="1" dirty="0" err="1" smtClean="0">
                <a:solidFill>
                  <a:schemeClr val="tx1"/>
                </a:solidFill>
                <a:latin typeface="Century Gothic" pitchFamily="34" charset="0"/>
              </a:rPr>
              <a:t>Roinn</a:t>
            </a:r>
            <a:r>
              <a:rPr lang="en-IE" sz="3200" b="1" dirty="0" smtClean="0">
                <a:solidFill>
                  <a:schemeClr val="tx1"/>
                </a:solidFill>
                <a:latin typeface="Century Gothic" pitchFamily="34" charset="0"/>
              </a:rPr>
              <a:t> </a:t>
            </a:r>
            <a:r>
              <a:rPr lang="en-IE" sz="3200" b="1" dirty="0">
                <a:solidFill>
                  <a:schemeClr val="tx1"/>
                </a:solidFill>
                <a:latin typeface="Century Gothic" pitchFamily="34" charset="0"/>
              </a:rPr>
              <a:t>A: </a:t>
            </a:r>
            <a:r>
              <a:rPr lang="en-IE" sz="3200" b="1" dirty="0" err="1" smtClean="0">
                <a:solidFill>
                  <a:schemeClr val="tx1"/>
                </a:solidFill>
                <a:latin typeface="Century Gothic" pitchFamily="34" charset="0"/>
              </a:rPr>
              <a:t>Gníomhaíocht</a:t>
            </a:r>
            <a:r>
              <a:rPr lang="en-IE" sz="3200" b="1" dirty="0" smtClean="0">
                <a:solidFill>
                  <a:schemeClr val="tx1"/>
                </a:solidFill>
                <a:latin typeface="Century Gothic" pitchFamily="34" charset="0"/>
              </a:rPr>
              <a:t> an </a:t>
            </a:r>
            <a:r>
              <a:rPr lang="en-IE" sz="3200" b="1" dirty="0" err="1" smtClean="0">
                <a:solidFill>
                  <a:schemeClr val="tx1"/>
                </a:solidFill>
                <a:latin typeface="Century Gothic" pitchFamily="34" charset="0"/>
              </a:rPr>
              <a:t>Dalta</a:t>
            </a:r>
            <a:r>
              <a:rPr lang="en-IE" sz="3200" b="1" dirty="0" smtClean="0">
                <a:solidFill>
                  <a:schemeClr val="tx1"/>
                </a:solidFill>
                <a:latin typeface="Century Gothic" pitchFamily="34" charset="0"/>
              </a:rPr>
              <a:t> </a:t>
            </a:r>
            <a:r>
              <a:rPr lang="en-IE" sz="3200" b="1" dirty="0">
                <a:solidFill>
                  <a:schemeClr val="tx1"/>
                </a:solidFill>
                <a:latin typeface="Century Gothic" pitchFamily="34" charset="0"/>
              </a:rPr>
              <a:t>1 </a:t>
            </a:r>
            <a:endParaRPr lang="en-IE" sz="3200" dirty="0">
              <a:solidFill>
                <a:schemeClr val="tx1"/>
              </a:solidFill>
              <a:latin typeface="Century Gothic" pitchFamily="34" charset="0"/>
            </a:endParaRPr>
          </a:p>
        </p:txBody>
      </p:sp>
    </p:spTree>
    <p:extLst>
      <p:ext uri="{BB962C8B-B14F-4D97-AF65-F5344CB8AC3E}">
        <p14:creationId xmlns:p14="http://schemas.microsoft.com/office/powerpoint/2010/main" val="172887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50"/>
                                        <p:tgtEl>
                                          <p:spTgt spid="19"/>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50"/>
                                        <p:tgtEl>
                                          <p:spTgt spid="20"/>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50"/>
                                        <p:tgtEl>
                                          <p:spTgt spid="28"/>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250"/>
                                        <p:tgtEl>
                                          <p:spTgt spid="29"/>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50"/>
                                        <p:tgtEl>
                                          <p:spTgt spid="30"/>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250"/>
                                        <p:tgtEl>
                                          <p:spTgt spid="31"/>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250"/>
                                        <p:tgtEl>
                                          <p:spTgt spid="32"/>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250"/>
                                        <p:tgtEl>
                                          <p:spTgt spid="33"/>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25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3.33333E-6 -3.7037E-7 L 3.33333E-6 0.05833 " pathEditMode="relative" rAng="0" ptsTypes="AA">
                                      <p:cBhvr>
                                        <p:cTn id="47" dur="2000" fill="hold"/>
                                        <p:tgtEl>
                                          <p:spTgt spid="18"/>
                                        </p:tgtEl>
                                        <p:attrNameLst>
                                          <p:attrName>ppt_x</p:attrName>
                                          <p:attrName>ppt_y</p:attrName>
                                        </p:attrNameLst>
                                      </p:cBhvr>
                                      <p:rCtr x="0" y="2917"/>
                                    </p:animMotion>
                                  </p:childTnLst>
                                </p:cTn>
                              </p:par>
                            </p:childTnLst>
                          </p:cTn>
                        </p:par>
                        <p:par>
                          <p:cTn id="48" fill="hold">
                            <p:stCondLst>
                              <p:cond delay="2000"/>
                            </p:stCondLst>
                            <p:childTnLst>
                              <p:par>
                                <p:cTn id="49" presetID="42" presetClass="path" presetSubtype="0" accel="50000" decel="50000" fill="hold" nodeType="afterEffect">
                                  <p:stCondLst>
                                    <p:cond delay="0"/>
                                  </p:stCondLst>
                                  <p:childTnLst>
                                    <p:animMotion origin="layout" path="M 0.00104 0.00764 L -0.06372 0.05833 " pathEditMode="relative" rAng="0" ptsTypes="AA">
                                      <p:cBhvr>
                                        <p:cTn id="50" dur="400" fill="hold"/>
                                        <p:tgtEl>
                                          <p:spTgt spid="19"/>
                                        </p:tgtEl>
                                        <p:attrNameLst>
                                          <p:attrName>ppt_x</p:attrName>
                                          <p:attrName>ppt_y</p:attrName>
                                        </p:attrNameLst>
                                      </p:cBhvr>
                                      <p:rCtr x="-3247" y="2523"/>
                                    </p:animMotion>
                                  </p:childTnLst>
                                </p:cTn>
                              </p:par>
                            </p:childTnLst>
                          </p:cTn>
                        </p:par>
                        <p:par>
                          <p:cTn id="51" fill="hold">
                            <p:stCondLst>
                              <p:cond delay="2400"/>
                            </p:stCondLst>
                            <p:childTnLst>
                              <p:par>
                                <p:cTn id="52" presetID="42" presetClass="path" presetSubtype="0" accel="50000" decel="50000" fill="hold" nodeType="afterEffect">
                                  <p:stCondLst>
                                    <p:cond delay="0"/>
                                  </p:stCondLst>
                                  <p:childTnLst>
                                    <p:animMotion origin="layout" path="M 1.66667E-6 0.00764 L -0.12795 0.05833 " pathEditMode="relative" rAng="0" ptsTypes="AA">
                                      <p:cBhvr>
                                        <p:cTn id="53" dur="400" fill="hold"/>
                                        <p:tgtEl>
                                          <p:spTgt spid="20"/>
                                        </p:tgtEl>
                                        <p:attrNameLst>
                                          <p:attrName>ppt_x</p:attrName>
                                          <p:attrName>ppt_y</p:attrName>
                                        </p:attrNameLst>
                                      </p:cBhvr>
                                      <p:rCtr x="-6406" y="2523"/>
                                    </p:animMotion>
                                  </p:childTnLst>
                                </p:cTn>
                              </p:par>
                            </p:childTnLst>
                          </p:cTn>
                        </p:par>
                        <p:par>
                          <p:cTn id="54" fill="hold">
                            <p:stCondLst>
                              <p:cond delay="2800"/>
                            </p:stCondLst>
                            <p:childTnLst>
                              <p:par>
                                <p:cTn id="55" presetID="42" presetClass="path" presetSubtype="0" accel="50000" decel="50000" fill="hold" nodeType="afterEffect">
                                  <p:stCondLst>
                                    <p:cond delay="0"/>
                                  </p:stCondLst>
                                  <p:childTnLst>
                                    <p:animMotion origin="layout" path="M -0.00104 0.00764 L -0.1915 0.0581 " pathEditMode="relative" rAng="0" ptsTypes="AA">
                                      <p:cBhvr>
                                        <p:cTn id="56" dur="400" fill="hold"/>
                                        <p:tgtEl>
                                          <p:spTgt spid="28"/>
                                        </p:tgtEl>
                                        <p:attrNameLst>
                                          <p:attrName>ppt_x</p:attrName>
                                          <p:attrName>ppt_y</p:attrName>
                                        </p:attrNameLst>
                                      </p:cBhvr>
                                      <p:rCtr x="-9531" y="2523"/>
                                    </p:animMotion>
                                  </p:childTnLst>
                                </p:cTn>
                              </p:par>
                            </p:childTnLst>
                          </p:cTn>
                        </p:par>
                        <p:par>
                          <p:cTn id="57" fill="hold">
                            <p:stCondLst>
                              <p:cond delay="3200"/>
                            </p:stCondLst>
                            <p:childTnLst>
                              <p:par>
                                <p:cTn id="58" presetID="42" presetClass="path" presetSubtype="0" accel="50000" decel="50000" fill="hold" nodeType="afterEffect">
                                  <p:stCondLst>
                                    <p:cond delay="0"/>
                                  </p:stCondLst>
                                  <p:childTnLst>
                                    <p:animMotion origin="layout" path="M -0.00903 0.00764 L -0.25417 0.05856 " pathEditMode="relative" rAng="0" ptsTypes="AA">
                                      <p:cBhvr>
                                        <p:cTn id="59" dur="400" fill="hold"/>
                                        <p:tgtEl>
                                          <p:spTgt spid="29"/>
                                        </p:tgtEl>
                                        <p:attrNameLst>
                                          <p:attrName>ppt_x</p:attrName>
                                          <p:attrName>ppt_y</p:attrName>
                                        </p:attrNameLst>
                                      </p:cBhvr>
                                      <p:rCtr x="-12257" y="2546"/>
                                    </p:animMotion>
                                  </p:childTnLst>
                                </p:cTn>
                              </p:par>
                            </p:childTnLst>
                          </p:cTn>
                        </p:par>
                        <p:par>
                          <p:cTn id="60" fill="hold">
                            <p:stCondLst>
                              <p:cond delay="3600"/>
                            </p:stCondLst>
                            <p:childTnLst>
                              <p:par>
                                <p:cTn id="61" presetID="42" presetClass="path" presetSubtype="0" accel="50000" decel="50000" fill="hold" nodeType="afterEffect">
                                  <p:stCondLst>
                                    <p:cond delay="0"/>
                                  </p:stCondLst>
                                  <p:childTnLst>
                                    <p:animMotion origin="layout" path="M 0.00226 0.00764 L -0.31354 0.0581 " pathEditMode="relative" rAng="0" ptsTypes="AA">
                                      <p:cBhvr>
                                        <p:cTn id="62" dur="400" fill="hold"/>
                                        <p:tgtEl>
                                          <p:spTgt spid="30"/>
                                        </p:tgtEl>
                                        <p:attrNameLst>
                                          <p:attrName>ppt_x</p:attrName>
                                          <p:attrName>ppt_y</p:attrName>
                                        </p:attrNameLst>
                                      </p:cBhvr>
                                      <p:rCtr x="-15799" y="2523"/>
                                    </p:animMotion>
                                  </p:childTnLst>
                                </p:cTn>
                              </p:par>
                            </p:childTnLst>
                          </p:cTn>
                        </p:par>
                        <p:par>
                          <p:cTn id="63" fill="hold">
                            <p:stCondLst>
                              <p:cond delay="4000"/>
                            </p:stCondLst>
                            <p:childTnLst>
                              <p:par>
                                <p:cTn id="64" presetID="42" presetClass="path" presetSubtype="0" accel="50000" decel="50000" fill="hold" nodeType="afterEffect">
                                  <p:stCondLst>
                                    <p:cond delay="0"/>
                                  </p:stCondLst>
                                  <p:childTnLst>
                                    <p:animMotion origin="layout" path="M 0.00104 0.00834 L -0.37708 0.05857 " pathEditMode="relative" rAng="0" ptsTypes="AA">
                                      <p:cBhvr>
                                        <p:cTn id="65" dur="400" fill="hold"/>
                                        <p:tgtEl>
                                          <p:spTgt spid="31"/>
                                        </p:tgtEl>
                                        <p:attrNameLst>
                                          <p:attrName>ppt_x</p:attrName>
                                          <p:attrName>ppt_y</p:attrName>
                                        </p:attrNameLst>
                                      </p:cBhvr>
                                      <p:rCtr x="-18906" y="2500"/>
                                    </p:animMotion>
                                  </p:childTnLst>
                                </p:cTn>
                              </p:par>
                            </p:childTnLst>
                          </p:cTn>
                        </p:par>
                        <p:par>
                          <p:cTn id="66" fill="hold">
                            <p:stCondLst>
                              <p:cond delay="4400"/>
                            </p:stCondLst>
                            <p:childTnLst>
                              <p:par>
                                <p:cTn id="67" presetID="42" presetClass="path" presetSubtype="0" accel="50000" decel="50000" fill="hold" nodeType="afterEffect">
                                  <p:stCondLst>
                                    <p:cond delay="0"/>
                                  </p:stCondLst>
                                  <p:childTnLst>
                                    <p:animMotion origin="layout" path="M 5E-6 0.00834 L -0.4408 0.0588 " pathEditMode="relative" rAng="0" ptsTypes="AA">
                                      <p:cBhvr>
                                        <p:cTn id="68" dur="400" fill="hold"/>
                                        <p:tgtEl>
                                          <p:spTgt spid="32"/>
                                        </p:tgtEl>
                                        <p:attrNameLst>
                                          <p:attrName>ppt_x</p:attrName>
                                          <p:attrName>ppt_y</p:attrName>
                                        </p:attrNameLst>
                                      </p:cBhvr>
                                      <p:rCtr x="-22049" y="2523"/>
                                    </p:animMotion>
                                  </p:childTnLst>
                                </p:cTn>
                              </p:par>
                            </p:childTnLst>
                          </p:cTn>
                        </p:par>
                        <p:par>
                          <p:cTn id="69" fill="hold">
                            <p:stCondLst>
                              <p:cond delay="4800"/>
                            </p:stCondLst>
                            <p:childTnLst>
                              <p:par>
                                <p:cTn id="70" presetID="42" presetClass="path" presetSubtype="0" accel="50000" decel="50000" fill="hold" nodeType="afterEffect">
                                  <p:stCondLst>
                                    <p:cond delay="0"/>
                                  </p:stCondLst>
                                  <p:childTnLst>
                                    <p:animMotion origin="layout" path="M 2.77778E-6 0.00834 L -0.50347 0.05857 " pathEditMode="relative" rAng="0" ptsTypes="AA">
                                      <p:cBhvr>
                                        <p:cTn id="71" dur="400" fill="hold"/>
                                        <p:tgtEl>
                                          <p:spTgt spid="33"/>
                                        </p:tgtEl>
                                        <p:attrNameLst>
                                          <p:attrName>ppt_x</p:attrName>
                                          <p:attrName>ppt_y</p:attrName>
                                        </p:attrNameLst>
                                      </p:cBhvr>
                                      <p:rCtr x="-25174" y="2500"/>
                                    </p:animMotion>
                                  </p:childTnLst>
                                </p:cTn>
                              </p:par>
                            </p:childTnLst>
                          </p:cTn>
                        </p:par>
                        <p:par>
                          <p:cTn id="72" fill="hold">
                            <p:stCondLst>
                              <p:cond delay="5200"/>
                            </p:stCondLst>
                            <p:childTnLst>
                              <p:par>
                                <p:cTn id="73" presetID="42" presetClass="path" presetSubtype="0" accel="50000" decel="50000" fill="hold" nodeType="afterEffect">
                                  <p:stCondLst>
                                    <p:cond delay="0"/>
                                  </p:stCondLst>
                                  <p:childTnLst>
                                    <p:animMotion origin="layout" path="M -0.00104 0.00834 L -0.56684 0.05857 " pathEditMode="relative" rAng="0" ptsTypes="AA">
                                      <p:cBhvr>
                                        <p:cTn id="74" dur="400" fill="hold"/>
                                        <p:tgtEl>
                                          <p:spTgt spid="34"/>
                                        </p:tgtEl>
                                        <p:attrNameLst>
                                          <p:attrName>ppt_x</p:attrName>
                                          <p:attrName>ppt_y</p:attrName>
                                        </p:attrNameLst>
                                      </p:cBhvr>
                                      <p:rCtr x="-28299" y="25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35" presetClass="path" presetSubtype="0" accel="50000" decel="50000" fill="hold" nodeType="clickEffect">
                                  <p:stCondLst>
                                    <p:cond delay="0"/>
                                  </p:stCondLst>
                                  <p:childTnLst>
                                    <p:animMotion origin="layout" path="M 5E-6 1.68363E-6 L -0.88924 -0.00509 " pathEditMode="relative" rAng="0" ptsTypes="AA">
                                      <p:cBhvr>
                                        <p:cTn id="79" dur="2000" fill="hold"/>
                                        <p:tgtEl>
                                          <p:spTgt spid="7"/>
                                        </p:tgtEl>
                                        <p:attrNameLst>
                                          <p:attrName>ppt_x</p:attrName>
                                          <p:attrName>ppt_y</p:attrName>
                                        </p:attrNameLst>
                                      </p:cBhvr>
                                      <p:rCtr x="-44462" y="-254"/>
                                    </p:animMotion>
                                  </p:childTnLst>
                                </p:cTn>
                              </p:par>
                            </p:childTnLst>
                          </p:cTn>
                        </p:par>
                      </p:childTnLst>
                    </p:cTn>
                  </p:par>
                  <p:par>
                    <p:cTn id="80" fill="hold">
                      <p:stCondLst>
                        <p:cond delay="indefinite"/>
                      </p:stCondLst>
                      <p:childTnLst>
                        <p:par>
                          <p:cTn id="81" fill="hold">
                            <p:stCondLst>
                              <p:cond delay="0"/>
                            </p:stCondLst>
                            <p:childTnLst>
                              <p:par>
                                <p:cTn id="82" presetID="63" presetClass="path" presetSubtype="0" accel="50000" decel="50000" fill="hold" nodeType="clickEffect">
                                  <p:stCondLst>
                                    <p:cond delay="0"/>
                                  </p:stCondLst>
                                  <p:childTnLst>
                                    <p:animMotion origin="layout" path="M -0.88924 -0.00509 L 0.00069 -0.00509 " pathEditMode="relative" rAng="0" ptsTypes="AA">
                                      <p:cBhvr>
                                        <p:cTn id="83" dur="2000" fill="hold"/>
                                        <p:tgtEl>
                                          <p:spTgt spid="7"/>
                                        </p:tgtEl>
                                        <p:attrNameLst>
                                          <p:attrName>ppt_x</p:attrName>
                                          <p:attrName>ppt_y</p:attrName>
                                        </p:attrNameLst>
                                      </p:cBhvr>
                                      <p:rCtr x="44497" y="0"/>
                                    </p:animMotion>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914243"/>
            <a:ext cx="8640960" cy="3000821"/>
          </a:xfrm>
          <a:prstGeom prst="rect">
            <a:avLst/>
          </a:prstGeom>
        </p:spPr>
        <p:txBody>
          <a:bodyPr wrap="square">
            <a:spAutoFit/>
          </a:bodyPr>
          <a:lstStyle/>
          <a:p>
            <a:pPr>
              <a:lnSpc>
                <a:spcPct val="150000"/>
              </a:lnSpc>
            </a:pPr>
            <a:r>
              <a:rPr lang="en-IE" dirty="0">
                <a:solidFill>
                  <a:srgbClr val="990033"/>
                </a:solidFill>
              </a:rPr>
              <a:t>1. </a:t>
            </a:r>
            <a:r>
              <a:rPr lang="en-IE" dirty="0" err="1" smtClean="0">
                <a:solidFill>
                  <a:srgbClr val="990033"/>
                </a:solidFill>
              </a:rPr>
              <a:t>Más</a:t>
            </a:r>
            <a:r>
              <a:rPr lang="en-IE" dirty="0" smtClean="0">
                <a:solidFill>
                  <a:srgbClr val="990033"/>
                </a:solidFill>
              </a:rPr>
              <a:t> </a:t>
            </a:r>
            <a:r>
              <a:rPr lang="en-IE" dirty="0" err="1" smtClean="0">
                <a:solidFill>
                  <a:srgbClr val="990033"/>
                </a:solidFill>
              </a:rPr>
              <a:t>léiríonn</a:t>
            </a:r>
            <a:r>
              <a:rPr lang="en-IE" dirty="0" smtClean="0">
                <a:solidFill>
                  <a:srgbClr val="990033"/>
                </a:solidFill>
              </a:rPr>
              <a:t> </a:t>
            </a:r>
            <a:r>
              <a:rPr lang="en-IE" dirty="0" err="1" smtClean="0">
                <a:solidFill>
                  <a:srgbClr val="990033"/>
                </a:solidFill>
              </a:rPr>
              <a:t>gach</a:t>
            </a:r>
            <a:r>
              <a:rPr lang="en-IE" dirty="0" smtClean="0">
                <a:solidFill>
                  <a:srgbClr val="990033"/>
                </a:solidFill>
              </a:rPr>
              <a:t> bloc  €10, </a:t>
            </a:r>
            <a:r>
              <a:rPr lang="en-IE" dirty="0" err="1" smtClean="0">
                <a:solidFill>
                  <a:srgbClr val="990033"/>
                </a:solidFill>
              </a:rPr>
              <a:t>scáthlínigh</a:t>
            </a:r>
            <a:r>
              <a:rPr lang="en-IE" dirty="0" smtClean="0">
                <a:solidFill>
                  <a:srgbClr val="990033"/>
                </a:solidFill>
              </a:rPr>
              <a:t> €100. </a:t>
            </a:r>
            <a:endParaRPr lang="en-IE" dirty="0">
              <a:solidFill>
                <a:srgbClr val="990033"/>
              </a:solidFill>
            </a:endParaRPr>
          </a:p>
          <a:p>
            <a:pPr>
              <a:lnSpc>
                <a:spcPct val="150000"/>
              </a:lnSpc>
            </a:pPr>
            <a:r>
              <a:rPr lang="en-IE" dirty="0">
                <a:solidFill>
                  <a:srgbClr val="990033"/>
                </a:solidFill>
              </a:rPr>
              <a:t>2. </a:t>
            </a:r>
            <a:r>
              <a:rPr lang="en-IE" dirty="0" err="1" smtClean="0">
                <a:solidFill>
                  <a:srgbClr val="990033"/>
                </a:solidFill>
              </a:rPr>
              <a:t>Ansin</a:t>
            </a:r>
            <a:r>
              <a:rPr lang="en-IE" dirty="0" smtClean="0">
                <a:solidFill>
                  <a:srgbClr val="990033"/>
                </a:solidFill>
              </a:rPr>
              <a:t>, le </a:t>
            </a:r>
            <a:r>
              <a:rPr lang="en-IE" dirty="0" err="1" smtClean="0">
                <a:solidFill>
                  <a:srgbClr val="990033"/>
                </a:solidFill>
              </a:rPr>
              <a:t>dath</a:t>
            </a:r>
            <a:r>
              <a:rPr lang="en-IE" dirty="0" smtClean="0">
                <a:solidFill>
                  <a:srgbClr val="990033"/>
                </a:solidFill>
              </a:rPr>
              <a:t> </a:t>
            </a:r>
            <a:r>
              <a:rPr lang="en-IE" dirty="0" err="1" smtClean="0">
                <a:solidFill>
                  <a:srgbClr val="990033"/>
                </a:solidFill>
              </a:rPr>
              <a:t>eile</a:t>
            </a:r>
            <a:r>
              <a:rPr lang="en-IE" dirty="0" smtClean="0">
                <a:solidFill>
                  <a:srgbClr val="990033"/>
                </a:solidFill>
              </a:rPr>
              <a:t>, </a:t>
            </a:r>
            <a:r>
              <a:rPr lang="en-IE" dirty="0" err="1" smtClean="0">
                <a:solidFill>
                  <a:srgbClr val="990033"/>
                </a:solidFill>
              </a:rPr>
              <a:t>cuir</a:t>
            </a:r>
            <a:r>
              <a:rPr lang="en-IE" dirty="0" smtClean="0">
                <a:solidFill>
                  <a:srgbClr val="990033"/>
                </a:solidFill>
              </a:rPr>
              <a:t> 20</a:t>
            </a:r>
            <a:r>
              <a:rPr lang="en-IE" dirty="0">
                <a:solidFill>
                  <a:srgbClr val="990033"/>
                </a:solidFill>
              </a:rPr>
              <a:t>% </a:t>
            </a:r>
            <a:r>
              <a:rPr lang="en-IE" dirty="0" smtClean="0">
                <a:solidFill>
                  <a:srgbClr val="990033"/>
                </a:solidFill>
              </a:rPr>
              <a:t>leis an </a:t>
            </a:r>
            <a:r>
              <a:rPr lang="en-IE" dirty="0" err="1" smtClean="0">
                <a:solidFill>
                  <a:srgbClr val="990033"/>
                </a:solidFill>
              </a:rPr>
              <a:t>achar</a:t>
            </a:r>
            <a:r>
              <a:rPr lang="en-IE" dirty="0" smtClean="0">
                <a:solidFill>
                  <a:srgbClr val="990033"/>
                </a:solidFill>
              </a:rPr>
              <a:t> a </a:t>
            </a:r>
            <a:r>
              <a:rPr lang="en-IE" dirty="0" err="1" smtClean="0">
                <a:solidFill>
                  <a:srgbClr val="990033"/>
                </a:solidFill>
              </a:rPr>
              <a:t>scáthlíníodh</a:t>
            </a:r>
            <a:r>
              <a:rPr lang="en-IE" dirty="0" smtClean="0">
                <a:solidFill>
                  <a:srgbClr val="990033"/>
                </a:solidFill>
              </a:rPr>
              <a:t> </a:t>
            </a:r>
            <a:r>
              <a:rPr lang="en-IE" dirty="0" err="1" smtClean="0">
                <a:solidFill>
                  <a:srgbClr val="990033"/>
                </a:solidFill>
              </a:rPr>
              <a:t>ar</a:t>
            </a:r>
            <a:r>
              <a:rPr lang="en-IE" dirty="0" smtClean="0">
                <a:solidFill>
                  <a:srgbClr val="990033"/>
                </a:solidFill>
              </a:rPr>
              <a:t> </a:t>
            </a:r>
            <a:r>
              <a:rPr lang="en-IE" dirty="0" err="1" smtClean="0">
                <a:solidFill>
                  <a:srgbClr val="990033"/>
                </a:solidFill>
              </a:rPr>
              <a:t>dtús</a:t>
            </a:r>
            <a:r>
              <a:rPr lang="en-IE" dirty="0" smtClean="0">
                <a:solidFill>
                  <a:srgbClr val="990033"/>
                </a:solidFill>
              </a:rPr>
              <a:t>.</a:t>
            </a:r>
            <a:endParaRPr lang="en-IE" dirty="0">
              <a:solidFill>
                <a:srgbClr val="990033"/>
              </a:solidFill>
            </a:endParaRPr>
          </a:p>
          <a:p>
            <a:pPr>
              <a:lnSpc>
                <a:spcPct val="150000"/>
              </a:lnSpc>
            </a:pPr>
            <a:r>
              <a:rPr lang="en-IE" dirty="0">
                <a:solidFill>
                  <a:srgbClr val="990033"/>
                </a:solidFill>
              </a:rPr>
              <a:t>3. </a:t>
            </a:r>
            <a:r>
              <a:rPr lang="en-IE" dirty="0" err="1" smtClean="0">
                <a:solidFill>
                  <a:srgbClr val="990033"/>
                </a:solidFill>
              </a:rPr>
              <a:t>Ar</a:t>
            </a:r>
            <a:r>
              <a:rPr lang="en-IE" dirty="0" smtClean="0">
                <a:solidFill>
                  <a:srgbClr val="990033"/>
                </a:solidFill>
              </a:rPr>
              <a:t> </a:t>
            </a:r>
            <a:r>
              <a:rPr lang="en-IE" dirty="0" err="1" smtClean="0">
                <a:solidFill>
                  <a:srgbClr val="990033"/>
                </a:solidFill>
              </a:rPr>
              <a:t>deireadh</a:t>
            </a:r>
            <a:r>
              <a:rPr lang="en-IE" dirty="0" smtClean="0">
                <a:solidFill>
                  <a:srgbClr val="990033"/>
                </a:solidFill>
              </a:rPr>
              <a:t>, le </a:t>
            </a:r>
            <a:r>
              <a:rPr lang="en-IE" dirty="0" err="1" smtClean="0">
                <a:solidFill>
                  <a:srgbClr val="990033"/>
                </a:solidFill>
              </a:rPr>
              <a:t>dath</a:t>
            </a:r>
            <a:r>
              <a:rPr lang="en-IE" dirty="0" smtClean="0">
                <a:solidFill>
                  <a:srgbClr val="990033"/>
                </a:solidFill>
              </a:rPr>
              <a:t> </a:t>
            </a:r>
            <a:r>
              <a:rPr lang="en-IE" dirty="0" err="1" smtClean="0">
                <a:solidFill>
                  <a:srgbClr val="990033"/>
                </a:solidFill>
              </a:rPr>
              <a:t>eile</a:t>
            </a:r>
            <a:r>
              <a:rPr lang="en-IE" dirty="0" smtClean="0">
                <a:solidFill>
                  <a:srgbClr val="990033"/>
                </a:solidFill>
              </a:rPr>
              <a:t> </a:t>
            </a:r>
            <a:r>
              <a:rPr lang="en-IE" dirty="0" err="1" smtClean="0">
                <a:solidFill>
                  <a:srgbClr val="990033"/>
                </a:solidFill>
              </a:rPr>
              <a:t>fós</a:t>
            </a:r>
            <a:r>
              <a:rPr lang="en-IE" dirty="0" smtClean="0">
                <a:solidFill>
                  <a:srgbClr val="990033"/>
                </a:solidFill>
              </a:rPr>
              <a:t> </a:t>
            </a:r>
            <a:r>
              <a:rPr lang="en-IE" dirty="0" err="1" smtClean="0">
                <a:solidFill>
                  <a:srgbClr val="990033"/>
                </a:solidFill>
              </a:rPr>
              <a:t>cuir</a:t>
            </a:r>
            <a:r>
              <a:rPr lang="en-IE" dirty="0" smtClean="0">
                <a:solidFill>
                  <a:srgbClr val="990033"/>
                </a:solidFill>
              </a:rPr>
              <a:t> leis </a:t>
            </a:r>
            <a:r>
              <a:rPr lang="en-IE" dirty="0">
                <a:solidFill>
                  <a:srgbClr val="990033"/>
                </a:solidFill>
              </a:rPr>
              <a:t>20% </a:t>
            </a:r>
            <a:r>
              <a:rPr lang="en-IE" dirty="0" smtClean="0">
                <a:solidFill>
                  <a:srgbClr val="990033"/>
                </a:solidFill>
              </a:rPr>
              <a:t>den </a:t>
            </a:r>
            <a:r>
              <a:rPr lang="en-IE" dirty="0" err="1" smtClean="0">
                <a:solidFill>
                  <a:srgbClr val="990033"/>
                </a:solidFill>
              </a:rPr>
              <a:t>achar</a:t>
            </a:r>
            <a:r>
              <a:rPr lang="en-IE" dirty="0" smtClean="0">
                <a:solidFill>
                  <a:srgbClr val="990033"/>
                </a:solidFill>
              </a:rPr>
              <a:t> </a:t>
            </a:r>
            <a:r>
              <a:rPr lang="en-IE" dirty="0" err="1" smtClean="0">
                <a:solidFill>
                  <a:srgbClr val="990033"/>
                </a:solidFill>
              </a:rPr>
              <a:t>scáthlínithe</a:t>
            </a:r>
            <a:r>
              <a:rPr lang="en-IE" dirty="0" smtClean="0">
                <a:solidFill>
                  <a:srgbClr val="990033"/>
                </a:solidFill>
              </a:rPr>
              <a:t> </a:t>
            </a:r>
            <a:r>
              <a:rPr lang="en-IE" dirty="0" err="1" smtClean="0">
                <a:solidFill>
                  <a:srgbClr val="990033"/>
                </a:solidFill>
              </a:rPr>
              <a:t>iomlán</a:t>
            </a:r>
            <a:endParaRPr lang="en-IE" dirty="0">
              <a:solidFill>
                <a:srgbClr val="990033"/>
              </a:solidFill>
            </a:endParaRPr>
          </a:p>
          <a:p>
            <a:pPr>
              <a:lnSpc>
                <a:spcPct val="150000"/>
              </a:lnSpc>
            </a:pPr>
            <a:r>
              <a:rPr lang="en-IE" dirty="0">
                <a:solidFill>
                  <a:srgbClr val="990033"/>
                </a:solidFill>
              </a:rPr>
              <a:t>4. </a:t>
            </a:r>
            <a:r>
              <a:rPr lang="en-IE" dirty="0" err="1" smtClean="0">
                <a:solidFill>
                  <a:srgbClr val="990033"/>
                </a:solidFill>
              </a:rPr>
              <a:t>Céard</a:t>
            </a:r>
            <a:r>
              <a:rPr lang="en-IE" dirty="0" smtClean="0">
                <a:solidFill>
                  <a:srgbClr val="990033"/>
                </a:solidFill>
              </a:rPr>
              <a:t> é </a:t>
            </a:r>
            <a:r>
              <a:rPr lang="en-IE" dirty="0" err="1" smtClean="0">
                <a:solidFill>
                  <a:srgbClr val="990033"/>
                </a:solidFill>
              </a:rPr>
              <a:t>luach</a:t>
            </a:r>
            <a:r>
              <a:rPr lang="en-IE" dirty="0" smtClean="0">
                <a:solidFill>
                  <a:srgbClr val="990033"/>
                </a:solidFill>
              </a:rPr>
              <a:t> an </a:t>
            </a:r>
            <a:r>
              <a:rPr lang="en-IE" dirty="0" err="1" smtClean="0">
                <a:solidFill>
                  <a:srgbClr val="990033"/>
                </a:solidFill>
              </a:rPr>
              <a:t>dara</a:t>
            </a:r>
            <a:r>
              <a:rPr lang="en-IE" dirty="0" smtClean="0">
                <a:solidFill>
                  <a:srgbClr val="990033"/>
                </a:solidFill>
              </a:rPr>
              <a:t> </a:t>
            </a:r>
            <a:r>
              <a:rPr lang="en-IE" dirty="0" err="1" smtClean="0">
                <a:solidFill>
                  <a:srgbClr val="990033"/>
                </a:solidFill>
              </a:rPr>
              <a:t>hachar</a:t>
            </a:r>
            <a:r>
              <a:rPr lang="en-IE" dirty="0" smtClean="0">
                <a:solidFill>
                  <a:srgbClr val="990033"/>
                </a:solidFill>
              </a:rPr>
              <a:t> </a:t>
            </a:r>
            <a:r>
              <a:rPr lang="en-IE" dirty="0" err="1" smtClean="0">
                <a:solidFill>
                  <a:srgbClr val="990033"/>
                </a:solidFill>
              </a:rPr>
              <a:t>scáthlínithe</a:t>
            </a:r>
            <a:r>
              <a:rPr lang="en-IE" dirty="0" smtClean="0">
                <a:solidFill>
                  <a:srgbClr val="990033"/>
                </a:solidFill>
              </a:rPr>
              <a:t>?_____________________________ </a:t>
            </a:r>
            <a:endParaRPr lang="en-IE" dirty="0">
              <a:solidFill>
                <a:srgbClr val="990033"/>
              </a:solidFill>
            </a:endParaRPr>
          </a:p>
          <a:p>
            <a:pPr>
              <a:lnSpc>
                <a:spcPct val="150000"/>
              </a:lnSpc>
            </a:pPr>
            <a:r>
              <a:rPr lang="en-IE" dirty="0">
                <a:solidFill>
                  <a:srgbClr val="990033"/>
                </a:solidFill>
              </a:rPr>
              <a:t>5. </a:t>
            </a:r>
            <a:r>
              <a:rPr lang="en-IE" dirty="0" err="1" smtClean="0">
                <a:solidFill>
                  <a:srgbClr val="990033"/>
                </a:solidFill>
              </a:rPr>
              <a:t>Céard</a:t>
            </a:r>
            <a:r>
              <a:rPr lang="en-IE" dirty="0" smtClean="0">
                <a:solidFill>
                  <a:srgbClr val="990033"/>
                </a:solidFill>
              </a:rPr>
              <a:t> é </a:t>
            </a:r>
            <a:r>
              <a:rPr lang="en-IE" dirty="0" err="1" smtClean="0">
                <a:solidFill>
                  <a:srgbClr val="990033"/>
                </a:solidFill>
              </a:rPr>
              <a:t>luach</a:t>
            </a:r>
            <a:r>
              <a:rPr lang="en-IE" dirty="0" smtClean="0">
                <a:solidFill>
                  <a:srgbClr val="990033"/>
                </a:solidFill>
              </a:rPr>
              <a:t> an </a:t>
            </a:r>
            <a:r>
              <a:rPr lang="en-IE" dirty="0" err="1" smtClean="0">
                <a:solidFill>
                  <a:srgbClr val="990033"/>
                </a:solidFill>
              </a:rPr>
              <a:t>triú</a:t>
            </a:r>
            <a:r>
              <a:rPr lang="en-IE" dirty="0" smtClean="0">
                <a:solidFill>
                  <a:srgbClr val="990033"/>
                </a:solidFill>
              </a:rPr>
              <a:t> </a:t>
            </a:r>
            <a:r>
              <a:rPr lang="en-IE" dirty="0" err="1" smtClean="0">
                <a:solidFill>
                  <a:srgbClr val="990033"/>
                </a:solidFill>
              </a:rPr>
              <a:t>hachar</a:t>
            </a:r>
            <a:r>
              <a:rPr lang="en-IE" dirty="0" smtClean="0">
                <a:solidFill>
                  <a:srgbClr val="990033"/>
                </a:solidFill>
              </a:rPr>
              <a:t> </a:t>
            </a:r>
            <a:r>
              <a:rPr lang="en-IE" dirty="0" err="1" smtClean="0">
                <a:solidFill>
                  <a:srgbClr val="990033"/>
                </a:solidFill>
              </a:rPr>
              <a:t>scáthlínithe</a:t>
            </a:r>
            <a:r>
              <a:rPr lang="en-IE" dirty="0" smtClean="0">
                <a:solidFill>
                  <a:srgbClr val="990033"/>
                </a:solidFill>
              </a:rPr>
              <a:t>?_______________________________ </a:t>
            </a:r>
            <a:endParaRPr lang="en-IE" dirty="0">
              <a:solidFill>
                <a:srgbClr val="990033"/>
              </a:solidFill>
            </a:endParaRPr>
          </a:p>
          <a:p>
            <a:pPr>
              <a:lnSpc>
                <a:spcPct val="150000"/>
              </a:lnSpc>
            </a:pPr>
            <a:r>
              <a:rPr lang="en-IE" dirty="0">
                <a:solidFill>
                  <a:srgbClr val="990033"/>
                </a:solidFill>
              </a:rPr>
              <a:t>6. </a:t>
            </a:r>
            <a:r>
              <a:rPr lang="en-IE" dirty="0" err="1" smtClean="0">
                <a:solidFill>
                  <a:srgbClr val="990033"/>
                </a:solidFill>
              </a:rPr>
              <a:t>Cén</a:t>
            </a:r>
            <a:r>
              <a:rPr lang="en-IE" dirty="0" smtClean="0">
                <a:solidFill>
                  <a:srgbClr val="990033"/>
                </a:solidFill>
              </a:rPr>
              <a:t> </a:t>
            </a:r>
            <a:r>
              <a:rPr lang="en-IE" dirty="0" err="1" smtClean="0">
                <a:solidFill>
                  <a:srgbClr val="990033"/>
                </a:solidFill>
              </a:rPr>
              <a:t>fáth</a:t>
            </a:r>
            <a:r>
              <a:rPr lang="en-IE" dirty="0" smtClean="0">
                <a:solidFill>
                  <a:srgbClr val="990033"/>
                </a:solidFill>
              </a:rPr>
              <a:t> </a:t>
            </a:r>
            <a:r>
              <a:rPr lang="en-IE" dirty="0" err="1" smtClean="0">
                <a:solidFill>
                  <a:srgbClr val="990033"/>
                </a:solidFill>
              </a:rPr>
              <a:t>nach</a:t>
            </a:r>
            <a:r>
              <a:rPr lang="en-IE" dirty="0" smtClean="0">
                <a:solidFill>
                  <a:srgbClr val="990033"/>
                </a:solidFill>
              </a:rPr>
              <a:t> </a:t>
            </a:r>
            <a:r>
              <a:rPr lang="en-IE" dirty="0" err="1" smtClean="0">
                <a:solidFill>
                  <a:srgbClr val="990033"/>
                </a:solidFill>
              </a:rPr>
              <a:t>ionann</a:t>
            </a:r>
            <a:r>
              <a:rPr lang="en-IE" dirty="0" smtClean="0">
                <a:solidFill>
                  <a:srgbClr val="990033"/>
                </a:solidFill>
              </a:rPr>
              <a:t> an </a:t>
            </a:r>
            <a:r>
              <a:rPr lang="en-IE" dirty="0" err="1" smtClean="0">
                <a:solidFill>
                  <a:srgbClr val="990033"/>
                </a:solidFill>
              </a:rPr>
              <a:t>dá</a:t>
            </a:r>
            <a:r>
              <a:rPr lang="en-IE" dirty="0" smtClean="0">
                <a:solidFill>
                  <a:srgbClr val="990033"/>
                </a:solidFill>
              </a:rPr>
              <a:t> </a:t>
            </a:r>
            <a:r>
              <a:rPr lang="en-IE" dirty="0" err="1" smtClean="0">
                <a:solidFill>
                  <a:srgbClr val="990033"/>
                </a:solidFill>
              </a:rPr>
              <a:t>luach</a:t>
            </a:r>
            <a:r>
              <a:rPr lang="en-IE" dirty="0" smtClean="0">
                <a:solidFill>
                  <a:srgbClr val="990033"/>
                </a:solidFill>
              </a:rPr>
              <a:t>?_______________________________ </a:t>
            </a:r>
            <a:endParaRPr lang="en-IE" dirty="0">
              <a:solidFill>
                <a:srgbClr val="990033"/>
              </a:solidFill>
            </a:endParaRPr>
          </a:p>
          <a:p>
            <a:pPr>
              <a:lnSpc>
                <a:spcPct val="150000"/>
              </a:lnSpc>
            </a:pPr>
            <a:r>
              <a:rPr lang="en-IE" dirty="0">
                <a:solidFill>
                  <a:srgbClr val="990033"/>
                </a:solidFill>
              </a:rPr>
              <a:t>7. Complete the following table and investigate the patterns which appear. </a:t>
            </a:r>
          </a:p>
        </p:txBody>
      </p:sp>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09" b="3456"/>
          <a:stretch/>
        </p:blipFill>
        <p:spPr bwMode="auto">
          <a:xfrm>
            <a:off x="1045190" y="4807019"/>
            <a:ext cx="7055202" cy="174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82546" y="673532"/>
            <a:ext cx="3761094" cy="523220"/>
          </a:xfrm>
          <a:prstGeom prst="rect">
            <a:avLst/>
          </a:prstGeom>
        </p:spPr>
        <p:txBody>
          <a:bodyPr wrap="none">
            <a:spAutoFit/>
          </a:bodyPr>
          <a:lstStyle/>
          <a:p>
            <a:r>
              <a:rPr lang="en-IE" sz="2800" b="1" dirty="0" err="1" smtClean="0">
                <a:solidFill>
                  <a:srgbClr val="990033"/>
                </a:solidFill>
              </a:rPr>
              <a:t>Imscrúdú</a:t>
            </a:r>
            <a:r>
              <a:rPr lang="en-IE" sz="2800" b="1" dirty="0" smtClean="0">
                <a:solidFill>
                  <a:srgbClr val="990033"/>
                </a:solidFill>
              </a:rPr>
              <a:t> </a:t>
            </a:r>
            <a:r>
              <a:rPr lang="en-IE" sz="2800" b="1" dirty="0" err="1" smtClean="0">
                <a:solidFill>
                  <a:srgbClr val="990033"/>
                </a:solidFill>
              </a:rPr>
              <a:t>ar</a:t>
            </a:r>
            <a:r>
              <a:rPr lang="en-IE" sz="2800" b="1" dirty="0" smtClean="0">
                <a:solidFill>
                  <a:srgbClr val="990033"/>
                </a:solidFill>
              </a:rPr>
              <a:t> </a:t>
            </a:r>
            <a:r>
              <a:rPr lang="en-IE" sz="2800" b="1" dirty="0" err="1" smtClean="0">
                <a:solidFill>
                  <a:srgbClr val="990033"/>
                </a:solidFill>
              </a:rPr>
              <a:t>Ús</a:t>
            </a:r>
            <a:r>
              <a:rPr lang="en-IE" sz="2800" b="1" dirty="0" smtClean="0">
                <a:solidFill>
                  <a:srgbClr val="990033"/>
                </a:solidFill>
              </a:rPr>
              <a:t> </a:t>
            </a:r>
            <a:r>
              <a:rPr lang="en-IE" sz="2800" b="1" dirty="0" err="1" smtClean="0">
                <a:solidFill>
                  <a:srgbClr val="990033"/>
                </a:solidFill>
              </a:rPr>
              <a:t>Iolraithe</a:t>
            </a:r>
            <a:endParaRPr lang="en-IE" sz="2800" b="1" dirty="0">
              <a:solidFill>
                <a:srgbClr val="990033"/>
              </a:solidFill>
            </a:endParaRPr>
          </a:p>
        </p:txBody>
      </p:sp>
      <p:pic>
        <p:nvPicPr>
          <p:cNvPr id="16"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00" y="1124744"/>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000" y="1124744"/>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991090" y="1573367"/>
            <a:ext cx="1422000" cy="367200"/>
          </a:xfrm>
          <a:prstGeom prst="rect">
            <a:avLst/>
          </a:prstGeom>
          <a:ln>
            <a:solidFill>
              <a:srgbClr val="990033"/>
            </a:solidFill>
          </a:ln>
        </p:spPr>
      </p:pic>
      <p:pic>
        <p:nvPicPr>
          <p:cNvPr id="22"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1000699" y="1172301"/>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1715630" y="1172301"/>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2437599" y="1172903"/>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3152840" y="1173083"/>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3869113" y="1171710"/>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4586416" y="1173590"/>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5300735" y="1176475"/>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6017813" y="1173590"/>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6735125" y="1175788"/>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7449435" y="1175788"/>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1000784" y="1571403"/>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V="1">
            <a:off x="1715715" y="1571403"/>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2483928" y="1567761"/>
            <a:ext cx="1440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483928" y="1949883"/>
            <a:ext cx="1440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789610" y="584184"/>
            <a:ext cx="7717441" cy="5617978"/>
            <a:chOff x="8658985" y="584184"/>
            <a:chExt cx="7717441" cy="5617978"/>
          </a:xfrm>
        </p:grpSpPr>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31610" y="584184"/>
              <a:ext cx="7344816" cy="561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rot="16200000">
              <a:off x="8010985" y="3213088"/>
              <a:ext cx="1656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28" name="Slide Number Placeholder 27"/>
          <p:cNvSpPr>
            <a:spLocks noGrp="1"/>
          </p:cNvSpPr>
          <p:nvPr>
            <p:ph type="sldNum" sz="quarter" idx="12"/>
          </p:nvPr>
        </p:nvSpPr>
        <p:spPr/>
        <p:txBody>
          <a:bodyPr/>
          <a:lstStyle/>
          <a:p>
            <a:fld id="{DBFFB0E0-6C34-478C-A48C-0EAE787DC86A}" type="slidenum">
              <a:rPr lang="en-IE" smtClean="0">
                <a:solidFill>
                  <a:srgbClr val="04617B">
                    <a:shade val="90000"/>
                  </a:srgbClr>
                </a:solidFill>
              </a:rPr>
              <a:pPr/>
              <a:t>7</a:t>
            </a:fld>
            <a:endParaRPr lang="en-IE" dirty="0">
              <a:solidFill>
                <a:srgbClr val="04617B">
                  <a:shade val="90000"/>
                </a:srgbClr>
              </a:solidFill>
            </a:endParaRPr>
          </a:p>
        </p:txBody>
      </p:sp>
      <p:sp>
        <p:nvSpPr>
          <p:cNvPr id="29" name="Rectangle 28"/>
          <p:cNvSpPr/>
          <p:nvPr/>
        </p:nvSpPr>
        <p:spPr>
          <a:xfrm>
            <a:off x="410970" y="4437111"/>
            <a:ext cx="7689422" cy="2114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1187624" y="107921"/>
            <a:ext cx="7313954" cy="584775"/>
          </a:xfrm>
          <a:prstGeom prst="rect">
            <a:avLst/>
          </a:prstGeom>
          <a:solidFill>
            <a:srgbClr val="FFC000"/>
          </a:solidFill>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IE" sz="3200" b="1" dirty="0" err="1" smtClean="0">
                <a:solidFill>
                  <a:schemeClr val="tx1"/>
                </a:solidFill>
                <a:latin typeface="Century Gothic" pitchFamily="34" charset="0"/>
              </a:rPr>
              <a:t>Roinn</a:t>
            </a:r>
            <a:r>
              <a:rPr lang="en-IE" sz="3200" b="1" dirty="0" smtClean="0">
                <a:solidFill>
                  <a:schemeClr val="tx1"/>
                </a:solidFill>
                <a:latin typeface="Century Gothic" pitchFamily="34" charset="0"/>
              </a:rPr>
              <a:t> </a:t>
            </a:r>
            <a:r>
              <a:rPr lang="en-IE" sz="3200" b="1" dirty="0">
                <a:solidFill>
                  <a:schemeClr val="tx1"/>
                </a:solidFill>
                <a:latin typeface="Century Gothic" pitchFamily="34" charset="0"/>
              </a:rPr>
              <a:t>A: </a:t>
            </a:r>
            <a:r>
              <a:rPr lang="en-IE" sz="3200" b="1" dirty="0" err="1" smtClean="0">
                <a:solidFill>
                  <a:schemeClr val="tx1"/>
                </a:solidFill>
                <a:latin typeface="Century Gothic" pitchFamily="34" charset="0"/>
              </a:rPr>
              <a:t>Gníomhaíocht</a:t>
            </a:r>
            <a:r>
              <a:rPr lang="en-IE" sz="3200" b="1" dirty="0" smtClean="0">
                <a:solidFill>
                  <a:schemeClr val="tx1"/>
                </a:solidFill>
                <a:latin typeface="Century Gothic" pitchFamily="34" charset="0"/>
              </a:rPr>
              <a:t> an </a:t>
            </a:r>
            <a:r>
              <a:rPr lang="en-IE" sz="3200" b="1" dirty="0" err="1" smtClean="0">
                <a:solidFill>
                  <a:schemeClr val="tx1"/>
                </a:solidFill>
                <a:latin typeface="Century Gothic" pitchFamily="34" charset="0"/>
              </a:rPr>
              <a:t>Dalta</a:t>
            </a:r>
            <a:r>
              <a:rPr lang="en-IE" sz="3200" b="1" dirty="0" smtClean="0">
                <a:solidFill>
                  <a:schemeClr val="tx1"/>
                </a:solidFill>
                <a:latin typeface="Century Gothic" pitchFamily="34" charset="0"/>
              </a:rPr>
              <a:t> </a:t>
            </a:r>
            <a:r>
              <a:rPr lang="en-IE" sz="3200" b="1" dirty="0">
                <a:solidFill>
                  <a:schemeClr val="tx1"/>
                </a:solidFill>
                <a:latin typeface="Century Gothic" pitchFamily="34" charset="0"/>
              </a:rPr>
              <a:t>1 </a:t>
            </a:r>
            <a:endParaRPr lang="en-IE" sz="3200" dirty="0">
              <a:solidFill>
                <a:schemeClr val="tx1"/>
              </a:solidFill>
              <a:latin typeface="Century Gothic" pitchFamily="34" charset="0"/>
            </a:endParaRPr>
          </a:p>
        </p:txBody>
      </p:sp>
      <p:sp>
        <p:nvSpPr>
          <p:cNvPr id="31" name="Snip and Round Single Corner Rectangle 30"/>
          <p:cNvSpPr/>
          <p:nvPr/>
        </p:nvSpPr>
        <p:spPr>
          <a:xfrm flipH="1">
            <a:off x="8172000" y="6426000"/>
            <a:ext cx="972000" cy="432000"/>
          </a:xfrm>
          <a:prstGeom prst="snipRoundRect">
            <a:avLst>
              <a:gd name="adj1" fmla="val 0"/>
              <a:gd name="adj2" fmla="val 3881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latin typeface="Century Gothic" pitchFamily="34" charset="0"/>
              </a:rPr>
              <a:t>2</a:t>
            </a:r>
            <a:endParaRPr lang="en-IE" b="1" dirty="0">
              <a:solidFill>
                <a:schemeClr val="tx1"/>
              </a:solidFill>
              <a:latin typeface="Century Gothic" pitchFamily="34" charset="0"/>
            </a:endParaRPr>
          </a:p>
        </p:txBody>
      </p:sp>
    </p:spTree>
    <p:extLst>
      <p:ext uri="{BB962C8B-B14F-4D97-AF65-F5344CB8AC3E}">
        <p14:creationId xmlns:p14="http://schemas.microsoft.com/office/powerpoint/2010/main" val="213606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50"/>
                                        <p:tgtEl>
                                          <p:spTgt spid="23"/>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50"/>
                                        <p:tgtEl>
                                          <p:spTgt spid="24"/>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50"/>
                                        <p:tgtEl>
                                          <p:spTgt spid="25"/>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50"/>
                                        <p:tgtEl>
                                          <p:spTgt spid="26"/>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50"/>
                                        <p:tgtEl>
                                          <p:spTgt spid="27"/>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50"/>
                                        <p:tgtEl>
                                          <p:spTgt spid="3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50"/>
                                        <p:tgtEl>
                                          <p:spTgt spid="37"/>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250"/>
                                        <p:tgtEl>
                                          <p:spTgt spid="38"/>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250"/>
                                        <p:tgtEl>
                                          <p:spTgt spid="39"/>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25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0.00104 -0.00277 L 0.1559 0.05834 " pathEditMode="relative" rAng="0" ptsTypes="AA">
                                      <p:cBhvr>
                                        <p:cTn id="55" dur="2000" fill="hold"/>
                                        <p:tgtEl>
                                          <p:spTgt spid="22"/>
                                        </p:tgtEl>
                                        <p:attrNameLst>
                                          <p:attrName>ppt_x</p:attrName>
                                          <p:attrName>ppt_y</p:attrName>
                                        </p:attrNameLst>
                                      </p:cBhvr>
                                      <p:rCtr x="7743" y="3056"/>
                                    </p:animMotion>
                                  </p:childTnLst>
                                </p:cTn>
                              </p:par>
                            </p:childTnLst>
                          </p:cTn>
                        </p:par>
                        <p:par>
                          <p:cTn id="56" fill="hold">
                            <p:stCondLst>
                              <p:cond delay="2000"/>
                            </p:stCondLst>
                            <p:childTnLst>
                              <p:par>
                                <p:cTn id="57" presetID="42" presetClass="path" presetSubtype="0" accel="50000" decel="50000" fill="hold" nodeType="afterEffect">
                                  <p:stCondLst>
                                    <p:cond delay="0"/>
                                  </p:stCondLst>
                                  <p:childTnLst>
                                    <p:animMotion origin="layout" path="M 1.11111E-6 -0.00139 L 0.09219 0.05926 " pathEditMode="relative" rAng="0" ptsTypes="AA">
                                      <p:cBhvr>
                                        <p:cTn id="58" dur="400" fill="hold"/>
                                        <p:tgtEl>
                                          <p:spTgt spid="23"/>
                                        </p:tgtEl>
                                        <p:attrNameLst>
                                          <p:attrName>ppt_x</p:attrName>
                                          <p:attrName>ppt_y</p:attrName>
                                        </p:attrNameLst>
                                      </p:cBhvr>
                                      <p:rCtr x="4601" y="3032"/>
                                    </p:animMotion>
                                  </p:childTnLst>
                                </p:cTn>
                              </p:par>
                            </p:childTnLst>
                          </p:cTn>
                        </p:par>
                        <p:par>
                          <p:cTn id="59" fill="hold">
                            <p:stCondLst>
                              <p:cond delay="2400"/>
                            </p:stCondLst>
                            <p:childTnLst>
                              <p:par>
                                <p:cTn id="60" presetID="42" presetClass="path" presetSubtype="0" accel="50000" decel="50000" fill="hold" nodeType="afterEffect">
                                  <p:stCondLst>
                                    <p:cond delay="0"/>
                                  </p:stCondLst>
                                  <p:childTnLst>
                                    <p:animMotion origin="layout" path="M 0.00729 -0.00138 L 0.02864 0.05903 " pathEditMode="relative" rAng="0" ptsTypes="AA">
                                      <p:cBhvr>
                                        <p:cTn id="61" dur="400" fill="hold"/>
                                        <p:tgtEl>
                                          <p:spTgt spid="24"/>
                                        </p:tgtEl>
                                        <p:attrNameLst>
                                          <p:attrName>ppt_x</p:attrName>
                                          <p:attrName>ppt_y</p:attrName>
                                        </p:attrNameLst>
                                      </p:cBhvr>
                                      <p:rCtr x="1059" y="3009"/>
                                    </p:animMotion>
                                  </p:childTnLst>
                                </p:cTn>
                              </p:par>
                            </p:childTnLst>
                          </p:cTn>
                        </p:par>
                        <p:par>
                          <p:cTn id="62" fill="hold">
                            <p:stCondLst>
                              <p:cond delay="2800"/>
                            </p:stCondLst>
                            <p:childTnLst>
                              <p:par>
                                <p:cTn id="63" presetID="42" presetClass="path" presetSubtype="0" accel="50000" decel="50000" fill="hold" nodeType="afterEffect">
                                  <p:stCondLst>
                                    <p:cond delay="0"/>
                                  </p:stCondLst>
                                  <p:childTnLst>
                                    <p:animMotion origin="layout" path="M -0.00295 0.00579 L -0.03542 0.05903 " pathEditMode="relative" rAng="0" ptsTypes="AA">
                                      <p:cBhvr>
                                        <p:cTn id="64" dur="400" fill="hold"/>
                                        <p:tgtEl>
                                          <p:spTgt spid="25"/>
                                        </p:tgtEl>
                                        <p:attrNameLst>
                                          <p:attrName>ppt_x</p:attrName>
                                          <p:attrName>ppt_y</p:attrName>
                                        </p:attrNameLst>
                                      </p:cBhvr>
                                      <p:rCtr x="-1632" y="2662"/>
                                    </p:animMotion>
                                  </p:childTnLst>
                                </p:cTn>
                              </p:par>
                            </p:childTnLst>
                          </p:cTn>
                        </p:par>
                        <p:par>
                          <p:cTn id="65" fill="hold">
                            <p:stCondLst>
                              <p:cond delay="3200"/>
                            </p:stCondLst>
                            <p:childTnLst>
                              <p:par>
                                <p:cTn id="66" presetID="42" presetClass="path" presetSubtype="0" accel="50000" decel="50000" fill="hold" nodeType="afterEffect">
                                  <p:stCondLst>
                                    <p:cond delay="0"/>
                                  </p:stCondLst>
                                  <p:childTnLst>
                                    <p:animMotion origin="layout" path="M -0.00313 0.00556 L -0.09792 0.05926 " pathEditMode="relative" rAng="0" ptsTypes="AA">
                                      <p:cBhvr>
                                        <p:cTn id="67" dur="400" fill="hold"/>
                                        <p:tgtEl>
                                          <p:spTgt spid="26"/>
                                        </p:tgtEl>
                                        <p:attrNameLst>
                                          <p:attrName>ppt_x</p:attrName>
                                          <p:attrName>ppt_y</p:attrName>
                                        </p:attrNameLst>
                                      </p:cBhvr>
                                      <p:rCtr x="-4740" y="2685"/>
                                    </p:animMotion>
                                  </p:childTnLst>
                                </p:cTn>
                              </p:par>
                            </p:childTnLst>
                          </p:cTn>
                        </p:par>
                        <p:par>
                          <p:cTn id="68" fill="hold">
                            <p:stCondLst>
                              <p:cond delay="3600"/>
                            </p:stCondLst>
                            <p:childTnLst>
                              <p:par>
                                <p:cTn id="69" presetID="42" presetClass="path" presetSubtype="0" accel="50000" decel="50000" fill="hold" nodeType="afterEffect">
                                  <p:stCondLst>
                                    <p:cond delay="0"/>
                                  </p:stCondLst>
                                  <p:childTnLst>
                                    <p:animMotion origin="layout" path="M -0.00573 -0.00185 L -0.15643 0.05903 " pathEditMode="relative" rAng="0" ptsTypes="AA">
                                      <p:cBhvr>
                                        <p:cTn id="70" dur="400" fill="hold"/>
                                        <p:tgtEl>
                                          <p:spTgt spid="27"/>
                                        </p:tgtEl>
                                        <p:attrNameLst>
                                          <p:attrName>ppt_x</p:attrName>
                                          <p:attrName>ppt_y</p:attrName>
                                        </p:attrNameLst>
                                      </p:cBhvr>
                                      <p:rCtr x="-7535" y="3032"/>
                                    </p:animMotion>
                                  </p:childTnLst>
                                </p:cTn>
                              </p:par>
                            </p:childTnLst>
                          </p:cTn>
                        </p:par>
                        <p:par>
                          <p:cTn id="71" fill="hold">
                            <p:stCondLst>
                              <p:cond delay="4000"/>
                            </p:stCondLst>
                            <p:childTnLst>
                              <p:par>
                                <p:cTn id="72" presetID="42" presetClass="path" presetSubtype="0" accel="50000" decel="50000" fill="hold" nodeType="afterEffect">
                                  <p:stCondLst>
                                    <p:cond delay="0"/>
                                  </p:stCondLst>
                                  <p:childTnLst>
                                    <p:animMotion origin="layout" path="M -0.00625 -0.00278 L -0.21944 0.05787 " pathEditMode="relative" rAng="0" ptsTypes="AA">
                                      <p:cBhvr>
                                        <p:cTn id="73" dur="400" fill="hold"/>
                                        <p:tgtEl>
                                          <p:spTgt spid="35"/>
                                        </p:tgtEl>
                                        <p:attrNameLst>
                                          <p:attrName>ppt_x</p:attrName>
                                          <p:attrName>ppt_y</p:attrName>
                                        </p:attrNameLst>
                                      </p:cBhvr>
                                      <p:rCtr x="-10660" y="3032"/>
                                    </p:animMotion>
                                  </p:childTnLst>
                                </p:cTn>
                              </p:par>
                            </p:childTnLst>
                          </p:cTn>
                        </p:par>
                        <p:par>
                          <p:cTn id="74" fill="hold">
                            <p:stCondLst>
                              <p:cond delay="4400"/>
                            </p:stCondLst>
                            <p:childTnLst>
                              <p:par>
                                <p:cTn id="75" presetID="42" presetClass="path" presetSubtype="0" accel="50000" decel="50000" fill="hold" nodeType="afterEffect">
                                  <p:stCondLst>
                                    <p:cond delay="0"/>
                                  </p:stCondLst>
                                  <p:childTnLst>
                                    <p:animMotion origin="layout" path="M 1.38889E-6 -0.00139 L -0.28368 0.05945 " pathEditMode="relative" rAng="0" ptsTypes="AA">
                                      <p:cBhvr>
                                        <p:cTn id="76" dur="400" fill="hold"/>
                                        <p:tgtEl>
                                          <p:spTgt spid="36"/>
                                        </p:tgtEl>
                                        <p:attrNameLst>
                                          <p:attrName>ppt_x</p:attrName>
                                          <p:attrName>ppt_y</p:attrName>
                                        </p:attrNameLst>
                                      </p:cBhvr>
                                      <p:rCtr x="-14184" y="3030"/>
                                    </p:animMotion>
                                  </p:childTnLst>
                                </p:cTn>
                              </p:par>
                            </p:childTnLst>
                          </p:cTn>
                        </p:par>
                        <p:par>
                          <p:cTn id="77" fill="hold">
                            <p:stCondLst>
                              <p:cond delay="4800"/>
                            </p:stCondLst>
                            <p:childTnLst>
                              <p:par>
                                <p:cTn id="78" presetID="42" presetClass="path" presetSubtype="0" accel="50000" decel="50000" fill="hold" nodeType="afterEffect">
                                  <p:stCondLst>
                                    <p:cond delay="0"/>
                                  </p:stCondLst>
                                  <p:childTnLst>
                                    <p:animMotion origin="layout" path="M 0.00104 -0.00278 L -0.34549 0.05787 " pathEditMode="relative" rAng="0" ptsTypes="AA">
                                      <p:cBhvr>
                                        <p:cTn id="79" dur="400" fill="hold"/>
                                        <p:tgtEl>
                                          <p:spTgt spid="37"/>
                                        </p:tgtEl>
                                        <p:attrNameLst>
                                          <p:attrName>ppt_x</p:attrName>
                                          <p:attrName>ppt_y</p:attrName>
                                        </p:attrNameLst>
                                      </p:cBhvr>
                                      <p:rCtr x="-17326" y="3032"/>
                                    </p:animMotion>
                                  </p:childTnLst>
                                </p:cTn>
                              </p:par>
                            </p:childTnLst>
                          </p:cTn>
                        </p:par>
                        <p:par>
                          <p:cTn id="80" fill="hold">
                            <p:stCondLst>
                              <p:cond delay="5200"/>
                            </p:stCondLst>
                            <p:childTnLst>
                              <p:par>
                                <p:cTn id="81" presetID="42" presetClass="path" presetSubtype="0" accel="50000" decel="50000" fill="hold" nodeType="afterEffect">
                                  <p:stCondLst>
                                    <p:cond delay="0"/>
                                  </p:stCondLst>
                                  <p:childTnLst>
                                    <p:animMotion origin="layout" path="M 0.00781 -0.00278 L -0.40885 0.05787 " pathEditMode="relative" rAng="0" ptsTypes="AA">
                                      <p:cBhvr>
                                        <p:cTn id="82" dur="400" fill="hold"/>
                                        <p:tgtEl>
                                          <p:spTgt spid="38"/>
                                        </p:tgtEl>
                                        <p:attrNameLst>
                                          <p:attrName>ppt_x</p:attrName>
                                          <p:attrName>ppt_y</p:attrName>
                                        </p:attrNameLst>
                                      </p:cBhvr>
                                      <p:rCtr x="-20833" y="3032"/>
                                    </p:animMotion>
                                  </p:childTnLst>
                                </p:cTn>
                              </p:par>
                            </p:childTnLst>
                          </p:cTn>
                        </p:par>
                        <p:par>
                          <p:cTn id="83" fill="hold">
                            <p:stCondLst>
                              <p:cond delay="5600"/>
                            </p:stCondLst>
                            <p:childTnLst>
                              <p:par>
                                <p:cTn id="84" presetID="42" presetClass="path" presetSubtype="0" accel="50000" decel="50000" fill="hold" nodeType="afterEffect">
                                  <p:stCondLst>
                                    <p:cond delay="0"/>
                                  </p:stCondLst>
                                  <p:childTnLst>
                                    <p:animMotion origin="layout" path="M 0.00208 -0.00139 L 0.31441 0.00092 " pathEditMode="relative" rAng="0" ptsTypes="AA">
                                      <p:cBhvr>
                                        <p:cTn id="85" dur="400" fill="hold"/>
                                        <p:tgtEl>
                                          <p:spTgt spid="39"/>
                                        </p:tgtEl>
                                        <p:attrNameLst>
                                          <p:attrName>ppt_x</p:attrName>
                                          <p:attrName>ppt_y</p:attrName>
                                        </p:attrNameLst>
                                      </p:cBhvr>
                                      <p:rCtr x="15608" y="116"/>
                                    </p:animMotion>
                                  </p:childTnLst>
                                </p:cTn>
                              </p:par>
                            </p:childTnLst>
                          </p:cTn>
                        </p:par>
                        <p:par>
                          <p:cTn id="86" fill="hold">
                            <p:stCondLst>
                              <p:cond delay="6000"/>
                            </p:stCondLst>
                            <p:childTnLst>
                              <p:par>
                                <p:cTn id="87" presetID="42" presetClass="path" presetSubtype="0" accel="50000" decel="50000" fill="hold" nodeType="afterEffect">
                                  <p:stCondLst>
                                    <p:cond delay="0"/>
                                  </p:stCondLst>
                                  <p:childTnLst>
                                    <p:animMotion origin="layout" path="M 0.00104 -0.00139 L 0.25069 0.00092 " pathEditMode="relative" rAng="0" ptsTypes="AA">
                                      <p:cBhvr>
                                        <p:cTn id="88" dur="400" fill="hold"/>
                                        <p:tgtEl>
                                          <p:spTgt spid="40"/>
                                        </p:tgtEl>
                                        <p:attrNameLst>
                                          <p:attrName>ppt_x</p:attrName>
                                          <p:attrName>ppt_y</p:attrName>
                                        </p:attrNameLst>
                                      </p:cBhvr>
                                      <p:rCtr x="12483" y="11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7"/>
                    </p:tgtEl>
                  </p:cond>
                </p:stCondLst>
                <p:endSync evt="end" delay="0">
                  <p:rtn val="all"/>
                </p:endSync>
                <p:childTnLst>
                  <p:par>
                    <p:cTn id="90" fill="hold">
                      <p:stCondLst>
                        <p:cond delay="0"/>
                      </p:stCondLst>
                      <p:childTnLst>
                        <p:par>
                          <p:cTn id="91" fill="hold">
                            <p:stCondLst>
                              <p:cond delay="0"/>
                            </p:stCondLst>
                            <p:childTnLst>
                              <p:par>
                                <p:cTn id="92" presetID="35" presetClass="path" presetSubtype="0" accel="50000" decel="50000" fill="hold" nodeType="clickEffect">
                                  <p:stCondLst>
                                    <p:cond delay="0"/>
                                  </p:stCondLst>
                                  <p:childTnLst>
                                    <p:animMotion origin="layout" path="M 5E-6 1.68363E-6 L -0.88924 -0.00509 " pathEditMode="relative" rAng="0" ptsTypes="AA">
                                      <p:cBhvr>
                                        <p:cTn id="93" dur="2000" fill="hold"/>
                                        <p:tgtEl>
                                          <p:spTgt spid="7"/>
                                        </p:tgtEl>
                                        <p:attrNameLst>
                                          <p:attrName>ppt_x</p:attrName>
                                          <p:attrName>ppt_y</p:attrName>
                                        </p:attrNameLst>
                                      </p:cBhvr>
                                      <p:rCtr x="-44462" y="-254"/>
                                    </p:animMotion>
                                  </p:childTnLst>
                                </p:cTn>
                              </p:par>
                            </p:childTnLst>
                          </p:cTn>
                        </p:par>
                      </p:childTnLst>
                    </p:cTn>
                  </p:par>
                  <p:par>
                    <p:cTn id="94" fill="hold">
                      <p:stCondLst>
                        <p:cond delay="indefinite"/>
                      </p:stCondLst>
                      <p:childTnLst>
                        <p:par>
                          <p:cTn id="95" fill="hold">
                            <p:stCondLst>
                              <p:cond delay="0"/>
                            </p:stCondLst>
                            <p:childTnLst>
                              <p:par>
                                <p:cTn id="96" presetID="63" presetClass="path" presetSubtype="0" accel="50000" decel="50000" fill="hold" nodeType="clickEffect">
                                  <p:stCondLst>
                                    <p:cond delay="0"/>
                                  </p:stCondLst>
                                  <p:childTnLst>
                                    <p:animMotion origin="layout" path="M -0.88924 -0.00509 L 0.00069 -0.00509 " pathEditMode="relative" rAng="0" ptsTypes="AA">
                                      <p:cBhvr>
                                        <p:cTn id="97" dur="2000" fill="hold"/>
                                        <p:tgtEl>
                                          <p:spTgt spid="7"/>
                                        </p:tgtEl>
                                        <p:attrNameLst>
                                          <p:attrName>ppt_x</p:attrName>
                                          <p:attrName>ppt_y</p:attrName>
                                        </p:attrNameLst>
                                      </p:cBhvr>
                                      <p:rCtr x="44497" y="0"/>
                                    </p:animMotion>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820472" cy="507831"/>
          </a:xfrm>
          <a:prstGeom prst="rect">
            <a:avLst/>
          </a:prstGeom>
        </p:spPr>
        <p:txBody>
          <a:bodyPr wrap="square">
            <a:spAutoFit/>
          </a:bodyPr>
          <a:lstStyle/>
          <a:p>
            <a:pPr>
              <a:lnSpc>
                <a:spcPct val="150000"/>
              </a:lnSpc>
            </a:pPr>
            <a:r>
              <a:rPr lang="en-IE" dirty="0" smtClean="0">
                <a:solidFill>
                  <a:srgbClr val="C00000"/>
                </a:solidFill>
              </a:rPr>
              <a:t>   7</a:t>
            </a:r>
            <a:r>
              <a:rPr lang="en-IE" dirty="0">
                <a:solidFill>
                  <a:srgbClr val="C00000"/>
                </a:solidFill>
              </a:rPr>
              <a:t>. </a:t>
            </a:r>
            <a:r>
              <a:rPr lang="en-IE" dirty="0" err="1" smtClean="0">
                <a:solidFill>
                  <a:srgbClr val="C00000"/>
                </a:solidFill>
              </a:rPr>
              <a:t>Comhlánaigh</a:t>
            </a:r>
            <a:r>
              <a:rPr lang="en-IE" dirty="0" smtClean="0">
                <a:solidFill>
                  <a:srgbClr val="C00000"/>
                </a:solidFill>
              </a:rPr>
              <a:t> an </a:t>
            </a:r>
            <a:r>
              <a:rPr lang="en-IE" dirty="0" err="1" smtClean="0">
                <a:solidFill>
                  <a:srgbClr val="C00000"/>
                </a:solidFill>
              </a:rPr>
              <a:t>tábla</a:t>
            </a:r>
            <a:r>
              <a:rPr lang="en-IE" dirty="0" smtClean="0">
                <a:solidFill>
                  <a:srgbClr val="C00000"/>
                </a:solidFill>
              </a:rPr>
              <a:t> </a:t>
            </a:r>
            <a:r>
              <a:rPr lang="en-IE" dirty="0" err="1" smtClean="0">
                <a:solidFill>
                  <a:srgbClr val="C00000"/>
                </a:solidFill>
              </a:rPr>
              <a:t>seo</a:t>
            </a:r>
            <a:r>
              <a:rPr lang="en-IE" dirty="0" smtClean="0">
                <a:solidFill>
                  <a:srgbClr val="C00000"/>
                </a:solidFill>
              </a:rPr>
              <a:t> a </a:t>
            </a:r>
            <a:r>
              <a:rPr lang="en-IE" dirty="0" err="1" smtClean="0">
                <a:solidFill>
                  <a:srgbClr val="C00000"/>
                </a:solidFill>
              </a:rPr>
              <a:t>leanas</a:t>
            </a:r>
            <a:r>
              <a:rPr lang="en-IE" dirty="0" smtClean="0">
                <a:solidFill>
                  <a:srgbClr val="C00000"/>
                </a:solidFill>
              </a:rPr>
              <a:t> </a:t>
            </a:r>
            <a:r>
              <a:rPr lang="en-IE" dirty="0" err="1" smtClean="0">
                <a:solidFill>
                  <a:srgbClr val="C00000"/>
                </a:solidFill>
              </a:rPr>
              <a:t>agus</a:t>
            </a:r>
            <a:r>
              <a:rPr lang="en-IE" dirty="0" smtClean="0">
                <a:solidFill>
                  <a:srgbClr val="C00000"/>
                </a:solidFill>
              </a:rPr>
              <a:t> </a:t>
            </a:r>
            <a:r>
              <a:rPr lang="en-IE" dirty="0" err="1" smtClean="0">
                <a:solidFill>
                  <a:srgbClr val="C00000"/>
                </a:solidFill>
              </a:rPr>
              <a:t>imscrúdaigh</a:t>
            </a:r>
            <a:r>
              <a:rPr lang="en-IE" dirty="0" smtClean="0">
                <a:solidFill>
                  <a:srgbClr val="C00000"/>
                </a:solidFill>
              </a:rPr>
              <a:t> </a:t>
            </a:r>
            <a:r>
              <a:rPr lang="en-IE" dirty="0" err="1" smtClean="0">
                <a:solidFill>
                  <a:srgbClr val="C00000"/>
                </a:solidFill>
              </a:rPr>
              <a:t>na</a:t>
            </a:r>
            <a:r>
              <a:rPr lang="en-IE" dirty="0" smtClean="0">
                <a:solidFill>
                  <a:srgbClr val="C00000"/>
                </a:solidFill>
              </a:rPr>
              <a:t> </a:t>
            </a:r>
            <a:r>
              <a:rPr lang="en-IE" dirty="0" err="1" smtClean="0">
                <a:solidFill>
                  <a:srgbClr val="C00000"/>
                </a:solidFill>
              </a:rPr>
              <a:t>patrúin</a:t>
            </a:r>
            <a:r>
              <a:rPr lang="en-IE" dirty="0" smtClean="0">
                <a:solidFill>
                  <a:srgbClr val="C00000"/>
                </a:solidFill>
              </a:rPr>
              <a:t> a </a:t>
            </a:r>
            <a:r>
              <a:rPr lang="en-IE" dirty="0" err="1" smtClean="0">
                <a:solidFill>
                  <a:srgbClr val="C00000"/>
                </a:solidFill>
              </a:rPr>
              <a:t>léirítear</a:t>
            </a:r>
            <a:r>
              <a:rPr lang="en-IE" dirty="0" smtClean="0">
                <a:solidFill>
                  <a:srgbClr val="C00000"/>
                </a:solidFill>
              </a:rPr>
              <a:t>. </a:t>
            </a:r>
            <a:endParaRPr lang="en-IE" dirty="0">
              <a:solidFill>
                <a:srgbClr val="C00000"/>
              </a:solidFill>
            </a:endParaRPr>
          </a:p>
        </p:txBody>
      </p:sp>
      <p:sp>
        <p:nvSpPr>
          <p:cNvPr id="3" name="Rectangle 2"/>
          <p:cNvSpPr/>
          <p:nvPr/>
        </p:nvSpPr>
        <p:spPr>
          <a:xfrm>
            <a:off x="413792" y="2687940"/>
            <a:ext cx="4175956" cy="3139321"/>
          </a:xfrm>
          <a:prstGeom prst="rect">
            <a:avLst/>
          </a:prstGeom>
        </p:spPr>
        <p:txBody>
          <a:bodyPr wrap="square">
            <a:spAutoFit/>
          </a:bodyPr>
          <a:lstStyle/>
          <a:p>
            <a:r>
              <a:rPr lang="en-IE" dirty="0">
                <a:solidFill>
                  <a:srgbClr val="C00000"/>
                </a:solidFill>
              </a:rPr>
              <a:t>8. </a:t>
            </a:r>
            <a:r>
              <a:rPr lang="en-IE" dirty="0" smtClean="0">
                <a:solidFill>
                  <a:srgbClr val="C00000"/>
                </a:solidFill>
              </a:rPr>
              <a:t>An </a:t>
            </a:r>
            <a:r>
              <a:rPr lang="en-IE" dirty="0" err="1" smtClean="0">
                <a:solidFill>
                  <a:srgbClr val="C00000"/>
                </a:solidFill>
              </a:rPr>
              <a:t>féidir</a:t>
            </a:r>
            <a:r>
              <a:rPr lang="en-IE" dirty="0" smtClean="0">
                <a:solidFill>
                  <a:srgbClr val="C00000"/>
                </a:solidFill>
              </a:rPr>
              <a:t> </a:t>
            </a:r>
            <a:r>
              <a:rPr lang="en-IE" dirty="0" err="1" smtClean="0">
                <a:solidFill>
                  <a:srgbClr val="C00000"/>
                </a:solidFill>
              </a:rPr>
              <a:t>leat</a:t>
            </a:r>
            <a:r>
              <a:rPr lang="en-IE" dirty="0" smtClean="0">
                <a:solidFill>
                  <a:srgbClr val="C00000"/>
                </a:solidFill>
              </a:rPr>
              <a:t> </a:t>
            </a:r>
            <a:r>
              <a:rPr lang="en-IE" dirty="0" err="1" smtClean="0">
                <a:solidFill>
                  <a:srgbClr val="C00000"/>
                </a:solidFill>
              </a:rPr>
              <a:t>bealach</a:t>
            </a:r>
            <a:r>
              <a:rPr lang="en-IE" dirty="0" smtClean="0">
                <a:solidFill>
                  <a:srgbClr val="C00000"/>
                </a:solidFill>
              </a:rPr>
              <a:t> a </a:t>
            </a:r>
            <a:r>
              <a:rPr lang="en-IE" dirty="0" err="1" smtClean="0">
                <a:solidFill>
                  <a:srgbClr val="C00000"/>
                </a:solidFill>
              </a:rPr>
              <a:t>aimsiú</a:t>
            </a:r>
            <a:r>
              <a:rPr lang="en-IE" dirty="0" smtClean="0">
                <a:solidFill>
                  <a:srgbClr val="C00000"/>
                </a:solidFill>
              </a:rPr>
              <a:t> </a:t>
            </a:r>
            <a:r>
              <a:rPr lang="en-IE" dirty="0" err="1" smtClean="0">
                <a:solidFill>
                  <a:srgbClr val="C00000"/>
                </a:solidFill>
              </a:rPr>
              <a:t>chun</a:t>
            </a:r>
            <a:r>
              <a:rPr lang="en-IE" dirty="0" smtClean="0">
                <a:solidFill>
                  <a:srgbClr val="C00000"/>
                </a:solidFill>
              </a:rPr>
              <a:t> an </a:t>
            </a:r>
            <a:r>
              <a:rPr lang="en-IE" dirty="0" err="1" smtClean="0">
                <a:solidFill>
                  <a:srgbClr val="C00000"/>
                </a:solidFill>
              </a:rPr>
              <a:t>luach</a:t>
            </a:r>
            <a:r>
              <a:rPr lang="en-IE" dirty="0" smtClean="0">
                <a:solidFill>
                  <a:srgbClr val="C00000"/>
                </a:solidFill>
              </a:rPr>
              <a:t> do </a:t>
            </a:r>
            <a:r>
              <a:rPr lang="en-IE" dirty="0" err="1" smtClean="0">
                <a:solidFill>
                  <a:srgbClr val="C00000"/>
                </a:solidFill>
              </a:rPr>
              <a:t>Lá</a:t>
            </a:r>
            <a:r>
              <a:rPr lang="en-IE" dirty="0" smtClean="0">
                <a:solidFill>
                  <a:srgbClr val="C00000"/>
                </a:solidFill>
              </a:rPr>
              <a:t> 10 a </a:t>
            </a:r>
            <a:r>
              <a:rPr lang="en-IE" dirty="0" err="1" smtClean="0">
                <a:solidFill>
                  <a:srgbClr val="C00000"/>
                </a:solidFill>
              </a:rPr>
              <a:t>fháil</a:t>
            </a:r>
            <a:r>
              <a:rPr lang="en-IE" dirty="0" smtClean="0">
                <a:solidFill>
                  <a:srgbClr val="C00000"/>
                </a:solidFill>
              </a:rPr>
              <a:t>, </a:t>
            </a:r>
            <a:r>
              <a:rPr lang="en-IE" dirty="0" err="1" smtClean="0">
                <a:solidFill>
                  <a:srgbClr val="C00000"/>
                </a:solidFill>
              </a:rPr>
              <a:t>gan</a:t>
            </a:r>
            <a:r>
              <a:rPr lang="en-IE" dirty="0" smtClean="0">
                <a:solidFill>
                  <a:srgbClr val="C00000"/>
                </a:solidFill>
              </a:rPr>
              <a:t> an </a:t>
            </a:r>
            <a:r>
              <a:rPr lang="en-IE" dirty="0" err="1" smtClean="0">
                <a:solidFill>
                  <a:srgbClr val="C00000"/>
                </a:solidFill>
              </a:rPr>
              <a:t>tábla</a:t>
            </a:r>
            <a:r>
              <a:rPr lang="en-IE" dirty="0" smtClean="0">
                <a:solidFill>
                  <a:srgbClr val="C00000"/>
                </a:solidFill>
              </a:rPr>
              <a:t> a </a:t>
            </a:r>
            <a:r>
              <a:rPr lang="en-IE" dirty="0" err="1" smtClean="0">
                <a:solidFill>
                  <a:srgbClr val="C00000"/>
                </a:solidFill>
              </a:rPr>
              <a:t>chomhlánú</a:t>
            </a:r>
            <a:r>
              <a:rPr lang="en-IE" dirty="0" smtClean="0">
                <a:solidFill>
                  <a:srgbClr val="C00000"/>
                </a:solidFill>
              </a:rPr>
              <a:t> go </a:t>
            </a:r>
            <a:r>
              <a:rPr lang="en-IE" dirty="0" err="1" smtClean="0">
                <a:solidFill>
                  <a:srgbClr val="C00000"/>
                </a:solidFill>
              </a:rPr>
              <a:t>Lá</a:t>
            </a:r>
            <a:r>
              <a:rPr lang="en-IE" dirty="0" smtClean="0">
                <a:solidFill>
                  <a:srgbClr val="C00000"/>
                </a:solidFill>
              </a:rPr>
              <a:t> 10?  </a:t>
            </a:r>
            <a:r>
              <a:rPr lang="en-IE" dirty="0">
                <a:solidFill>
                  <a:srgbClr val="C00000"/>
                </a:solidFill>
              </a:rPr>
              <a:t>___________________________________________________________________ ________________________________________________________________________________________________________________________________________</a:t>
            </a:r>
          </a:p>
          <a:p>
            <a:r>
              <a:rPr lang="en-IE" dirty="0">
                <a:solidFill>
                  <a:srgbClr val="C00000"/>
                </a:solidFill>
              </a:rPr>
              <a:t>9. </a:t>
            </a:r>
            <a:r>
              <a:rPr lang="en-IE" dirty="0" err="1" smtClean="0">
                <a:solidFill>
                  <a:srgbClr val="C00000"/>
                </a:solidFill>
              </a:rPr>
              <a:t>Ar</a:t>
            </a:r>
            <a:r>
              <a:rPr lang="en-IE" dirty="0" smtClean="0">
                <a:solidFill>
                  <a:srgbClr val="C00000"/>
                </a:solidFill>
              </a:rPr>
              <a:t> an </a:t>
            </a:r>
            <a:r>
              <a:rPr lang="en-IE" dirty="0" err="1" smtClean="0">
                <a:solidFill>
                  <a:srgbClr val="C00000"/>
                </a:solidFill>
              </a:rPr>
              <a:t>léaráid</a:t>
            </a:r>
            <a:r>
              <a:rPr lang="en-IE" dirty="0" smtClean="0">
                <a:solidFill>
                  <a:srgbClr val="C00000"/>
                </a:solidFill>
              </a:rPr>
              <a:t>, </a:t>
            </a:r>
            <a:r>
              <a:rPr lang="en-IE" dirty="0" err="1" smtClean="0">
                <a:solidFill>
                  <a:srgbClr val="C00000"/>
                </a:solidFill>
              </a:rPr>
              <a:t>graf</a:t>
            </a:r>
            <a:r>
              <a:rPr lang="en-IE" dirty="0" smtClean="0">
                <a:solidFill>
                  <a:srgbClr val="C00000"/>
                </a:solidFill>
              </a:rPr>
              <a:t> am in </a:t>
            </a:r>
            <a:r>
              <a:rPr lang="en-IE" dirty="0" err="1" smtClean="0">
                <a:solidFill>
                  <a:srgbClr val="C00000"/>
                </a:solidFill>
              </a:rPr>
              <a:t>aghaidh</a:t>
            </a:r>
            <a:r>
              <a:rPr lang="en-IE" dirty="0" smtClean="0">
                <a:solidFill>
                  <a:srgbClr val="C00000"/>
                </a:solidFill>
              </a:rPr>
              <a:t> </a:t>
            </a:r>
            <a:r>
              <a:rPr lang="en-IE" dirty="0" err="1" smtClean="0">
                <a:solidFill>
                  <a:srgbClr val="C00000"/>
                </a:solidFill>
              </a:rPr>
              <a:t>suime</a:t>
            </a:r>
            <a:r>
              <a:rPr lang="en-IE" dirty="0">
                <a:solidFill>
                  <a:srgbClr val="C00000"/>
                </a:solidFill>
              </a:rPr>
              <a:t>?</a:t>
            </a:r>
            <a:r>
              <a:rPr lang="en-IE" dirty="0" smtClean="0">
                <a:solidFill>
                  <a:srgbClr val="C00000"/>
                </a:solidFill>
              </a:rPr>
              <a:t> An </a:t>
            </a:r>
            <a:r>
              <a:rPr lang="en-IE" dirty="0" err="1" smtClean="0">
                <a:solidFill>
                  <a:srgbClr val="C00000"/>
                </a:solidFill>
              </a:rPr>
              <a:t>bhfuil</a:t>
            </a:r>
            <a:r>
              <a:rPr lang="en-IE" dirty="0" smtClean="0">
                <a:solidFill>
                  <a:srgbClr val="C00000"/>
                </a:solidFill>
              </a:rPr>
              <a:t> an gaol </a:t>
            </a:r>
            <a:r>
              <a:rPr lang="en-IE" dirty="0" err="1" smtClean="0">
                <a:solidFill>
                  <a:srgbClr val="C00000"/>
                </a:solidFill>
              </a:rPr>
              <a:t>líneach</a:t>
            </a:r>
            <a:r>
              <a:rPr lang="en-IE" dirty="0" smtClean="0">
                <a:solidFill>
                  <a:srgbClr val="C00000"/>
                </a:solidFill>
              </a:rPr>
              <a:t>?</a:t>
            </a:r>
            <a:endParaRPr lang="en-IE" dirty="0">
              <a:solidFill>
                <a:srgbClr val="C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9420" y="2636912"/>
            <a:ext cx="2962979" cy="378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8820512" y="213388"/>
            <a:ext cx="7333888" cy="5159828"/>
            <a:chOff x="8820512" y="518218"/>
            <a:chExt cx="7333888" cy="5159828"/>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96471"/>
              <a:ext cx="70104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16200000">
              <a:off x="8172512" y="1166218"/>
              <a:ext cx="1656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C00000"/>
                  </a:solidFill>
                </a:rPr>
                <a:t>Lesson interaction</a:t>
              </a:r>
            </a:p>
          </p:txBody>
        </p:sp>
      </p:grpSp>
      <p:grpSp>
        <p:nvGrpSpPr>
          <p:cNvPr id="5" name="Group 4"/>
          <p:cNvGrpSpPr/>
          <p:nvPr/>
        </p:nvGrpSpPr>
        <p:grpSpPr>
          <a:xfrm>
            <a:off x="8820512" y="1756506"/>
            <a:ext cx="7177010" cy="4000500"/>
            <a:chOff x="8796762" y="2493908"/>
            <a:chExt cx="7177010" cy="4000500"/>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3397" y="2493908"/>
              <a:ext cx="681037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rot="16200000">
              <a:off x="8148762" y="3263853"/>
              <a:ext cx="1656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C00000"/>
                  </a:solidFill>
                </a:rPr>
                <a:t>Lesson interaction</a:t>
              </a:r>
            </a:p>
          </p:txBody>
        </p:sp>
      </p:grpSp>
      <p:grpSp>
        <p:nvGrpSpPr>
          <p:cNvPr id="12" name="Group 11"/>
          <p:cNvGrpSpPr/>
          <p:nvPr/>
        </p:nvGrpSpPr>
        <p:grpSpPr>
          <a:xfrm>
            <a:off x="8820512" y="558130"/>
            <a:ext cx="7111841" cy="5391150"/>
            <a:chOff x="8820512" y="25853"/>
            <a:chExt cx="7111841" cy="5391150"/>
          </a:xfrm>
        </p:grpSpPr>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9128" y="25853"/>
              <a:ext cx="6753225"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rot="16200000">
              <a:off x="8172512" y="3661114"/>
              <a:ext cx="1656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C00000"/>
                  </a:solidFill>
                </a:rPr>
                <a:t>Lesson interaction</a:t>
              </a:r>
            </a:p>
          </p:txBody>
        </p:sp>
      </p:grpSp>
      <p:sp>
        <p:nvSpPr>
          <p:cNvPr id="18" name="Slide Number Placeholder 17"/>
          <p:cNvSpPr>
            <a:spLocks noGrp="1"/>
          </p:cNvSpPr>
          <p:nvPr>
            <p:ph type="sldNum" sz="quarter" idx="12"/>
          </p:nvPr>
        </p:nvSpPr>
        <p:spPr/>
        <p:txBody>
          <a:bodyPr/>
          <a:lstStyle/>
          <a:p>
            <a:fld id="{DBFFB0E0-6C34-478C-A48C-0EAE787DC86A}" type="slidenum">
              <a:rPr lang="en-IE" smtClean="0">
                <a:solidFill>
                  <a:srgbClr val="04617B">
                    <a:shade val="90000"/>
                  </a:srgbClr>
                </a:solidFill>
              </a:rPr>
              <a:pPr/>
              <a:t>8</a:t>
            </a:fld>
            <a:endParaRPr lang="en-IE">
              <a:solidFill>
                <a:srgbClr val="04617B">
                  <a:shade val="90000"/>
                </a:srgbClr>
              </a:solidFill>
            </a:endParaRPr>
          </a:p>
        </p:txBody>
      </p:sp>
      <p:sp>
        <p:nvSpPr>
          <p:cNvPr id="9" name="Rectangle 8"/>
          <p:cNvSpPr/>
          <p:nvPr/>
        </p:nvSpPr>
        <p:spPr>
          <a:xfrm>
            <a:off x="755576" y="768479"/>
            <a:ext cx="2952328" cy="1868433"/>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p:cNvSpPr txBox="1"/>
          <p:nvPr/>
        </p:nvSpPr>
        <p:spPr>
          <a:xfrm>
            <a:off x="2231740" y="1412776"/>
            <a:ext cx="756084" cy="369332"/>
          </a:xfrm>
          <a:prstGeom prst="rect">
            <a:avLst/>
          </a:prstGeom>
          <a:noFill/>
        </p:spPr>
        <p:txBody>
          <a:bodyPr wrap="square" rtlCol="0">
            <a:spAutoFit/>
          </a:bodyPr>
          <a:lstStyle/>
          <a:p>
            <a:r>
              <a:rPr lang="en-IE" dirty="0" smtClean="0"/>
              <a:t>€100</a:t>
            </a:r>
            <a:endParaRPr lang="en-IE" dirty="0"/>
          </a:p>
        </p:txBody>
      </p:sp>
      <p:sp>
        <p:nvSpPr>
          <p:cNvPr id="23" name="TextBox 22"/>
          <p:cNvSpPr txBox="1"/>
          <p:nvPr/>
        </p:nvSpPr>
        <p:spPr>
          <a:xfrm>
            <a:off x="2195736" y="1979548"/>
            <a:ext cx="756084" cy="369332"/>
          </a:xfrm>
          <a:prstGeom prst="rect">
            <a:avLst/>
          </a:prstGeom>
          <a:noFill/>
        </p:spPr>
        <p:txBody>
          <a:bodyPr wrap="square" rtlCol="0">
            <a:spAutoFit/>
          </a:bodyPr>
          <a:lstStyle/>
          <a:p>
            <a:r>
              <a:rPr lang="en-IE" dirty="0" smtClean="0"/>
              <a:t>€144</a:t>
            </a:r>
            <a:endParaRPr lang="en-IE" dirty="0"/>
          </a:p>
        </p:txBody>
      </p:sp>
      <p:sp>
        <p:nvSpPr>
          <p:cNvPr id="24" name="TextBox 23"/>
          <p:cNvSpPr txBox="1"/>
          <p:nvPr/>
        </p:nvSpPr>
        <p:spPr>
          <a:xfrm>
            <a:off x="2195736" y="2267580"/>
            <a:ext cx="936104" cy="369332"/>
          </a:xfrm>
          <a:prstGeom prst="rect">
            <a:avLst/>
          </a:prstGeom>
          <a:noFill/>
        </p:spPr>
        <p:txBody>
          <a:bodyPr wrap="square" rtlCol="0">
            <a:spAutoFit/>
          </a:bodyPr>
          <a:lstStyle/>
          <a:p>
            <a:r>
              <a:rPr lang="en-IE" dirty="0" smtClean="0"/>
              <a:t>€172.8</a:t>
            </a:r>
            <a:endParaRPr lang="en-IE" dirty="0"/>
          </a:p>
        </p:txBody>
      </p:sp>
      <p:sp>
        <p:nvSpPr>
          <p:cNvPr id="21" name="Snip and Round Single Corner Rectangle 20"/>
          <p:cNvSpPr/>
          <p:nvPr/>
        </p:nvSpPr>
        <p:spPr>
          <a:xfrm flipH="1">
            <a:off x="8172000" y="6426000"/>
            <a:ext cx="972000" cy="432000"/>
          </a:xfrm>
          <a:prstGeom prst="snipRoundRect">
            <a:avLst>
              <a:gd name="adj1" fmla="val 0"/>
              <a:gd name="adj2" fmla="val 3881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latin typeface="Century Gothic" pitchFamily="34" charset="0"/>
              </a:rPr>
              <a:t>2</a:t>
            </a:r>
            <a:endParaRPr lang="en-IE" b="1" dirty="0">
              <a:solidFill>
                <a:schemeClr val="tx1"/>
              </a:solidFill>
              <a:latin typeface="Century Gothic" pitchFamily="34" charset="0"/>
            </a:endParaRPr>
          </a:p>
        </p:txBody>
      </p:sp>
      <p:grpSp>
        <p:nvGrpSpPr>
          <p:cNvPr id="6" name="Group 5"/>
          <p:cNvGrpSpPr/>
          <p:nvPr/>
        </p:nvGrpSpPr>
        <p:grpSpPr>
          <a:xfrm>
            <a:off x="8820512" y="335660"/>
            <a:ext cx="7106995" cy="6529306"/>
            <a:chOff x="8835447" y="605428"/>
            <a:chExt cx="7106995" cy="6529306"/>
          </a:xfrm>
        </p:grpSpPr>
        <p:sp>
          <p:nvSpPr>
            <p:cNvPr id="17" name="Rounded Rectangle 16"/>
            <p:cNvSpPr/>
            <p:nvPr/>
          </p:nvSpPr>
          <p:spPr>
            <a:xfrm rot="16200000">
              <a:off x="8187447" y="6126734"/>
              <a:ext cx="1656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C00000"/>
                  </a:solidFill>
                </a:rPr>
                <a:t>Lesson interaction</a:t>
              </a:r>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08267" y="605428"/>
              <a:ext cx="6734175"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644" y="653511"/>
            <a:ext cx="8406208" cy="203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123728" y="2348880"/>
            <a:ext cx="936104" cy="338554"/>
          </a:xfrm>
          <a:prstGeom prst="rect">
            <a:avLst/>
          </a:prstGeom>
          <a:solidFill>
            <a:schemeClr val="bg1"/>
          </a:solidFill>
        </p:spPr>
        <p:txBody>
          <a:bodyPr wrap="square" rtlCol="0">
            <a:spAutoFit/>
          </a:bodyPr>
          <a:lstStyle/>
          <a:p>
            <a:r>
              <a:rPr lang="en-IE" sz="1600" dirty="0" smtClean="0"/>
              <a:t>€207.36</a:t>
            </a:r>
            <a:endParaRPr lang="en-IE" sz="1600" dirty="0"/>
          </a:p>
        </p:txBody>
      </p:sp>
      <p:sp>
        <p:nvSpPr>
          <p:cNvPr id="11" name="TextBox 10"/>
          <p:cNvSpPr txBox="1"/>
          <p:nvPr/>
        </p:nvSpPr>
        <p:spPr>
          <a:xfrm>
            <a:off x="454862" y="1436583"/>
            <a:ext cx="432048" cy="1200329"/>
          </a:xfrm>
          <a:prstGeom prst="rect">
            <a:avLst/>
          </a:prstGeom>
          <a:noFill/>
        </p:spPr>
        <p:txBody>
          <a:bodyPr wrap="square" rtlCol="0">
            <a:spAutoFit/>
          </a:bodyPr>
          <a:lstStyle/>
          <a:p>
            <a:r>
              <a:rPr lang="en-IE" dirty="0" smtClean="0"/>
              <a:t>1</a:t>
            </a:r>
          </a:p>
          <a:p>
            <a:r>
              <a:rPr lang="en-IE" dirty="0" smtClean="0"/>
              <a:t>2</a:t>
            </a:r>
          </a:p>
          <a:p>
            <a:r>
              <a:rPr lang="en-IE" dirty="0" smtClean="0"/>
              <a:t>3</a:t>
            </a:r>
          </a:p>
          <a:p>
            <a:r>
              <a:rPr lang="en-IE" dirty="0"/>
              <a:t>4</a:t>
            </a:r>
          </a:p>
        </p:txBody>
      </p:sp>
      <p:sp>
        <p:nvSpPr>
          <p:cNvPr id="33" name="Rectangle 32"/>
          <p:cNvSpPr/>
          <p:nvPr/>
        </p:nvSpPr>
        <p:spPr>
          <a:xfrm>
            <a:off x="413792" y="696471"/>
            <a:ext cx="3294112" cy="2021741"/>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TextBox 27"/>
          <p:cNvSpPr txBox="1"/>
          <p:nvPr/>
        </p:nvSpPr>
        <p:spPr>
          <a:xfrm>
            <a:off x="2123728" y="1782108"/>
            <a:ext cx="1008112" cy="338554"/>
          </a:xfrm>
          <a:prstGeom prst="rect">
            <a:avLst/>
          </a:prstGeom>
          <a:solidFill>
            <a:schemeClr val="bg1"/>
          </a:solidFill>
        </p:spPr>
        <p:txBody>
          <a:bodyPr wrap="square" rtlCol="0">
            <a:spAutoFit/>
          </a:bodyPr>
          <a:lstStyle/>
          <a:p>
            <a:r>
              <a:rPr lang="en-IE" sz="1600" dirty="0" smtClean="0"/>
              <a:t>€144</a:t>
            </a:r>
            <a:endParaRPr lang="en-IE" sz="1600" dirty="0"/>
          </a:p>
        </p:txBody>
      </p:sp>
      <p:sp>
        <p:nvSpPr>
          <p:cNvPr id="29" name="TextBox 28"/>
          <p:cNvSpPr txBox="1"/>
          <p:nvPr/>
        </p:nvSpPr>
        <p:spPr>
          <a:xfrm>
            <a:off x="2123728" y="2060848"/>
            <a:ext cx="939476" cy="338554"/>
          </a:xfrm>
          <a:prstGeom prst="rect">
            <a:avLst/>
          </a:prstGeom>
          <a:solidFill>
            <a:schemeClr val="bg1"/>
          </a:solidFill>
        </p:spPr>
        <p:txBody>
          <a:bodyPr wrap="square" rtlCol="0">
            <a:spAutoFit/>
          </a:bodyPr>
          <a:lstStyle/>
          <a:p>
            <a:r>
              <a:rPr lang="en-IE" sz="1600" dirty="0" smtClean="0"/>
              <a:t>€172.8</a:t>
            </a:r>
            <a:endParaRPr lang="en-IE" sz="1600" dirty="0"/>
          </a:p>
        </p:txBody>
      </p:sp>
      <p:sp>
        <p:nvSpPr>
          <p:cNvPr id="30" name="TextBox 29"/>
          <p:cNvSpPr txBox="1"/>
          <p:nvPr/>
        </p:nvSpPr>
        <p:spPr>
          <a:xfrm>
            <a:off x="2087724" y="1109144"/>
            <a:ext cx="1008112" cy="338554"/>
          </a:xfrm>
          <a:prstGeom prst="rect">
            <a:avLst/>
          </a:prstGeom>
          <a:solidFill>
            <a:schemeClr val="bg1"/>
          </a:solidFill>
        </p:spPr>
        <p:txBody>
          <a:bodyPr wrap="square" rtlCol="0">
            <a:spAutoFit/>
          </a:bodyPr>
          <a:lstStyle/>
          <a:p>
            <a:r>
              <a:rPr lang="en-IE" sz="1600" dirty="0" smtClean="0"/>
              <a:t>€100</a:t>
            </a:r>
            <a:endParaRPr lang="en-IE" sz="1600" dirty="0"/>
          </a:p>
        </p:txBody>
      </p:sp>
    </p:spTree>
    <p:extLst>
      <p:ext uri="{BB962C8B-B14F-4D97-AF65-F5344CB8AC3E}">
        <p14:creationId xmlns:p14="http://schemas.microsoft.com/office/powerpoint/2010/main" val="364459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5E-6 -3.7037E-7 L -0.88143 -0.0044 " pathEditMode="relative" rAng="0" ptsTypes="AA">
                                      <p:cBhvr>
                                        <p:cTn id="27" dur="2000" fill="hold"/>
                                        <p:tgtEl>
                                          <p:spTgt spid="4"/>
                                        </p:tgtEl>
                                        <p:attrNameLst>
                                          <p:attrName>ppt_x</p:attrName>
                                          <p:attrName>ppt_y</p:attrName>
                                        </p:attrNameLst>
                                      </p:cBhvr>
                                      <p:rCtr x="-44080" y="-231"/>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0.88143 -0.0044 L 0.00069 -0.0044 " pathEditMode="relative" rAng="0" ptsTypes="AA">
                                      <p:cBhvr>
                                        <p:cTn id="31" dur="2000" fill="hold"/>
                                        <p:tgtEl>
                                          <p:spTgt spid="4"/>
                                        </p:tgtEl>
                                        <p:attrNameLst>
                                          <p:attrName>ppt_x</p:attrName>
                                          <p:attrName>ppt_y</p:attrName>
                                        </p:attrNameLst>
                                      </p:cBhvr>
                                      <p:rCtr x="44097" y="0"/>
                                    </p:animMotion>
                                  </p:child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4.44444E-6 4.81481E-6 L -0.85694 -0.00579 " pathEditMode="relative" rAng="0" ptsTypes="AA">
                                      <p:cBhvr>
                                        <p:cTn id="36" dur="2000" fill="hold"/>
                                        <p:tgtEl>
                                          <p:spTgt spid="5"/>
                                        </p:tgtEl>
                                        <p:attrNameLst>
                                          <p:attrName>ppt_x</p:attrName>
                                          <p:attrName>ppt_y</p:attrName>
                                        </p:attrNameLst>
                                      </p:cBhvr>
                                      <p:rCtr x="-42847" y="-301"/>
                                    </p:animMotion>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nodeType="clickEffect">
                                  <p:stCondLst>
                                    <p:cond delay="0"/>
                                  </p:stCondLst>
                                  <p:childTnLst>
                                    <p:animMotion origin="layout" path="M -0.85694 -0.00579 L 0.00139 -0.00579 " pathEditMode="relative" rAng="0" ptsTypes="AA">
                                      <p:cBhvr>
                                        <p:cTn id="40" dur="2000" fill="hold"/>
                                        <p:tgtEl>
                                          <p:spTgt spid="5"/>
                                        </p:tgtEl>
                                        <p:attrNameLst>
                                          <p:attrName>ppt_x</p:attrName>
                                          <p:attrName>ppt_y</p:attrName>
                                        </p:attrNameLst>
                                      </p:cBhvr>
                                      <p:rCtr x="42917" y="0"/>
                                    </p:animMotion>
                                  </p:childTnLst>
                                </p:cTn>
                              </p:par>
                            </p:childTnLst>
                          </p:cTn>
                        </p:par>
                      </p:childTnLst>
                    </p:cTn>
                  </p:par>
                </p:childTnLst>
              </p:cTn>
              <p:nextCondLst>
                <p:cond evt="onClick" delay="0">
                  <p:tgtEl>
                    <p:spTgt spid="5"/>
                  </p:tgtEl>
                </p:cond>
              </p:nextCondLst>
            </p:seq>
            <p:seq concurrent="1" nextAc="seek">
              <p:cTn id="41" restart="whenNotActive" fill="hold" evtFilter="cancelBubble" nodeType="interactiveSeq">
                <p:stCondLst>
                  <p:cond evt="onClick" delay="0">
                    <p:tgtEl>
                      <p:spTgt spid="12"/>
                    </p:tgtEl>
                  </p:cond>
                </p:stCondLst>
                <p:endSync evt="end" delay="0">
                  <p:rtn val="all"/>
                </p:endSync>
                <p:childTnLst>
                  <p:par>
                    <p:cTn id="42" fill="hold">
                      <p:stCondLst>
                        <p:cond delay="0"/>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0.00781 -0.00579 L -0.87708 -0.00139 " pathEditMode="relative" rAng="0" ptsTypes="AA">
                                      <p:cBhvr>
                                        <p:cTn id="45" dur="2000" fill="hold"/>
                                        <p:tgtEl>
                                          <p:spTgt spid="12"/>
                                        </p:tgtEl>
                                        <p:attrNameLst>
                                          <p:attrName>ppt_x</p:attrName>
                                          <p:attrName>ppt_y</p:attrName>
                                        </p:attrNameLst>
                                      </p:cBhvr>
                                      <p:rCtr x="-43472" y="208"/>
                                    </p:animMotion>
                                  </p:childTnLst>
                                </p:cTn>
                              </p:par>
                            </p:childTnLst>
                          </p:cTn>
                        </p:par>
                      </p:childTnLst>
                    </p:cTn>
                  </p:par>
                  <p:par>
                    <p:cTn id="46" fill="hold">
                      <p:stCondLst>
                        <p:cond delay="indefinite"/>
                      </p:stCondLst>
                      <p:childTnLst>
                        <p:par>
                          <p:cTn id="47" fill="hold">
                            <p:stCondLst>
                              <p:cond delay="0"/>
                            </p:stCondLst>
                            <p:childTnLst>
                              <p:par>
                                <p:cTn id="48" presetID="63" presetClass="path" presetSubtype="0" accel="50000" decel="50000" fill="hold" nodeType="clickEffect">
                                  <p:stCondLst>
                                    <p:cond delay="0"/>
                                  </p:stCondLst>
                                  <p:childTnLst>
                                    <p:animMotion origin="layout" path="M -0.87534 -0.00371 L -0.00121 -0.00371 " pathEditMode="relative" rAng="0" ptsTypes="AA">
                                      <p:cBhvr>
                                        <p:cTn id="49" dur="2000" fill="hold"/>
                                        <p:tgtEl>
                                          <p:spTgt spid="12"/>
                                        </p:tgtEl>
                                        <p:attrNameLst>
                                          <p:attrName>ppt_x</p:attrName>
                                          <p:attrName>ppt_y</p:attrName>
                                        </p:attrNameLst>
                                      </p:cBhvr>
                                      <p:rCtr x="43698" y="0"/>
                                    </p:animMotion>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0.00521 0.01713 L -0.85573 0.01342 " pathEditMode="relative" rAng="0" ptsTypes="AA">
                                      <p:cBhvr>
                                        <p:cTn id="54" dur="2000" fill="hold"/>
                                        <p:tgtEl>
                                          <p:spTgt spid="6"/>
                                        </p:tgtEl>
                                        <p:attrNameLst>
                                          <p:attrName>ppt_x</p:attrName>
                                          <p:attrName>ppt_y</p:attrName>
                                        </p:attrNameLst>
                                      </p:cBhvr>
                                      <p:rCtr x="-43056" y="-185"/>
                                    </p:animMotion>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0.85313 0.01713 L 0.0052 0.01713 " pathEditMode="relative" rAng="0" ptsTypes="AA">
                                      <p:cBhvr>
                                        <p:cTn id="58" dur="2000" fill="hold"/>
                                        <p:tgtEl>
                                          <p:spTgt spid="6"/>
                                        </p:tgtEl>
                                        <p:attrNameLst>
                                          <p:attrName>ppt_x</p:attrName>
                                          <p:attrName>ppt_y</p:attrName>
                                        </p:attrNameLst>
                                      </p:cBhvr>
                                      <p:rCtr x="42917" y="0"/>
                                    </p:animMotion>
                                  </p:childTnLst>
                                </p:cTn>
                              </p:par>
                            </p:childTnLst>
                          </p:cTn>
                        </p:par>
                      </p:childTnLst>
                    </p:cTn>
                  </p:par>
                </p:childTnLst>
              </p:cTn>
              <p:nextCondLst>
                <p:cond evt="onClick" delay="0">
                  <p:tgtEl>
                    <p:spTgt spid="6"/>
                  </p:tgtEl>
                </p:cond>
              </p:nextCondLst>
            </p:seq>
          </p:childTnLst>
        </p:cTn>
      </p:par>
    </p:tnLst>
    <p:bldLst>
      <p:bldP spid="25" grpId="0" animBg="1"/>
      <p:bldP spid="11" grpId="0"/>
      <p:bldP spid="33"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66FE7B-BF1B-4310-AC68-E3099D9E12EB}" type="slidenum">
              <a:rPr lang="en-IE" smtClean="0">
                <a:solidFill>
                  <a:prstClr val="black">
                    <a:tint val="75000"/>
                  </a:prstClr>
                </a:solidFill>
              </a:rPr>
              <a:pPr/>
              <a:t>9</a:t>
            </a:fld>
            <a:endParaRPr lang="en-IE">
              <a:solidFill>
                <a:prstClr val="black">
                  <a:tint val="75000"/>
                </a:prstClr>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00" y="606159"/>
            <a:ext cx="7200000" cy="56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600000">
            <a:off x="972001" y="606159"/>
            <a:ext cx="7200000" cy="56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rot="16200000">
            <a:off x="-422974" y="2694109"/>
            <a:ext cx="2736304" cy="461665"/>
          </a:xfrm>
          <a:prstGeom prst="rect">
            <a:avLst/>
          </a:prstGeom>
          <a:solidFill>
            <a:srgbClr val="FFC000"/>
          </a:solidFill>
        </p:spPr>
        <p:txBody>
          <a:bodyPr wrap="square" rtlCol="0">
            <a:spAutoFit/>
          </a:bodyPr>
          <a:lstStyle/>
          <a:p>
            <a:pPr algn="ctr"/>
            <a:r>
              <a:rPr lang="en-IE" sz="2400" dirty="0" err="1" smtClean="0">
                <a:latin typeface="Century Gothic" pitchFamily="34" charset="0"/>
              </a:rPr>
              <a:t>Méid</a:t>
            </a:r>
            <a:r>
              <a:rPr lang="en-IE" sz="2400" dirty="0" smtClean="0">
                <a:latin typeface="Century Gothic" pitchFamily="34" charset="0"/>
              </a:rPr>
              <a:t> (€)</a:t>
            </a:r>
            <a:endParaRPr lang="en-IE" sz="2400" dirty="0">
              <a:latin typeface="Century Gothic" pitchFamily="34" charset="0"/>
            </a:endParaRPr>
          </a:p>
        </p:txBody>
      </p:sp>
      <p:sp>
        <p:nvSpPr>
          <p:cNvPr id="13" name="TextBox 12"/>
          <p:cNvSpPr txBox="1"/>
          <p:nvPr/>
        </p:nvSpPr>
        <p:spPr>
          <a:xfrm>
            <a:off x="3203848" y="6146140"/>
            <a:ext cx="3600400" cy="461665"/>
          </a:xfrm>
          <a:prstGeom prst="rect">
            <a:avLst/>
          </a:prstGeom>
          <a:solidFill>
            <a:srgbClr val="FFC000"/>
          </a:solidFill>
        </p:spPr>
        <p:txBody>
          <a:bodyPr wrap="square" rtlCol="0">
            <a:spAutoFit/>
          </a:bodyPr>
          <a:lstStyle/>
          <a:p>
            <a:pPr algn="ctr"/>
            <a:r>
              <a:rPr lang="en-IE" sz="2400" dirty="0" smtClean="0">
                <a:solidFill>
                  <a:prstClr val="black"/>
                </a:solidFill>
                <a:latin typeface="Century Gothic" pitchFamily="34" charset="0"/>
              </a:rPr>
              <a:t>Am </a:t>
            </a:r>
            <a:r>
              <a:rPr lang="en-IE" sz="2400" dirty="0" err="1" smtClean="0">
                <a:solidFill>
                  <a:prstClr val="black"/>
                </a:solidFill>
                <a:latin typeface="Century Gothic" pitchFamily="34" charset="0"/>
              </a:rPr>
              <a:t>Caite</a:t>
            </a:r>
            <a:r>
              <a:rPr lang="en-IE" sz="2400" dirty="0" smtClean="0">
                <a:solidFill>
                  <a:prstClr val="black"/>
                </a:solidFill>
                <a:latin typeface="Century Gothic" pitchFamily="34" charset="0"/>
              </a:rPr>
              <a:t> (</a:t>
            </a:r>
            <a:r>
              <a:rPr lang="en-IE" sz="2400" dirty="0" err="1" smtClean="0">
                <a:solidFill>
                  <a:prstClr val="black"/>
                </a:solidFill>
                <a:latin typeface="Century Gothic" pitchFamily="34" charset="0"/>
              </a:rPr>
              <a:t>laethanta</a:t>
            </a:r>
            <a:r>
              <a:rPr lang="en-IE" sz="2400" dirty="0" smtClean="0">
                <a:solidFill>
                  <a:prstClr val="black"/>
                </a:solidFill>
                <a:latin typeface="Century Gothic" pitchFamily="34" charset="0"/>
              </a:rPr>
              <a:t>)</a:t>
            </a:r>
            <a:endParaRPr lang="en-IE" sz="2400" dirty="0">
              <a:solidFill>
                <a:prstClr val="black"/>
              </a:solidFill>
              <a:latin typeface="Century Gothic" pitchFamily="34" charset="0"/>
            </a:endParaRPr>
          </a:p>
        </p:txBody>
      </p:sp>
    </p:spTree>
    <p:extLst>
      <p:ext uri="{BB962C8B-B14F-4D97-AF65-F5344CB8AC3E}">
        <p14:creationId xmlns:p14="http://schemas.microsoft.com/office/powerpoint/2010/main" val="372201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1547</TotalTime>
  <Words>1827</Words>
  <Application>Microsoft Office PowerPoint</Application>
  <PresentationFormat>On-screen Show (4:3)</PresentationFormat>
  <Paragraphs>372</Paragraphs>
  <Slides>24</Slides>
  <Notes>9</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Flow</vt:lpstr>
      <vt:lpstr>Theme3</vt:lpstr>
      <vt:lpstr>1_Theme3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Drumcondra EC</dc:creator>
  <cp:lastModifiedBy>User</cp:lastModifiedBy>
  <cp:revision>212</cp:revision>
  <dcterms:created xsi:type="dcterms:W3CDTF">2012-09-06T09:18:04Z</dcterms:created>
  <dcterms:modified xsi:type="dcterms:W3CDTF">2013-01-15T10:19:19Z</dcterms:modified>
</cp:coreProperties>
</file>