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66FF33"/>
    <a:srgbClr val="4BCE1C"/>
    <a:srgbClr val="5EBC00"/>
    <a:srgbClr val="99FF33"/>
    <a:srgbClr val="99CC00"/>
    <a:srgbClr val="66FF66"/>
    <a:srgbClr val="99FF99"/>
    <a:srgbClr val="6666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91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393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470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241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515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336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186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090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31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318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626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213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3D5A-65FC-4164-A7D1-F27BC06957CE}" type="datetimeFigureOut">
              <a:rPr lang="en-IE" smtClean="0"/>
              <a:t>24/09/2012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7085-8EC8-4BC3-A6EC-E557AB58DE9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196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7" t="27501" r="44407" b="33332"/>
          <a:stretch/>
        </p:blipFill>
        <p:spPr bwMode="auto">
          <a:xfrm>
            <a:off x="1744194" y="2194560"/>
            <a:ext cx="5655612" cy="33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1" t="17238" r="42144" b="41381"/>
          <a:stretch/>
        </p:blipFill>
        <p:spPr bwMode="auto">
          <a:xfrm>
            <a:off x="1619672" y="2132856"/>
            <a:ext cx="6114207" cy="346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3" t="22480" r="41802" b="38760"/>
          <a:stretch/>
        </p:blipFill>
        <p:spPr bwMode="auto">
          <a:xfrm>
            <a:off x="1547664" y="2132856"/>
            <a:ext cx="6168004" cy="33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211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Bernie</dc:creator>
  <cp:lastModifiedBy>Pádraic Kavanagh</cp:lastModifiedBy>
  <cp:revision>24</cp:revision>
  <dcterms:created xsi:type="dcterms:W3CDTF">2012-09-21T19:32:23Z</dcterms:created>
  <dcterms:modified xsi:type="dcterms:W3CDTF">2012-09-24T10:08:03Z</dcterms:modified>
</cp:coreProperties>
</file>