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467" r:id="rId3"/>
    <p:sldId id="434" r:id="rId4"/>
    <p:sldId id="435" r:id="rId5"/>
    <p:sldId id="519" r:id="rId6"/>
    <p:sldId id="436" r:id="rId7"/>
    <p:sldId id="471" r:id="rId8"/>
    <p:sldId id="474" r:id="rId9"/>
    <p:sldId id="438" r:id="rId10"/>
    <p:sldId id="440" r:id="rId11"/>
    <p:sldId id="520" r:id="rId12"/>
    <p:sldId id="441" r:id="rId13"/>
    <p:sldId id="521" r:id="rId14"/>
    <p:sldId id="442" r:id="rId15"/>
    <p:sldId id="522" r:id="rId16"/>
    <p:sldId id="443" r:id="rId17"/>
    <p:sldId id="465" r:id="rId18"/>
    <p:sldId id="445" r:id="rId19"/>
    <p:sldId id="523" r:id="rId20"/>
    <p:sldId id="446" r:id="rId21"/>
    <p:sldId id="524" r:id="rId22"/>
    <p:sldId id="525" r:id="rId23"/>
    <p:sldId id="447" r:id="rId24"/>
    <p:sldId id="448" r:id="rId25"/>
    <p:sldId id="526" r:id="rId26"/>
    <p:sldId id="468" r:id="rId27"/>
    <p:sldId id="527" r:id="rId28"/>
    <p:sldId id="528" r:id="rId29"/>
    <p:sldId id="529" r:id="rId30"/>
    <p:sldId id="530" r:id="rId31"/>
    <p:sldId id="531" r:id="rId32"/>
    <p:sldId id="532" r:id="rId33"/>
    <p:sldId id="533" r:id="rId34"/>
    <p:sldId id="534" r:id="rId35"/>
    <p:sldId id="535" r:id="rId36"/>
    <p:sldId id="536" r:id="rId37"/>
    <p:sldId id="449" r:id="rId38"/>
    <p:sldId id="459" r:id="rId39"/>
    <p:sldId id="386" r:id="rId40"/>
    <p:sldId id="518" r:id="rId41"/>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66FF33"/>
    <a:srgbClr val="FFCC33"/>
    <a:srgbClr val="99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1" autoAdjust="0"/>
    <p:restoredTop sz="77975" autoAdjust="0"/>
  </p:normalViewPr>
  <p:slideViewPr>
    <p:cSldViewPr snapToGrid="0">
      <p:cViewPr>
        <p:scale>
          <a:sx n="50" d="100"/>
          <a:sy n="50" d="100"/>
        </p:scale>
        <p:origin x="-196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3" d="100"/>
        <a:sy n="43" d="100"/>
      </p:scale>
      <p:origin x="0" y="0"/>
    </p:cViewPr>
  </p:sorterViewPr>
  <p:notesViewPr>
    <p:cSldViewPr snapToGrid="0">
      <p:cViewPr varScale="1">
        <p:scale>
          <a:sx n="80" d="100"/>
          <a:sy n="80" d="100"/>
        </p:scale>
        <p:origin x="-1974" y="-7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E" dirty="0">
              <a:latin typeface="Century Gothic" pitchFamily="34" charset="0"/>
            </a:endParaRPr>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3537B9C0-DDD6-4B7E-AD23-D87F08D4B54E}" type="datetimeFigureOut">
              <a:rPr lang="en-IE" smtClean="0">
                <a:latin typeface="Century Gothic" pitchFamily="34" charset="0"/>
              </a:rPr>
              <a:pPr/>
              <a:t>12/03/2013</a:t>
            </a:fld>
            <a:endParaRPr lang="en-IE" dirty="0">
              <a:latin typeface="Century Gothic" pitchFamily="34" charset="0"/>
            </a:endParaRPr>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IE" dirty="0">
              <a:latin typeface="Century Gothic" pitchFamily="34" charset="0"/>
            </a:endParaRPr>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33BD6F57-A5A0-4104-9EBE-E00696C58BC2}" type="slidenum">
              <a:rPr lang="en-IE" smtClean="0">
                <a:latin typeface="Century Gothic" pitchFamily="34" charset="0"/>
              </a:rPr>
              <a:pPr/>
              <a:t>‹#›</a:t>
            </a:fld>
            <a:endParaRPr lang="en-IE" dirty="0">
              <a:latin typeface="Century Gothic" pitchFamily="34" charset="0"/>
            </a:endParaRPr>
          </a:p>
        </p:txBody>
      </p:sp>
    </p:spTree>
    <p:extLst>
      <p:ext uri="{BB962C8B-B14F-4D97-AF65-F5344CB8AC3E}">
        <p14:creationId xmlns:p14="http://schemas.microsoft.com/office/powerpoint/2010/main" val="83937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atin typeface="Century Gothic" pitchFamily="34" charset="0"/>
              </a:defRPr>
            </a:lvl1pPr>
          </a:lstStyle>
          <a:p>
            <a:endParaRPr lang="en-IE" dirty="0"/>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atin typeface="Century Gothic" pitchFamily="34" charset="0"/>
              </a:defRPr>
            </a:lvl1pPr>
          </a:lstStyle>
          <a:p>
            <a:fld id="{EDC073D9-6E53-48AA-BD0E-F7D7A0857B06}" type="datetimeFigureOut">
              <a:rPr lang="en-IE" smtClean="0"/>
              <a:pPr/>
              <a:t>12/03/2013</a:t>
            </a:fld>
            <a:endParaRPr lang="en-IE" dirty="0"/>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atin typeface="Century Gothic" pitchFamily="34" charset="0"/>
              </a:defRPr>
            </a:lvl1pPr>
          </a:lstStyle>
          <a:p>
            <a:endParaRPr lang="en-IE"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atin typeface="Century Gothic" pitchFamily="34" charset="0"/>
              </a:defRPr>
            </a:lvl1pPr>
          </a:lstStyle>
          <a:p>
            <a:fld id="{5F1F5AF0-F34B-4B2B-A1CB-D990850B7E29}" type="slidenum">
              <a:rPr lang="en-IE" smtClean="0"/>
              <a:pPr/>
              <a:t>‹#›</a:t>
            </a:fld>
            <a:endParaRPr lang="en-IE" dirty="0"/>
          </a:p>
        </p:txBody>
      </p:sp>
    </p:spTree>
    <p:extLst>
      <p:ext uri="{BB962C8B-B14F-4D97-AF65-F5344CB8AC3E}">
        <p14:creationId xmlns:p14="http://schemas.microsoft.com/office/powerpoint/2010/main" val="905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itchFamily="34" charset="0"/>
        <a:ea typeface="+mn-ea"/>
        <a:cs typeface="+mn-cs"/>
      </a:defRPr>
    </a:lvl1pPr>
    <a:lvl2pPr marL="457200" algn="l" defTabSz="914400" rtl="0" eaLnBrk="1" latinLnBrk="0" hangingPunct="1">
      <a:defRPr sz="1200" kern="1200">
        <a:solidFill>
          <a:schemeClr val="tx1"/>
        </a:solidFill>
        <a:latin typeface="Century Gothic" pitchFamily="34" charset="0"/>
        <a:ea typeface="+mn-ea"/>
        <a:cs typeface="+mn-cs"/>
      </a:defRPr>
    </a:lvl2pPr>
    <a:lvl3pPr marL="914400" algn="l" defTabSz="914400" rtl="0" eaLnBrk="1" latinLnBrk="0" hangingPunct="1">
      <a:defRPr sz="1200" kern="1200">
        <a:solidFill>
          <a:schemeClr val="tx1"/>
        </a:solidFill>
        <a:latin typeface="Century Gothic" pitchFamily="34" charset="0"/>
        <a:ea typeface="+mn-ea"/>
        <a:cs typeface="+mn-cs"/>
      </a:defRPr>
    </a:lvl3pPr>
    <a:lvl4pPr marL="1371600" algn="l" defTabSz="914400" rtl="0" eaLnBrk="1" latinLnBrk="0" hangingPunct="1">
      <a:defRPr sz="1200" kern="1200">
        <a:solidFill>
          <a:schemeClr val="tx1"/>
        </a:solidFill>
        <a:latin typeface="Century Gothic" pitchFamily="34" charset="0"/>
        <a:ea typeface="+mn-ea"/>
        <a:cs typeface="+mn-cs"/>
      </a:defRPr>
    </a:lvl4pPr>
    <a:lvl5pPr marL="1828800" algn="l" defTabSz="914400" rtl="0" eaLnBrk="1" latinLnBrk="0" hangingPunct="1">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lstStyle/>
          <a:p>
            <a:r>
              <a:rPr lang="en-IE" dirty="0" err="1" smtClean="0"/>
              <a:t>Iarr</a:t>
            </a:r>
            <a:r>
              <a:rPr lang="en-IE" baseline="0" dirty="0" smtClean="0"/>
              <a:t> </a:t>
            </a:r>
            <a:r>
              <a:rPr lang="en-IE" baseline="0" dirty="0" err="1" smtClean="0"/>
              <a:t>ar</a:t>
            </a:r>
            <a:r>
              <a:rPr lang="en-IE" baseline="0" dirty="0" smtClean="0"/>
              <a:t> </a:t>
            </a:r>
            <a:r>
              <a:rPr lang="en-IE" baseline="0" dirty="0" err="1" smtClean="0"/>
              <a:t>mhúinteoirí</a:t>
            </a:r>
            <a:r>
              <a:rPr lang="en-IE" baseline="0" dirty="0" smtClean="0"/>
              <a:t> a </a:t>
            </a:r>
            <a:r>
              <a:rPr lang="en-IE" baseline="0" dirty="0" err="1" smtClean="0"/>
              <a:t>chur</a:t>
            </a:r>
            <a:r>
              <a:rPr lang="en-IE" baseline="0" dirty="0" smtClean="0"/>
              <a:t> </a:t>
            </a:r>
            <a:r>
              <a:rPr lang="en-IE" baseline="0" dirty="0" err="1" smtClean="0"/>
              <a:t>i</a:t>
            </a:r>
            <a:r>
              <a:rPr lang="en-IE" baseline="0" dirty="0" smtClean="0"/>
              <a:t> </a:t>
            </a:r>
            <a:r>
              <a:rPr lang="en-IE" baseline="0" dirty="0" err="1" smtClean="0"/>
              <a:t>gcéill</a:t>
            </a:r>
            <a:r>
              <a:rPr lang="en-IE" baseline="0" dirty="0" smtClean="0"/>
              <a:t> don </a:t>
            </a:r>
            <a:r>
              <a:rPr lang="en-IE" baseline="0" dirty="0" err="1" smtClean="0"/>
              <a:t>roinn</a:t>
            </a:r>
            <a:r>
              <a:rPr lang="en-IE" baseline="0" dirty="0" smtClean="0"/>
              <a:t> </a:t>
            </a:r>
            <a:r>
              <a:rPr lang="en-IE" baseline="0" dirty="0" err="1" smtClean="0"/>
              <a:t>seo</a:t>
            </a:r>
            <a:r>
              <a:rPr lang="en-IE" baseline="0" dirty="0" smtClean="0"/>
              <a:t> </a:t>
            </a:r>
            <a:r>
              <a:rPr lang="en-IE" baseline="0" dirty="0" err="1" smtClean="0"/>
              <a:t>gur</a:t>
            </a:r>
            <a:r>
              <a:rPr lang="en-IE" baseline="0" dirty="0" smtClean="0"/>
              <a:t> </a:t>
            </a:r>
            <a:r>
              <a:rPr lang="en-IE" baseline="0" dirty="0" err="1" smtClean="0"/>
              <a:t>beag</a:t>
            </a:r>
            <a:r>
              <a:rPr lang="en-IE" baseline="0" dirty="0" smtClean="0"/>
              <a:t> an t-</a:t>
            </a:r>
            <a:r>
              <a:rPr lang="en-IE" baseline="0" dirty="0" err="1" smtClean="0"/>
              <a:t>eolas</a:t>
            </a:r>
            <a:r>
              <a:rPr lang="en-IE" baseline="0" dirty="0" smtClean="0"/>
              <a:t> </a:t>
            </a:r>
            <a:r>
              <a:rPr lang="en-IE" baseline="0" dirty="0" err="1" smtClean="0"/>
              <a:t>atá</a:t>
            </a:r>
            <a:r>
              <a:rPr lang="en-IE" baseline="0" dirty="0" smtClean="0"/>
              <a:t> </a:t>
            </a:r>
            <a:r>
              <a:rPr lang="en-IE" baseline="0" dirty="0" err="1" smtClean="0"/>
              <a:t>acu</a:t>
            </a:r>
            <a:r>
              <a:rPr lang="en-IE" baseline="0" dirty="0" smtClean="0"/>
              <a:t> </a:t>
            </a:r>
            <a:r>
              <a:rPr lang="en-IE" baseline="0" dirty="0" err="1" smtClean="0"/>
              <a:t>ar</a:t>
            </a:r>
            <a:r>
              <a:rPr lang="en-IE" baseline="0" dirty="0" smtClean="0"/>
              <a:t> </a:t>
            </a:r>
            <a:r>
              <a:rPr lang="en-IE" baseline="0" dirty="0" err="1" smtClean="0"/>
              <a:t>Chalcalas</a:t>
            </a:r>
            <a:r>
              <a:rPr lang="en-IE" baseline="0" dirty="0" smtClean="0"/>
              <a:t> </a:t>
            </a:r>
            <a:r>
              <a:rPr lang="en-IE" baseline="0" dirty="0" err="1" smtClean="0"/>
              <a:t>agus</a:t>
            </a:r>
            <a:r>
              <a:rPr lang="en-IE" baseline="0" dirty="0" smtClean="0"/>
              <a:t> </a:t>
            </a:r>
            <a:r>
              <a:rPr lang="en-IE" baseline="0" dirty="0" err="1" smtClean="0"/>
              <a:t>gan</a:t>
            </a:r>
            <a:r>
              <a:rPr lang="en-IE" baseline="0" dirty="0" smtClean="0"/>
              <a:t> </a:t>
            </a:r>
            <a:r>
              <a:rPr lang="en-IE" baseline="0" dirty="0" err="1" smtClean="0"/>
              <a:t>bheith</a:t>
            </a:r>
            <a:r>
              <a:rPr lang="en-IE" baseline="0" dirty="0" smtClean="0"/>
              <a:t> </a:t>
            </a:r>
            <a:r>
              <a:rPr lang="en-IE" baseline="0" dirty="0" err="1" smtClean="0"/>
              <a:t>ag</a:t>
            </a:r>
            <a:r>
              <a:rPr lang="en-IE" baseline="0" dirty="0" smtClean="0"/>
              <a:t> </a:t>
            </a:r>
            <a:r>
              <a:rPr lang="en-IE" baseline="0" dirty="0" err="1" smtClean="0"/>
              <a:t>rith</a:t>
            </a:r>
            <a:r>
              <a:rPr lang="en-IE" baseline="0" dirty="0" smtClean="0"/>
              <a:t> </a:t>
            </a:r>
            <a:r>
              <a:rPr lang="en-IE" baseline="0" dirty="0" err="1" smtClean="0"/>
              <a:t>rompu</a:t>
            </a:r>
            <a:r>
              <a:rPr lang="en-IE" baseline="0" dirty="0" smtClean="0"/>
              <a:t> </a:t>
            </a:r>
            <a:r>
              <a:rPr lang="en-IE" baseline="0" dirty="0" err="1" smtClean="0"/>
              <a:t>féin</a:t>
            </a:r>
            <a:r>
              <a:rPr lang="en-IE" baseline="0" dirty="0" smtClean="0"/>
              <a:t> </a:t>
            </a:r>
            <a:r>
              <a:rPr lang="en-IE" baseline="0" dirty="0" err="1" smtClean="0"/>
              <a:t>sa</a:t>
            </a:r>
            <a:r>
              <a:rPr lang="en-IE" baseline="0" dirty="0" smtClean="0"/>
              <a:t> </a:t>
            </a:r>
            <a:r>
              <a:rPr lang="en-IE" baseline="0" dirty="0" err="1" smtClean="0"/>
              <a:t>bhfreagairt</a:t>
            </a:r>
            <a:r>
              <a:rPr lang="en-IE" baseline="0" dirty="0" smtClean="0"/>
              <a:t>!!</a:t>
            </a:r>
          </a:p>
        </p:txBody>
      </p:sp>
      <p:sp>
        <p:nvSpPr>
          <p:cNvPr id="4" name="Slide Number Placeholder 3"/>
          <p:cNvSpPr>
            <a:spLocks noGrp="1"/>
          </p:cNvSpPr>
          <p:nvPr>
            <p:ph type="sldNum" sz="quarter" idx="10"/>
          </p:nvPr>
        </p:nvSpPr>
        <p:spPr/>
        <p:txBody>
          <a:bodyPr/>
          <a:lstStyle/>
          <a:p>
            <a:fld id="{5F1F5AF0-F34B-4B2B-A1CB-D990850B7E29}" type="slidenum">
              <a:rPr lang="en-IE" smtClean="0"/>
              <a:pPr/>
              <a:t>1</a:t>
            </a:fld>
            <a:endParaRPr lang="en-IE" dirty="0"/>
          </a:p>
        </p:txBody>
      </p:sp>
    </p:spTree>
    <p:extLst>
      <p:ext uri="{BB962C8B-B14F-4D97-AF65-F5344CB8AC3E}">
        <p14:creationId xmlns:p14="http://schemas.microsoft.com/office/powerpoint/2010/main" val="393012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Déan</a:t>
            </a:r>
            <a:r>
              <a:rPr lang="en-IE" dirty="0" smtClean="0"/>
              <a:t> </a:t>
            </a:r>
            <a:r>
              <a:rPr lang="en-IE" dirty="0" err="1" smtClean="0"/>
              <a:t>nascadh</a:t>
            </a:r>
            <a:r>
              <a:rPr lang="en-IE" dirty="0" smtClean="0"/>
              <a:t> le </a:t>
            </a:r>
            <a:r>
              <a:rPr lang="en-IE" dirty="0" err="1" smtClean="0"/>
              <a:t>hArchie</a:t>
            </a:r>
            <a:r>
              <a:rPr lang="en-IE" dirty="0" smtClean="0"/>
              <a:t> </a:t>
            </a:r>
            <a:r>
              <a:rPr lang="en-IE" dirty="0" err="1" smtClean="0"/>
              <a:t>ag</a:t>
            </a:r>
            <a:r>
              <a:rPr lang="en-IE" dirty="0" smtClean="0"/>
              <a:t> </a:t>
            </a:r>
            <a:r>
              <a:rPr lang="en-IE" dirty="0" err="1" smtClean="0"/>
              <a:t>líonadh</a:t>
            </a:r>
            <a:r>
              <a:rPr lang="en-IE" dirty="0" smtClean="0"/>
              <a:t> a </a:t>
            </a:r>
            <a:r>
              <a:rPr lang="en-IE" dirty="0" err="1" smtClean="0"/>
              <a:t>fholcadáin</a:t>
            </a:r>
            <a:r>
              <a:rPr lang="en-IE" baseline="0" dirty="0" smtClean="0"/>
              <a:t>.</a:t>
            </a:r>
          </a:p>
          <a:p>
            <a:r>
              <a:rPr lang="en-IE" baseline="0" dirty="0" err="1" smtClean="0"/>
              <a:t>Tá</a:t>
            </a:r>
            <a:r>
              <a:rPr lang="en-IE" baseline="0" dirty="0" smtClean="0"/>
              <a:t> </a:t>
            </a:r>
            <a:r>
              <a:rPr lang="en-IE" baseline="0" dirty="0" err="1" smtClean="0"/>
              <a:t>na</a:t>
            </a:r>
            <a:r>
              <a:rPr lang="en-IE" baseline="0" dirty="0" smtClean="0"/>
              <a:t> </a:t>
            </a:r>
            <a:r>
              <a:rPr lang="en-IE" baseline="0" dirty="0" err="1" smtClean="0"/>
              <a:t>soithigh</a:t>
            </a:r>
            <a:r>
              <a:rPr lang="en-IE" baseline="0" dirty="0" smtClean="0"/>
              <a:t> </a:t>
            </a:r>
            <a:r>
              <a:rPr lang="en-IE" baseline="0" dirty="0" err="1" smtClean="0"/>
              <a:t>ar</a:t>
            </a:r>
            <a:r>
              <a:rPr lang="en-IE" baseline="0" dirty="0" smtClean="0"/>
              <a:t> an </a:t>
            </a:r>
            <a:r>
              <a:rPr lang="en-IE" baseline="0" dirty="0" err="1" smtClean="0"/>
              <a:t>airde</a:t>
            </a:r>
            <a:r>
              <a:rPr lang="en-IE" baseline="0" dirty="0" smtClean="0"/>
              <a:t> </a:t>
            </a:r>
            <a:r>
              <a:rPr lang="en-IE" baseline="0" dirty="0" err="1" smtClean="0"/>
              <a:t>chéanna</a:t>
            </a:r>
            <a:r>
              <a:rPr lang="en-IE" baseline="0" dirty="0" smtClean="0"/>
              <a:t> </a:t>
            </a:r>
            <a:r>
              <a:rPr lang="en-IE" baseline="0" dirty="0" err="1" smtClean="0"/>
              <a:t>agus</a:t>
            </a:r>
            <a:r>
              <a:rPr lang="en-IE" baseline="0" dirty="0" smtClean="0"/>
              <a:t> </a:t>
            </a:r>
            <a:r>
              <a:rPr lang="en-IE" baseline="0" dirty="0" err="1" smtClean="0"/>
              <a:t>iad</a:t>
            </a:r>
            <a:r>
              <a:rPr lang="en-IE" baseline="0" dirty="0" smtClean="0"/>
              <a:t> á </a:t>
            </a:r>
            <a:r>
              <a:rPr lang="en-IE" baseline="0" dirty="0" err="1" smtClean="0"/>
              <a:t>lionadh</a:t>
            </a:r>
            <a:r>
              <a:rPr lang="en-IE" baseline="0" dirty="0" smtClean="0"/>
              <a:t> </a:t>
            </a:r>
            <a:r>
              <a:rPr lang="en-IE" baseline="0" dirty="0" err="1" smtClean="0"/>
              <a:t>ag</a:t>
            </a:r>
            <a:r>
              <a:rPr lang="en-IE" baseline="0" dirty="0" smtClean="0"/>
              <a:t> an </a:t>
            </a:r>
            <a:r>
              <a:rPr lang="en-IE" baseline="0" dirty="0" err="1" smtClean="0"/>
              <a:t>ráta</a:t>
            </a:r>
            <a:r>
              <a:rPr lang="en-IE" baseline="0" dirty="0" smtClean="0"/>
              <a:t> </a:t>
            </a:r>
            <a:r>
              <a:rPr lang="en-IE" baseline="0" dirty="0" err="1" smtClean="0"/>
              <a:t>céanna</a:t>
            </a:r>
            <a:r>
              <a:rPr lang="en-IE" baseline="0" dirty="0" smtClean="0"/>
              <a:t>.</a:t>
            </a:r>
          </a:p>
          <a:p>
            <a:r>
              <a:rPr lang="en-IE" baseline="0" dirty="0" err="1" smtClean="0"/>
              <a:t>Oscail</a:t>
            </a:r>
            <a:r>
              <a:rPr lang="en-IE" baseline="0" dirty="0" smtClean="0"/>
              <a:t> </a:t>
            </a:r>
            <a:r>
              <a:rPr lang="en-IE" i="1" baseline="0" dirty="0" err="1" smtClean="0"/>
              <a:t>Geogebra</a:t>
            </a:r>
            <a:r>
              <a:rPr lang="en-IE" baseline="0" dirty="0" smtClean="0"/>
              <a:t>  </a:t>
            </a:r>
            <a:r>
              <a:rPr lang="en-IE" baseline="0" dirty="0" err="1" smtClean="0"/>
              <a:t>nuair</a:t>
            </a:r>
            <a:r>
              <a:rPr lang="en-IE" baseline="0" dirty="0" smtClean="0"/>
              <a:t> a </a:t>
            </a:r>
            <a:r>
              <a:rPr lang="en-IE" baseline="0" dirty="0" err="1" smtClean="0"/>
              <a:t>bheidh</a:t>
            </a:r>
            <a:r>
              <a:rPr lang="en-IE" baseline="0" dirty="0" smtClean="0"/>
              <a:t> </a:t>
            </a:r>
            <a:r>
              <a:rPr lang="en-IE" baseline="0" dirty="0" err="1" smtClean="0"/>
              <a:t>múinteoirí</a:t>
            </a:r>
            <a:r>
              <a:rPr lang="en-IE" baseline="0" dirty="0" smtClean="0"/>
              <a:t> </a:t>
            </a:r>
            <a:r>
              <a:rPr lang="en-IE" baseline="0" dirty="0" err="1" smtClean="0"/>
              <a:t>ag</a:t>
            </a:r>
            <a:r>
              <a:rPr lang="en-IE" baseline="0" dirty="0" smtClean="0"/>
              <a:t> </a:t>
            </a:r>
            <a:r>
              <a:rPr lang="en-IE" baseline="0" dirty="0" err="1" smtClean="0"/>
              <a:t>tarraingt</a:t>
            </a:r>
            <a:r>
              <a:rPr lang="en-IE" baseline="0" dirty="0" smtClean="0"/>
              <a:t> a </a:t>
            </a:r>
            <a:r>
              <a:rPr lang="en-IE" baseline="0" dirty="0" err="1" smtClean="0"/>
              <a:t>ngrafanna</a:t>
            </a:r>
            <a:r>
              <a:rPr lang="en-IE" baseline="0" dirty="0" smtClean="0"/>
              <a:t>.</a:t>
            </a:r>
          </a:p>
          <a:p>
            <a:r>
              <a:rPr lang="en-IE" baseline="0" dirty="0" err="1" smtClean="0"/>
              <a:t>Tá</a:t>
            </a:r>
            <a:r>
              <a:rPr lang="en-IE" baseline="0" dirty="0" smtClean="0"/>
              <a:t> an </a:t>
            </a:r>
            <a:r>
              <a:rPr lang="en-IE" baseline="0" dirty="0" err="1" smtClean="0"/>
              <a:t>ráta</a:t>
            </a:r>
            <a:r>
              <a:rPr lang="en-IE" baseline="0" dirty="0" smtClean="0"/>
              <a:t> </a:t>
            </a:r>
            <a:r>
              <a:rPr lang="en-IE" baseline="0" dirty="0" err="1" smtClean="0"/>
              <a:t>athraithe</a:t>
            </a:r>
            <a:r>
              <a:rPr lang="en-IE" baseline="0" dirty="0" smtClean="0"/>
              <a:t> </a:t>
            </a:r>
            <a:r>
              <a:rPr lang="en-IE" baseline="0" dirty="0" err="1" smtClean="0"/>
              <a:t>tairiseach</a:t>
            </a:r>
            <a:r>
              <a:rPr lang="en-IE" baseline="0" dirty="0" smtClean="0"/>
              <a:t> i.e. is </a:t>
            </a:r>
            <a:r>
              <a:rPr lang="en-IE" baseline="0" dirty="0" err="1" smtClean="0"/>
              <a:t>féidir</a:t>
            </a:r>
            <a:r>
              <a:rPr lang="en-IE" baseline="0" dirty="0" smtClean="0"/>
              <a:t> </a:t>
            </a:r>
            <a:r>
              <a:rPr lang="en-IE" baseline="0" dirty="0" err="1" smtClean="0"/>
              <a:t>linn</a:t>
            </a:r>
            <a:r>
              <a:rPr lang="en-IE" baseline="0" dirty="0" smtClean="0"/>
              <a:t> a </a:t>
            </a:r>
            <a:r>
              <a:rPr lang="en-IE" baseline="0" dirty="0" err="1" smtClean="0"/>
              <a:t>rá</a:t>
            </a:r>
            <a:r>
              <a:rPr lang="en-IE" baseline="0" dirty="0" smtClean="0"/>
              <a:t> </a:t>
            </a:r>
            <a:r>
              <a:rPr lang="en-IE" baseline="0" dirty="0" err="1" smtClean="0"/>
              <a:t>ag</a:t>
            </a:r>
            <a:r>
              <a:rPr lang="en-IE" baseline="0" dirty="0" smtClean="0"/>
              <a:t> </a:t>
            </a:r>
            <a:r>
              <a:rPr lang="en-IE" baseline="0" dirty="0" err="1" smtClean="0"/>
              <a:t>pointe</a:t>
            </a:r>
            <a:r>
              <a:rPr lang="en-IE" baseline="0" dirty="0" smtClean="0"/>
              <a:t> </a:t>
            </a:r>
            <a:r>
              <a:rPr lang="en-IE" baseline="0" dirty="0" err="1" smtClean="0"/>
              <a:t>ar</a:t>
            </a:r>
            <a:r>
              <a:rPr lang="en-IE" baseline="0" dirty="0" smtClean="0"/>
              <a:t> </a:t>
            </a:r>
            <a:r>
              <a:rPr lang="en-IE" baseline="0" dirty="0" err="1" smtClean="0"/>
              <a:t>bith</a:t>
            </a:r>
            <a:r>
              <a:rPr lang="en-IE" baseline="0" dirty="0" smtClean="0"/>
              <a:t> </a:t>
            </a:r>
            <a:r>
              <a:rPr lang="en-IE" baseline="0" dirty="0" err="1" smtClean="0"/>
              <a:t>cé</a:t>
            </a:r>
            <a:r>
              <a:rPr lang="en-IE" baseline="0" dirty="0" smtClean="0"/>
              <a:t> </a:t>
            </a:r>
            <a:r>
              <a:rPr lang="en-IE" baseline="0" dirty="0" err="1" smtClean="0"/>
              <a:t>chomh</a:t>
            </a:r>
            <a:r>
              <a:rPr lang="en-IE" baseline="0" dirty="0" smtClean="0"/>
              <a:t> </a:t>
            </a:r>
            <a:r>
              <a:rPr lang="en-IE" baseline="0" dirty="0" err="1" smtClean="0"/>
              <a:t>tapa</a:t>
            </a:r>
            <a:r>
              <a:rPr lang="en-IE" baseline="0" dirty="0" smtClean="0"/>
              <a:t> is </a:t>
            </a:r>
            <a:r>
              <a:rPr lang="en-IE" baseline="0" dirty="0" err="1" smtClean="0"/>
              <a:t>atá</a:t>
            </a:r>
            <a:r>
              <a:rPr lang="en-IE" baseline="0" dirty="0" smtClean="0"/>
              <a:t> an </a:t>
            </a:r>
            <a:r>
              <a:rPr lang="en-IE" baseline="0" dirty="0" err="1" smtClean="0"/>
              <a:t>soitheach</a:t>
            </a:r>
            <a:r>
              <a:rPr lang="en-IE" baseline="0" dirty="0" smtClean="0"/>
              <a:t> á </a:t>
            </a:r>
            <a:r>
              <a:rPr lang="en-IE" baseline="0" dirty="0" err="1" smtClean="0"/>
              <a:t>líonadh</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11</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smtClean="0"/>
              <a:t>Bain </a:t>
            </a:r>
            <a:r>
              <a:rPr lang="en-IE" dirty="0" err="1" smtClean="0"/>
              <a:t>úsáid</a:t>
            </a:r>
            <a:r>
              <a:rPr lang="en-IE" dirty="0" smtClean="0"/>
              <a:t> as an </a:t>
            </a:r>
            <a:r>
              <a:rPr lang="en-IE" dirty="0" err="1" smtClean="0"/>
              <a:t>gcéad</a:t>
            </a:r>
            <a:r>
              <a:rPr lang="en-IE" dirty="0" smtClean="0"/>
              <a:t> </a:t>
            </a:r>
            <a:r>
              <a:rPr lang="en-IE" dirty="0" err="1" smtClean="0"/>
              <a:t>fhillteán</a:t>
            </a:r>
            <a:r>
              <a:rPr lang="en-IE" baseline="0" dirty="0" smtClean="0"/>
              <a:t> </a:t>
            </a:r>
            <a:r>
              <a:rPr lang="en-IE" baseline="0" dirty="0" err="1" smtClean="0"/>
              <a:t>i</a:t>
            </a:r>
            <a:r>
              <a:rPr lang="en-IE" baseline="0" dirty="0" smtClean="0"/>
              <a:t> </a:t>
            </a:r>
            <a:r>
              <a:rPr lang="en-IE" i="1" baseline="0" dirty="0" err="1" smtClean="0"/>
              <a:t>Geogebra</a:t>
            </a:r>
            <a:r>
              <a:rPr lang="en-IE" baseline="0" dirty="0" smtClean="0"/>
              <a:t> </a:t>
            </a:r>
            <a:r>
              <a:rPr lang="en-IE" baseline="0" dirty="0" err="1" smtClean="0"/>
              <a:t>chun</a:t>
            </a:r>
            <a:r>
              <a:rPr lang="en-IE" baseline="0" dirty="0" smtClean="0"/>
              <a:t> é </a:t>
            </a:r>
            <a:r>
              <a:rPr lang="en-IE" baseline="0" dirty="0" err="1" smtClean="0"/>
              <a:t>seo</a:t>
            </a:r>
            <a:r>
              <a:rPr lang="en-IE" baseline="0" dirty="0" smtClean="0"/>
              <a:t> a </a:t>
            </a:r>
            <a:r>
              <a:rPr lang="en-IE" baseline="0" dirty="0" err="1" smtClean="0"/>
              <a:t>léiriú</a:t>
            </a:r>
            <a:r>
              <a:rPr lang="en-IE" baseline="0" dirty="0" smtClean="0"/>
              <a:t>, ach </a:t>
            </a:r>
            <a:r>
              <a:rPr lang="en-IE" baseline="0" dirty="0" err="1" smtClean="0"/>
              <a:t>athraigh</a:t>
            </a:r>
            <a:r>
              <a:rPr lang="en-IE" baseline="0" dirty="0" smtClean="0"/>
              <a:t> an </a:t>
            </a:r>
            <a:r>
              <a:rPr lang="en-IE" baseline="0" dirty="0" err="1" smtClean="0"/>
              <a:t>airde</a:t>
            </a:r>
            <a:r>
              <a:rPr lang="en-IE" baseline="0" dirty="0" smtClean="0"/>
              <a:t> </a:t>
            </a:r>
            <a:r>
              <a:rPr lang="en-IE" baseline="0" dirty="0" err="1" smtClean="0"/>
              <a:t>i</a:t>
            </a:r>
            <a:r>
              <a:rPr lang="en-IE" baseline="0" dirty="0" smtClean="0"/>
              <a:t> </a:t>
            </a:r>
            <a:r>
              <a:rPr lang="en-IE" baseline="0" dirty="0" err="1" smtClean="0"/>
              <a:t>sorcóir</a:t>
            </a:r>
            <a:r>
              <a:rPr lang="en-IE" baseline="0" dirty="0" smtClean="0"/>
              <a:t> B go 4, </a:t>
            </a:r>
            <a:r>
              <a:rPr lang="en-IE" baseline="0" dirty="0" err="1" smtClean="0"/>
              <a:t>abraimis</a:t>
            </a:r>
            <a:r>
              <a:rPr lang="en-IE" baseline="0" dirty="0" smtClean="0"/>
              <a:t>.</a:t>
            </a:r>
            <a:endParaRPr lang="en-IE" dirty="0" smtClean="0"/>
          </a:p>
          <a:p>
            <a:endParaRPr lang="en-IE" dirty="0" smtClean="0"/>
          </a:p>
          <a:p>
            <a:r>
              <a:rPr lang="en-IE" dirty="0" err="1" smtClean="0"/>
              <a:t>Léirmhínigh</a:t>
            </a:r>
            <a:r>
              <a:rPr lang="en-IE" dirty="0" smtClean="0"/>
              <a:t> </a:t>
            </a:r>
            <a:r>
              <a:rPr lang="en-IE" dirty="0" err="1" smtClean="0"/>
              <a:t>pointe</a:t>
            </a:r>
            <a:r>
              <a:rPr lang="en-IE" dirty="0" smtClean="0"/>
              <a:t> </a:t>
            </a:r>
            <a:r>
              <a:rPr lang="en-IE" dirty="0" err="1" smtClean="0"/>
              <a:t>trasnaithe</a:t>
            </a:r>
            <a:r>
              <a:rPr lang="en-IE" baseline="0" dirty="0" smtClean="0"/>
              <a:t> </a:t>
            </a:r>
            <a:r>
              <a:rPr lang="en-IE" baseline="0" dirty="0" err="1" smtClean="0"/>
              <a:t>na</a:t>
            </a:r>
            <a:r>
              <a:rPr lang="en-IE" baseline="0" dirty="0" smtClean="0"/>
              <a:t> </a:t>
            </a:r>
            <a:r>
              <a:rPr lang="en-IE" baseline="0" dirty="0" err="1" smtClean="0"/>
              <a:t>ngrafanna</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13</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Níl</a:t>
            </a:r>
            <a:r>
              <a:rPr lang="en-IE" dirty="0" smtClean="0"/>
              <a:t> </a:t>
            </a:r>
            <a:r>
              <a:rPr lang="en-IE" dirty="0" err="1" smtClean="0"/>
              <a:t>sé</a:t>
            </a:r>
            <a:r>
              <a:rPr lang="en-IE" dirty="0" smtClean="0"/>
              <a:t> </a:t>
            </a:r>
            <a:r>
              <a:rPr lang="en-IE" dirty="0" err="1" smtClean="0"/>
              <a:t>chomh</a:t>
            </a:r>
            <a:r>
              <a:rPr lang="en-IE" dirty="0" smtClean="0"/>
              <a:t> </a:t>
            </a:r>
            <a:r>
              <a:rPr lang="en-IE" dirty="0" err="1" smtClean="0"/>
              <a:t>furasta</a:t>
            </a:r>
            <a:r>
              <a:rPr lang="en-IE" dirty="0" smtClean="0"/>
              <a:t> </a:t>
            </a:r>
            <a:r>
              <a:rPr lang="en-IE" dirty="0" err="1" smtClean="0"/>
              <a:t>labhairt</a:t>
            </a:r>
            <a:r>
              <a:rPr lang="en-IE" dirty="0" smtClean="0"/>
              <a:t> mar </a:t>
            </a:r>
            <a:r>
              <a:rPr lang="en-IE" dirty="0" err="1" smtClean="0"/>
              <a:t>gheall</a:t>
            </a:r>
            <a:r>
              <a:rPr lang="en-IE" dirty="0" smtClean="0"/>
              <a:t> </a:t>
            </a:r>
            <a:r>
              <a:rPr lang="en-IE" dirty="0" err="1" smtClean="0"/>
              <a:t>ar</a:t>
            </a:r>
            <a:r>
              <a:rPr lang="en-IE" dirty="0" smtClean="0"/>
              <a:t> </a:t>
            </a:r>
            <a:r>
              <a:rPr lang="en-IE" dirty="0" err="1" smtClean="0"/>
              <a:t>ráta</a:t>
            </a:r>
            <a:r>
              <a:rPr lang="en-IE" dirty="0" smtClean="0"/>
              <a:t> </a:t>
            </a:r>
            <a:r>
              <a:rPr lang="en-IE" dirty="0" err="1" smtClean="0"/>
              <a:t>athraithe</a:t>
            </a:r>
            <a:r>
              <a:rPr lang="en-IE" dirty="0" smtClean="0"/>
              <a:t> </a:t>
            </a:r>
            <a:r>
              <a:rPr lang="en-IE" dirty="0" err="1" smtClean="0"/>
              <a:t>anseo</a:t>
            </a:r>
            <a:r>
              <a:rPr lang="en-IE" dirty="0" smtClean="0"/>
              <a:t>, </a:t>
            </a:r>
            <a:r>
              <a:rPr lang="en-IE" dirty="0" err="1" smtClean="0"/>
              <a:t>toisc</a:t>
            </a:r>
            <a:r>
              <a:rPr lang="en-IE" dirty="0" smtClean="0"/>
              <a:t> </a:t>
            </a:r>
            <a:r>
              <a:rPr lang="en-IE" dirty="0" err="1" smtClean="0"/>
              <a:t>nach</a:t>
            </a:r>
            <a:r>
              <a:rPr lang="en-IE" dirty="0" smtClean="0"/>
              <a:t> </a:t>
            </a:r>
            <a:r>
              <a:rPr lang="en-IE" dirty="0" err="1" smtClean="0"/>
              <a:t>bhfuil</a:t>
            </a:r>
            <a:r>
              <a:rPr lang="en-IE" dirty="0" smtClean="0"/>
              <a:t> </a:t>
            </a:r>
            <a:r>
              <a:rPr lang="en-IE" dirty="0" err="1" smtClean="0"/>
              <a:t>sé</a:t>
            </a:r>
            <a:r>
              <a:rPr lang="en-IE" dirty="0" smtClean="0"/>
              <a:t> </a:t>
            </a:r>
            <a:r>
              <a:rPr lang="en-IE" dirty="0" err="1" smtClean="0"/>
              <a:t>tairiseach</a:t>
            </a:r>
            <a:r>
              <a:rPr lang="en-IE" dirty="0" smtClean="0"/>
              <a:t>. </a:t>
            </a:r>
            <a:r>
              <a:rPr lang="en-IE" dirty="0" err="1" smtClean="0"/>
              <a:t>Ba</a:t>
            </a:r>
            <a:r>
              <a:rPr lang="en-IE" dirty="0" smtClean="0"/>
              <a:t> </a:t>
            </a:r>
            <a:r>
              <a:rPr lang="en-IE" dirty="0" err="1" smtClean="0"/>
              <a:t>ghá</a:t>
            </a:r>
            <a:r>
              <a:rPr lang="en-IE" dirty="0" smtClean="0"/>
              <a:t> </a:t>
            </a:r>
            <a:r>
              <a:rPr lang="en-IE" dirty="0" err="1" smtClean="0"/>
              <a:t>dúinn</a:t>
            </a:r>
            <a:r>
              <a:rPr lang="en-IE" dirty="0" smtClean="0"/>
              <a:t> an </a:t>
            </a:r>
            <a:r>
              <a:rPr lang="en-IE" dirty="0" err="1" smtClean="0"/>
              <a:t>pointe</a:t>
            </a:r>
            <a:r>
              <a:rPr lang="en-IE" dirty="0" smtClean="0"/>
              <a:t>, </a:t>
            </a:r>
            <a:r>
              <a:rPr lang="en-IE" dirty="0" err="1" smtClean="0"/>
              <a:t>ag</a:t>
            </a:r>
            <a:r>
              <a:rPr lang="en-IE" dirty="0" smtClean="0"/>
              <a:t> a </a:t>
            </a:r>
            <a:r>
              <a:rPr lang="en-IE" dirty="0" err="1" smtClean="0"/>
              <a:t>bhfuil</a:t>
            </a:r>
            <a:r>
              <a:rPr lang="en-IE" dirty="0" smtClean="0"/>
              <a:t> </a:t>
            </a:r>
            <a:r>
              <a:rPr lang="en-IE" dirty="0" err="1" smtClean="0"/>
              <a:t>suim</a:t>
            </a:r>
            <a:r>
              <a:rPr lang="en-IE" dirty="0" smtClean="0"/>
              <a:t> </a:t>
            </a:r>
            <a:r>
              <a:rPr lang="en-IE" dirty="0" err="1" smtClean="0"/>
              <a:t>againn</a:t>
            </a:r>
            <a:r>
              <a:rPr lang="en-IE" dirty="0" smtClean="0"/>
              <a:t> </a:t>
            </a:r>
            <a:r>
              <a:rPr lang="en-IE" dirty="0" err="1" smtClean="0"/>
              <a:t>ina</a:t>
            </a:r>
            <a:r>
              <a:rPr lang="en-IE" dirty="0" smtClean="0"/>
              <a:t> </a:t>
            </a:r>
            <a:r>
              <a:rPr lang="en-IE" dirty="0" err="1" smtClean="0"/>
              <a:t>ráta</a:t>
            </a:r>
            <a:r>
              <a:rPr lang="en-IE" dirty="0" smtClean="0"/>
              <a:t> </a:t>
            </a:r>
            <a:r>
              <a:rPr lang="en-IE" dirty="0" err="1" smtClean="0"/>
              <a:t>athaithe</a:t>
            </a:r>
            <a:r>
              <a:rPr lang="en-IE" dirty="0" smtClean="0"/>
              <a:t>, a </a:t>
            </a:r>
            <a:r>
              <a:rPr lang="en-IE" dirty="0" err="1" smtClean="0"/>
              <a:t>shonrú</a:t>
            </a:r>
            <a:r>
              <a:rPr lang="en-IE" dirty="0" smtClean="0"/>
              <a:t> go </a:t>
            </a:r>
            <a:r>
              <a:rPr lang="en-IE" dirty="0" err="1" smtClean="0"/>
              <a:t>cruinn</a:t>
            </a:r>
            <a:r>
              <a:rPr lang="en-IE" dirty="0" smtClean="0"/>
              <a:t> </a:t>
            </a:r>
            <a:r>
              <a:rPr lang="en-IE" baseline="0" dirty="0" smtClean="0"/>
              <a:t>(</a:t>
            </a:r>
            <a:r>
              <a:rPr lang="en-IE" i="1" baseline="0" dirty="0" err="1" smtClean="0"/>
              <a:t>ag</a:t>
            </a:r>
            <a:r>
              <a:rPr lang="en-IE" i="1" baseline="0" dirty="0" smtClean="0"/>
              <a:t> </a:t>
            </a:r>
            <a:r>
              <a:rPr lang="en-IE" i="1" baseline="0" dirty="0" err="1" smtClean="0"/>
              <a:t>tosú</a:t>
            </a:r>
            <a:r>
              <a:rPr lang="en-IE" i="1" baseline="0" dirty="0" smtClean="0"/>
              <a:t> </a:t>
            </a:r>
            <a:r>
              <a:rPr lang="en-IE" i="1" baseline="0" dirty="0" err="1" smtClean="0"/>
              <a:t>ar</a:t>
            </a:r>
            <a:r>
              <a:rPr lang="en-IE" i="1" baseline="0" dirty="0" smtClean="0"/>
              <a:t> </a:t>
            </a:r>
            <a:r>
              <a:rPr lang="en-IE" i="1" baseline="0" dirty="0" err="1" smtClean="0"/>
              <a:t>theacht</a:t>
            </a:r>
            <a:r>
              <a:rPr lang="en-IE" i="1" baseline="0" dirty="0" smtClean="0"/>
              <a:t> </a:t>
            </a:r>
            <a:r>
              <a:rPr lang="en-IE" i="1" baseline="0" dirty="0" err="1" smtClean="0"/>
              <a:t>ar</a:t>
            </a:r>
            <a:r>
              <a:rPr lang="en-IE" i="1" baseline="0" dirty="0" smtClean="0"/>
              <a:t> </a:t>
            </a:r>
            <a:r>
              <a:rPr lang="en-IE" i="1" baseline="0" dirty="0" err="1" smtClean="0"/>
              <a:t>thuiscint</a:t>
            </a:r>
            <a:r>
              <a:rPr lang="en-IE" i="1" baseline="0" dirty="0" smtClean="0"/>
              <a:t> </a:t>
            </a:r>
            <a:r>
              <a:rPr lang="en-IE" i="1" baseline="0" dirty="0" err="1" smtClean="0"/>
              <a:t>ar</a:t>
            </a:r>
            <a:r>
              <a:rPr lang="en-IE" i="1" baseline="0" dirty="0" smtClean="0"/>
              <a:t> an </a:t>
            </a:r>
            <a:r>
              <a:rPr lang="en-IE" i="1" baseline="0" dirty="0" err="1" smtClean="0"/>
              <a:t>idé</a:t>
            </a:r>
            <a:r>
              <a:rPr lang="en-IE" i="1" baseline="0" dirty="0" smtClean="0"/>
              <a:t> ‘</a:t>
            </a:r>
            <a:r>
              <a:rPr lang="en-IE" i="1" baseline="0" dirty="0" err="1" smtClean="0"/>
              <a:t>meandarach</a:t>
            </a:r>
            <a:r>
              <a:rPr lang="en-IE" i="1" baseline="0" dirty="0" smtClean="0"/>
              <a:t>’</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solidFill>
                  <a:prstClr val="black"/>
                </a:solidFill>
              </a:rPr>
              <a:pPr/>
              <a:t>15</a:t>
            </a:fld>
            <a:endParaRPr lang="en-I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Tairiseach</a:t>
            </a:r>
            <a:r>
              <a:rPr lang="en-IE" baseline="0" dirty="0" smtClean="0"/>
              <a:t> </a:t>
            </a:r>
            <a:r>
              <a:rPr lang="en-IE" dirty="0" err="1" smtClean="0"/>
              <a:t>seachas</a:t>
            </a:r>
            <a:r>
              <a:rPr lang="en-IE" baseline="0" dirty="0" smtClean="0"/>
              <a:t> </a:t>
            </a:r>
            <a:r>
              <a:rPr lang="en-IE" dirty="0" err="1" smtClean="0"/>
              <a:t>neamhthairiseach</a:t>
            </a:r>
            <a:r>
              <a:rPr lang="en-IE" dirty="0" smtClean="0"/>
              <a:t> (</a:t>
            </a:r>
            <a:r>
              <a:rPr lang="en-IE" dirty="0" err="1" smtClean="0"/>
              <a:t>athrú</a:t>
            </a:r>
            <a:r>
              <a:rPr lang="en-IE" dirty="0" smtClean="0"/>
              <a:t> </a:t>
            </a:r>
            <a:r>
              <a:rPr lang="en-IE" dirty="0" err="1" smtClean="0"/>
              <a:t>athraitheach</a:t>
            </a:r>
            <a:r>
              <a:rPr lang="en-IE" dirty="0" smtClean="0"/>
              <a:t>)</a:t>
            </a:r>
          </a:p>
          <a:p>
            <a:r>
              <a:rPr lang="en-IE" dirty="0" err="1" smtClean="0"/>
              <a:t>Tá</a:t>
            </a:r>
            <a:r>
              <a:rPr lang="en-IE" dirty="0" smtClean="0"/>
              <a:t> an </a:t>
            </a:r>
            <a:r>
              <a:rPr lang="en-IE" dirty="0" err="1" smtClean="0"/>
              <a:t>ráta</a:t>
            </a:r>
            <a:r>
              <a:rPr lang="en-IE" dirty="0" smtClean="0"/>
              <a:t> </a:t>
            </a:r>
            <a:r>
              <a:rPr lang="en-IE" dirty="0" err="1" smtClean="0"/>
              <a:t>athraithe</a:t>
            </a:r>
            <a:r>
              <a:rPr lang="en-IE" dirty="0" smtClean="0"/>
              <a:t> mar</a:t>
            </a:r>
            <a:r>
              <a:rPr lang="en-IE" baseline="0" dirty="0" smtClean="0"/>
              <a:t> </a:t>
            </a:r>
            <a:r>
              <a:rPr lang="en-IE" dirty="0" smtClean="0"/>
              <a:t>an </a:t>
            </a:r>
            <a:r>
              <a:rPr lang="en-IE" dirty="0" err="1" smtClean="0"/>
              <a:t>gcéanna</a:t>
            </a:r>
            <a:r>
              <a:rPr lang="en-IE" dirty="0" smtClean="0"/>
              <a:t> </a:t>
            </a:r>
            <a:r>
              <a:rPr lang="en-IE" dirty="0" err="1" smtClean="0"/>
              <a:t>i</a:t>
            </a:r>
            <a:r>
              <a:rPr lang="en-IE" baseline="0" dirty="0" smtClean="0"/>
              <a:t> </a:t>
            </a:r>
            <a:r>
              <a:rPr lang="en-IE" baseline="0" dirty="0" err="1" smtClean="0"/>
              <a:t>ngach</a:t>
            </a:r>
            <a:r>
              <a:rPr lang="en-IE" baseline="0" dirty="0" smtClean="0"/>
              <a:t> </a:t>
            </a:r>
            <a:r>
              <a:rPr lang="en-IE" baseline="0" dirty="0" err="1" smtClean="0"/>
              <a:t>áit</a:t>
            </a:r>
            <a:r>
              <a:rPr lang="en-IE" baseline="0" dirty="0" smtClean="0"/>
              <a:t> do </a:t>
            </a:r>
            <a:r>
              <a:rPr lang="en-IE" baseline="0" dirty="0" err="1" smtClean="0"/>
              <a:t>na</a:t>
            </a:r>
            <a:r>
              <a:rPr lang="en-IE" baseline="0" dirty="0" smtClean="0"/>
              <a:t> </a:t>
            </a:r>
            <a:r>
              <a:rPr lang="en-IE" baseline="0" dirty="0" err="1" smtClean="0"/>
              <a:t>sorcóirí</a:t>
            </a:r>
            <a:r>
              <a:rPr lang="en-IE" dirty="0" smtClean="0"/>
              <a:t> ach is </a:t>
            </a:r>
            <a:r>
              <a:rPr lang="en-IE" dirty="0" err="1" smtClean="0"/>
              <a:t>cás</a:t>
            </a:r>
            <a:r>
              <a:rPr lang="en-IE" dirty="0" smtClean="0"/>
              <a:t> </a:t>
            </a:r>
            <a:r>
              <a:rPr lang="en-IE" dirty="0" err="1" smtClean="0"/>
              <a:t>eile</a:t>
            </a:r>
            <a:r>
              <a:rPr lang="en-IE" dirty="0" smtClean="0"/>
              <a:t> </a:t>
            </a:r>
            <a:r>
              <a:rPr lang="en-IE" dirty="0" err="1" smtClean="0"/>
              <a:t>ar</a:t>
            </a:r>
            <a:r>
              <a:rPr lang="en-IE" dirty="0" smtClean="0"/>
              <a:t> fad é an </a:t>
            </a:r>
            <a:r>
              <a:rPr lang="en-IE" dirty="0" err="1" smtClean="0"/>
              <a:t>cón</a:t>
            </a:r>
            <a:r>
              <a:rPr lang="en-IE" dirty="0" smtClean="0"/>
              <a:t>.</a:t>
            </a:r>
          </a:p>
          <a:p>
            <a:r>
              <a:rPr lang="en-IE" dirty="0" err="1" smtClean="0"/>
              <a:t>Tá</a:t>
            </a:r>
            <a:r>
              <a:rPr lang="en-IE" dirty="0" smtClean="0"/>
              <a:t> </a:t>
            </a:r>
            <a:r>
              <a:rPr lang="en-IE" dirty="0" err="1" smtClean="0"/>
              <a:t>gníomhaíocht</a:t>
            </a:r>
            <a:r>
              <a:rPr lang="en-IE" dirty="0" smtClean="0"/>
              <a:t> </a:t>
            </a:r>
            <a:r>
              <a:rPr lang="en-IE" dirty="0" err="1" smtClean="0"/>
              <a:t>ghnáthshaoil</a:t>
            </a:r>
            <a:r>
              <a:rPr lang="en-IE" dirty="0" smtClean="0"/>
              <a:t> </a:t>
            </a:r>
            <a:r>
              <a:rPr lang="en-IE" dirty="0" err="1" smtClean="0"/>
              <a:t>eile</a:t>
            </a:r>
            <a:r>
              <a:rPr lang="en-IE" dirty="0" smtClean="0"/>
              <a:t> le </a:t>
            </a:r>
            <a:r>
              <a:rPr lang="en-IE" dirty="0" err="1" smtClean="0"/>
              <a:t>fáil</a:t>
            </a:r>
            <a:r>
              <a:rPr lang="en-IE" baseline="0" dirty="0" smtClean="0"/>
              <a:t> </a:t>
            </a:r>
            <a:r>
              <a:rPr lang="en-IE" baseline="0" dirty="0" err="1" smtClean="0"/>
              <a:t>i</a:t>
            </a:r>
            <a:r>
              <a:rPr lang="en-IE" baseline="0" dirty="0" smtClean="0"/>
              <a:t> ‘</a:t>
            </a:r>
            <a:r>
              <a:rPr lang="en-IE" dirty="0" smtClean="0"/>
              <a:t>T&amp;F’ </a:t>
            </a:r>
            <a:r>
              <a:rPr lang="en-IE" dirty="0" err="1" smtClean="0"/>
              <a:t>inarbh</a:t>
            </a:r>
            <a:r>
              <a:rPr lang="en-IE" baseline="0" dirty="0" smtClean="0"/>
              <a:t> </a:t>
            </a:r>
            <a:r>
              <a:rPr lang="en-IE" baseline="0" dirty="0" err="1" smtClean="0"/>
              <a:t>fhéidir</a:t>
            </a:r>
            <a:r>
              <a:rPr lang="en-IE" baseline="0" dirty="0" smtClean="0"/>
              <a:t> le </a:t>
            </a:r>
            <a:r>
              <a:rPr lang="en-IE" baseline="0" dirty="0" err="1" smtClean="0"/>
              <a:t>scoláirí</a:t>
            </a:r>
            <a:r>
              <a:rPr lang="en-IE" baseline="0" dirty="0" smtClean="0"/>
              <a:t> </a:t>
            </a:r>
            <a:r>
              <a:rPr lang="en-IE" baseline="0" dirty="0" err="1" smtClean="0"/>
              <a:t>na</a:t>
            </a:r>
            <a:r>
              <a:rPr lang="en-IE" baseline="0" dirty="0" smtClean="0"/>
              <a:t> </a:t>
            </a:r>
            <a:r>
              <a:rPr lang="en-IE" baseline="0" dirty="0" err="1" smtClean="0"/>
              <a:t>hidéanna</a:t>
            </a:r>
            <a:r>
              <a:rPr lang="en-IE" baseline="0" dirty="0" smtClean="0"/>
              <a:t> </a:t>
            </a:r>
            <a:r>
              <a:rPr lang="en-IE" baseline="0" dirty="0" err="1" smtClean="0"/>
              <a:t>seo</a:t>
            </a:r>
            <a:r>
              <a:rPr lang="en-IE" baseline="0" dirty="0" smtClean="0"/>
              <a:t> a </a:t>
            </a:r>
            <a:r>
              <a:rPr lang="en-IE" baseline="0" dirty="0" err="1" smtClean="0"/>
              <a:t>fheiceáil</a:t>
            </a:r>
            <a:r>
              <a:rPr lang="en-IE" dirty="0" smtClean="0"/>
              <a:t>:</a:t>
            </a:r>
            <a:r>
              <a:rPr lang="en-IE" baseline="0" dirty="0" smtClean="0"/>
              <a:t> </a:t>
            </a:r>
            <a:r>
              <a:rPr lang="en-IE" baseline="0" dirty="0" err="1" smtClean="0"/>
              <a:t>Traein</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16</a:t>
            </a:fld>
            <a:endParaRPr lang="en-I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Slí</a:t>
            </a:r>
            <a:r>
              <a:rPr lang="en-IE" dirty="0" smtClean="0"/>
              <a:t> an-</a:t>
            </a:r>
            <a:r>
              <a:rPr lang="en-IE" dirty="0" err="1" smtClean="0"/>
              <a:t>usáideach</a:t>
            </a:r>
            <a:r>
              <a:rPr lang="en-IE" dirty="0" smtClean="0"/>
              <a:t> le </a:t>
            </a:r>
            <a:r>
              <a:rPr lang="en-IE" dirty="0" err="1" smtClean="0"/>
              <a:t>féachaint</a:t>
            </a:r>
            <a:r>
              <a:rPr lang="en-IE" dirty="0" smtClean="0"/>
              <a:t> </a:t>
            </a:r>
            <a:r>
              <a:rPr lang="en-IE" dirty="0" err="1" smtClean="0"/>
              <a:t>ar</a:t>
            </a:r>
            <a:r>
              <a:rPr lang="en-IE" dirty="0" smtClean="0"/>
              <a:t> </a:t>
            </a:r>
            <a:r>
              <a:rPr lang="en-IE" dirty="0" err="1" smtClean="0"/>
              <a:t>ráta</a:t>
            </a:r>
            <a:r>
              <a:rPr lang="en-IE" dirty="0" smtClean="0"/>
              <a:t> </a:t>
            </a:r>
            <a:r>
              <a:rPr lang="en-IE" dirty="0" err="1" smtClean="0"/>
              <a:t>athraithe</a:t>
            </a:r>
            <a:r>
              <a:rPr lang="en-IE" dirty="0" smtClean="0"/>
              <a:t> is ea an </a:t>
            </a:r>
            <a:r>
              <a:rPr lang="en-IE" dirty="0" err="1" smtClean="0"/>
              <a:t>luas</a:t>
            </a:r>
            <a:r>
              <a:rPr lang="en-IE" dirty="0" smtClean="0"/>
              <a:t>.</a:t>
            </a:r>
            <a:r>
              <a:rPr lang="en-IE" baseline="0" dirty="0" smtClean="0"/>
              <a:t> </a:t>
            </a:r>
            <a:r>
              <a:rPr lang="en-IE" baseline="0" dirty="0" err="1" smtClean="0"/>
              <a:t>Breathnaímis</a:t>
            </a:r>
            <a:r>
              <a:rPr lang="en-IE" baseline="0" dirty="0" smtClean="0"/>
              <a:t> </a:t>
            </a:r>
            <a:r>
              <a:rPr lang="en-IE" baseline="0" dirty="0" err="1" smtClean="0"/>
              <a:t>ar</a:t>
            </a:r>
            <a:r>
              <a:rPr lang="en-IE" baseline="0" dirty="0" smtClean="0"/>
              <a:t> </a:t>
            </a:r>
            <a:r>
              <a:rPr lang="en-IE" baseline="0" dirty="0" err="1" smtClean="0"/>
              <a:t>roinnt</a:t>
            </a:r>
            <a:r>
              <a:rPr lang="en-IE" baseline="0" dirty="0" smtClean="0"/>
              <a:t> </a:t>
            </a:r>
            <a:r>
              <a:rPr lang="en-IE" baseline="0" dirty="0" err="1" smtClean="0"/>
              <a:t>samplaí</a:t>
            </a:r>
            <a:r>
              <a:rPr lang="en-IE" baseline="0" dirty="0" smtClean="0"/>
              <a:t> a </a:t>
            </a:r>
            <a:r>
              <a:rPr lang="en-IE" baseline="0" dirty="0" err="1" smtClean="0"/>
              <a:t>bhaineann</a:t>
            </a:r>
            <a:r>
              <a:rPr lang="en-IE" baseline="0" dirty="0" smtClean="0"/>
              <a:t> le </a:t>
            </a:r>
            <a:r>
              <a:rPr lang="en-IE" baseline="0" dirty="0" err="1" smtClean="0"/>
              <a:t>luas</a:t>
            </a:r>
            <a:r>
              <a:rPr lang="en-IE" baseline="0" dirty="0" smtClean="0"/>
              <a:t> (</a:t>
            </a:r>
            <a:r>
              <a:rPr lang="en-IE" baseline="0" dirty="0" err="1" smtClean="0"/>
              <a:t>Traein</a:t>
            </a:r>
            <a:r>
              <a:rPr lang="en-IE" baseline="0" dirty="0" smtClean="0"/>
              <a:t>/</a:t>
            </a:r>
            <a:r>
              <a:rPr lang="en-IE" baseline="0" dirty="0" err="1" smtClean="0"/>
              <a:t>Usain</a:t>
            </a:r>
            <a:r>
              <a:rPr lang="en-IE" baseline="0" dirty="0" smtClean="0"/>
              <a:t>/</a:t>
            </a:r>
            <a:r>
              <a:rPr lang="en-IE" baseline="0" dirty="0" err="1" smtClean="0"/>
              <a:t>Rothaíocht</a:t>
            </a:r>
            <a:r>
              <a:rPr lang="en-IE" baseline="0" dirty="0" smtClean="0"/>
              <a:t>)</a:t>
            </a:r>
            <a:endParaRPr lang="en-IE" dirty="0" smtClean="0"/>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Century Gothic" pitchFamily="34" charset="0"/>
                <a:ea typeface="+mn-ea"/>
                <a:cs typeface="+mn-cs"/>
              </a:rPr>
              <a:t>Beartaíonn</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roinnt</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scoláirí</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Idirbhliana</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ar</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thabhairt</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faoi</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thurgnamh</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bunaithe</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ar</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luas</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tairiseach</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Bíonn</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idirphlé</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ranga</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acu</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ar</a:t>
            </a:r>
            <a:r>
              <a:rPr lang="en-GB" sz="1200" kern="1200" baseline="0" dirty="0" smtClean="0">
                <a:solidFill>
                  <a:schemeClr val="tx1"/>
                </a:solidFill>
                <a:latin typeface="Century Gothic" pitchFamily="34" charset="0"/>
                <a:ea typeface="+mn-ea"/>
                <a:cs typeface="+mn-cs"/>
              </a:rPr>
              <a:t> an </a:t>
            </a:r>
            <a:r>
              <a:rPr lang="en-GB" sz="1200" kern="1200" baseline="0" dirty="0" err="1" smtClean="0">
                <a:solidFill>
                  <a:schemeClr val="tx1"/>
                </a:solidFill>
                <a:latin typeface="Century Gothic" pitchFamily="34" charset="0"/>
                <a:ea typeface="+mn-ea"/>
                <a:cs typeface="+mn-cs"/>
              </a:rPr>
              <a:t>áit</a:t>
            </a:r>
            <a:r>
              <a:rPr lang="en-GB" sz="1200" kern="1200" baseline="0" dirty="0" smtClean="0">
                <a:solidFill>
                  <a:schemeClr val="tx1"/>
                </a:solidFill>
                <a:latin typeface="Century Gothic" pitchFamily="34" charset="0"/>
                <a:ea typeface="+mn-ea"/>
                <a:cs typeface="+mn-cs"/>
              </a:rPr>
              <a:t> a </a:t>
            </a:r>
            <a:r>
              <a:rPr lang="en-GB" sz="1200" kern="1200" baseline="0" dirty="0" err="1" smtClean="0">
                <a:solidFill>
                  <a:schemeClr val="tx1"/>
                </a:solidFill>
                <a:latin typeface="Century Gothic" pitchFamily="34" charset="0"/>
                <a:ea typeface="+mn-ea"/>
                <a:cs typeface="+mn-cs"/>
              </a:rPr>
              <a:t>mbeadh</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b’fhéidir</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eiseamláir</a:t>
            </a:r>
            <a:r>
              <a:rPr lang="en-GB" sz="1200" kern="1200" baseline="0" dirty="0" smtClean="0">
                <a:solidFill>
                  <a:schemeClr val="tx1"/>
                </a:solidFill>
                <a:latin typeface="Century Gothic" pitchFamily="34" charset="0"/>
                <a:ea typeface="+mn-ea"/>
                <a:cs typeface="+mn-cs"/>
              </a:rPr>
              <a:t> de </a:t>
            </a:r>
            <a:r>
              <a:rPr lang="en-GB" sz="1200" kern="1200" baseline="0" dirty="0" err="1" smtClean="0">
                <a:solidFill>
                  <a:schemeClr val="tx1"/>
                </a:solidFill>
                <a:latin typeface="Century Gothic" pitchFamily="34" charset="0"/>
                <a:ea typeface="+mn-ea"/>
                <a:cs typeface="+mn-cs"/>
              </a:rPr>
              <a:t>luas</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tairiseach</a:t>
            </a:r>
            <a:r>
              <a:rPr lang="en-GB" sz="1200" kern="1200" baseline="0" dirty="0" smtClean="0">
                <a:solidFill>
                  <a:schemeClr val="tx1"/>
                </a:solidFill>
                <a:latin typeface="Century Gothic" pitchFamily="34" charset="0"/>
                <a:ea typeface="+mn-ea"/>
                <a:cs typeface="+mn-cs"/>
              </a:rPr>
              <a:t> le </a:t>
            </a:r>
            <a:r>
              <a:rPr lang="en-GB" sz="1200" kern="1200" baseline="0" dirty="0" err="1" smtClean="0">
                <a:solidFill>
                  <a:schemeClr val="tx1"/>
                </a:solidFill>
                <a:latin typeface="Century Gothic" pitchFamily="34" charset="0"/>
                <a:ea typeface="+mn-ea"/>
                <a:cs typeface="+mn-cs"/>
              </a:rPr>
              <a:t>feiceáil</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acu</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Cinneann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siad</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ar</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dhul</a:t>
            </a:r>
            <a:r>
              <a:rPr lang="en-GB" sz="1200" kern="1200" baseline="0" dirty="0" smtClean="0">
                <a:solidFill>
                  <a:schemeClr val="tx1"/>
                </a:solidFill>
                <a:latin typeface="Century Gothic" pitchFamily="34" charset="0"/>
                <a:ea typeface="+mn-ea"/>
                <a:cs typeface="+mn-cs"/>
              </a:rPr>
              <a:t> go </a:t>
            </a:r>
            <a:r>
              <a:rPr lang="en-GB" sz="1200" kern="1200" baseline="0" dirty="0" err="1" smtClean="0">
                <a:solidFill>
                  <a:schemeClr val="tx1"/>
                </a:solidFill>
                <a:latin typeface="Century Gothic" pitchFamily="34" charset="0"/>
                <a:ea typeface="+mn-ea"/>
                <a:cs typeface="+mn-cs"/>
              </a:rPr>
              <a:t>stáisiún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traenach</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agus</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má</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roghnaíonn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siad</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traein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nach</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bhfuil</a:t>
            </a:r>
            <a:r>
              <a:rPr lang="en-GB" sz="1200" kern="1200" baseline="0" dirty="0" smtClean="0">
                <a:solidFill>
                  <a:schemeClr val="tx1"/>
                </a:solidFill>
                <a:latin typeface="Century Gothic" pitchFamily="34" charset="0"/>
                <a:ea typeface="+mn-ea"/>
                <a:cs typeface="+mn-cs"/>
              </a:rPr>
              <a:t> le </a:t>
            </a:r>
            <a:r>
              <a:rPr lang="en-GB" sz="1200" kern="1200" baseline="0" dirty="0" err="1" smtClean="0">
                <a:solidFill>
                  <a:schemeClr val="tx1"/>
                </a:solidFill>
                <a:latin typeface="Century Gothic" pitchFamily="34" charset="0"/>
                <a:ea typeface="+mn-ea"/>
                <a:cs typeface="+mn-cs"/>
              </a:rPr>
              <a:t>stopadh</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ansin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gur</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dócha</a:t>
            </a:r>
            <a:r>
              <a:rPr lang="en-GB" sz="1200" kern="1200" baseline="0" dirty="0" smtClean="0">
                <a:solidFill>
                  <a:schemeClr val="tx1"/>
                </a:solidFill>
                <a:latin typeface="Century Gothic" pitchFamily="34" charset="0"/>
                <a:ea typeface="+mn-ea"/>
                <a:cs typeface="+mn-cs"/>
              </a:rPr>
              <a:t> go </a:t>
            </a:r>
            <a:r>
              <a:rPr lang="en-GB" sz="1200" kern="1200" baseline="0" dirty="0" err="1" smtClean="0">
                <a:solidFill>
                  <a:schemeClr val="tx1"/>
                </a:solidFill>
                <a:latin typeface="Century Gothic" pitchFamily="34" charset="0"/>
                <a:ea typeface="+mn-ea"/>
                <a:cs typeface="+mn-cs"/>
              </a:rPr>
              <a:t>ngluaisfidh</a:t>
            </a:r>
            <a:r>
              <a:rPr lang="en-GB" sz="1200" kern="1200" baseline="0" dirty="0" smtClean="0">
                <a:solidFill>
                  <a:schemeClr val="tx1"/>
                </a:solidFill>
                <a:latin typeface="Century Gothic" pitchFamily="34" charset="0"/>
                <a:ea typeface="+mn-ea"/>
                <a:cs typeface="+mn-cs"/>
              </a:rPr>
              <a:t> an </a:t>
            </a:r>
            <a:r>
              <a:rPr lang="en-GB" sz="1200" kern="1200" baseline="0" dirty="0" err="1" smtClean="0">
                <a:solidFill>
                  <a:schemeClr val="tx1"/>
                </a:solidFill>
                <a:latin typeface="Century Gothic" pitchFamily="34" charset="0"/>
                <a:ea typeface="+mn-ea"/>
                <a:cs typeface="+mn-cs"/>
              </a:rPr>
              <a:t>traein</a:t>
            </a:r>
            <a:r>
              <a:rPr lang="en-GB" sz="1200" kern="1200" baseline="0" dirty="0" smtClean="0">
                <a:solidFill>
                  <a:schemeClr val="tx1"/>
                </a:solidFill>
                <a:latin typeface="Century Gothic" pitchFamily="34" charset="0"/>
                <a:ea typeface="+mn-ea"/>
                <a:cs typeface="+mn-cs"/>
              </a:rPr>
              <a:t> sin </a:t>
            </a:r>
            <a:r>
              <a:rPr lang="en-GB" sz="1200" kern="1200" baseline="0" dirty="0" err="1" smtClean="0">
                <a:solidFill>
                  <a:schemeClr val="tx1"/>
                </a:solidFill>
                <a:latin typeface="Century Gothic" pitchFamily="34" charset="0"/>
                <a:ea typeface="+mn-ea"/>
                <a:cs typeface="+mn-cs"/>
              </a:rPr>
              <a:t>tharstu</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ar</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luas</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tairiseach</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Socraíonn</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beirt</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scoláirí</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ón</a:t>
            </a:r>
            <a:r>
              <a:rPr lang="en-GB" sz="1200" kern="1200" dirty="0" smtClean="0">
                <a:solidFill>
                  <a:schemeClr val="tx1"/>
                </a:solidFill>
                <a:latin typeface="Century Gothic" pitchFamily="34" charset="0"/>
                <a:ea typeface="+mn-ea"/>
                <a:cs typeface="+mn-cs"/>
              </a:rPr>
              <a:t> rang </a:t>
            </a:r>
            <a:r>
              <a:rPr lang="en-GB" sz="1200" kern="1200" dirty="0" err="1" smtClean="0">
                <a:solidFill>
                  <a:schemeClr val="tx1"/>
                </a:solidFill>
                <a:latin typeface="Century Gothic" pitchFamily="34" charset="0"/>
                <a:ea typeface="+mn-ea"/>
                <a:cs typeface="+mn-cs"/>
              </a:rPr>
              <a:t>seasamh</a:t>
            </a:r>
            <a:r>
              <a:rPr lang="en-GB" sz="1200" kern="1200" dirty="0" smtClean="0">
                <a:solidFill>
                  <a:schemeClr val="tx1"/>
                </a:solidFill>
                <a:latin typeface="Century Gothic" pitchFamily="34" charset="0"/>
                <a:ea typeface="+mn-ea"/>
                <a:cs typeface="+mn-cs"/>
              </a:rPr>
              <a:t> 100 </a:t>
            </a:r>
            <a:r>
              <a:rPr lang="en-GB" sz="1200" kern="1200" dirty="0" err="1" smtClean="0">
                <a:solidFill>
                  <a:schemeClr val="tx1"/>
                </a:solidFill>
                <a:latin typeface="Century Gothic" pitchFamily="34" charset="0"/>
                <a:ea typeface="+mn-ea"/>
                <a:cs typeface="+mn-cs"/>
              </a:rPr>
              <a:t>méadar</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óna</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chéile</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ag</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dhá</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fhoirceann</a:t>
            </a:r>
            <a:r>
              <a:rPr lang="en-GB" sz="1200" kern="1200" baseline="0" dirty="0" smtClean="0">
                <a:solidFill>
                  <a:schemeClr val="tx1"/>
                </a:solidFill>
                <a:latin typeface="Century Gothic" pitchFamily="34" charset="0"/>
                <a:ea typeface="+mn-ea"/>
                <a:cs typeface="+mn-cs"/>
              </a:rPr>
              <a:t> an </a:t>
            </a:r>
            <a:r>
              <a:rPr lang="en-GB" sz="1200" kern="1200" baseline="0" dirty="0" err="1" smtClean="0">
                <a:solidFill>
                  <a:schemeClr val="tx1"/>
                </a:solidFill>
                <a:latin typeface="Century Gothic" pitchFamily="34" charset="0"/>
                <a:ea typeface="+mn-ea"/>
                <a:cs typeface="+mn-cs"/>
              </a:rPr>
              <a:t>ardáin</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agus</a:t>
            </a:r>
            <a:r>
              <a:rPr lang="en-GB" sz="1200" kern="1200" dirty="0" smtClean="0">
                <a:solidFill>
                  <a:schemeClr val="tx1"/>
                </a:solidFill>
                <a:latin typeface="Century Gothic" pitchFamily="34" charset="0"/>
                <a:ea typeface="+mn-ea"/>
                <a:cs typeface="+mn-cs"/>
              </a:rPr>
              <a:t> am </a:t>
            </a:r>
            <a:r>
              <a:rPr lang="en-GB" sz="1200" kern="1200" dirty="0" err="1" smtClean="0">
                <a:solidFill>
                  <a:schemeClr val="tx1"/>
                </a:solidFill>
                <a:latin typeface="Century Gothic" pitchFamily="34" charset="0"/>
                <a:ea typeface="+mn-ea"/>
                <a:cs typeface="+mn-cs"/>
              </a:rPr>
              <a:t>reatha</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na</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traenach</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idir</a:t>
            </a:r>
            <a:r>
              <a:rPr lang="en-GB" sz="1200" kern="1200" dirty="0" smtClean="0">
                <a:solidFill>
                  <a:schemeClr val="tx1"/>
                </a:solidFill>
                <a:latin typeface="Century Gothic" pitchFamily="34" charset="0"/>
                <a:ea typeface="+mn-ea"/>
                <a:cs typeface="+mn-cs"/>
              </a:rPr>
              <a:t> an </a:t>
            </a:r>
            <a:r>
              <a:rPr lang="en-GB" sz="1200" kern="1200" dirty="0" err="1" smtClean="0">
                <a:solidFill>
                  <a:schemeClr val="tx1"/>
                </a:solidFill>
                <a:latin typeface="Century Gothic" pitchFamily="34" charset="0"/>
                <a:ea typeface="+mn-ea"/>
                <a:cs typeface="+mn-cs"/>
              </a:rPr>
              <a:t>dá</a:t>
            </a:r>
            <a:r>
              <a:rPr lang="en-GB" sz="1200" kern="1200" dirty="0" smtClean="0">
                <a:solidFill>
                  <a:schemeClr val="tx1"/>
                </a:solidFill>
                <a:latin typeface="Century Gothic" pitchFamily="34" charset="0"/>
                <a:ea typeface="+mn-ea"/>
                <a:cs typeface="+mn-cs"/>
              </a:rPr>
              <a:t> </a:t>
            </a:r>
            <a:r>
              <a:rPr lang="en-GB" sz="1200" kern="1200" dirty="0" err="1" smtClean="0">
                <a:solidFill>
                  <a:schemeClr val="tx1"/>
                </a:solidFill>
                <a:latin typeface="Century Gothic" pitchFamily="34" charset="0"/>
                <a:ea typeface="+mn-ea"/>
                <a:cs typeface="+mn-cs"/>
              </a:rPr>
              <a:t>phointe</a:t>
            </a:r>
            <a:r>
              <a:rPr lang="en-GB" sz="1200" kern="1200" dirty="0" smtClean="0">
                <a:solidFill>
                  <a:schemeClr val="tx1"/>
                </a:solidFill>
                <a:latin typeface="Century Gothic" pitchFamily="34" charset="0"/>
                <a:ea typeface="+mn-ea"/>
                <a:cs typeface="+mn-cs"/>
              </a:rPr>
              <a:t> sin a</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thomhas</a:t>
            </a:r>
            <a:r>
              <a:rPr lang="en-GB" sz="1200" kern="1200" dirty="0" smtClean="0">
                <a:solidFill>
                  <a:schemeClr val="tx1"/>
                </a:solidFill>
                <a:latin typeface="Century Gothic"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latin typeface="Century Gothic" pitchFamily="34" charset="0"/>
                <a:ea typeface="+mn-ea"/>
                <a:cs typeface="+mn-cs"/>
              </a:rPr>
              <a:t>Ba</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chuma</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cá</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seasódh</a:t>
            </a:r>
            <a:r>
              <a:rPr lang="en-GB" sz="1200" kern="1200" baseline="0" dirty="0" smtClean="0">
                <a:solidFill>
                  <a:schemeClr val="tx1"/>
                </a:solidFill>
                <a:latin typeface="Century Gothic" pitchFamily="34" charset="0"/>
                <a:ea typeface="+mn-ea"/>
                <a:cs typeface="+mn-cs"/>
              </a:rPr>
              <a:t> an </a:t>
            </a:r>
            <a:r>
              <a:rPr lang="en-GB" sz="1200" kern="1200" baseline="0" dirty="0" err="1" smtClean="0">
                <a:solidFill>
                  <a:schemeClr val="tx1"/>
                </a:solidFill>
                <a:latin typeface="Century Gothic" pitchFamily="34" charset="0"/>
                <a:ea typeface="+mn-ea"/>
                <a:cs typeface="+mn-cs"/>
              </a:rPr>
              <a:t>tríú</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scoláire</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bheadh</a:t>
            </a:r>
            <a:r>
              <a:rPr lang="en-GB" sz="1200" kern="1200" baseline="0" dirty="0" smtClean="0">
                <a:solidFill>
                  <a:schemeClr val="tx1"/>
                </a:solidFill>
                <a:latin typeface="Century Gothic" pitchFamily="34" charset="0"/>
                <a:ea typeface="+mn-ea"/>
                <a:cs typeface="+mn-cs"/>
              </a:rPr>
              <a:t> an </a:t>
            </a:r>
            <a:r>
              <a:rPr lang="en-GB" sz="1200" kern="1200" baseline="0" dirty="0" err="1" smtClean="0">
                <a:solidFill>
                  <a:schemeClr val="tx1"/>
                </a:solidFill>
                <a:latin typeface="Century Gothic" pitchFamily="34" charset="0"/>
                <a:ea typeface="+mn-ea"/>
                <a:cs typeface="+mn-cs"/>
              </a:rPr>
              <a:t>luas</a:t>
            </a:r>
            <a:r>
              <a:rPr lang="en-GB" sz="1200" kern="1200" baseline="0" dirty="0" smtClean="0">
                <a:solidFill>
                  <a:schemeClr val="tx1"/>
                </a:solidFill>
                <a:latin typeface="Century Gothic" pitchFamily="34" charset="0"/>
                <a:ea typeface="+mn-ea"/>
                <a:cs typeface="+mn-cs"/>
              </a:rPr>
              <a:t> mar an </a:t>
            </a:r>
            <a:r>
              <a:rPr lang="en-GB" sz="1200" kern="1200" baseline="0" dirty="0" err="1" smtClean="0">
                <a:solidFill>
                  <a:schemeClr val="tx1"/>
                </a:solidFill>
                <a:latin typeface="Century Gothic" pitchFamily="34" charset="0"/>
                <a:ea typeface="+mn-ea"/>
                <a:cs typeface="+mn-cs"/>
              </a:rPr>
              <a:t>gcéanna</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nuair</a:t>
            </a:r>
            <a:r>
              <a:rPr lang="en-GB" sz="1200" kern="1200" baseline="0" dirty="0" smtClean="0">
                <a:solidFill>
                  <a:schemeClr val="tx1"/>
                </a:solidFill>
                <a:latin typeface="Century Gothic" pitchFamily="34" charset="0"/>
                <a:ea typeface="+mn-ea"/>
                <a:cs typeface="+mn-cs"/>
              </a:rPr>
              <a:t> a </a:t>
            </a:r>
            <a:r>
              <a:rPr lang="en-GB" sz="1200" kern="1200" baseline="0" dirty="0" err="1" smtClean="0">
                <a:solidFill>
                  <a:schemeClr val="tx1"/>
                </a:solidFill>
                <a:latin typeface="Century Gothic" pitchFamily="34" charset="0"/>
                <a:ea typeface="+mn-ea"/>
                <a:cs typeface="+mn-cs"/>
              </a:rPr>
              <a:t>ríomhfadh</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sé</a:t>
            </a:r>
            <a:r>
              <a:rPr lang="en-GB" sz="1200" kern="1200" baseline="0" dirty="0" smtClean="0">
                <a:solidFill>
                  <a:schemeClr val="tx1"/>
                </a:solidFill>
                <a:latin typeface="Century Gothic" pitchFamily="34" charset="0"/>
                <a:ea typeface="+mn-ea"/>
                <a:cs typeface="+mn-cs"/>
              </a:rPr>
              <a:t>/</a:t>
            </a:r>
            <a:r>
              <a:rPr lang="en-GB" sz="1200" kern="1200" baseline="0" dirty="0" err="1" smtClean="0">
                <a:solidFill>
                  <a:schemeClr val="tx1"/>
                </a:solidFill>
                <a:latin typeface="Century Gothic" pitchFamily="34" charset="0"/>
                <a:ea typeface="+mn-ea"/>
                <a:cs typeface="+mn-cs"/>
              </a:rPr>
              <a:t>sí</a:t>
            </a:r>
            <a:r>
              <a:rPr lang="en-GB" sz="1200" kern="1200" baseline="0" dirty="0" smtClean="0">
                <a:solidFill>
                  <a:schemeClr val="tx1"/>
                </a:solidFill>
                <a:latin typeface="Century Gothic" pitchFamily="34" charset="0"/>
                <a:ea typeface="+mn-ea"/>
                <a:cs typeface="+mn-cs"/>
              </a:rPr>
              <a:t> é</a:t>
            </a:r>
            <a:r>
              <a:rPr lang="en-GB" sz="1200" kern="1200" dirty="0" smtClean="0">
                <a:solidFill>
                  <a:schemeClr val="tx1"/>
                </a:solidFill>
                <a:latin typeface="Century Gothic"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Century Gothic"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Century Gothic" pitchFamily="34" charset="0"/>
                <a:ea typeface="+mn-ea"/>
                <a:cs typeface="+mn-cs"/>
              </a:rPr>
              <a:t>Cathain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nach</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mbeadh</a:t>
            </a:r>
            <a:r>
              <a:rPr lang="en-GB" sz="1200" kern="1200" baseline="0" dirty="0" smtClean="0">
                <a:solidFill>
                  <a:schemeClr val="tx1"/>
                </a:solidFill>
                <a:latin typeface="Century Gothic" pitchFamily="34" charset="0"/>
                <a:ea typeface="+mn-ea"/>
                <a:cs typeface="+mn-cs"/>
              </a:rPr>
              <a:t> an </a:t>
            </a:r>
            <a:r>
              <a:rPr lang="en-GB" sz="1200" kern="1200" baseline="0" dirty="0" err="1" smtClean="0">
                <a:solidFill>
                  <a:schemeClr val="tx1"/>
                </a:solidFill>
                <a:latin typeface="Century Gothic" pitchFamily="34" charset="0"/>
                <a:ea typeface="+mn-ea"/>
                <a:cs typeface="+mn-cs"/>
              </a:rPr>
              <a:t>traein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ag</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gluaiseacht</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ar</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luas</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tairiseach</a:t>
            </a:r>
            <a:r>
              <a:rPr lang="en-GB" sz="1200" kern="1200" baseline="0" dirty="0" smtClean="0">
                <a:solidFill>
                  <a:schemeClr val="tx1"/>
                </a:solidFill>
                <a:latin typeface="Century Gothic" pitchFamily="34" charset="0"/>
                <a:ea typeface="+mn-ea"/>
                <a:cs typeface="+mn-cs"/>
              </a:rPr>
              <a:t>? Ag </a:t>
            </a:r>
            <a:r>
              <a:rPr lang="en-GB" sz="1200" kern="1200" baseline="0" dirty="0" err="1" smtClean="0">
                <a:solidFill>
                  <a:schemeClr val="tx1"/>
                </a:solidFill>
                <a:latin typeface="Century Gothic" pitchFamily="34" charset="0"/>
                <a:ea typeface="+mn-ea"/>
                <a:cs typeface="+mn-cs"/>
              </a:rPr>
              <a:t>tarraingt</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isteach</a:t>
            </a:r>
            <a:r>
              <a:rPr lang="en-GB" sz="1200" kern="1200" baseline="0" dirty="0" smtClean="0">
                <a:solidFill>
                  <a:schemeClr val="tx1"/>
                </a:solidFill>
                <a:latin typeface="Century Gothic" pitchFamily="34" charset="0"/>
                <a:ea typeface="+mn-ea"/>
                <a:cs typeface="+mn-cs"/>
              </a:rPr>
              <a:t> go </a:t>
            </a:r>
            <a:r>
              <a:rPr lang="en-GB" sz="1200" kern="1200" baseline="0" dirty="0" err="1" smtClean="0">
                <a:solidFill>
                  <a:schemeClr val="tx1"/>
                </a:solidFill>
                <a:latin typeface="Century Gothic" pitchFamily="34" charset="0"/>
                <a:ea typeface="+mn-ea"/>
                <a:cs typeface="+mn-cs"/>
              </a:rPr>
              <a:t>dtí</a:t>
            </a:r>
            <a:r>
              <a:rPr lang="en-GB" sz="1200" kern="1200" baseline="0" dirty="0" smtClean="0">
                <a:solidFill>
                  <a:schemeClr val="tx1"/>
                </a:solidFill>
                <a:latin typeface="Century Gothic" pitchFamily="34" charset="0"/>
                <a:ea typeface="+mn-ea"/>
                <a:cs typeface="+mn-cs"/>
              </a:rPr>
              <a:t>/</a:t>
            </a:r>
            <a:r>
              <a:rPr lang="en-GB" sz="1200" kern="1200" baseline="0" dirty="0" err="1" smtClean="0">
                <a:solidFill>
                  <a:schemeClr val="tx1"/>
                </a:solidFill>
                <a:latin typeface="Century Gothic" pitchFamily="34" charset="0"/>
                <a:ea typeface="+mn-ea"/>
                <a:cs typeface="+mn-cs"/>
              </a:rPr>
              <a:t>amach</a:t>
            </a:r>
            <a:r>
              <a:rPr lang="en-GB" sz="1200" kern="1200" baseline="0" dirty="0" smtClean="0">
                <a:solidFill>
                  <a:schemeClr val="tx1"/>
                </a:solidFill>
                <a:latin typeface="Century Gothic" pitchFamily="34" charset="0"/>
                <a:ea typeface="+mn-ea"/>
                <a:cs typeface="+mn-cs"/>
              </a:rPr>
              <a:t> as an </a:t>
            </a:r>
            <a:r>
              <a:rPr lang="en-GB" sz="1200" kern="1200" baseline="0" dirty="0" err="1" smtClean="0">
                <a:solidFill>
                  <a:schemeClr val="tx1"/>
                </a:solidFill>
                <a:latin typeface="Century Gothic" pitchFamily="34" charset="0"/>
                <a:ea typeface="+mn-ea"/>
                <a:cs typeface="+mn-cs"/>
              </a:rPr>
              <a:t>stáisiún</a:t>
            </a:r>
            <a:r>
              <a:rPr lang="en-GB" sz="1200" kern="1200" baseline="0" dirty="0" smtClean="0">
                <a:solidFill>
                  <a:schemeClr val="tx1"/>
                </a:solidFill>
                <a:latin typeface="Century Gothic" pitchFamily="34" charset="0"/>
                <a:ea typeface="+mn-ea"/>
                <a:cs typeface="+mn-cs"/>
              </a:rPr>
              <a:t> (</a:t>
            </a:r>
            <a:r>
              <a:rPr lang="en-GB" sz="1200" kern="1200" baseline="0" dirty="0" err="1" smtClean="0">
                <a:solidFill>
                  <a:schemeClr val="tx1"/>
                </a:solidFill>
                <a:latin typeface="Century Gothic" pitchFamily="34" charset="0"/>
                <a:ea typeface="+mn-ea"/>
                <a:cs typeface="+mn-cs"/>
              </a:rPr>
              <a:t>cosúil</a:t>
            </a:r>
            <a:r>
              <a:rPr lang="en-GB" sz="1200" kern="1200" baseline="0" dirty="0" smtClean="0">
                <a:solidFill>
                  <a:schemeClr val="tx1"/>
                </a:solidFill>
                <a:latin typeface="Century Gothic" pitchFamily="34" charset="0"/>
                <a:ea typeface="+mn-ea"/>
                <a:cs typeface="+mn-cs"/>
              </a:rPr>
              <a:t> le </a:t>
            </a:r>
            <a:r>
              <a:rPr lang="en-GB" sz="1200" kern="1200" baseline="0" dirty="0" err="1" smtClean="0">
                <a:solidFill>
                  <a:schemeClr val="tx1"/>
                </a:solidFill>
                <a:latin typeface="Century Gothic" pitchFamily="34" charset="0"/>
                <a:ea typeface="+mn-ea"/>
                <a:cs typeface="+mn-cs"/>
              </a:rPr>
              <a:t>graf</a:t>
            </a:r>
            <a:r>
              <a:rPr lang="en-GB" sz="1200" kern="1200" baseline="0" dirty="0" smtClean="0">
                <a:solidFill>
                  <a:schemeClr val="tx1"/>
                </a:solidFill>
                <a:latin typeface="Century Gothic" pitchFamily="34" charset="0"/>
                <a:ea typeface="+mn-ea"/>
                <a:cs typeface="+mn-cs"/>
              </a:rPr>
              <a:t> an </a:t>
            </a:r>
            <a:r>
              <a:rPr lang="en-GB" sz="1200" kern="1200" baseline="0" dirty="0" err="1" smtClean="0">
                <a:solidFill>
                  <a:schemeClr val="tx1"/>
                </a:solidFill>
                <a:latin typeface="Century Gothic" pitchFamily="34" charset="0"/>
                <a:ea typeface="+mn-ea"/>
                <a:cs typeface="+mn-cs"/>
              </a:rPr>
              <a:t>chóin</a:t>
            </a:r>
            <a:r>
              <a:rPr lang="en-GB" sz="1200" kern="1200" baseline="0" dirty="0" smtClean="0">
                <a:solidFill>
                  <a:schemeClr val="tx1"/>
                </a:solidFill>
                <a:latin typeface="Century Gothic" pitchFamily="34" charset="0"/>
                <a:ea typeface="+mn-ea"/>
                <a:cs typeface="+mn-cs"/>
              </a:rPr>
              <a:t>)</a:t>
            </a:r>
            <a:endParaRPr lang="en-IE" sz="1200" kern="1200" dirty="0" smtClean="0">
              <a:solidFill>
                <a:schemeClr val="tx1"/>
              </a:solidFill>
              <a:latin typeface="Century Gothic" pitchFamily="34" charset="0"/>
              <a:ea typeface="+mn-ea"/>
              <a:cs typeface="+mn-cs"/>
            </a:endParaRPr>
          </a:p>
          <a:p>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17</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Maidir</a:t>
            </a:r>
            <a:r>
              <a:rPr lang="en-IE" dirty="0" smtClean="0"/>
              <a:t> le </a:t>
            </a:r>
            <a:r>
              <a:rPr lang="en-IE" dirty="0" err="1" smtClean="0"/>
              <a:t>luas</a:t>
            </a:r>
            <a:r>
              <a:rPr lang="en-IE" baseline="0" dirty="0" smtClean="0"/>
              <a:t>: </a:t>
            </a:r>
            <a:r>
              <a:rPr lang="en-IE" baseline="0" dirty="0" err="1" smtClean="0"/>
              <a:t>breathnaigh</a:t>
            </a:r>
            <a:r>
              <a:rPr lang="en-IE" baseline="0" dirty="0" smtClean="0"/>
              <a:t> </a:t>
            </a:r>
            <a:r>
              <a:rPr lang="en-IE" baseline="0" dirty="0" err="1" smtClean="0"/>
              <a:t>ar</a:t>
            </a:r>
            <a:r>
              <a:rPr lang="en-IE" baseline="0" dirty="0" smtClean="0"/>
              <a:t> an </a:t>
            </a:r>
            <a:r>
              <a:rPr lang="en-IE" baseline="0" dirty="0" err="1" smtClean="0"/>
              <a:t>bhfear</a:t>
            </a:r>
            <a:r>
              <a:rPr lang="en-IE" baseline="0" dirty="0" smtClean="0"/>
              <a:t> is </a:t>
            </a:r>
            <a:r>
              <a:rPr lang="en-IE" baseline="0" dirty="0" err="1" smtClean="0"/>
              <a:t>tapúla</a:t>
            </a:r>
            <a:r>
              <a:rPr lang="en-IE" baseline="0" dirty="0" smtClean="0"/>
              <a:t> </a:t>
            </a:r>
            <a:r>
              <a:rPr lang="en-IE" baseline="0" dirty="0" err="1" smtClean="0"/>
              <a:t>ar</a:t>
            </a:r>
            <a:r>
              <a:rPr lang="en-IE" baseline="0" dirty="0" smtClean="0"/>
              <a:t> an </a:t>
            </a:r>
            <a:r>
              <a:rPr lang="en-IE" baseline="0" dirty="0" err="1" smtClean="0"/>
              <a:t>bpláinéad</a:t>
            </a:r>
            <a:r>
              <a:rPr lang="en-IE" baseline="0" dirty="0" smtClean="0"/>
              <a:t> </a:t>
            </a:r>
            <a:r>
              <a:rPr lang="en-IE" baseline="0" dirty="0" err="1" smtClean="0"/>
              <a:t>ag</a:t>
            </a:r>
            <a:r>
              <a:rPr lang="en-IE" baseline="0" dirty="0" smtClean="0"/>
              <a:t> </a:t>
            </a:r>
            <a:r>
              <a:rPr lang="en-IE" baseline="0" dirty="0" err="1" smtClean="0"/>
              <a:t>rith</a:t>
            </a:r>
            <a:r>
              <a:rPr lang="en-IE" baseline="0" dirty="0" smtClean="0"/>
              <a:t> an </a:t>
            </a:r>
            <a:r>
              <a:rPr lang="en-IE" baseline="0" dirty="0" err="1" smtClean="0"/>
              <a:t>rása</a:t>
            </a:r>
            <a:r>
              <a:rPr lang="en-IE" baseline="0" dirty="0" smtClean="0"/>
              <a:t> is </a:t>
            </a:r>
            <a:r>
              <a:rPr lang="en-IE" baseline="0" dirty="0" err="1" smtClean="0"/>
              <a:t>tapúla</a:t>
            </a:r>
            <a:r>
              <a:rPr lang="en-IE" baseline="0" dirty="0" smtClean="0"/>
              <a:t> a </a:t>
            </a:r>
            <a:r>
              <a:rPr lang="en-IE" baseline="0" dirty="0" err="1" smtClean="0"/>
              <a:t>rith</a:t>
            </a:r>
            <a:r>
              <a:rPr lang="en-IE" baseline="0" dirty="0" smtClean="0"/>
              <a:t> </a:t>
            </a:r>
            <a:r>
              <a:rPr lang="en-IE" baseline="0" dirty="0" err="1" smtClean="0"/>
              <a:t>sé</a:t>
            </a:r>
            <a:r>
              <a:rPr lang="en-IE" baseline="0" dirty="0" smtClean="0"/>
              <a:t> </a:t>
            </a:r>
            <a:r>
              <a:rPr lang="en-IE" baseline="0" dirty="0" err="1" smtClean="0"/>
              <a:t>riamh</a:t>
            </a:r>
            <a:r>
              <a:rPr lang="en-IE" baseline="0" dirty="0" smtClean="0"/>
              <a:t>! </a:t>
            </a:r>
          </a:p>
          <a:p>
            <a:r>
              <a:rPr lang="en-IE" baseline="0" dirty="0" err="1" smtClean="0"/>
              <a:t>Dírigh</a:t>
            </a:r>
            <a:r>
              <a:rPr lang="en-IE" baseline="0" dirty="0" smtClean="0"/>
              <a:t> </a:t>
            </a:r>
            <a:r>
              <a:rPr lang="en-IE" baseline="0" dirty="0" err="1" smtClean="0"/>
              <a:t>aire</a:t>
            </a:r>
            <a:r>
              <a:rPr lang="en-IE" baseline="0" dirty="0" smtClean="0"/>
              <a:t> </a:t>
            </a:r>
            <a:r>
              <a:rPr lang="en-IE" baseline="0" dirty="0" err="1" smtClean="0"/>
              <a:t>ghéar</a:t>
            </a:r>
            <a:r>
              <a:rPr lang="en-IE" baseline="0" dirty="0" smtClean="0"/>
              <a:t> </a:t>
            </a:r>
            <a:r>
              <a:rPr lang="en-IE" baseline="0" dirty="0" err="1" smtClean="0"/>
              <a:t>ar</a:t>
            </a:r>
            <a:r>
              <a:rPr lang="en-IE" baseline="0" dirty="0" smtClean="0"/>
              <a:t> </a:t>
            </a:r>
            <a:r>
              <a:rPr lang="en-IE" baseline="0" dirty="0" err="1" smtClean="0"/>
              <a:t>aon</a:t>
            </a:r>
            <a:r>
              <a:rPr lang="en-IE" baseline="0" dirty="0" smtClean="0"/>
              <a:t> </a:t>
            </a:r>
            <a:r>
              <a:rPr lang="en-IE" baseline="0" dirty="0" err="1" smtClean="0"/>
              <a:t>sonraí</a:t>
            </a:r>
            <a:r>
              <a:rPr lang="en-IE" baseline="0" dirty="0" smtClean="0"/>
              <a:t> a </a:t>
            </a:r>
            <a:r>
              <a:rPr lang="en-IE" baseline="0" dirty="0" err="1" smtClean="0"/>
              <a:t>thugtar</a:t>
            </a:r>
            <a:r>
              <a:rPr lang="en-IE" baseline="0" dirty="0" smtClean="0"/>
              <a:t> </a:t>
            </a:r>
            <a:r>
              <a:rPr lang="en-IE" baseline="0" dirty="0" err="1" smtClean="0"/>
              <a:t>sa</a:t>
            </a:r>
            <a:r>
              <a:rPr lang="en-IE" baseline="0" dirty="0" smtClean="0"/>
              <a:t> </a:t>
            </a:r>
            <a:r>
              <a:rPr lang="en-IE" baseline="0" dirty="0" err="1" smtClean="0"/>
              <a:t>ghearrthóg</a:t>
            </a:r>
            <a:r>
              <a:rPr lang="en-IE" baseline="0" dirty="0" smtClean="0"/>
              <a:t> </a:t>
            </a:r>
            <a:r>
              <a:rPr lang="en-IE" baseline="0" dirty="0" err="1" smtClean="0"/>
              <a:t>físe</a:t>
            </a:r>
            <a:r>
              <a:rPr lang="en-IE" baseline="0" dirty="0" smtClean="0"/>
              <a:t>.</a:t>
            </a:r>
          </a:p>
          <a:p>
            <a:endParaRPr lang="en-IE" baseline="0" dirty="0" smtClean="0"/>
          </a:p>
          <a:p>
            <a:r>
              <a:rPr lang="en-IE" baseline="0" dirty="0" err="1" smtClean="0"/>
              <a:t>Bileog</a:t>
            </a:r>
            <a:r>
              <a:rPr lang="en-IE" baseline="0" dirty="0" smtClean="0"/>
              <a:t> </a:t>
            </a:r>
            <a:r>
              <a:rPr lang="en-IE" baseline="0" dirty="0" err="1" smtClean="0"/>
              <a:t>ghníomhaíochta</a:t>
            </a:r>
            <a:r>
              <a:rPr lang="en-IE" baseline="0" dirty="0" smtClean="0"/>
              <a:t> Bolt</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19</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b="1" i="1" u="sng" dirty="0" smtClean="0"/>
              <a:t>Tar </a:t>
            </a:r>
            <a:r>
              <a:rPr lang="en-IE" b="1" i="1" u="sng" dirty="0" err="1" smtClean="0"/>
              <a:t>éis</a:t>
            </a:r>
            <a:r>
              <a:rPr lang="en-IE" b="1" i="1" u="sng" dirty="0" smtClean="0"/>
              <a:t> </a:t>
            </a:r>
            <a:r>
              <a:rPr lang="en-IE" b="1" i="1" u="sng" dirty="0" err="1" smtClean="0"/>
              <a:t>Ghníomhaíocht</a:t>
            </a:r>
            <a:r>
              <a:rPr lang="en-IE" b="1" i="1" u="sng" dirty="0" smtClean="0"/>
              <a:t> B</a:t>
            </a:r>
            <a:r>
              <a:rPr lang="en-IE" b="1" i="1" u="sng" baseline="0" dirty="0" smtClean="0"/>
              <a:t>olt :</a:t>
            </a:r>
          </a:p>
          <a:p>
            <a:r>
              <a:rPr lang="en-IE" baseline="0" dirty="0" err="1" smtClean="0"/>
              <a:t>Má</a:t>
            </a:r>
            <a:r>
              <a:rPr lang="en-IE" baseline="0" dirty="0" smtClean="0"/>
              <a:t> </a:t>
            </a:r>
            <a:r>
              <a:rPr lang="en-IE" baseline="0" dirty="0" err="1" smtClean="0"/>
              <a:t>thiomáin</a:t>
            </a:r>
            <a:r>
              <a:rPr lang="en-IE" baseline="0" dirty="0" smtClean="0"/>
              <a:t> </a:t>
            </a:r>
            <a:r>
              <a:rPr lang="en-IE" baseline="0" dirty="0" err="1" smtClean="0"/>
              <a:t>tú</a:t>
            </a:r>
            <a:r>
              <a:rPr lang="en-IE" baseline="0" dirty="0" smtClean="0"/>
              <a:t> go </a:t>
            </a:r>
            <a:r>
              <a:rPr lang="en-IE" baseline="0" dirty="0" err="1" smtClean="0"/>
              <a:t>ceardlann</a:t>
            </a:r>
            <a:r>
              <a:rPr lang="en-IE" baseline="0" dirty="0" smtClean="0"/>
              <a:t> an </a:t>
            </a:r>
            <a:r>
              <a:rPr lang="en-IE" baseline="0" dirty="0" err="1" smtClean="0"/>
              <a:t>lae</a:t>
            </a:r>
            <a:r>
              <a:rPr lang="en-IE" baseline="0" dirty="0" smtClean="0"/>
              <a:t> </a:t>
            </a:r>
            <a:r>
              <a:rPr lang="en-IE" baseline="0" dirty="0" err="1" smtClean="0"/>
              <a:t>inniu</a:t>
            </a:r>
            <a:r>
              <a:rPr lang="en-IE" baseline="0" dirty="0" smtClean="0"/>
              <a:t>, </a:t>
            </a:r>
            <a:r>
              <a:rPr lang="en-IE" baseline="0" dirty="0" err="1" smtClean="0"/>
              <a:t>tá</a:t>
            </a:r>
            <a:r>
              <a:rPr lang="en-IE" baseline="0" dirty="0" smtClean="0"/>
              <a:t> </a:t>
            </a:r>
            <a:r>
              <a:rPr lang="en-IE" baseline="0" dirty="0" err="1" smtClean="0"/>
              <a:t>sé</a:t>
            </a:r>
            <a:r>
              <a:rPr lang="en-IE" baseline="0" dirty="0" smtClean="0"/>
              <a:t> </a:t>
            </a:r>
            <a:r>
              <a:rPr lang="en-IE" baseline="0" dirty="0" err="1" smtClean="0"/>
              <a:t>beagnach</a:t>
            </a:r>
            <a:r>
              <a:rPr lang="en-IE" baseline="0" dirty="0" smtClean="0"/>
              <a:t> </a:t>
            </a:r>
            <a:r>
              <a:rPr lang="en-IE" baseline="0" dirty="0" err="1" smtClean="0"/>
              <a:t>cinnte</a:t>
            </a:r>
            <a:r>
              <a:rPr lang="en-IE" baseline="0" dirty="0" smtClean="0"/>
              <a:t> </a:t>
            </a:r>
            <a:r>
              <a:rPr lang="en-IE" baseline="0" dirty="0" err="1" smtClean="0"/>
              <a:t>gur</a:t>
            </a:r>
            <a:r>
              <a:rPr lang="en-IE" baseline="0" dirty="0" smtClean="0"/>
              <a:t> </a:t>
            </a:r>
            <a:r>
              <a:rPr lang="en-IE" baseline="0" dirty="0" err="1" smtClean="0"/>
              <a:t>athraigh</a:t>
            </a:r>
            <a:r>
              <a:rPr lang="en-IE" baseline="0" dirty="0" smtClean="0"/>
              <a:t> do </a:t>
            </a:r>
            <a:r>
              <a:rPr lang="en-IE" baseline="0" dirty="0" err="1" smtClean="0"/>
              <a:t>luas</a:t>
            </a:r>
            <a:r>
              <a:rPr lang="en-IE" baseline="0" dirty="0" smtClean="0"/>
              <a:t> </a:t>
            </a:r>
            <a:r>
              <a:rPr lang="en-IE" baseline="0" dirty="0" err="1" smtClean="0"/>
              <a:t>i</a:t>
            </a:r>
            <a:r>
              <a:rPr lang="en-IE" baseline="0" dirty="0" smtClean="0"/>
              <a:t> </a:t>
            </a:r>
            <a:r>
              <a:rPr lang="en-IE" baseline="0" dirty="0" err="1" smtClean="0"/>
              <a:t>gcaitheamh</a:t>
            </a:r>
            <a:r>
              <a:rPr lang="en-IE" baseline="0" dirty="0" smtClean="0"/>
              <a:t> an </a:t>
            </a:r>
            <a:r>
              <a:rPr lang="en-IE" baseline="0" dirty="0" err="1" smtClean="0"/>
              <a:t>turais</a:t>
            </a:r>
            <a:r>
              <a:rPr lang="en-IE" baseline="0" dirty="0" smtClean="0"/>
              <a:t>.</a:t>
            </a:r>
          </a:p>
          <a:p>
            <a:r>
              <a:rPr lang="en-IE" baseline="0" dirty="0" err="1" smtClean="0"/>
              <a:t>Conas</a:t>
            </a:r>
            <a:r>
              <a:rPr lang="en-IE" baseline="0" dirty="0" smtClean="0"/>
              <a:t> a </a:t>
            </a:r>
            <a:r>
              <a:rPr lang="en-IE" baseline="0" dirty="0" err="1" smtClean="0"/>
              <a:t>d’fhéadfaimis</a:t>
            </a:r>
            <a:r>
              <a:rPr lang="en-IE" baseline="0" dirty="0" smtClean="0"/>
              <a:t> do </a:t>
            </a:r>
            <a:r>
              <a:rPr lang="en-IE" baseline="0" dirty="0" err="1" smtClean="0"/>
              <a:t>luas</a:t>
            </a:r>
            <a:r>
              <a:rPr lang="en-IE" baseline="0" dirty="0" smtClean="0"/>
              <a:t> </a:t>
            </a:r>
            <a:r>
              <a:rPr lang="en-IE" baseline="0" dirty="0" err="1" smtClean="0"/>
              <a:t>meandarach</a:t>
            </a:r>
            <a:r>
              <a:rPr lang="en-IE" baseline="0" dirty="0" smtClean="0"/>
              <a:t> </a:t>
            </a:r>
            <a:r>
              <a:rPr lang="en-IE" baseline="0" dirty="0" err="1" smtClean="0"/>
              <a:t>ag</a:t>
            </a:r>
            <a:r>
              <a:rPr lang="en-IE" baseline="0" dirty="0" smtClean="0"/>
              <a:t>, </a:t>
            </a:r>
            <a:r>
              <a:rPr lang="en-IE" baseline="0" dirty="0" err="1" smtClean="0"/>
              <a:t>abair</a:t>
            </a:r>
            <a:r>
              <a:rPr lang="en-IE" baseline="0" dirty="0" smtClean="0"/>
              <a:t>, 8:55 p.m. a </a:t>
            </a:r>
            <a:r>
              <a:rPr lang="en-IE" baseline="0" dirty="0" err="1" smtClean="0"/>
              <a:t>ríomh</a:t>
            </a:r>
            <a:r>
              <a:rPr lang="en-IE" baseline="0" dirty="0" smtClean="0"/>
              <a:t>? </a:t>
            </a:r>
            <a:r>
              <a:rPr lang="en-IE" baseline="0" dirty="0" err="1" smtClean="0"/>
              <a:t>Glac</a:t>
            </a:r>
            <a:r>
              <a:rPr lang="en-IE" baseline="0" dirty="0" smtClean="0"/>
              <a:t> leis </a:t>
            </a:r>
            <a:r>
              <a:rPr lang="en-IE" baseline="0" dirty="0" err="1" smtClean="0"/>
              <a:t>gur</a:t>
            </a:r>
            <a:r>
              <a:rPr lang="en-IE" baseline="0" dirty="0" smtClean="0"/>
              <a:t> </a:t>
            </a:r>
            <a:r>
              <a:rPr lang="en-IE" baseline="0" dirty="0" err="1" smtClean="0"/>
              <a:t>sainmhíniú</a:t>
            </a:r>
            <a:r>
              <a:rPr lang="en-IE" baseline="0" dirty="0" smtClean="0"/>
              <a:t> </a:t>
            </a:r>
            <a:r>
              <a:rPr lang="en-IE" baseline="0" dirty="0" err="1" smtClean="0"/>
              <a:t>teoiriciúil</a:t>
            </a:r>
            <a:r>
              <a:rPr lang="en-IE" baseline="0" dirty="0" smtClean="0"/>
              <a:t> </a:t>
            </a:r>
            <a:r>
              <a:rPr lang="en-IE" baseline="0" dirty="0" err="1" smtClean="0"/>
              <a:t>atá</a:t>
            </a:r>
            <a:r>
              <a:rPr lang="en-IE" baseline="0" dirty="0" smtClean="0"/>
              <a:t> á </a:t>
            </a:r>
            <a:r>
              <a:rPr lang="en-IE" baseline="0" dirty="0" err="1" smtClean="0"/>
              <a:t>lorg</a:t>
            </a:r>
            <a:r>
              <a:rPr lang="en-IE" baseline="0" dirty="0" smtClean="0"/>
              <a:t> </a:t>
            </a:r>
            <a:r>
              <a:rPr lang="en-IE" baseline="0" dirty="0" err="1" smtClean="0"/>
              <a:t>againn</a:t>
            </a:r>
            <a:r>
              <a:rPr lang="en-IE" baseline="0" dirty="0" smtClean="0"/>
              <a:t> </a:t>
            </a:r>
            <a:r>
              <a:rPr lang="en-IE" baseline="0" dirty="0" err="1" smtClean="0"/>
              <a:t>seachas</a:t>
            </a:r>
            <a:r>
              <a:rPr lang="en-IE" baseline="0" dirty="0" smtClean="0"/>
              <a:t> </a:t>
            </a:r>
            <a:r>
              <a:rPr lang="en-IE" baseline="0" dirty="0" err="1" smtClean="0"/>
              <a:t>modh</a:t>
            </a:r>
            <a:r>
              <a:rPr lang="en-IE" baseline="0" dirty="0" smtClean="0"/>
              <a:t> </a:t>
            </a:r>
            <a:r>
              <a:rPr lang="en-IE" baseline="0" dirty="0" err="1" smtClean="0"/>
              <a:t>praiticiúil</a:t>
            </a:r>
            <a:r>
              <a:rPr lang="en-IE" baseline="0" dirty="0" smtClean="0"/>
              <a:t>.</a:t>
            </a:r>
          </a:p>
          <a:p>
            <a:r>
              <a:rPr lang="en-IE" baseline="0" dirty="0" smtClean="0"/>
              <a:t>Chun </a:t>
            </a:r>
            <a:r>
              <a:rPr lang="en-IE" baseline="0" dirty="0" err="1" smtClean="0"/>
              <a:t>teacht</a:t>
            </a:r>
            <a:r>
              <a:rPr lang="en-IE" baseline="0" dirty="0" smtClean="0"/>
              <a:t> </a:t>
            </a:r>
            <a:r>
              <a:rPr lang="en-IE" baseline="0" dirty="0" err="1" smtClean="0"/>
              <a:t>ar</a:t>
            </a:r>
            <a:r>
              <a:rPr lang="en-IE" baseline="0" dirty="0" smtClean="0"/>
              <a:t> </a:t>
            </a:r>
            <a:r>
              <a:rPr lang="en-IE" baseline="0" dirty="0" err="1" smtClean="0"/>
              <a:t>neasluach</a:t>
            </a:r>
            <a:r>
              <a:rPr lang="en-IE" baseline="0" dirty="0" smtClean="0"/>
              <a:t>, </a:t>
            </a:r>
            <a:r>
              <a:rPr lang="en-IE" baseline="0" dirty="0" err="1" smtClean="0"/>
              <a:t>d’fhéadfaimis</a:t>
            </a:r>
            <a:r>
              <a:rPr lang="en-IE" baseline="0" dirty="0" smtClean="0"/>
              <a:t> an fad a </a:t>
            </a:r>
            <a:r>
              <a:rPr lang="en-IE" baseline="0" dirty="0" err="1" smtClean="0"/>
              <a:t>taistealaíodh</a:t>
            </a:r>
            <a:r>
              <a:rPr lang="en-IE" baseline="0" dirty="0" smtClean="0"/>
              <a:t> ó 8:55 go 9:00 a </a:t>
            </a:r>
            <a:r>
              <a:rPr lang="en-IE" baseline="0" dirty="0" err="1" smtClean="0"/>
              <a:t>roinnt</a:t>
            </a:r>
            <a:r>
              <a:rPr lang="en-IE" baseline="0" dirty="0" smtClean="0"/>
              <a:t> </a:t>
            </a:r>
            <a:r>
              <a:rPr lang="en-IE" baseline="0" dirty="0" err="1" smtClean="0"/>
              <a:t>ar</a:t>
            </a:r>
            <a:r>
              <a:rPr lang="en-IE" baseline="0" dirty="0" smtClean="0"/>
              <a:t> an am a </a:t>
            </a:r>
            <a:r>
              <a:rPr lang="en-IE" baseline="0" dirty="0" err="1" smtClean="0"/>
              <a:t>ghlac</a:t>
            </a:r>
            <a:r>
              <a:rPr lang="en-IE" baseline="0" dirty="0" smtClean="0"/>
              <a:t> </a:t>
            </a:r>
            <a:r>
              <a:rPr lang="en-IE" baseline="0" dirty="0" err="1" smtClean="0"/>
              <a:t>sé</a:t>
            </a:r>
            <a:r>
              <a:rPr lang="en-IE" baseline="0" dirty="0" smtClean="0"/>
              <a:t>.</a:t>
            </a:r>
          </a:p>
          <a:p>
            <a:endParaRPr lang="en-IE" baseline="0" dirty="0" smtClean="0"/>
          </a:p>
          <a:p>
            <a:r>
              <a:rPr lang="en-IE" baseline="0" dirty="0" err="1" smtClean="0"/>
              <a:t>Conas</a:t>
            </a:r>
            <a:r>
              <a:rPr lang="en-IE" baseline="0" dirty="0" smtClean="0"/>
              <a:t> a </a:t>
            </a:r>
            <a:r>
              <a:rPr lang="en-IE" baseline="0" dirty="0" err="1" smtClean="0"/>
              <a:t>d’fhéadfaimis</a:t>
            </a:r>
            <a:r>
              <a:rPr lang="en-IE" baseline="0" dirty="0" smtClean="0"/>
              <a:t> </a:t>
            </a:r>
            <a:r>
              <a:rPr lang="en-IE" baseline="0" dirty="0" err="1" smtClean="0"/>
              <a:t>neasluach</a:t>
            </a:r>
            <a:r>
              <a:rPr lang="en-IE" baseline="0" dirty="0" smtClean="0"/>
              <a:t> </a:t>
            </a:r>
            <a:r>
              <a:rPr lang="en-IE" baseline="0" dirty="0" err="1" smtClean="0"/>
              <a:t>níos</a:t>
            </a:r>
            <a:r>
              <a:rPr lang="en-IE" baseline="0" dirty="0" smtClean="0"/>
              <a:t> </a:t>
            </a:r>
            <a:r>
              <a:rPr lang="en-IE" baseline="0" dirty="0" err="1" smtClean="0"/>
              <a:t>cruinne</a:t>
            </a:r>
            <a:r>
              <a:rPr lang="en-IE" baseline="0" dirty="0" smtClean="0"/>
              <a:t> a </a:t>
            </a:r>
            <a:r>
              <a:rPr lang="en-IE" baseline="0" dirty="0" err="1" smtClean="0"/>
              <a:t>fháil</a:t>
            </a:r>
            <a:r>
              <a:rPr lang="en-IE" baseline="0" dirty="0" smtClean="0"/>
              <a:t>? </a:t>
            </a:r>
            <a:r>
              <a:rPr lang="en-IE" i="1" baseline="0" dirty="0" err="1" smtClean="0"/>
              <a:t>Tóg</a:t>
            </a:r>
            <a:r>
              <a:rPr lang="en-IE" i="1" baseline="0" dirty="0" smtClean="0"/>
              <a:t> 8:55 go 8:56</a:t>
            </a:r>
          </a:p>
          <a:p>
            <a:endParaRPr lang="en-IE" baseline="0" dirty="0" smtClean="0"/>
          </a:p>
          <a:p>
            <a:r>
              <a:rPr lang="en-IE" baseline="0" dirty="0" err="1" smtClean="0"/>
              <a:t>Cén</a:t>
            </a:r>
            <a:r>
              <a:rPr lang="en-IE" baseline="0" dirty="0" smtClean="0"/>
              <a:t> </a:t>
            </a:r>
            <a:r>
              <a:rPr lang="en-IE" baseline="0" dirty="0" err="1" smtClean="0"/>
              <a:t>fáth</a:t>
            </a:r>
            <a:r>
              <a:rPr lang="en-IE" baseline="0" dirty="0" smtClean="0"/>
              <a:t> go </a:t>
            </a:r>
            <a:r>
              <a:rPr lang="en-IE" baseline="0" dirty="0" err="1" smtClean="0"/>
              <a:t>bhfuil</a:t>
            </a:r>
            <a:r>
              <a:rPr lang="en-IE" baseline="0" dirty="0" smtClean="0"/>
              <a:t> </a:t>
            </a:r>
            <a:r>
              <a:rPr lang="en-IE" baseline="0" dirty="0" err="1" smtClean="0"/>
              <a:t>sé</a:t>
            </a:r>
            <a:r>
              <a:rPr lang="en-IE" baseline="0" dirty="0" smtClean="0"/>
              <a:t> </a:t>
            </a:r>
            <a:r>
              <a:rPr lang="en-IE" baseline="0" dirty="0" err="1" smtClean="0"/>
              <a:t>seo</a:t>
            </a:r>
            <a:r>
              <a:rPr lang="en-IE" baseline="0" dirty="0" smtClean="0"/>
              <a:t> </a:t>
            </a:r>
            <a:r>
              <a:rPr lang="en-IE" baseline="0" dirty="0" err="1" smtClean="0"/>
              <a:t>níos</a:t>
            </a:r>
            <a:r>
              <a:rPr lang="en-IE" baseline="0" dirty="0" smtClean="0"/>
              <a:t> </a:t>
            </a:r>
            <a:r>
              <a:rPr lang="en-IE" baseline="0" dirty="0" err="1" smtClean="0"/>
              <a:t>cóngaraí</a:t>
            </a:r>
            <a:r>
              <a:rPr lang="en-IE" baseline="0" dirty="0" smtClean="0"/>
              <a:t> do </a:t>
            </a:r>
            <a:r>
              <a:rPr lang="en-IE" baseline="0" dirty="0" err="1" smtClean="0"/>
              <a:t>do</a:t>
            </a:r>
            <a:r>
              <a:rPr lang="en-IE" baseline="0" dirty="0" smtClean="0"/>
              <a:t> </a:t>
            </a:r>
            <a:r>
              <a:rPr lang="en-IE" baseline="0" dirty="0" err="1" smtClean="0"/>
              <a:t>luas</a:t>
            </a:r>
            <a:r>
              <a:rPr lang="en-IE" baseline="0" dirty="0" smtClean="0"/>
              <a:t> </a:t>
            </a:r>
            <a:r>
              <a:rPr lang="en-IE" baseline="0" dirty="0" err="1" smtClean="0"/>
              <a:t>meandarach</a:t>
            </a:r>
            <a:r>
              <a:rPr lang="en-IE" baseline="0" dirty="0" smtClean="0"/>
              <a:t> </a:t>
            </a:r>
            <a:r>
              <a:rPr lang="en-IE" baseline="0" dirty="0" err="1" smtClean="0"/>
              <a:t>ag</a:t>
            </a:r>
            <a:r>
              <a:rPr lang="en-IE" baseline="0" dirty="0" smtClean="0"/>
              <a:t> 8:55? </a:t>
            </a:r>
            <a:r>
              <a:rPr lang="en-IE" b="1" i="1" baseline="0" dirty="0" err="1" smtClean="0"/>
              <a:t>Níos</a:t>
            </a:r>
            <a:r>
              <a:rPr lang="en-IE" b="1" i="1" baseline="0" dirty="0" smtClean="0"/>
              <a:t> </a:t>
            </a:r>
            <a:r>
              <a:rPr lang="en-IE" b="1" i="1" baseline="0" dirty="0" err="1" smtClean="0"/>
              <a:t>lú</a:t>
            </a:r>
            <a:r>
              <a:rPr lang="en-IE" b="1" i="1" baseline="0" dirty="0" smtClean="0"/>
              <a:t> </a:t>
            </a:r>
            <a:r>
              <a:rPr lang="en-IE" b="1" i="1" baseline="0" dirty="0" err="1" smtClean="0"/>
              <a:t>ama</a:t>
            </a:r>
            <a:r>
              <a:rPr lang="en-IE" b="1" i="1" baseline="0" dirty="0" smtClean="0"/>
              <a:t> do </a:t>
            </a:r>
            <a:r>
              <a:rPr lang="en-IE" b="1" i="1" baseline="0" dirty="0" err="1" smtClean="0"/>
              <a:t>athruithe</a:t>
            </a:r>
            <a:r>
              <a:rPr lang="en-IE" b="1" i="1" baseline="0" dirty="0" smtClean="0"/>
              <a:t> </a:t>
            </a:r>
            <a:r>
              <a:rPr lang="en-IE" b="1" i="1" baseline="0" dirty="0" err="1" smtClean="0"/>
              <a:t>ar</a:t>
            </a:r>
            <a:r>
              <a:rPr lang="en-IE" b="1" i="1" baseline="0" dirty="0" smtClean="0"/>
              <a:t> an </a:t>
            </a:r>
            <a:r>
              <a:rPr lang="en-IE" b="1" i="1" baseline="0" dirty="0" err="1" smtClean="0"/>
              <a:t>luas</a:t>
            </a:r>
            <a:r>
              <a:rPr lang="en-IE" i="1" baseline="0" dirty="0" smtClean="0"/>
              <a:t>.</a:t>
            </a:r>
          </a:p>
          <a:p>
            <a:endParaRPr lang="en-IE" i="1" baseline="0" dirty="0" smtClean="0"/>
          </a:p>
          <a:p>
            <a:r>
              <a:rPr lang="en-IE" i="0" baseline="0" dirty="0" err="1" smtClean="0"/>
              <a:t>Ba</a:t>
            </a:r>
            <a:r>
              <a:rPr lang="en-IE" i="0" baseline="0" dirty="0" smtClean="0"/>
              <a:t> </a:t>
            </a:r>
            <a:r>
              <a:rPr lang="en-IE" i="0" baseline="0" dirty="0" err="1" smtClean="0"/>
              <a:t>chruinne</a:t>
            </a:r>
            <a:r>
              <a:rPr lang="en-IE" i="0" baseline="0" dirty="0" smtClean="0"/>
              <a:t> </a:t>
            </a:r>
            <a:r>
              <a:rPr lang="en-IE" i="0" baseline="0" dirty="0" err="1" smtClean="0"/>
              <a:t>fós</a:t>
            </a:r>
            <a:r>
              <a:rPr lang="en-IE" i="0" baseline="0" dirty="0" smtClean="0"/>
              <a:t> an </a:t>
            </a:r>
            <a:r>
              <a:rPr lang="en-IE" i="0" baseline="0" dirty="0" err="1" smtClean="0"/>
              <a:t>neastachán</a:t>
            </a:r>
            <a:r>
              <a:rPr lang="en-IE" i="0" baseline="0" dirty="0" smtClean="0"/>
              <a:t> ach an t-</a:t>
            </a:r>
            <a:r>
              <a:rPr lang="en-IE" i="0" baseline="0" dirty="0" err="1" smtClean="0"/>
              <a:t>eatramh</a:t>
            </a:r>
            <a:r>
              <a:rPr lang="en-IE" i="0" baseline="0" dirty="0" smtClean="0"/>
              <a:t> 8:55 to 8:55:10 </a:t>
            </a:r>
            <a:r>
              <a:rPr lang="en-IE" i="0" baseline="0" dirty="0" err="1" smtClean="0"/>
              <a:t>secs</a:t>
            </a:r>
            <a:r>
              <a:rPr lang="en-IE" i="0" baseline="0" dirty="0" smtClean="0"/>
              <a:t> a </a:t>
            </a:r>
            <a:r>
              <a:rPr lang="en-IE" i="0" baseline="0" dirty="0" err="1" smtClean="0"/>
              <a:t>roghnú</a:t>
            </a:r>
            <a:endParaRPr lang="en-IE" i="0" baseline="0" dirty="0" smtClean="0"/>
          </a:p>
          <a:p>
            <a:endParaRPr lang="en-IE" i="0" baseline="0" dirty="0" smtClean="0"/>
          </a:p>
          <a:p>
            <a:r>
              <a:rPr lang="en-IE" i="0" baseline="0" dirty="0" smtClean="0"/>
              <a:t>i.e. is </a:t>
            </a:r>
            <a:r>
              <a:rPr lang="en-IE" i="0" baseline="0" dirty="0" err="1" smtClean="0"/>
              <a:t>ionann</a:t>
            </a:r>
            <a:r>
              <a:rPr lang="en-IE" i="0" baseline="0" dirty="0" smtClean="0"/>
              <a:t> </a:t>
            </a:r>
            <a:r>
              <a:rPr lang="en-IE" i="0" baseline="0" dirty="0" err="1" smtClean="0"/>
              <a:t>luas</a:t>
            </a:r>
            <a:r>
              <a:rPr lang="en-IE" i="0" baseline="0" dirty="0" smtClean="0"/>
              <a:t> </a:t>
            </a:r>
            <a:r>
              <a:rPr lang="en-IE" i="0" baseline="0" dirty="0" err="1" smtClean="0"/>
              <a:t>meandarach</a:t>
            </a:r>
            <a:r>
              <a:rPr lang="en-IE" i="0" baseline="0" dirty="0" smtClean="0"/>
              <a:t> </a:t>
            </a:r>
            <a:r>
              <a:rPr lang="en-IE" i="0" baseline="0" dirty="0" err="1" smtClean="0"/>
              <a:t>agus</a:t>
            </a:r>
            <a:r>
              <a:rPr lang="en-IE" i="0" baseline="0" dirty="0" smtClean="0"/>
              <a:t> </a:t>
            </a:r>
            <a:r>
              <a:rPr lang="en-IE" i="0" baseline="0" dirty="0" err="1" smtClean="0"/>
              <a:t>teorainn</a:t>
            </a:r>
            <a:r>
              <a:rPr lang="en-IE" i="0" baseline="0" dirty="0" smtClean="0"/>
              <a:t> do </a:t>
            </a:r>
            <a:r>
              <a:rPr lang="en-IE" i="0" baseline="0" dirty="0" err="1" smtClean="0"/>
              <a:t>mheánluais</a:t>
            </a:r>
            <a:r>
              <a:rPr lang="en-IE" i="0" baseline="0" dirty="0" smtClean="0"/>
              <a:t> </a:t>
            </a:r>
            <a:r>
              <a:rPr lang="en-IE" i="0" baseline="0" dirty="0" err="1" smtClean="0"/>
              <a:t>thar</a:t>
            </a:r>
            <a:r>
              <a:rPr lang="en-IE" i="0" baseline="0" dirty="0" smtClean="0"/>
              <a:t> </a:t>
            </a:r>
            <a:r>
              <a:rPr lang="en-IE" i="0" baseline="0" dirty="0" err="1" smtClean="0"/>
              <a:t>eatraimh</a:t>
            </a:r>
            <a:r>
              <a:rPr lang="en-IE" i="0" baseline="0" dirty="0" smtClean="0"/>
              <a:t> </a:t>
            </a:r>
            <a:r>
              <a:rPr lang="en-IE" i="0" baseline="0" dirty="0" err="1" smtClean="0"/>
              <a:t>ama</a:t>
            </a:r>
            <a:r>
              <a:rPr lang="en-IE" i="0" baseline="0" dirty="0" smtClean="0"/>
              <a:t> </a:t>
            </a:r>
            <a:r>
              <a:rPr lang="en-IE" i="0" baseline="0" dirty="0" err="1" smtClean="0"/>
              <a:t>níos</a:t>
            </a:r>
            <a:r>
              <a:rPr lang="en-IE" i="0" baseline="0" dirty="0" smtClean="0"/>
              <a:t> </a:t>
            </a:r>
            <a:r>
              <a:rPr lang="en-IE" i="0" baseline="0" dirty="0" err="1" smtClean="0"/>
              <a:t>giorra</a:t>
            </a:r>
            <a:r>
              <a:rPr lang="en-IE" i="0" baseline="0" dirty="0" smtClean="0"/>
              <a:t> </a:t>
            </a:r>
            <a:r>
              <a:rPr lang="en-IE" i="0" baseline="0" dirty="0" err="1" smtClean="0"/>
              <a:t>agus</a:t>
            </a:r>
            <a:r>
              <a:rPr lang="en-IE" i="0" baseline="0" dirty="0" smtClean="0"/>
              <a:t> </a:t>
            </a:r>
            <a:r>
              <a:rPr lang="en-IE" i="0" baseline="0" dirty="0" err="1" smtClean="0"/>
              <a:t>níos</a:t>
            </a:r>
            <a:r>
              <a:rPr lang="en-IE" i="0" baseline="0" dirty="0" smtClean="0"/>
              <a:t> </a:t>
            </a:r>
            <a:r>
              <a:rPr lang="en-IE" i="0" baseline="0" dirty="0" err="1" smtClean="0"/>
              <a:t>giorra</a:t>
            </a:r>
            <a:r>
              <a:rPr lang="en-IE" i="0" baseline="0" dirty="0" smtClean="0"/>
              <a:t> </a:t>
            </a:r>
            <a:r>
              <a:rPr lang="en-IE" i="0" baseline="0" dirty="0" err="1" smtClean="0"/>
              <a:t>ina</a:t>
            </a:r>
            <a:r>
              <a:rPr lang="en-IE" i="0" baseline="0" dirty="0" smtClean="0"/>
              <a:t> </a:t>
            </a:r>
            <a:r>
              <a:rPr lang="en-IE" i="0" baseline="0" dirty="0" err="1" smtClean="0"/>
              <a:t>gcuimsítear</a:t>
            </a:r>
            <a:r>
              <a:rPr lang="en-IE" i="0" baseline="0" dirty="0" smtClean="0"/>
              <a:t> an </a:t>
            </a:r>
            <a:r>
              <a:rPr lang="en-IE" i="0" baseline="0" dirty="0" err="1" smtClean="0"/>
              <a:t>meandar</a:t>
            </a:r>
            <a:r>
              <a:rPr lang="en-IE" i="0" baseline="0" dirty="0" smtClean="0"/>
              <a:t> </a:t>
            </a:r>
            <a:r>
              <a:rPr lang="en-IE" i="0" baseline="0" dirty="0" err="1" smtClean="0"/>
              <a:t>ama</a:t>
            </a:r>
            <a:r>
              <a:rPr lang="en-IE" i="0" baseline="0" dirty="0" smtClean="0"/>
              <a:t> </a:t>
            </a:r>
            <a:r>
              <a:rPr lang="en-IE" i="0" baseline="0" dirty="0" err="1" smtClean="0"/>
              <a:t>ina</a:t>
            </a:r>
            <a:r>
              <a:rPr lang="en-IE" i="0" baseline="0" dirty="0" smtClean="0"/>
              <a:t> </a:t>
            </a:r>
            <a:r>
              <a:rPr lang="en-IE" i="0" baseline="0" dirty="0" err="1" smtClean="0"/>
              <a:t>bhfuil</a:t>
            </a:r>
            <a:r>
              <a:rPr lang="en-IE" i="0" baseline="0" dirty="0" smtClean="0"/>
              <a:t> do </a:t>
            </a:r>
            <a:r>
              <a:rPr lang="en-IE" i="0" baseline="0" dirty="0" err="1" smtClean="0"/>
              <a:t>shuim</a:t>
            </a:r>
            <a:r>
              <a:rPr lang="en-IE" i="0" baseline="0" dirty="0" smtClean="0"/>
              <a:t>.</a:t>
            </a:r>
          </a:p>
          <a:p>
            <a:endParaRPr lang="en-IE" i="0" baseline="0" dirty="0" smtClean="0"/>
          </a:p>
          <a:p>
            <a:r>
              <a:rPr lang="en-IE" i="0" baseline="0" dirty="0" err="1" smtClean="0"/>
              <a:t>Bainimis</a:t>
            </a:r>
            <a:r>
              <a:rPr lang="en-IE" i="0" baseline="0" dirty="0" smtClean="0"/>
              <a:t> </a:t>
            </a:r>
            <a:r>
              <a:rPr lang="en-IE" i="0" baseline="0" dirty="0" err="1" smtClean="0"/>
              <a:t>úsáid</a:t>
            </a:r>
            <a:r>
              <a:rPr lang="en-IE" i="0" baseline="0" dirty="0" smtClean="0"/>
              <a:t> as </a:t>
            </a:r>
            <a:r>
              <a:rPr lang="en-IE" i="0" baseline="0" dirty="0" err="1" smtClean="0"/>
              <a:t>lúthchleasaí</a:t>
            </a:r>
            <a:r>
              <a:rPr lang="en-IE" i="0" baseline="0" dirty="0" smtClean="0"/>
              <a:t> </a:t>
            </a:r>
            <a:r>
              <a:rPr lang="en-IE" i="0" baseline="0" dirty="0" err="1" smtClean="0"/>
              <a:t>eile</a:t>
            </a:r>
            <a:r>
              <a:rPr lang="en-IE" i="0" baseline="0" dirty="0" smtClean="0"/>
              <a:t> a </a:t>
            </a:r>
            <a:r>
              <a:rPr lang="en-IE" i="0" baseline="0" dirty="0" err="1" smtClean="0"/>
              <a:t>bhuaigh</a:t>
            </a:r>
            <a:r>
              <a:rPr lang="en-IE" i="0" baseline="0" dirty="0" smtClean="0"/>
              <a:t> </a:t>
            </a:r>
            <a:r>
              <a:rPr lang="en-IE" i="0" baseline="0" dirty="0" err="1" smtClean="0"/>
              <a:t>bonn</a:t>
            </a:r>
            <a:r>
              <a:rPr lang="en-IE" i="0" baseline="0" dirty="0" smtClean="0"/>
              <a:t> </a:t>
            </a:r>
            <a:r>
              <a:rPr lang="en-IE" i="0" baseline="0" dirty="0" err="1" smtClean="0"/>
              <a:t>óir</a:t>
            </a:r>
            <a:r>
              <a:rPr lang="en-IE" i="0" baseline="0" dirty="0" smtClean="0"/>
              <a:t> </a:t>
            </a:r>
            <a:r>
              <a:rPr lang="en-IE" i="0" baseline="0" dirty="0" err="1" smtClean="0"/>
              <a:t>sna</a:t>
            </a:r>
            <a:r>
              <a:rPr lang="en-IE" i="0" baseline="0" dirty="0" smtClean="0"/>
              <a:t> </a:t>
            </a:r>
            <a:r>
              <a:rPr lang="en-IE" i="0" baseline="0" dirty="0" err="1" smtClean="0"/>
              <a:t>Cluichí</a:t>
            </a:r>
            <a:r>
              <a:rPr lang="en-IE" i="0" baseline="0" dirty="0" smtClean="0"/>
              <a:t> </a:t>
            </a:r>
            <a:r>
              <a:rPr lang="en-IE" i="0" baseline="0" dirty="0" err="1" smtClean="0"/>
              <a:t>Oilimpeacha</a:t>
            </a:r>
            <a:r>
              <a:rPr lang="en-IE" i="0" baseline="0" dirty="0" smtClean="0"/>
              <a:t>, Victoria Pendleton, </a:t>
            </a:r>
            <a:r>
              <a:rPr lang="en-IE" i="0" baseline="0" dirty="0" err="1" smtClean="0"/>
              <a:t>chun</a:t>
            </a:r>
            <a:r>
              <a:rPr lang="en-IE" i="0" baseline="0" dirty="0" smtClean="0"/>
              <a:t> an t-</a:t>
            </a:r>
            <a:r>
              <a:rPr lang="en-IE" i="0" baseline="0" dirty="0" err="1" smtClean="0"/>
              <a:t>idé</a:t>
            </a:r>
            <a:r>
              <a:rPr lang="en-IE" i="0" baseline="0" dirty="0" smtClean="0"/>
              <a:t> </a:t>
            </a:r>
            <a:r>
              <a:rPr lang="en-IE" i="0" baseline="0" dirty="0" err="1" smtClean="0"/>
              <a:t>seo</a:t>
            </a:r>
            <a:r>
              <a:rPr lang="en-IE" i="0" baseline="0" dirty="0" smtClean="0"/>
              <a:t> a </a:t>
            </a:r>
            <a:r>
              <a:rPr lang="en-IE" i="0" baseline="0" dirty="0" err="1" smtClean="0"/>
              <a:t>chíoradh</a:t>
            </a:r>
            <a:r>
              <a:rPr lang="en-IE" i="0" baseline="0" dirty="0" smtClean="0"/>
              <a:t> a </a:t>
            </a:r>
            <a:r>
              <a:rPr lang="en-IE" i="0" baseline="0" dirty="0" err="1" smtClean="0"/>
              <a:t>thuilleadh</a:t>
            </a:r>
            <a:r>
              <a:rPr lang="en-IE" i="0" baseline="0" dirty="0" smtClean="0"/>
              <a:t>.</a:t>
            </a:r>
          </a:p>
          <a:p>
            <a:endParaRPr lang="en-IE" i="0" dirty="0"/>
          </a:p>
        </p:txBody>
      </p:sp>
      <p:sp>
        <p:nvSpPr>
          <p:cNvPr id="4" name="Slide Number Placeholder 3"/>
          <p:cNvSpPr>
            <a:spLocks noGrp="1"/>
          </p:cNvSpPr>
          <p:nvPr>
            <p:ph type="sldNum" sz="quarter" idx="10"/>
          </p:nvPr>
        </p:nvSpPr>
        <p:spPr/>
        <p:txBody>
          <a:bodyPr/>
          <a:lstStyle/>
          <a:p>
            <a:fld id="{38132EE9-4886-4D92-950A-914A40962123}" type="slidenum">
              <a:rPr lang="en-IE" smtClean="0">
                <a:solidFill>
                  <a:prstClr val="black"/>
                </a:solidFill>
              </a:rPr>
              <a:pPr/>
              <a:t>22</a:t>
            </a:fld>
            <a:endParaRPr lang="en-IE">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Bileog</a:t>
            </a:r>
            <a:r>
              <a:rPr lang="en-IE" dirty="0" smtClean="0"/>
              <a:t> </a:t>
            </a:r>
            <a:r>
              <a:rPr lang="en-IE" dirty="0" err="1" smtClean="0"/>
              <a:t>Ghníomhaíochta</a:t>
            </a:r>
            <a:r>
              <a:rPr lang="en-IE" dirty="0" smtClean="0"/>
              <a:t> Pendleton </a:t>
            </a:r>
          </a:p>
          <a:p>
            <a:endParaRPr lang="en-IE" dirty="0" smtClean="0"/>
          </a:p>
          <a:p>
            <a:r>
              <a:rPr lang="en-IE" b="1" dirty="0" smtClean="0"/>
              <a:t>NB </a:t>
            </a:r>
            <a:r>
              <a:rPr lang="en-IE" b="1" dirty="0" err="1" smtClean="0"/>
              <a:t>NB</a:t>
            </a:r>
            <a:r>
              <a:rPr lang="en-IE" b="1" dirty="0" smtClean="0"/>
              <a:t> </a:t>
            </a:r>
            <a:r>
              <a:rPr lang="en-IE" b="1" dirty="0" err="1" smtClean="0"/>
              <a:t>NB</a:t>
            </a:r>
            <a:r>
              <a:rPr lang="en-IE" b="1" dirty="0" smtClean="0"/>
              <a:t>  Is </a:t>
            </a:r>
            <a:r>
              <a:rPr lang="en-IE" b="1" dirty="0" err="1" smtClean="0"/>
              <a:t>gá</a:t>
            </a:r>
            <a:r>
              <a:rPr lang="en-IE" b="1" dirty="0" smtClean="0"/>
              <a:t> an </a:t>
            </a:r>
            <a:r>
              <a:rPr lang="en-IE" b="1" dirty="0" err="1" smtClean="0"/>
              <a:t>tadhlaí</a:t>
            </a:r>
            <a:r>
              <a:rPr lang="en-IE" b="1" dirty="0" smtClean="0"/>
              <a:t> a </a:t>
            </a:r>
            <a:r>
              <a:rPr lang="en-IE" b="1" dirty="0" err="1" smtClean="0"/>
              <a:t>thabhairt</a:t>
            </a:r>
            <a:r>
              <a:rPr lang="en-IE" b="1" baseline="0" dirty="0" smtClean="0"/>
              <a:t> </a:t>
            </a:r>
            <a:r>
              <a:rPr lang="en-IE" b="1" baseline="0" dirty="0" err="1" smtClean="0"/>
              <a:t>isteach</a:t>
            </a:r>
            <a:r>
              <a:rPr lang="en-IE" b="1" baseline="0" dirty="0" smtClean="0"/>
              <a:t> tar </a:t>
            </a:r>
            <a:r>
              <a:rPr lang="en-IE" b="1" baseline="0" dirty="0" err="1" smtClean="0"/>
              <a:t>éis</a:t>
            </a:r>
            <a:r>
              <a:rPr lang="en-IE" b="1" baseline="0" dirty="0" smtClean="0"/>
              <a:t> </a:t>
            </a:r>
            <a:r>
              <a:rPr lang="en-IE" b="1" baseline="0" dirty="0" err="1" smtClean="0"/>
              <a:t>cheist</a:t>
            </a:r>
            <a:r>
              <a:rPr lang="en-IE" b="1" baseline="0" dirty="0" smtClean="0"/>
              <a:t> </a:t>
            </a:r>
            <a:r>
              <a:rPr lang="en-IE" b="1" baseline="0" dirty="0" err="1" smtClean="0"/>
              <a:t>dheireanach</a:t>
            </a:r>
            <a:r>
              <a:rPr lang="en-IE" b="1" baseline="0" dirty="0" smtClean="0"/>
              <a:t> </a:t>
            </a:r>
            <a:r>
              <a:rPr lang="en-IE" b="1" baseline="0" dirty="0" err="1" smtClean="0"/>
              <a:t>na</a:t>
            </a:r>
            <a:r>
              <a:rPr lang="en-IE" b="1" baseline="0" dirty="0" smtClean="0"/>
              <a:t> </a:t>
            </a:r>
            <a:r>
              <a:rPr lang="en-IE" b="1" baseline="0" dirty="0" err="1" smtClean="0"/>
              <a:t>Gníomhaíochta</a:t>
            </a:r>
            <a:r>
              <a:rPr lang="en-IE" b="1" baseline="0" dirty="0" smtClean="0"/>
              <a:t>.</a:t>
            </a:r>
            <a:endParaRPr lang="en-IE" b="1"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23</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sz="1200" dirty="0" err="1" smtClean="0"/>
              <a:t>Murab</a:t>
            </a:r>
            <a:r>
              <a:rPr lang="en-IE" sz="1200" dirty="0" smtClean="0"/>
              <a:t> </a:t>
            </a:r>
            <a:r>
              <a:rPr lang="en-IE" sz="1200" dirty="0" err="1" smtClean="0"/>
              <a:t>ionann</a:t>
            </a:r>
            <a:r>
              <a:rPr lang="en-IE" sz="1200" dirty="0" smtClean="0"/>
              <a:t> </a:t>
            </a:r>
            <a:r>
              <a:rPr lang="en-IE" sz="1200" dirty="0" err="1" smtClean="0"/>
              <a:t>agus</a:t>
            </a:r>
            <a:r>
              <a:rPr lang="en-IE" sz="1200" dirty="0" smtClean="0"/>
              <a:t> </a:t>
            </a:r>
            <a:r>
              <a:rPr lang="en-IE" sz="1200" dirty="0" err="1" smtClean="0"/>
              <a:t>grafanna</a:t>
            </a:r>
            <a:r>
              <a:rPr lang="en-IE" sz="1200" dirty="0" smtClean="0"/>
              <a:t> </a:t>
            </a:r>
            <a:r>
              <a:rPr lang="en-IE" sz="1200" dirty="0" err="1" smtClean="0"/>
              <a:t>líneacha</a:t>
            </a:r>
            <a:r>
              <a:rPr lang="en-IE" sz="1200" dirty="0" smtClean="0"/>
              <a:t>, </a:t>
            </a:r>
            <a:r>
              <a:rPr lang="en-IE" sz="1200" dirty="0" err="1" smtClean="0"/>
              <a:t>níl</a:t>
            </a:r>
            <a:r>
              <a:rPr lang="en-IE" sz="1200" dirty="0" smtClean="0"/>
              <a:t> an </a:t>
            </a:r>
            <a:r>
              <a:rPr lang="en-IE" sz="1200" dirty="0" err="1" smtClean="0"/>
              <a:t>ráta</a:t>
            </a:r>
            <a:r>
              <a:rPr lang="en-IE" sz="1200" dirty="0" smtClean="0"/>
              <a:t> </a:t>
            </a:r>
            <a:r>
              <a:rPr lang="en-IE" sz="1200" dirty="0" err="1" smtClean="0"/>
              <a:t>athraithe</a:t>
            </a:r>
            <a:r>
              <a:rPr lang="en-IE" sz="1200" dirty="0" smtClean="0"/>
              <a:t> </a:t>
            </a:r>
            <a:r>
              <a:rPr lang="en-IE" sz="1200" dirty="0" err="1" smtClean="0"/>
              <a:t>suímh</a:t>
            </a:r>
            <a:r>
              <a:rPr lang="en-IE" sz="1200" dirty="0" smtClean="0"/>
              <a:t> </a:t>
            </a:r>
            <a:r>
              <a:rPr lang="en-IE" sz="1200" dirty="0" err="1" smtClean="0"/>
              <a:t>i</a:t>
            </a:r>
            <a:r>
              <a:rPr lang="en-IE" sz="1200" dirty="0" smtClean="0"/>
              <a:t> </a:t>
            </a:r>
            <a:r>
              <a:rPr lang="en-IE" sz="1200" dirty="0" err="1" smtClean="0"/>
              <a:t>leith</a:t>
            </a:r>
            <a:r>
              <a:rPr lang="en-IE" sz="1200" dirty="0" smtClean="0"/>
              <a:t> </a:t>
            </a:r>
            <a:r>
              <a:rPr lang="en-IE" sz="1200" dirty="0" err="1" smtClean="0"/>
              <a:t>ama</a:t>
            </a:r>
            <a:r>
              <a:rPr lang="en-IE" sz="1200" dirty="0" smtClean="0"/>
              <a:t> </a:t>
            </a:r>
            <a:r>
              <a:rPr lang="en-IE" sz="1200" dirty="0" err="1" smtClean="0"/>
              <a:t>tairiseach</a:t>
            </a:r>
            <a:r>
              <a:rPr lang="en-IE" sz="1200" dirty="0" smtClean="0"/>
              <a:t>.</a:t>
            </a:r>
          </a:p>
          <a:p>
            <a:r>
              <a:rPr lang="en-IE" sz="1200" dirty="0" smtClean="0"/>
              <a:t> </a:t>
            </a:r>
          </a:p>
          <a:p>
            <a:r>
              <a:rPr lang="en-IE" sz="1200" dirty="0" err="1" smtClean="0"/>
              <a:t>Conas</a:t>
            </a:r>
            <a:r>
              <a:rPr lang="en-IE" sz="1200" dirty="0" smtClean="0"/>
              <a:t> </a:t>
            </a:r>
            <a:r>
              <a:rPr lang="en-IE" sz="1200" dirty="0" err="1" smtClean="0"/>
              <a:t>ab</a:t>
            </a:r>
            <a:r>
              <a:rPr lang="en-IE" sz="1200" dirty="0" smtClean="0"/>
              <a:t> </a:t>
            </a:r>
            <a:r>
              <a:rPr lang="en-IE" sz="1200" dirty="0" err="1" smtClean="0"/>
              <a:t>fhéidir</a:t>
            </a:r>
            <a:r>
              <a:rPr lang="en-IE" sz="1200" baseline="0" dirty="0" smtClean="0"/>
              <a:t> </a:t>
            </a:r>
            <a:r>
              <a:rPr lang="en-IE" sz="1200" baseline="0" dirty="0" err="1" smtClean="0"/>
              <a:t>linn</a:t>
            </a:r>
            <a:r>
              <a:rPr lang="en-IE" sz="1200" baseline="0" dirty="0" smtClean="0"/>
              <a:t> an </a:t>
            </a:r>
            <a:r>
              <a:rPr lang="en-IE" sz="1200" baseline="0" dirty="0" err="1" smtClean="0"/>
              <a:t>ráta</a:t>
            </a:r>
            <a:r>
              <a:rPr lang="en-IE" sz="1200" baseline="0" dirty="0" smtClean="0"/>
              <a:t> </a:t>
            </a:r>
            <a:r>
              <a:rPr lang="en-IE" sz="1200" baseline="0" dirty="0" err="1" smtClean="0"/>
              <a:t>meandarach</a:t>
            </a:r>
            <a:r>
              <a:rPr lang="en-IE" sz="1200" baseline="0" dirty="0" smtClean="0"/>
              <a:t> a </a:t>
            </a:r>
            <a:r>
              <a:rPr lang="en-IE" sz="1200" baseline="0" dirty="0" err="1" smtClean="0"/>
              <a:t>fháil</a:t>
            </a:r>
            <a:r>
              <a:rPr lang="en-IE" sz="1200" dirty="0" smtClean="0"/>
              <a:t>?</a:t>
            </a:r>
          </a:p>
          <a:p>
            <a:r>
              <a:rPr lang="en-IE" dirty="0" smtClean="0"/>
              <a:t>Bain </a:t>
            </a:r>
            <a:r>
              <a:rPr lang="en-IE" dirty="0" err="1" smtClean="0"/>
              <a:t>úsáid</a:t>
            </a:r>
            <a:r>
              <a:rPr lang="en-IE" dirty="0" smtClean="0"/>
              <a:t> as </a:t>
            </a:r>
            <a:r>
              <a:rPr lang="en-IE" i="1" dirty="0" smtClean="0"/>
              <a:t>Angry Birds</a:t>
            </a:r>
            <a:r>
              <a:rPr lang="en-IE" dirty="0" smtClean="0"/>
              <a:t>/an </a:t>
            </a:r>
            <a:r>
              <a:rPr lang="en-IE" dirty="0" err="1" smtClean="0"/>
              <a:t>aip</a:t>
            </a:r>
            <a:r>
              <a:rPr lang="en-IE" dirty="0" smtClean="0"/>
              <a:t> is </a:t>
            </a:r>
            <a:r>
              <a:rPr lang="en-IE" dirty="0" err="1" smtClean="0"/>
              <a:t>minice</a:t>
            </a:r>
            <a:r>
              <a:rPr lang="en-IE" dirty="0" smtClean="0"/>
              <a:t> a </a:t>
            </a:r>
            <a:r>
              <a:rPr lang="en-IE" dirty="0" err="1" smtClean="0"/>
              <a:t>íoslódáladh</a:t>
            </a:r>
            <a:r>
              <a:rPr lang="en-IE" dirty="0" smtClean="0"/>
              <a:t> </a:t>
            </a:r>
            <a:r>
              <a:rPr lang="en-IE" dirty="0" err="1" smtClean="0"/>
              <a:t>riamh</a:t>
            </a:r>
            <a:r>
              <a:rPr lang="en-IE" dirty="0" smtClean="0"/>
              <a:t>/</a:t>
            </a:r>
            <a:r>
              <a:rPr lang="en-IE" dirty="0" err="1" smtClean="0"/>
              <a:t>breis</a:t>
            </a:r>
            <a:r>
              <a:rPr lang="en-IE" dirty="0" smtClean="0"/>
              <a:t> </a:t>
            </a:r>
            <a:r>
              <a:rPr lang="en-IE" dirty="0" err="1" smtClean="0"/>
              <a:t>agus</a:t>
            </a:r>
            <a:r>
              <a:rPr lang="en-IE" dirty="0" smtClean="0"/>
              <a:t> </a:t>
            </a:r>
            <a:r>
              <a:rPr lang="en-IE" dirty="0" err="1" smtClean="0"/>
              <a:t>billiún</a:t>
            </a:r>
            <a:r>
              <a:rPr lang="en-IE" dirty="0" smtClean="0"/>
              <a:t> </a:t>
            </a:r>
            <a:r>
              <a:rPr lang="en-IE" dirty="0" err="1" smtClean="0"/>
              <a:t>íoslódáil</a:t>
            </a:r>
            <a:endParaRPr lang="en-IE" dirty="0" smtClean="0"/>
          </a:p>
          <a:p>
            <a:endParaRPr lang="en-IE" dirty="0" smtClean="0"/>
          </a:p>
          <a:p>
            <a:r>
              <a:rPr lang="en-IE" dirty="0" err="1" smtClean="0"/>
              <a:t>Taispeáin</a:t>
            </a:r>
            <a:r>
              <a:rPr lang="en-IE" dirty="0" smtClean="0"/>
              <a:t> an </a:t>
            </a:r>
            <a:r>
              <a:rPr lang="en-IE" dirty="0" err="1" smtClean="0"/>
              <a:t>ghearrthóg</a:t>
            </a:r>
            <a:r>
              <a:rPr lang="en-IE" dirty="0" smtClean="0"/>
              <a:t> </a:t>
            </a:r>
            <a:r>
              <a:rPr lang="en-IE" dirty="0" err="1" smtClean="0"/>
              <a:t>físe</a:t>
            </a:r>
            <a:r>
              <a:rPr lang="en-IE" dirty="0" smtClean="0"/>
              <a:t> </a:t>
            </a:r>
            <a:r>
              <a:rPr lang="en-IE" dirty="0" err="1" smtClean="0"/>
              <a:t>agus</a:t>
            </a:r>
            <a:r>
              <a:rPr lang="en-IE" dirty="0" smtClean="0"/>
              <a:t> </a:t>
            </a:r>
            <a:r>
              <a:rPr lang="en-IE" dirty="0" err="1" smtClean="0"/>
              <a:t>léirigh</a:t>
            </a:r>
            <a:r>
              <a:rPr lang="en-IE" dirty="0" smtClean="0"/>
              <a:t> an </a:t>
            </a:r>
            <a:r>
              <a:rPr lang="en-IE" dirty="0" err="1" smtClean="0"/>
              <a:t>cluiche</a:t>
            </a:r>
            <a:r>
              <a:rPr lang="en-IE" baseline="0" dirty="0" smtClean="0"/>
              <a:t>.</a:t>
            </a:r>
            <a:endParaRPr lang="en-IE" dirty="0" smtClean="0"/>
          </a:p>
          <a:p>
            <a:endParaRPr lang="en-IE" dirty="0" smtClean="0"/>
          </a:p>
          <a:p>
            <a:r>
              <a:rPr lang="en-IE" dirty="0" err="1" smtClean="0"/>
              <a:t>Ba</a:t>
            </a:r>
            <a:r>
              <a:rPr lang="en-IE" dirty="0" smtClean="0"/>
              <a:t> é an t-</a:t>
            </a:r>
            <a:r>
              <a:rPr lang="en-IE" dirty="0" err="1" smtClean="0"/>
              <a:t>éacht</a:t>
            </a:r>
            <a:r>
              <a:rPr lang="en-IE" dirty="0" smtClean="0"/>
              <a:t> </a:t>
            </a:r>
            <a:r>
              <a:rPr lang="en-IE" dirty="0" err="1" smtClean="0"/>
              <a:t>niamhrach</a:t>
            </a:r>
            <a:r>
              <a:rPr lang="en-IE" dirty="0" smtClean="0"/>
              <a:t>, </a:t>
            </a:r>
            <a:r>
              <a:rPr lang="en-IE" dirty="0" err="1" smtClean="0"/>
              <a:t>cinntitheach</a:t>
            </a:r>
            <a:r>
              <a:rPr lang="en-IE" dirty="0" smtClean="0"/>
              <a:t> a </a:t>
            </a:r>
            <a:r>
              <a:rPr lang="en-IE" dirty="0" err="1" smtClean="0"/>
              <a:t>rinne</a:t>
            </a:r>
            <a:r>
              <a:rPr lang="en-IE" dirty="0" smtClean="0"/>
              <a:t> Newton </a:t>
            </a:r>
            <a:r>
              <a:rPr lang="en-IE" dirty="0" err="1" smtClean="0"/>
              <a:t>agus</a:t>
            </a:r>
            <a:r>
              <a:rPr lang="en-IE" dirty="0" smtClean="0"/>
              <a:t> Leibniz </a:t>
            </a:r>
            <a:r>
              <a:rPr lang="en-IE" dirty="0" err="1" smtClean="0"/>
              <a:t>ná</a:t>
            </a:r>
            <a:r>
              <a:rPr lang="en-IE" dirty="0" smtClean="0"/>
              <a:t> an staid </a:t>
            </a:r>
            <a:r>
              <a:rPr lang="en-IE" dirty="0" err="1" smtClean="0"/>
              <a:t>dinimiciúil</a:t>
            </a:r>
            <a:r>
              <a:rPr lang="en-IE" dirty="0" smtClean="0"/>
              <a:t> a </a:t>
            </a:r>
            <a:r>
              <a:rPr lang="en-IE" dirty="0" err="1" smtClean="0"/>
              <a:t>chur</a:t>
            </a:r>
            <a:r>
              <a:rPr lang="en-IE" dirty="0" smtClean="0"/>
              <a:t> in </a:t>
            </a:r>
            <a:r>
              <a:rPr lang="en-IE" dirty="0" err="1" smtClean="0"/>
              <a:t>ionad</a:t>
            </a:r>
            <a:r>
              <a:rPr lang="en-IE" dirty="0" smtClean="0"/>
              <a:t> </a:t>
            </a:r>
            <a:r>
              <a:rPr lang="en-IE" dirty="0" err="1" smtClean="0"/>
              <a:t>na</a:t>
            </a:r>
            <a:r>
              <a:rPr lang="en-IE" dirty="0" smtClean="0"/>
              <a:t> </a:t>
            </a:r>
            <a:r>
              <a:rPr lang="en-IE" dirty="0" err="1" smtClean="0"/>
              <a:t>staide</a:t>
            </a:r>
            <a:r>
              <a:rPr lang="en-IE" dirty="0" smtClean="0"/>
              <a:t> </a:t>
            </a:r>
            <a:r>
              <a:rPr lang="en-IE" dirty="0" err="1" smtClean="0"/>
              <a:t>stataí</a:t>
            </a:r>
            <a:r>
              <a:rPr lang="en-IE" dirty="0" smtClean="0"/>
              <a:t> i.e. </a:t>
            </a:r>
            <a:r>
              <a:rPr lang="en-IE" i="1" dirty="0" smtClean="0"/>
              <a:t>Cad a </a:t>
            </a:r>
            <a:r>
              <a:rPr lang="en-IE" i="1" dirty="0" err="1" smtClean="0"/>
              <a:t>tharlódh</a:t>
            </a:r>
            <a:r>
              <a:rPr lang="en-IE" i="1" dirty="0" smtClean="0"/>
              <a:t> </a:t>
            </a:r>
            <a:r>
              <a:rPr lang="en-IE" i="1" dirty="0" err="1" smtClean="0"/>
              <a:t>dá</a:t>
            </a:r>
            <a:r>
              <a:rPr lang="en-IE" i="1" dirty="0" smtClean="0"/>
              <a:t> </a:t>
            </a:r>
            <a:r>
              <a:rPr lang="en-IE" i="1" dirty="0" err="1" smtClean="0"/>
              <a:t>rachadh</a:t>
            </a:r>
            <a:r>
              <a:rPr lang="en-IE" i="1" dirty="0" smtClean="0"/>
              <a:t> an fad </a:t>
            </a:r>
            <a:r>
              <a:rPr lang="en-IE" i="1" dirty="0" err="1" smtClean="0"/>
              <a:t>idir</a:t>
            </a:r>
            <a:r>
              <a:rPr lang="en-IE" i="1" dirty="0" smtClean="0"/>
              <a:t> </a:t>
            </a:r>
            <a:r>
              <a:rPr lang="en-IE" i="1" dirty="0" err="1" smtClean="0"/>
              <a:t>dhá</a:t>
            </a:r>
            <a:r>
              <a:rPr lang="en-IE" i="1" dirty="0" smtClean="0"/>
              <a:t> </a:t>
            </a:r>
            <a:r>
              <a:rPr lang="en-IE" i="1" dirty="0" err="1" smtClean="0"/>
              <a:t>phointe</a:t>
            </a:r>
            <a:r>
              <a:rPr lang="en-IE" i="1" dirty="0" smtClean="0"/>
              <a:t> </a:t>
            </a:r>
            <a:r>
              <a:rPr lang="en-IE" i="1" dirty="0" err="1" smtClean="0"/>
              <a:t>feadh</a:t>
            </a:r>
            <a:r>
              <a:rPr lang="en-IE" i="1" baseline="0" dirty="0" smtClean="0"/>
              <a:t> an </a:t>
            </a:r>
            <a:r>
              <a:rPr lang="en-IE" i="1" baseline="0" dirty="0" err="1" smtClean="0"/>
              <a:t>treo</a:t>
            </a:r>
            <a:r>
              <a:rPr lang="en-IE" i="1" baseline="0" dirty="0" smtClean="0"/>
              <a:t> x </a:t>
            </a:r>
            <a:r>
              <a:rPr lang="en-IE" i="1" baseline="0" dirty="0" err="1" smtClean="0"/>
              <a:t>i</a:t>
            </a:r>
            <a:r>
              <a:rPr lang="en-IE" i="1" baseline="0" dirty="0" smtClean="0"/>
              <a:t> </a:t>
            </a:r>
            <a:r>
              <a:rPr lang="en-IE" i="1" baseline="0" dirty="0" err="1" smtClean="0"/>
              <a:t>laghad</a:t>
            </a:r>
            <a:r>
              <a:rPr lang="en-IE" i="1" baseline="0" dirty="0" smtClean="0"/>
              <a:t> </a:t>
            </a:r>
            <a:r>
              <a:rPr lang="en-IE" i="1" baseline="0" dirty="0" err="1" smtClean="0"/>
              <a:t>agus</a:t>
            </a:r>
            <a:r>
              <a:rPr lang="en-IE" i="1" baseline="0" dirty="0" smtClean="0"/>
              <a:t> </a:t>
            </a:r>
            <a:r>
              <a:rPr lang="en-IE" i="1" baseline="0" dirty="0" err="1" smtClean="0"/>
              <a:t>i</a:t>
            </a:r>
            <a:r>
              <a:rPr lang="en-IE" i="1" baseline="0" dirty="0" smtClean="0"/>
              <a:t> </a:t>
            </a:r>
            <a:r>
              <a:rPr lang="en-IE" i="1" baseline="0" dirty="0" err="1" smtClean="0"/>
              <a:t>laghad</a:t>
            </a:r>
            <a:r>
              <a:rPr lang="en-IE" i="1" baseline="0" dirty="0" smtClean="0"/>
              <a:t>?</a:t>
            </a:r>
            <a:r>
              <a:rPr lang="en-IE" baseline="0" dirty="0" smtClean="0"/>
              <a:t>  </a:t>
            </a:r>
            <a:r>
              <a:rPr lang="en-IE" baseline="0" dirty="0" err="1" smtClean="0"/>
              <a:t>seachas</a:t>
            </a:r>
            <a:r>
              <a:rPr lang="en-IE" baseline="0" dirty="0" smtClean="0"/>
              <a:t> </a:t>
            </a:r>
            <a:r>
              <a:rPr lang="en-IE" baseline="0" dirty="0" err="1" smtClean="0"/>
              <a:t>fána</a:t>
            </a:r>
            <a:r>
              <a:rPr lang="en-IE" baseline="0" dirty="0" smtClean="0"/>
              <a:t> an </a:t>
            </a:r>
            <a:r>
              <a:rPr lang="en-IE" baseline="0" dirty="0" err="1" smtClean="0"/>
              <a:t>tseicint</a:t>
            </a:r>
            <a:r>
              <a:rPr lang="en-IE" baseline="0" dirty="0" smtClean="0"/>
              <a:t> a </a:t>
            </a:r>
            <a:r>
              <a:rPr lang="en-IE" baseline="0" dirty="0" err="1" smtClean="0"/>
              <a:t>ríomh</a:t>
            </a:r>
            <a:r>
              <a:rPr lang="en-IE" baseline="0" dirty="0" smtClean="0"/>
              <a:t>.</a:t>
            </a:r>
          </a:p>
          <a:p>
            <a:endParaRPr lang="en-IE" dirty="0" smtClean="0"/>
          </a:p>
          <a:p>
            <a:r>
              <a:rPr lang="en-IE" dirty="0" err="1" smtClean="0"/>
              <a:t>Mínigh</a:t>
            </a:r>
            <a:r>
              <a:rPr lang="en-IE" dirty="0" smtClean="0"/>
              <a:t> cad as a </a:t>
            </a:r>
            <a:r>
              <a:rPr lang="en-IE" dirty="0" err="1" smtClean="0"/>
              <a:t>dtáinig</a:t>
            </a:r>
            <a:r>
              <a:rPr lang="en-IE" dirty="0" smtClean="0"/>
              <a:t> “</a:t>
            </a:r>
            <a:r>
              <a:rPr lang="en-IE" dirty="0" err="1" smtClean="0"/>
              <a:t>Difreáil</a:t>
            </a:r>
            <a:r>
              <a:rPr lang="en-IE" dirty="0" smtClean="0"/>
              <a:t>” (</a:t>
            </a:r>
            <a:r>
              <a:rPr lang="en-IE" baseline="0" dirty="0" err="1" smtClean="0"/>
              <a:t>difríochtaí</a:t>
            </a:r>
            <a:r>
              <a:rPr lang="en-IE" baseline="0" dirty="0" smtClean="0"/>
              <a:t> </a:t>
            </a:r>
            <a:r>
              <a:rPr lang="en-IE" baseline="0" dirty="0" err="1" smtClean="0"/>
              <a:t>leanúnacha</a:t>
            </a:r>
            <a:r>
              <a:rPr lang="en-IE" baseline="0" dirty="0" smtClean="0"/>
              <a:t> in x </a:t>
            </a:r>
            <a:r>
              <a:rPr lang="en-IE" baseline="0" dirty="0" err="1" smtClean="0"/>
              <a:t>agus</a:t>
            </a:r>
            <a:r>
              <a:rPr lang="en-IE" baseline="0" dirty="0" smtClean="0"/>
              <a:t> y)</a:t>
            </a:r>
            <a:endParaRPr lang="en-IE" dirty="0" smtClean="0"/>
          </a:p>
          <a:p>
            <a:r>
              <a:rPr lang="en-IE" dirty="0" err="1" smtClean="0"/>
              <a:t>D’fhéadfaí</a:t>
            </a:r>
            <a:r>
              <a:rPr lang="en-IE" dirty="0" smtClean="0"/>
              <a:t> </a:t>
            </a:r>
            <a:r>
              <a:rPr lang="en-IE" dirty="0" err="1" smtClean="0"/>
              <a:t>tagairt</a:t>
            </a:r>
            <a:r>
              <a:rPr lang="en-IE" dirty="0" smtClean="0"/>
              <a:t> </a:t>
            </a:r>
            <a:r>
              <a:rPr lang="en-IE" dirty="0" err="1" smtClean="0"/>
              <a:t>anseo</a:t>
            </a:r>
            <a:r>
              <a:rPr lang="en-IE" dirty="0" smtClean="0"/>
              <a:t> do “</a:t>
            </a:r>
            <a:r>
              <a:rPr lang="en-IE" dirty="0" err="1" smtClean="0"/>
              <a:t>Fheidhm</a:t>
            </a:r>
            <a:r>
              <a:rPr lang="en-IE" baseline="0" dirty="0" smtClean="0"/>
              <a:t> </a:t>
            </a:r>
            <a:r>
              <a:rPr lang="en-IE" baseline="0" dirty="0" err="1" smtClean="0"/>
              <a:t>Fána</a:t>
            </a:r>
            <a:r>
              <a:rPr lang="en-IE" dirty="0" smtClean="0"/>
              <a:t>” mar </a:t>
            </a:r>
            <a:r>
              <a:rPr lang="en-IE" i="1" dirty="0" err="1" smtClean="0"/>
              <a:t>dhíorthach</a:t>
            </a:r>
            <a:r>
              <a:rPr lang="en-IE" dirty="0" smtClean="0"/>
              <a:t> </a:t>
            </a:r>
            <a:r>
              <a:rPr lang="en-IE" dirty="0" err="1" smtClean="0"/>
              <a:t>na</a:t>
            </a:r>
            <a:r>
              <a:rPr lang="en-IE" baseline="0" dirty="0" smtClean="0"/>
              <a:t> </a:t>
            </a:r>
            <a:r>
              <a:rPr lang="en-IE" baseline="0" dirty="0" err="1" smtClean="0"/>
              <a:t>bunfeidhme</a:t>
            </a:r>
            <a:r>
              <a:rPr lang="en-IE" i="0" baseline="0" dirty="0" smtClean="0"/>
              <a:t>.</a:t>
            </a:r>
            <a:endParaRPr lang="en-IE" dirty="0" smtClean="0"/>
          </a:p>
        </p:txBody>
      </p:sp>
      <p:sp>
        <p:nvSpPr>
          <p:cNvPr id="4" name="Slide Number Placeholder 3"/>
          <p:cNvSpPr>
            <a:spLocks noGrp="1"/>
          </p:cNvSpPr>
          <p:nvPr>
            <p:ph type="sldNum" sz="quarter" idx="10"/>
          </p:nvPr>
        </p:nvSpPr>
        <p:spPr/>
        <p:txBody>
          <a:bodyPr/>
          <a:lstStyle/>
          <a:p>
            <a:fld id="{4FD911AD-A595-4AD7-9391-8772C5011E13}" type="slidenum">
              <a:rPr lang="en-IE" smtClean="0"/>
              <a:pPr/>
              <a:t>25</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Ceann</a:t>
            </a:r>
            <a:r>
              <a:rPr lang="en-IE" dirty="0" smtClean="0"/>
              <a:t> de </a:t>
            </a:r>
            <a:r>
              <a:rPr lang="en-IE" dirty="0" err="1" smtClean="0"/>
              <a:t>na</a:t>
            </a:r>
            <a:r>
              <a:rPr lang="en-IE" dirty="0" smtClean="0"/>
              <a:t> </a:t>
            </a:r>
            <a:r>
              <a:rPr lang="en-IE" dirty="0" err="1" smtClean="0"/>
              <a:t>hidéanna</a:t>
            </a:r>
            <a:r>
              <a:rPr lang="en-IE" dirty="0" smtClean="0"/>
              <a:t> is </a:t>
            </a:r>
            <a:r>
              <a:rPr lang="en-IE" dirty="0" err="1" smtClean="0"/>
              <a:t>mó</a:t>
            </a:r>
            <a:r>
              <a:rPr lang="en-IE" dirty="0" smtClean="0"/>
              <a:t> </a:t>
            </a:r>
            <a:r>
              <a:rPr lang="en-IE" dirty="0" err="1" smtClean="0"/>
              <a:t>tionchar</a:t>
            </a:r>
            <a:r>
              <a:rPr lang="en-IE" dirty="0" smtClean="0"/>
              <a:t> </a:t>
            </a:r>
            <a:r>
              <a:rPr lang="en-IE" dirty="0" err="1" smtClean="0"/>
              <a:t>i</a:t>
            </a:r>
            <a:r>
              <a:rPr lang="en-IE" dirty="0" smtClean="0"/>
              <a:t> stair an chine </a:t>
            </a:r>
            <a:r>
              <a:rPr lang="en-IE" dirty="0" err="1" smtClean="0"/>
              <a:t>daonna</a:t>
            </a:r>
            <a:r>
              <a:rPr lang="en-IE" dirty="0" smtClean="0"/>
              <a:t> </a:t>
            </a:r>
            <a:r>
              <a:rPr lang="en-IE" dirty="0" err="1" smtClean="0"/>
              <a:t>ná</a:t>
            </a:r>
            <a:r>
              <a:rPr lang="en-IE" dirty="0" smtClean="0"/>
              <a:t> an </a:t>
            </a:r>
            <a:r>
              <a:rPr lang="en-IE" dirty="0" err="1" smtClean="0"/>
              <a:t>Calcalas</a:t>
            </a:r>
            <a:r>
              <a:rPr lang="en-IE" dirty="0" smtClean="0"/>
              <a:t>.</a:t>
            </a:r>
          </a:p>
          <a:p>
            <a:r>
              <a:rPr lang="en-IE" baseline="0" dirty="0" smtClean="0"/>
              <a:t>Is </a:t>
            </a:r>
            <a:r>
              <a:rPr lang="en-IE" baseline="0" dirty="0" err="1" smtClean="0"/>
              <a:t>mór</a:t>
            </a:r>
            <a:r>
              <a:rPr lang="en-IE" baseline="0" dirty="0" smtClean="0"/>
              <a:t> an </a:t>
            </a:r>
            <a:r>
              <a:rPr lang="en-IE" baseline="0" dirty="0" err="1" smtClean="0"/>
              <a:t>difríocht</a:t>
            </a:r>
            <a:r>
              <a:rPr lang="en-IE" baseline="0" dirty="0" smtClean="0"/>
              <a:t> </a:t>
            </a:r>
            <a:r>
              <a:rPr lang="en-IE" baseline="0" dirty="0" err="1" smtClean="0"/>
              <a:t>atá</a:t>
            </a:r>
            <a:r>
              <a:rPr lang="en-IE" baseline="0" dirty="0" smtClean="0"/>
              <a:t> </a:t>
            </a:r>
            <a:r>
              <a:rPr lang="en-IE" baseline="0" dirty="0" err="1" smtClean="0"/>
              <a:t>idir</a:t>
            </a:r>
            <a:r>
              <a:rPr lang="en-IE" baseline="0" dirty="0" smtClean="0"/>
              <a:t> </a:t>
            </a:r>
            <a:r>
              <a:rPr lang="en-IE" baseline="0" dirty="0" err="1" smtClean="0"/>
              <a:t>domhan</a:t>
            </a:r>
            <a:r>
              <a:rPr lang="en-IE" baseline="0" dirty="0" smtClean="0"/>
              <a:t> an </a:t>
            </a:r>
            <a:r>
              <a:rPr lang="en-IE" baseline="0" dirty="0" err="1" smtClean="0"/>
              <a:t>lae</a:t>
            </a:r>
            <a:r>
              <a:rPr lang="en-IE" baseline="0" dirty="0" smtClean="0"/>
              <a:t> </a:t>
            </a:r>
            <a:r>
              <a:rPr lang="en-IE" baseline="0" dirty="0" err="1" smtClean="0"/>
              <a:t>inniu</a:t>
            </a:r>
            <a:r>
              <a:rPr lang="en-IE" baseline="0" dirty="0" smtClean="0"/>
              <a:t> </a:t>
            </a:r>
            <a:r>
              <a:rPr lang="en-IE" baseline="0" dirty="0" err="1" smtClean="0"/>
              <a:t>agus</a:t>
            </a:r>
            <a:r>
              <a:rPr lang="en-IE" baseline="0" dirty="0" smtClean="0"/>
              <a:t> an </a:t>
            </a:r>
            <a:r>
              <a:rPr lang="en-IE" baseline="0" dirty="0" err="1" smtClean="0"/>
              <a:t>saol</a:t>
            </a:r>
            <a:r>
              <a:rPr lang="en-IE" baseline="0" dirty="0" smtClean="0"/>
              <a:t> </a:t>
            </a:r>
            <a:r>
              <a:rPr lang="en-IE" baseline="0" dirty="0" err="1" smtClean="0"/>
              <a:t>sa</a:t>
            </a:r>
            <a:r>
              <a:rPr lang="en-IE" baseline="0" dirty="0" smtClean="0"/>
              <a:t> 17ú </a:t>
            </a:r>
            <a:r>
              <a:rPr lang="en-IE" baseline="0" dirty="0" err="1" smtClean="0"/>
              <a:t>céad</a:t>
            </a:r>
            <a:r>
              <a:rPr lang="en-IE" baseline="0" dirty="0" smtClean="0"/>
              <a:t>, </a:t>
            </a:r>
            <a:r>
              <a:rPr lang="en-IE" baseline="0" dirty="0" err="1" smtClean="0"/>
              <a:t>agus</a:t>
            </a:r>
            <a:r>
              <a:rPr lang="en-IE" baseline="0" dirty="0" smtClean="0"/>
              <a:t> </a:t>
            </a:r>
            <a:r>
              <a:rPr lang="en-IE" baseline="0" dirty="0" err="1" smtClean="0"/>
              <a:t>d’eascair</a:t>
            </a:r>
            <a:r>
              <a:rPr lang="en-IE" baseline="0" dirty="0" smtClean="0"/>
              <a:t> </a:t>
            </a:r>
            <a:r>
              <a:rPr lang="en-IE" baseline="0" dirty="0" err="1" smtClean="0"/>
              <a:t>formhór</a:t>
            </a:r>
            <a:r>
              <a:rPr lang="en-IE" baseline="0" dirty="0" smtClean="0"/>
              <a:t> </a:t>
            </a:r>
            <a:r>
              <a:rPr lang="en-IE" baseline="0" dirty="0" err="1" smtClean="0"/>
              <a:t>na</a:t>
            </a:r>
            <a:r>
              <a:rPr lang="en-IE" baseline="0" dirty="0" smtClean="0"/>
              <a:t> </a:t>
            </a:r>
            <a:r>
              <a:rPr lang="en-IE" baseline="0" dirty="0" err="1" smtClean="0"/>
              <a:t>ndifríochtaí</a:t>
            </a:r>
            <a:r>
              <a:rPr lang="en-IE" baseline="0" dirty="0" smtClean="0"/>
              <a:t> sin as </a:t>
            </a:r>
            <a:r>
              <a:rPr lang="en-IE" baseline="0" dirty="0" err="1" smtClean="0"/>
              <a:t>dul</a:t>
            </a:r>
            <a:r>
              <a:rPr lang="en-IE" baseline="0" dirty="0" smtClean="0"/>
              <a:t> </a:t>
            </a:r>
            <a:r>
              <a:rPr lang="en-IE" baseline="0" dirty="0" err="1" smtClean="0"/>
              <a:t>chun</a:t>
            </a:r>
            <a:r>
              <a:rPr lang="en-IE" baseline="0" dirty="0" smtClean="0"/>
              <a:t> </a:t>
            </a:r>
            <a:r>
              <a:rPr lang="en-IE" baseline="0" dirty="0" err="1" smtClean="0"/>
              <a:t>cinn</a:t>
            </a:r>
            <a:r>
              <a:rPr lang="en-IE" baseline="0" dirty="0" smtClean="0"/>
              <a:t> </a:t>
            </a:r>
            <a:r>
              <a:rPr lang="en-IE" baseline="0" dirty="0" err="1" smtClean="0"/>
              <a:t>teicneolaíochta</a:t>
            </a:r>
            <a:r>
              <a:rPr lang="en-IE" baseline="0" dirty="0" smtClean="0"/>
              <a:t> a </a:t>
            </a:r>
            <a:r>
              <a:rPr lang="en-IE" baseline="0" dirty="0" err="1" smtClean="0"/>
              <a:t>bhraitheann</a:t>
            </a:r>
            <a:r>
              <a:rPr lang="en-IE" baseline="0" dirty="0" smtClean="0"/>
              <a:t>  </a:t>
            </a:r>
            <a:r>
              <a:rPr lang="en-IE" baseline="0" dirty="0" err="1" smtClean="0"/>
              <a:t>ar</a:t>
            </a:r>
            <a:r>
              <a:rPr lang="en-IE" baseline="0" dirty="0" smtClean="0"/>
              <a:t> </a:t>
            </a:r>
            <a:r>
              <a:rPr lang="en-IE" baseline="0" dirty="0" err="1" smtClean="0"/>
              <a:t>Chalcalas</a:t>
            </a:r>
            <a:r>
              <a:rPr lang="en-IE" baseline="0" dirty="0" smtClean="0"/>
              <a:t>.</a:t>
            </a:r>
            <a:r>
              <a:rPr lang="en-I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err="1" smtClean="0"/>
              <a:t>Eacnamaíocht</a:t>
            </a:r>
            <a:r>
              <a:rPr lang="en-IE" dirty="0" smtClean="0"/>
              <a:t>, </a:t>
            </a:r>
            <a:r>
              <a:rPr lang="en-IE" dirty="0" err="1" smtClean="0"/>
              <a:t>fás</a:t>
            </a:r>
            <a:r>
              <a:rPr lang="en-IE" dirty="0" smtClean="0"/>
              <a:t> </a:t>
            </a:r>
            <a:r>
              <a:rPr lang="en-IE" dirty="0" err="1" smtClean="0"/>
              <a:t>daonra</a:t>
            </a:r>
            <a:r>
              <a:rPr lang="en-IE" dirty="0" smtClean="0"/>
              <a:t>, </a:t>
            </a:r>
            <a:r>
              <a:rPr lang="en-IE" dirty="0" err="1" smtClean="0"/>
              <a:t>sruthú</a:t>
            </a:r>
            <a:r>
              <a:rPr lang="en-IE" dirty="0" smtClean="0"/>
              <a:t> </a:t>
            </a:r>
            <a:r>
              <a:rPr lang="en-IE" dirty="0" err="1" smtClean="0"/>
              <a:t>tráchta</a:t>
            </a:r>
            <a:r>
              <a:rPr lang="en-IE" dirty="0" smtClean="0"/>
              <a:t>, </a:t>
            </a:r>
            <a:r>
              <a:rPr lang="en-IE" dirty="0" err="1" smtClean="0"/>
              <a:t>cúrsaí</a:t>
            </a:r>
            <a:r>
              <a:rPr lang="en-IE" dirty="0" smtClean="0"/>
              <a:t> </a:t>
            </a:r>
            <a:r>
              <a:rPr lang="en-IE" dirty="0" err="1" smtClean="0"/>
              <a:t>airgid</a:t>
            </a:r>
            <a:r>
              <a:rPr lang="en-IE" dirty="0" smtClean="0"/>
              <a:t>, </a:t>
            </a:r>
            <a:r>
              <a:rPr lang="en-IE" dirty="0" err="1" smtClean="0"/>
              <a:t>leictreachas</a:t>
            </a:r>
            <a:r>
              <a:rPr lang="en-IE" dirty="0" smtClean="0"/>
              <a:t>, </a:t>
            </a:r>
            <a:r>
              <a:rPr lang="en-IE" dirty="0" err="1" smtClean="0"/>
              <a:t>cosmeolaíocht</a:t>
            </a:r>
            <a:r>
              <a:rPr lang="en-IE" dirty="0" smtClean="0"/>
              <a:t>, </a:t>
            </a:r>
            <a:r>
              <a:rPr lang="en-IE" dirty="0" err="1" smtClean="0"/>
              <a:t>comhrianta</a:t>
            </a:r>
            <a:r>
              <a:rPr lang="en-IE" dirty="0" smtClean="0"/>
              <a:t> </a:t>
            </a:r>
            <a:r>
              <a:rPr lang="en-IE" dirty="0" err="1" smtClean="0"/>
              <a:t>sléibhte</a:t>
            </a:r>
            <a:r>
              <a:rPr lang="en-IE" dirty="0" smtClean="0"/>
              <a:t>,</a:t>
            </a:r>
            <a:r>
              <a:rPr lang="en-IE" baseline="0" dirty="0" smtClean="0"/>
              <a:t> </a:t>
            </a:r>
            <a:r>
              <a:rPr lang="en-IE" baseline="0" dirty="0" err="1" smtClean="0"/>
              <a:t>ailtireacht</a:t>
            </a:r>
            <a:r>
              <a:rPr lang="en-IE" baseline="0" dirty="0" smtClean="0"/>
              <a:t> – is </a:t>
            </a:r>
            <a:r>
              <a:rPr lang="en-IE" baseline="0" dirty="0" err="1" smtClean="0"/>
              <a:t>féidir</a:t>
            </a:r>
            <a:r>
              <a:rPr lang="en-IE" baseline="0" dirty="0" smtClean="0"/>
              <a:t> </a:t>
            </a:r>
            <a:r>
              <a:rPr lang="en-IE" baseline="0" dirty="0" err="1" smtClean="0"/>
              <a:t>iad</a:t>
            </a:r>
            <a:r>
              <a:rPr lang="en-IE" baseline="0" dirty="0" smtClean="0"/>
              <a:t> </a:t>
            </a:r>
            <a:r>
              <a:rPr lang="en-IE" baseline="0" dirty="0" err="1" smtClean="0"/>
              <a:t>seo</a:t>
            </a:r>
            <a:r>
              <a:rPr lang="en-IE" baseline="0" dirty="0" smtClean="0"/>
              <a:t> go </a:t>
            </a:r>
            <a:r>
              <a:rPr lang="en-IE" baseline="0" dirty="0" err="1" smtClean="0"/>
              <a:t>léir</a:t>
            </a:r>
            <a:r>
              <a:rPr lang="en-IE" baseline="0" dirty="0" smtClean="0"/>
              <a:t> a </a:t>
            </a:r>
            <a:r>
              <a:rPr lang="en-IE" baseline="0" dirty="0" err="1" smtClean="0"/>
              <a:t>mhiniú</a:t>
            </a:r>
            <a:r>
              <a:rPr lang="en-IE" baseline="0" dirty="0" smtClean="0"/>
              <a:t> </a:t>
            </a:r>
            <a:r>
              <a:rPr lang="en-IE" baseline="0" dirty="0" err="1" smtClean="0"/>
              <a:t>trí</a:t>
            </a:r>
            <a:r>
              <a:rPr lang="en-IE" baseline="0" dirty="0" smtClean="0"/>
              <a:t> </a:t>
            </a:r>
            <a:r>
              <a:rPr lang="en-IE" baseline="0" dirty="0" err="1" smtClean="0"/>
              <a:t>úsáid</a:t>
            </a:r>
            <a:r>
              <a:rPr lang="en-IE" baseline="0" dirty="0" smtClean="0"/>
              <a:t> a </a:t>
            </a:r>
            <a:r>
              <a:rPr lang="en-IE" baseline="0" dirty="0" err="1" smtClean="0"/>
              <a:t>bhaint</a:t>
            </a:r>
            <a:r>
              <a:rPr lang="en-IE" baseline="0" dirty="0" smtClean="0"/>
              <a:t> as </a:t>
            </a:r>
            <a:r>
              <a:rPr lang="en-IE" baseline="0" dirty="0" err="1" smtClean="0"/>
              <a:t>teanga</a:t>
            </a:r>
            <a:r>
              <a:rPr lang="en-IE" baseline="0" dirty="0" smtClean="0"/>
              <a:t> </a:t>
            </a:r>
            <a:r>
              <a:rPr lang="en-IE" baseline="0" dirty="0" err="1" smtClean="0"/>
              <a:t>agus</a:t>
            </a:r>
            <a:r>
              <a:rPr lang="en-IE" baseline="0" dirty="0" smtClean="0"/>
              <a:t> </a:t>
            </a:r>
            <a:r>
              <a:rPr lang="en-IE" baseline="0" dirty="0" err="1" smtClean="0"/>
              <a:t>idéanna</a:t>
            </a:r>
            <a:r>
              <a:rPr lang="en-IE" baseline="0" dirty="0" smtClean="0"/>
              <a:t> an </a:t>
            </a:r>
            <a:r>
              <a:rPr lang="en-IE" baseline="0" dirty="0" err="1" smtClean="0"/>
              <a:t>Chalcalais</a:t>
            </a:r>
            <a:r>
              <a:rPr lang="en-IE" baseline="0" dirty="0" smtClean="0"/>
              <a:t>.</a:t>
            </a:r>
          </a:p>
          <a:p>
            <a:endParaRPr lang="en-IE" dirty="0" smtClean="0"/>
          </a:p>
          <a:p>
            <a:r>
              <a:rPr lang="en-IE" dirty="0" err="1" smtClean="0"/>
              <a:t>Dhá</a:t>
            </a:r>
            <a:r>
              <a:rPr lang="en-IE" dirty="0" smtClean="0"/>
              <a:t> </a:t>
            </a:r>
            <a:r>
              <a:rPr lang="en-IE" dirty="0" err="1" smtClean="0"/>
              <a:t>idé</a:t>
            </a:r>
            <a:r>
              <a:rPr lang="en-IE" dirty="0" smtClean="0"/>
              <a:t> </a:t>
            </a:r>
            <a:r>
              <a:rPr lang="en-IE" dirty="0" err="1" smtClean="0"/>
              <a:t>lárnacha</a:t>
            </a:r>
            <a:r>
              <a:rPr lang="en-IE" dirty="0" smtClean="0"/>
              <a:t>, </a:t>
            </a:r>
            <a:r>
              <a:rPr lang="en-IE" dirty="0" err="1" smtClean="0"/>
              <a:t>ghaolmhara</a:t>
            </a:r>
            <a:r>
              <a:rPr lang="en-IE" baseline="0" dirty="0" smtClean="0"/>
              <a:t> </a:t>
            </a:r>
            <a:r>
              <a:rPr lang="en-IE" baseline="0" dirty="0" err="1" smtClean="0"/>
              <a:t>sa</a:t>
            </a:r>
            <a:r>
              <a:rPr lang="en-IE" baseline="0" dirty="0" smtClean="0"/>
              <a:t> </a:t>
            </a:r>
            <a:r>
              <a:rPr lang="en-IE" baseline="0" dirty="0" err="1" smtClean="0"/>
              <a:t>Chalcalas</a:t>
            </a:r>
            <a:r>
              <a:rPr lang="en-IE" dirty="0" smtClean="0"/>
              <a:t>: </a:t>
            </a:r>
          </a:p>
          <a:p>
            <a:r>
              <a:rPr lang="en-IE" b="1" dirty="0" err="1" smtClean="0"/>
              <a:t>Difreáil</a:t>
            </a:r>
            <a:r>
              <a:rPr lang="en-IE" b="1" dirty="0" smtClean="0"/>
              <a:t>:</a:t>
            </a:r>
            <a:r>
              <a:rPr lang="en-IE" b="1" baseline="0" dirty="0" smtClean="0"/>
              <a:t> </a:t>
            </a:r>
            <a:r>
              <a:rPr lang="en-IE" b="0" baseline="0" dirty="0" err="1" smtClean="0"/>
              <a:t>Cé</a:t>
            </a:r>
            <a:r>
              <a:rPr lang="en-IE" b="0" baseline="0" dirty="0" smtClean="0"/>
              <a:t> </a:t>
            </a:r>
            <a:r>
              <a:rPr lang="en-IE" b="0" baseline="0" dirty="0" err="1" smtClean="0"/>
              <a:t>chomh</a:t>
            </a:r>
            <a:r>
              <a:rPr lang="en-IE" b="0" baseline="0" dirty="0" smtClean="0"/>
              <a:t> </a:t>
            </a:r>
            <a:r>
              <a:rPr lang="en-IE" b="0" baseline="0" dirty="0" err="1" smtClean="0"/>
              <a:t>tapa</a:t>
            </a:r>
            <a:r>
              <a:rPr lang="en-IE" b="0" baseline="0" dirty="0" smtClean="0"/>
              <a:t> </a:t>
            </a:r>
            <a:r>
              <a:rPr lang="en-IE" b="0" baseline="0" dirty="0" err="1" smtClean="0"/>
              <a:t>agus</a:t>
            </a:r>
            <a:r>
              <a:rPr lang="en-IE" b="0" baseline="0" dirty="0" smtClean="0"/>
              <a:t> a </a:t>
            </a:r>
            <a:r>
              <a:rPr lang="en-IE" b="0" baseline="0" dirty="0" err="1" smtClean="0"/>
              <a:t>athraíonn</a:t>
            </a:r>
            <a:r>
              <a:rPr lang="en-IE" b="0" baseline="0" dirty="0" smtClean="0"/>
              <a:t> </a:t>
            </a:r>
            <a:r>
              <a:rPr lang="en-IE" b="0" baseline="0" dirty="0" err="1" smtClean="0"/>
              <a:t>rudaí</a:t>
            </a:r>
            <a:r>
              <a:rPr lang="en-IE" b="0" baseline="0" dirty="0" smtClean="0"/>
              <a:t> </a:t>
            </a:r>
            <a:r>
              <a:rPr lang="en-IE" b="0" baseline="0" dirty="0" err="1" smtClean="0"/>
              <a:t>agus</a:t>
            </a:r>
            <a:r>
              <a:rPr lang="en-IE" b="0" baseline="0" dirty="0" smtClean="0"/>
              <a:t> </a:t>
            </a:r>
            <a:r>
              <a:rPr lang="en-IE" b="1" baseline="0" dirty="0" err="1" smtClean="0"/>
              <a:t>Suimeáil</a:t>
            </a:r>
            <a:r>
              <a:rPr lang="en-IE" b="1" baseline="0" dirty="0" smtClean="0"/>
              <a:t>:</a:t>
            </a:r>
            <a:r>
              <a:rPr lang="en-IE" b="0" baseline="0" dirty="0" smtClean="0"/>
              <a:t> </a:t>
            </a:r>
            <a:r>
              <a:rPr lang="en-IE" b="0" baseline="0" dirty="0" err="1" smtClean="0"/>
              <a:t>Cainníochtaí</a:t>
            </a:r>
            <a:r>
              <a:rPr lang="en-IE" b="0" baseline="0" dirty="0" smtClean="0"/>
              <a:t> </a:t>
            </a:r>
            <a:r>
              <a:rPr lang="en-IE" b="0" baseline="0" dirty="0" err="1" smtClean="0"/>
              <a:t>atá</a:t>
            </a:r>
            <a:r>
              <a:rPr lang="en-IE" b="0" baseline="0" dirty="0" smtClean="0"/>
              <a:t> </a:t>
            </a:r>
            <a:r>
              <a:rPr lang="en-IE" b="0" baseline="0" dirty="0" err="1" smtClean="0"/>
              <a:t>ag</a:t>
            </a:r>
            <a:r>
              <a:rPr lang="en-IE" b="0" baseline="0" dirty="0" smtClean="0"/>
              <a:t> </a:t>
            </a:r>
            <a:r>
              <a:rPr lang="en-IE" b="0" baseline="0" dirty="0" err="1" smtClean="0"/>
              <a:t>athrú</a:t>
            </a:r>
            <a:r>
              <a:rPr lang="en-IE" b="0" baseline="0" dirty="0" smtClean="0"/>
              <a:t> a </a:t>
            </a:r>
            <a:r>
              <a:rPr lang="en-IE" b="0" baseline="0" dirty="0" err="1" smtClean="0"/>
              <a:t>shuimiú</a:t>
            </a:r>
            <a:endParaRPr lang="en-IE" b="0" baseline="0" dirty="0" smtClean="0"/>
          </a:p>
          <a:p>
            <a:endParaRPr lang="en-IE" b="0" baseline="0" dirty="0" smtClean="0"/>
          </a:p>
          <a:p>
            <a:r>
              <a:rPr lang="en-IE" b="0" baseline="0" dirty="0" err="1" smtClean="0"/>
              <a:t>Bheoigh</a:t>
            </a:r>
            <a:r>
              <a:rPr lang="en-IE" b="0" baseline="0" dirty="0" smtClean="0"/>
              <a:t> </a:t>
            </a:r>
            <a:r>
              <a:rPr lang="en-IE" b="0" baseline="0" dirty="0" err="1" smtClean="0"/>
              <a:t>Calcalas</a:t>
            </a:r>
            <a:r>
              <a:rPr lang="en-IE" b="0" baseline="0" dirty="0" smtClean="0"/>
              <a:t> </a:t>
            </a:r>
            <a:r>
              <a:rPr lang="en-IE" b="0" baseline="0" dirty="0" err="1" smtClean="0"/>
              <a:t>Céimseata</a:t>
            </a:r>
            <a:r>
              <a:rPr lang="en-IE" b="0" baseline="0" dirty="0" smtClean="0"/>
              <a:t>, </a:t>
            </a:r>
            <a:r>
              <a:rPr lang="en-IE" b="0" baseline="0" dirty="0" err="1" smtClean="0"/>
              <a:t>smachtaigh</a:t>
            </a:r>
            <a:r>
              <a:rPr lang="en-IE" b="0" baseline="0" dirty="0" smtClean="0"/>
              <a:t> </a:t>
            </a:r>
            <a:r>
              <a:rPr lang="en-IE" b="0" baseline="0" dirty="0" err="1" smtClean="0"/>
              <a:t>sé</a:t>
            </a:r>
            <a:r>
              <a:rPr lang="en-IE" b="0" baseline="0" dirty="0" smtClean="0"/>
              <a:t> an </a:t>
            </a:r>
            <a:r>
              <a:rPr lang="en-IE" b="0" baseline="0" dirty="0" err="1" smtClean="0"/>
              <a:t>éigríoch</a:t>
            </a:r>
            <a:r>
              <a:rPr lang="en-IE" b="0" baseline="0" dirty="0" smtClean="0"/>
              <a:t> </a:t>
            </a:r>
            <a:r>
              <a:rPr lang="en-IE" b="0" baseline="0" dirty="0" err="1" smtClean="0"/>
              <a:t>agus</a:t>
            </a:r>
            <a:r>
              <a:rPr lang="en-IE" b="0" baseline="0" dirty="0" smtClean="0"/>
              <a:t> </a:t>
            </a:r>
            <a:r>
              <a:rPr lang="en-IE" b="0" baseline="0" dirty="0" err="1" smtClean="0"/>
              <a:t>rinne</a:t>
            </a:r>
            <a:r>
              <a:rPr lang="en-IE" b="0" baseline="0" dirty="0" smtClean="0"/>
              <a:t> </a:t>
            </a:r>
            <a:r>
              <a:rPr lang="en-IE" b="0" baseline="0" dirty="0" err="1" smtClean="0"/>
              <a:t>sé</a:t>
            </a:r>
            <a:r>
              <a:rPr lang="en-IE" b="0" baseline="0" dirty="0" smtClean="0"/>
              <a:t> </a:t>
            </a:r>
            <a:r>
              <a:rPr lang="en-IE" b="0" baseline="0" dirty="0" err="1" smtClean="0"/>
              <a:t>Matamaitic</a:t>
            </a:r>
            <a:r>
              <a:rPr lang="en-IE" b="0" baseline="0" dirty="0" smtClean="0"/>
              <a:t> </a:t>
            </a:r>
            <a:r>
              <a:rPr lang="en-IE" b="0" baseline="0" dirty="0" err="1" smtClean="0"/>
              <a:t>níos</a:t>
            </a:r>
            <a:r>
              <a:rPr lang="en-IE" b="0" baseline="0" dirty="0" smtClean="0"/>
              <a:t> </a:t>
            </a:r>
            <a:r>
              <a:rPr lang="en-IE" b="0" baseline="0" dirty="0" err="1" smtClean="0"/>
              <a:t>dinimiciúla</a:t>
            </a:r>
            <a:r>
              <a:rPr lang="en-IE" b="0" baseline="0" dirty="0" smtClean="0"/>
              <a:t> </a:t>
            </a:r>
            <a:r>
              <a:rPr lang="en-IE" b="0" baseline="0" dirty="0" err="1" smtClean="0"/>
              <a:t>ná</a:t>
            </a:r>
            <a:r>
              <a:rPr lang="en-IE" b="0" baseline="0" dirty="0" smtClean="0"/>
              <a:t> mar a </a:t>
            </a:r>
            <a:r>
              <a:rPr lang="en-IE" b="0" baseline="0" dirty="0" err="1" smtClean="0"/>
              <a:t>bhí</a:t>
            </a:r>
            <a:r>
              <a:rPr lang="en-IE" b="0" baseline="0" dirty="0" smtClean="0"/>
              <a:t> </a:t>
            </a:r>
            <a:r>
              <a:rPr lang="en-IE" b="0" baseline="0" dirty="0" err="1" smtClean="0"/>
              <a:t>sí</a:t>
            </a:r>
            <a:r>
              <a:rPr lang="en-IE" b="0" baseline="0" dirty="0" smtClean="0"/>
              <a:t> </a:t>
            </a:r>
            <a:r>
              <a:rPr lang="en-IE" b="0" baseline="0" dirty="0" err="1" smtClean="0"/>
              <a:t>riamh</a:t>
            </a:r>
            <a:r>
              <a:rPr lang="en-IE" b="0" baseline="0" dirty="0" smtClean="0"/>
              <a:t>.</a:t>
            </a:r>
            <a:endParaRPr lang="en-IE" b="1" dirty="0"/>
          </a:p>
        </p:txBody>
      </p:sp>
      <p:sp>
        <p:nvSpPr>
          <p:cNvPr id="4" name="Slide Number Placeholder 3"/>
          <p:cNvSpPr>
            <a:spLocks noGrp="1"/>
          </p:cNvSpPr>
          <p:nvPr>
            <p:ph type="sldNum" sz="quarter" idx="10"/>
          </p:nvPr>
        </p:nvSpPr>
        <p:spPr/>
        <p:txBody>
          <a:bodyPr/>
          <a:lstStyle/>
          <a:p>
            <a:fld id="{3E2658D4-8740-4D70-AE04-DF5ABEE2E2E4}" type="slidenum">
              <a:rPr lang="en-IE" smtClean="0"/>
              <a:pPr/>
              <a:t>36</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Tabhair</a:t>
            </a:r>
            <a:r>
              <a:rPr lang="en-IE" dirty="0" smtClean="0"/>
              <a:t> </a:t>
            </a:r>
            <a:r>
              <a:rPr lang="en-IE" dirty="0" err="1" smtClean="0"/>
              <a:t>roinnt</a:t>
            </a:r>
            <a:r>
              <a:rPr lang="en-IE" dirty="0" smtClean="0"/>
              <a:t>  </a:t>
            </a:r>
            <a:r>
              <a:rPr lang="en-IE" dirty="0" err="1" smtClean="0"/>
              <a:t>nóiméad</a:t>
            </a:r>
            <a:r>
              <a:rPr lang="en-IE" dirty="0" smtClean="0"/>
              <a:t> do </a:t>
            </a:r>
            <a:r>
              <a:rPr lang="en-IE" dirty="0" err="1" smtClean="0"/>
              <a:t>na</a:t>
            </a:r>
            <a:r>
              <a:rPr lang="en-IE" dirty="0" smtClean="0"/>
              <a:t> </a:t>
            </a:r>
            <a:r>
              <a:rPr lang="en-IE" dirty="0" err="1" smtClean="0"/>
              <a:t>múinteoirí</a:t>
            </a:r>
            <a:r>
              <a:rPr lang="en-IE" dirty="0" smtClean="0"/>
              <a:t> </a:t>
            </a:r>
            <a:r>
              <a:rPr lang="en-IE" dirty="0" err="1" smtClean="0"/>
              <a:t>chun</a:t>
            </a:r>
            <a:r>
              <a:rPr lang="en-IE" dirty="0" smtClean="0"/>
              <a:t> </a:t>
            </a:r>
            <a:r>
              <a:rPr lang="en-IE" dirty="0" err="1" smtClean="0"/>
              <a:t>triail</a:t>
            </a:r>
            <a:r>
              <a:rPr lang="en-IE" dirty="0" smtClean="0"/>
              <a:t> a </a:t>
            </a:r>
            <a:r>
              <a:rPr lang="en-IE" dirty="0" err="1" smtClean="0"/>
              <a:t>bhaint</a:t>
            </a:r>
            <a:r>
              <a:rPr lang="en-IE" dirty="0" smtClean="0"/>
              <a:t> as an </a:t>
            </a:r>
            <a:r>
              <a:rPr lang="en-IE" dirty="0" err="1" smtClean="0"/>
              <a:t>gceist</a:t>
            </a:r>
            <a:r>
              <a:rPr lang="en-IE" dirty="0" smtClean="0"/>
              <a:t> </a:t>
            </a:r>
            <a:r>
              <a:rPr lang="en-IE" dirty="0" err="1" smtClean="0"/>
              <a:t>seo</a:t>
            </a:r>
            <a:r>
              <a:rPr lang="en-IE" dirty="0" smtClean="0"/>
              <a:t> (ATGL </a:t>
            </a:r>
            <a:r>
              <a:rPr lang="en-IE" dirty="0" err="1" smtClean="0"/>
              <a:t>Páipéar</a:t>
            </a:r>
            <a:r>
              <a:rPr lang="en-IE" dirty="0" smtClean="0"/>
              <a:t> </a:t>
            </a:r>
            <a:r>
              <a:rPr lang="en-IE" dirty="0" err="1" smtClean="0"/>
              <a:t>Samplach</a:t>
            </a:r>
            <a:r>
              <a:rPr lang="en-IE" dirty="0" smtClean="0"/>
              <a:t> 2012)</a:t>
            </a:r>
          </a:p>
          <a:p>
            <a:endParaRPr lang="en-IE" dirty="0" smtClean="0"/>
          </a:p>
          <a:p>
            <a:r>
              <a:rPr lang="en-IE" dirty="0" smtClean="0"/>
              <a:t>Cur </a:t>
            </a:r>
            <a:r>
              <a:rPr lang="en-IE" dirty="0" err="1" smtClean="0"/>
              <a:t>chuige</a:t>
            </a:r>
            <a:r>
              <a:rPr lang="en-IE" baseline="0" dirty="0" smtClean="0"/>
              <a:t> </a:t>
            </a:r>
            <a:r>
              <a:rPr lang="en-IE" dirty="0" err="1" smtClean="0"/>
              <a:t>nua</a:t>
            </a:r>
            <a:r>
              <a:rPr lang="en-IE" baseline="0" dirty="0" smtClean="0"/>
              <a:t> </a:t>
            </a:r>
            <a:r>
              <a:rPr lang="en-IE" baseline="0" dirty="0" err="1" smtClean="0"/>
              <a:t>ar</a:t>
            </a:r>
            <a:r>
              <a:rPr lang="en-IE" baseline="0" dirty="0" smtClean="0"/>
              <a:t> fad </a:t>
            </a:r>
            <a:r>
              <a:rPr lang="en-IE" baseline="0" dirty="0" err="1" smtClean="0"/>
              <a:t>sa</a:t>
            </a:r>
            <a:r>
              <a:rPr lang="en-IE" baseline="0" dirty="0" smtClean="0"/>
              <a:t> </a:t>
            </a:r>
            <a:r>
              <a:rPr lang="en-IE" baseline="0" dirty="0" err="1" smtClean="0"/>
              <a:t>Chalcalas</a:t>
            </a:r>
            <a:r>
              <a:rPr lang="en-IE" dirty="0" smtClean="0"/>
              <a:t>:</a:t>
            </a:r>
            <a:r>
              <a:rPr lang="en-IE" baseline="0" dirty="0" smtClean="0"/>
              <a:t> </a:t>
            </a:r>
            <a:r>
              <a:rPr lang="en-IE" baseline="0" dirty="0" err="1" smtClean="0"/>
              <a:t>tuiscint</a:t>
            </a:r>
            <a:r>
              <a:rPr lang="en-IE" baseline="0" dirty="0" smtClean="0"/>
              <a:t> </a:t>
            </a:r>
            <a:r>
              <a:rPr lang="en-IE" baseline="0" dirty="0" err="1" smtClean="0"/>
              <a:t>seachas</a:t>
            </a:r>
            <a:r>
              <a:rPr lang="en-IE" baseline="0" dirty="0" smtClean="0"/>
              <a:t> </a:t>
            </a:r>
            <a:r>
              <a:rPr lang="en-IE" baseline="0" dirty="0" err="1" smtClean="0"/>
              <a:t>rialacha</a:t>
            </a:r>
            <a:r>
              <a:rPr lang="en-IE" baseline="0" dirty="0" smtClean="0"/>
              <a:t> </a:t>
            </a:r>
            <a:r>
              <a:rPr lang="en-IE" baseline="0" dirty="0" err="1" smtClean="0"/>
              <a:t>atá</a:t>
            </a:r>
            <a:r>
              <a:rPr lang="en-IE" baseline="0" dirty="0" smtClean="0"/>
              <a:t> </a:t>
            </a:r>
            <a:r>
              <a:rPr lang="en-IE" baseline="0" dirty="0" err="1" smtClean="0"/>
              <a:t>i</a:t>
            </a:r>
            <a:r>
              <a:rPr lang="en-IE" baseline="0" dirty="0" smtClean="0"/>
              <a:t> </a:t>
            </a:r>
            <a:r>
              <a:rPr lang="en-IE" baseline="0" dirty="0" err="1" smtClean="0"/>
              <a:t>gceist</a:t>
            </a:r>
            <a:r>
              <a:rPr lang="en-IE" baseline="0" dirty="0" smtClean="0"/>
              <a:t> e.g. </a:t>
            </a:r>
            <a:r>
              <a:rPr lang="en-IE" baseline="0" dirty="0" err="1" smtClean="0"/>
              <a:t>deir</a:t>
            </a:r>
            <a:r>
              <a:rPr lang="en-IE" baseline="0" dirty="0" smtClean="0"/>
              <a:t> an </a:t>
            </a:r>
            <a:r>
              <a:rPr lang="en-IE" baseline="0" dirty="0" err="1" smtClean="0"/>
              <a:t>siollabas</a:t>
            </a:r>
            <a:r>
              <a:rPr lang="en-IE" dirty="0" smtClean="0"/>
              <a:t>: </a:t>
            </a:r>
            <a:r>
              <a:rPr lang="en-IE" i="1" dirty="0" smtClean="0"/>
              <a:t>“</a:t>
            </a:r>
            <a:r>
              <a:rPr lang="en-IE" i="1" dirty="0" err="1" smtClean="0"/>
              <a:t>Déan</a:t>
            </a:r>
            <a:r>
              <a:rPr lang="en-IE" i="1" dirty="0" smtClean="0"/>
              <a:t> </a:t>
            </a:r>
            <a:r>
              <a:rPr lang="en-IE" i="1" dirty="0" err="1" smtClean="0"/>
              <a:t>comhcheangal</a:t>
            </a:r>
            <a:r>
              <a:rPr lang="en-IE" i="1" dirty="0" smtClean="0"/>
              <a:t> </a:t>
            </a:r>
            <a:r>
              <a:rPr lang="en-IE" i="1" dirty="0" err="1" smtClean="0"/>
              <a:t>idir</a:t>
            </a:r>
            <a:r>
              <a:rPr lang="en-IE" i="1" dirty="0" smtClean="0"/>
              <a:t> </a:t>
            </a:r>
            <a:r>
              <a:rPr lang="en-IE" i="1" dirty="0" err="1" smtClean="0"/>
              <a:t>díorthaigh</a:t>
            </a:r>
            <a:r>
              <a:rPr lang="en-IE" i="1" dirty="0" smtClean="0"/>
              <a:t> </a:t>
            </a:r>
            <a:r>
              <a:rPr lang="en-IE" i="1" dirty="0" err="1" smtClean="0"/>
              <a:t>agus</a:t>
            </a:r>
            <a:r>
              <a:rPr lang="en-IE" i="1" dirty="0" smtClean="0"/>
              <a:t> </a:t>
            </a:r>
            <a:r>
              <a:rPr lang="en-IE" i="1" dirty="0" err="1" smtClean="0"/>
              <a:t>fánaí</a:t>
            </a:r>
            <a:r>
              <a:rPr lang="en-IE" i="1" dirty="0" smtClean="0"/>
              <a:t> </a:t>
            </a:r>
            <a:r>
              <a:rPr lang="en-IE" i="1" dirty="0" err="1" smtClean="0"/>
              <a:t>agus</a:t>
            </a:r>
            <a:r>
              <a:rPr lang="en-IE" i="1" dirty="0" smtClean="0"/>
              <a:t> </a:t>
            </a:r>
            <a:r>
              <a:rPr lang="en-IE" i="1" dirty="0" err="1" smtClean="0"/>
              <a:t>tadhall-línte</a:t>
            </a:r>
            <a:r>
              <a:rPr lang="en-IE" i="1" dirty="0" smtClean="0"/>
              <a:t> </a:t>
            </a:r>
            <a:r>
              <a:rPr lang="en-IE" i="1" baseline="0" dirty="0" smtClean="0"/>
              <a:t> “</a:t>
            </a:r>
            <a:r>
              <a:rPr lang="en-IE" i="1" dirty="0" smtClean="0"/>
              <a:t> </a:t>
            </a:r>
            <a:r>
              <a:rPr lang="en-IE" i="0" baseline="0" dirty="0" smtClean="0"/>
              <a:t> i.e. </a:t>
            </a:r>
            <a:r>
              <a:rPr lang="en-IE" i="0" baseline="0" dirty="0" err="1" smtClean="0"/>
              <a:t>tá</a:t>
            </a:r>
            <a:r>
              <a:rPr lang="en-IE" i="0" baseline="0" dirty="0" smtClean="0"/>
              <a:t> </a:t>
            </a:r>
            <a:r>
              <a:rPr lang="en-IE" i="0" baseline="0" dirty="0" err="1" smtClean="0"/>
              <a:t>deireadh</a:t>
            </a:r>
            <a:r>
              <a:rPr lang="en-IE" i="0" baseline="0" dirty="0" smtClean="0"/>
              <a:t> leis an </a:t>
            </a:r>
            <a:r>
              <a:rPr lang="en-IE" i="0" baseline="0" dirty="0" err="1" smtClean="0"/>
              <a:t>lá</a:t>
            </a:r>
            <a:r>
              <a:rPr lang="en-IE" i="0" baseline="0" dirty="0" smtClean="0"/>
              <a:t> a </a:t>
            </a:r>
            <a:r>
              <a:rPr lang="en-IE" i="0" baseline="0" dirty="0" err="1" smtClean="0"/>
              <a:t>ndéantaí</a:t>
            </a:r>
            <a:r>
              <a:rPr lang="en-IE" i="0" baseline="0" dirty="0" smtClean="0"/>
              <a:t> </a:t>
            </a:r>
            <a:r>
              <a:rPr lang="en-IE" i="0" baseline="0" dirty="0" err="1" smtClean="0"/>
              <a:t>difireáil</a:t>
            </a:r>
            <a:r>
              <a:rPr lang="en-IE" i="0" baseline="0" dirty="0" smtClean="0"/>
              <a:t> </a:t>
            </a:r>
            <a:r>
              <a:rPr lang="en-IE" i="0" baseline="0" dirty="0" err="1" smtClean="0"/>
              <a:t>uair</a:t>
            </a:r>
            <a:r>
              <a:rPr lang="en-IE" i="0" baseline="0" dirty="0" smtClean="0"/>
              <a:t> </a:t>
            </a:r>
            <a:r>
              <a:rPr lang="en-IE" i="0" baseline="0" dirty="0" err="1" smtClean="0"/>
              <a:t>amháin</a:t>
            </a:r>
            <a:r>
              <a:rPr lang="en-IE" i="0" baseline="0" dirty="0" smtClean="0"/>
              <a:t> do </a:t>
            </a:r>
            <a:r>
              <a:rPr lang="en-IE" i="0" baseline="0" dirty="0" err="1" smtClean="0"/>
              <a:t>luas</a:t>
            </a:r>
            <a:r>
              <a:rPr lang="en-IE" i="0" baseline="0" dirty="0" smtClean="0"/>
              <a:t> </a:t>
            </a:r>
            <a:r>
              <a:rPr lang="en-IE" i="0" baseline="0" dirty="0" err="1" smtClean="0"/>
              <a:t>agus</a:t>
            </a:r>
            <a:r>
              <a:rPr lang="en-IE" i="0" baseline="0" dirty="0" smtClean="0"/>
              <a:t> </a:t>
            </a:r>
            <a:r>
              <a:rPr lang="en-IE" i="0" baseline="0" dirty="0" err="1" smtClean="0"/>
              <a:t>dhá</a:t>
            </a:r>
            <a:r>
              <a:rPr lang="en-IE" i="0" baseline="0" dirty="0" smtClean="0"/>
              <a:t> </a:t>
            </a:r>
            <a:r>
              <a:rPr lang="en-IE" i="0" baseline="0" dirty="0" err="1" smtClean="0"/>
              <a:t>uair</a:t>
            </a:r>
            <a:r>
              <a:rPr lang="en-IE" i="0" baseline="0" dirty="0" smtClean="0"/>
              <a:t> do </a:t>
            </a:r>
            <a:r>
              <a:rPr lang="en-IE" i="0" baseline="0" dirty="0" err="1" smtClean="0"/>
              <a:t>luasghéarú</a:t>
            </a:r>
            <a:r>
              <a:rPr lang="en-IE" i="0" baseline="0" dirty="0" smtClean="0"/>
              <a:t>.</a:t>
            </a:r>
            <a:endParaRPr lang="en-IE" i="1" dirty="0" smtClean="0"/>
          </a:p>
          <a:p>
            <a:endParaRPr lang="en-IE" i="0" dirty="0" smtClean="0"/>
          </a:p>
          <a:p>
            <a:r>
              <a:rPr lang="en-IE" i="0" dirty="0" err="1" smtClean="0"/>
              <a:t>Pléifimid</a:t>
            </a:r>
            <a:r>
              <a:rPr lang="en-IE" i="0" dirty="0" smtClean="0"/>
              <a:t> </a:t>
            </a:r>
            <a:r>
              <a:rPr lang="en-IE" i="0" dirty="0" err="1" smtClean="0"/>
              <a:t>freagra</a:t>
            </a:r>
            <a:r>
              <a:rPr lang="en-IE" i="0" dirty="0" smtClean="0"/>
              <a:t> </a:t>
            </a:r>
            <a:r>
              <a:rPr lang="en-IE" i="0" dirty="0" err="1" smtClean="0"/>
              <a:t>na</a:t>
            </a:r>
            <a:r>
              <a:rPr lang="en-IE" i="0" dirty="0" smtClean="0"/>
              <a:t> </a:t>
            </a:r>
            <a:r>
              <a:rPr lang="en-IE" i="0" dirty="0" err="1" smtClean="0"/>
              <a:t>ceiste</a:t>
            </a:r>
            <a:r>
              <a:rPr lang="en-IE" i="0" dirty="0" smtClean="0"/>
              <a:t> </a:t>
            </a:r>
            <a:r>
              <a:rPr lang="en-IE" i="0" dirty="0" err="1" smtClean="0"/>
              <a:t>seo</a:t>
            </a:r>
            <a:r>
              <a:rPr lang="en-IE" i="0" dirty="0" smtClean="0"/>
              <a:t> </a:t>
            </a:r>
            <a:r>
              <a:rPr lang="en-IE" i="0" dirty="0" err="1" smtClean="0"/>
              <a:t>níos</a:t>
            </a:r>
            <a:r>
              <a:rPr lang="en-IE" i="0" dirty="0" smtClean="0"/>
              <a:t> </a:t>
            </a:r>
            <a:r>
              <a:rPr lang="en-IE" i="0" dirty="0" err="1" smtClean="0"/>
              <a:t>déanaí</a:t>
            </a:r>
            <a:r>
              <a:rPr lang="en-IE" i="0" baseline="0" dirty="0" smtClean="0"/>
              <a:t>.</a:t>
            </a:r>
          </a:p>
          <a:p>
            <a:r>
              <a:rPr lang="en-IE" i="0" baseline="0" dirty="0" err="1" smtClean="0"/>
              <a:t>Réiteach</a:t>
            </a:r>
            <a:r>
              <a:rPr lang="en-IE" i="0" baseline="0" dirty="0" smtClean="0"/>
              <a:t>: </a:t>
            </a:r>
            <a:r>
              <a:rPr lang="en-IE" i="0" baseline="0" dirty="0" err="1" smtClean="0"/>
              <a:t>Tá</a:t>
            </a:r>
            <a:r>
              <a:rPr lang="en-IE" i="0" baseline="0" dirty="0" smtClean="0"/>
              <a:t> C, mar </a:t>
            </a:r>
            <a:r>
              <a:rPr lang="en-IE" i="0" baseline="0" dirty="0" err="1" smtClean="0"/>
              <a:t>fhána</a:t>
            </a:r>
            <a:r>
              <a:rPr lang="en-IE" i="0" baseline="0" dirty="0" smtClean="0"/>
              <a:t>, </a:t>
            </a:r>
            <a:r>
              <a:rPr lang="en-IE" i="0" baseline="0" dirty="0" err="1" smtClean="0"/>
              <a:t>dearfach</a:t>
            </a:r>
            <a:r>
              <a:rPr lang="en-IE" i="0" baseline="0" dirty="0" smtClean="0"/>
              <a:t> do </a:t>
            </a:r>
            <a:r>
              <a:rPr lang="en-IE" i="0" baseline="0" dirty="0" err="1" smtClean="0"/>
              <a:t>gach</a:t>
            </a:r>
            <a:r>
              <a:rPr lang="en-IE" i="0" baseline="0" dirty="0" smtClean="0"/>
              <a:t> </a:t>
            </a:r>
            <a:r>
              <a:rPr lang="en-IE" i="0" baseline="0" dirty="0" err="1" smtClean="0"/>
              <a:t>luach</a:t>
            </a:r>
            <a:r>
              <a:rPr lang="en-IE" i="0" baseline="0" dirty="0" smtClean="0"/>
              <a:t> </a:t>
            </a:r>
            <a:r>
              <a:rPr lang="en-IE" i="0" baseline="0" dirty="0" err="1" smtClean="0"/>
              <a:t>ar</a:t>
            </a:r>
            <a:r>
              <a:rPr lang="en-IE" i="0" baseline="0" dirty="0" smtClean="0"/>
              <a:t> x.</a:t>
            </a:r>
            <a:endParaRPr lang="en-IE" i="0"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2</a:t>
            </a:fld>
            <a:endParaRPr lang="en-I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Ríomhann</a:t>
            </a:r>
            <a:r>
              <a:rPr lang="en-IE" baseline="0" dirty="0" smtClean="0"/>
              <a:t> </a:t>
            </a:r>
            <a:r>
              <a:rPr lang="en-IE" dirty="0" smtClean="0"/>
              <a:t>an </a:t>
            </a:r>
            <a:r>
              <a:rPr lang="en-IE" dirty="0" err="1" smtClean="0"/>
              <a:t>chéad</a:t>
            </a:r>
            <a:r>
              <a:rPr lang="en-IE" dirty="0" smtClean="0"/>
              <a:t> </a:t>
            </a:r>
            <a:r>
              <a:rPr lang="en-IE" dirty="0" err="1" smtClean="0"/>
              <a:t>chothromóid</a:t>
            </a:r>
            <a:r>
              <a:rPr lang="en-IE" dirty="0" smtClean="0"/>
              <a:t> an </a:t>
            </a:r>
            <a:r>
              <a:rPr lang="en-IE" dirty="0" err="1" smtClean="0"/>
              <a:t>ráta</a:t>
            </a:r>
            <a:r>
              <a:rPr lang="en-IE" dirty="0" smtClean="0"/>
              <a:t> </a:t>
            </a:r>
            <a:r>
              <a:rPr lang="en-IE" dirty="0" err="1" smtClean="0"/>
              <a:t>athraithe</a:t>
            </a:r>
            <a:r>
              <a:rPr lang="en-IE" dirty="0" smtClean="0"/>
              <a:t> </a:t>
            </a:r>
            <a:r>
              <a:rPr lang="en-IE" dirty="0" err="1" smtClean="0"/>
              <a:t>thar</a:t>
            </a:r>
            <a:r>
              <a:rPr lang="en-IE" baseline="0" dirty="0" smtClean="0"/>
              <a:t> </a:t>
            </a:r>
            <a:r>
              <a:rPr lang="en-IE" dirty="0" err="1" smtClean="0"/>
              <a:t>eatramh</a:t>
            </a:r>
            <a:r>
              <a:rPr lang="en-IE" dirty="0" smtClean="0"/>
              <a:t>.</a:t>
            </a:r>
            <a:endParaRPr lang="en-IE" baseline="0" dirty="0" smtClean="0"/>
          </a:p>
          <a:p>
            <a:r>
              <a:rPr lang="en-IE" baseline="0" dirty="0" err="1" smtClean="0"/>
              <a:t>Ríomhann</a:t>
            </a:r>
            <a:r>
              <a:rPr lang="en-IE" baseline="0" dirty="0" smtClean="0"/>
              <a:t> an </a:t>
            </a:r>
            <a:r>
              <a:rPr lang="en-IE" baseline="0" dirty="0" err="1" smtClean="0"/>
              <a:t>dara</a:t>
            </a:r>
            <a:r>
              <a:rPr lang="en-IE" baseline="0" dirty="0" smtClean="0"/>
              <a:t> </a:t>
            </a:r>
            <a:r>
              <a:rPr lang="en-IE" baseline="0" dirty="0" err="1" smtClean="0"/>
              <a:t>cothromóid</a:t>
            </a:r>
            <a:r>
              <a:rPr lang="en-IE" baseline="0" dirty="0" smtClean="0"/>
              <a:t> an </a:t>
            </a:r>
            <a:r>
              <a:rPr lang="en-IE" baseline="0" dirty="0" err="1" smtClean="0"/>
              <a:t>ráta</a:t>
            </a:r>
            <a:r>
              <a:rPr lang="en-IE" baseline="0" dirty="0" smtClean="0"/>
              <a:t> </a:t>
            </a:r>
            <a:r>
              <a:rPr lang="en-IE" baseline="0" dirty="0" err="1" smtClean="0"/>
              <a:t>athraithe</a:t>
            </a:r>
            <a:r>
              <a:rPr lang="en-IE" baseline="0" dirty="0" smtClean="0"/>
              <a:t> </a:t>
            </a:r>
            <a:r>
              <a:rPr lang="en-IE" baseline="0" dirty="0" err="1" smtClean="0"/>
              <a:t>ag</a:t>
            </a:r>
            <a:r>
              <a:rPr lang="en-IE" baseline="0" dirty="0" smtClean="0"/>
              <a:t> </a:t>
            </a:r>
            <a:r>
              <a:rPr lang="en-IE" baseline="0" dirty="0" err="1" smtClean="0"/>
              <a:t>pointe</a:t>
            </a:r>
            <a:r>
              <a:rPr lang="en-IE" baseline="0" dirty="0" smtClean="0"/>
              <a:t> (</a:t>
            </a:r>
            <a:r>
              <a:rPr lang="en-IE" baseline="0" dirty="0" err="1" smtClean="0"/>
              <a:t>a,f</a:t>
            </a:r>
            <a:r>
              <a:rPr lang="en-IE" baseline="0" dirty="0" smtClean="0"/>
              <a:t>(a)), </a:t>
            </a:r>
            <a:r>
              <a:rPr lang="en-IE" baseline="0" dirty="0" err="1" smtClean="0"/>
              <a:t>trí</a:t>
            </a:r>
            <a:r>
              <a:rPr lang="en-IE" baseline="0" dirty="0" smtClean="0"/>
              <a:t> </a:t>
            </a:r>
            <a:r>
              <a:rPr lang="en-IE" baseline="0" dirty="0" err="1" smtClean="0"/>
              <a:t>úsáid</a:t>
            </a:r>
            <a:r>
              <a:rPr lang="en-IE" baseline="0" dirty="0" smtClean="0"/>
              <a:t> a </a:t>
            </a:r>
            <a:r>
              <a:rPr lang="en-IE" baseline="0" dirty="0" err="1" smtClean="0"/>
              <a:t>bhaint</a:t>
            </a:r>
            <a:r>
              <a:rPr lang="en-IE" baseline="0" dirty="0" smtClean="0"/>
              <a:t> as </a:t>
            </a:r>
            <a:r>
              <a:rPr lang="en-IE" baseline="0" dirty="0" err="1" smtClean="0"/>
              <a:t>eatramh</a:t>
            </a:r>
            <a:r>
              <a:rPr lang="en-IE" baseline="0" dirty="0" smtClean="0"/>
              <a:t> a </a:t>
            </a:r>
            <a:r>
              <a:rPr lang="en-IE" baseline="0" dirty="0" err="1" smtClean="0"/>
              <a:t>bhfuil</a:t>
            </a:r>
            <a:r>
              <a:rPr lang="en-IE" baseline="0" dirty="0" smtClean="0"/>
              <a:t> a </a:t>
            </a:r>
            <a:r>
              <a:rPr lang="en-IE" baseline="0" dirty="0" err="1" smtClean="0"/>
              <a:t>leithead</a:t>
            </a:r>
            <a:r>
              <a:rPr lang="en-IE" baseline="0" dirty="0" smtClean="0"/>
              <a:t> </a:t>
            </a:r>
            <a:r>
              <a:rPr lang="en-IE" baseline="0" dirty="0" err="1" smtClean="0"/>
              <a:t>ag</a:t>
            </a:r>
            <a:r>
              <a:rPr lang="en-IE" baseline="0" dirty="0" smtClean="0"/>
              <a:t> </a:t>
            </a:r>
            <a:r>
              <a:rPr lang="en-IE" baseline="0" dirty="0" err="1" smtClean="0"/>
              <a:t>druidim</a:t>
            </a:r>
            <a:r>
              <a:rPr lang="en-IE" baseline="0" dirty="0" smtClean="0"/>
              <a:t> leis an </a:t>
            </a:r>
            <a:r>
              <a:rPr lang="en-IE" baseline="0" dirty="0" err="1" smtClean="0"/>
              <a:t>éigríoch</a:t>
            </a:r>
            <a:r>
              <a:rPr lang="en-IE" baseline="0" dirty="0" smtClean="0"/>
              <a:t>.</a:t>
            </a:r>
            <a:endParaRPr lang="en-IE" dirty="0" smtClean="0"/>
          </a:p>
          <a:p>
            <a:r>
              <a:rPr lang="en-IE" dirty="0" smtClean="0"/>
              <a:t>ATAL:</a:t>
            </a:r>
            <a:r>
              <a:rPr lang="en-IE" baseline="0" dirty="0" smtClean="0"/>
              <a:t> </a:t>
            </a:r>
            <a:r>
              <a:rPr lang="en-IE" baseline="0" dirty="0" err="1" smtClean="0"/>
              <a:t>Difreáil</a:t>
            </a:r>
            <a:r>
              <a:rPr lang="en-IE" baseline="0" dirty="0" smtClean="0"/>
              <a:t> </a:t>
            </a:r>
            <a:r>
              <a:rPr lang="en-IE" baseline="0" dirty="0" err="1" smtClean="0"/>
              <a:t>feidhmeanna</a:t>
            </a:r>
            <a:r>
              <a:rPr lang="en-IE" baseline="0" dirty="0" smtClean="0"/>
              <a:t> </a:t>
            </a:r>
            <a:r>
              <a:rPr lang="en-IE" baseline="0" dirty="0" err="1" smtClean="0"/>
              <a:t>líneacha</a:t>
            </a:r>
            <a:r>
              <a:rPr lang="en-IE" baseline="0" dirty="0" smtClean="0"/>
              <a:t> </a:t>
            </a:r>
            <a:r>
              <a:rPr lang="en-IE" baseline="0" dirty="0" err="1" smtClean="0"/>
              <a:t>agus</a:t>
            </a:r>
            <a:r>
              <a:rPr lang="en-IE" baseline="0" dirty="0" smtClean="0"/>
              <a:t> </a:t>
            </a:r>
            <a:r>
              <a:rPr lang="en-IE" baseline="0" dirty="0" err="1" smtClean="0"/>
              <a:t>cearnacha</a:t>
            </a:r>
            <a:r>
              <a:rPr lang="en-IE" baseline="0" dirty="0" smtClean="0"/>
              <a:t> ó </a:t>
            </a:r>
            <a:r>
              <a:rPr lang="en-IE" baseline="0" dirty="0" err="1" smtClean="0"/>
              <a:t>bhunphrionsabail</a:t>
            </a:r>
            <a:r>
              <a:rPr lang="en-IE" baseline="0" dirty="0" smtClean="0"/>
              <a:t>.</a:t>
            </a:r>
          </a:p>
          <a:p>
            <a:r>
              <a:rPr lang="en-IE" baseline="0" dirty="0" smtClean="0"/>
              <a:t>ATGL: </a:t>
            </a:r>
            <a:r>
              <a:rPr lang="en-IE" baseline="0" dirty="0" err="1" smtClean="0"/>
              <a:t>Ní</a:t>
            </a:r>
            <a:r>
              <a:rPr lang="en-IE" baseline="0" dirty="0" smtClean="0"/>
              <a:t> </a:t>
            </a:r>
            <a:r>
              <a:rPr lang="en-IE" baseline="0" dirty="0" err="1" smtClean="0"/>
              <a:t>thagann</a:t>
            </a:r>
            <a:r>
              <a:rPr lang="en-IE" baseline="0" dirty="0" smtClean="0"/>
              <a:t> </a:t>
            </a:r>
            <a:r>
              <a:rPr lang="en-IE" baseline="0" dirty="0" err="1" smtClean="0"/>
              <a:t>bunphrionsabail</a:t>
            </a:r>
            <a:r>
              <a:rPr lang="en-IE" baseline="0" dirty="0" smtClean="0"/>
              <a:t> </a:t>
            </a:r>
            <a:r>
              <a:rPr lang="en-IE" baseline="0" dirty="0" err="1" smtClean="0"/>
              <a:t>i</a:t>
            </a:r>
            <a:r>
              <a:rPr lang="en-IE" baseline="0" dirty="0" smtClean="0"/>
              <a:t> </a:t>
            </a:r>
            <a:r>
              <a:rPr lang="en-IE" baseline="0" dirty="0" err="1" smtClean="0"/>
              <a:t>gceist</a:t>
            </a:r>
            <a:r>
              <a:rPr lang="en-IE" baseline="0" dirty="0" smtClean="0"/>
              <a:t> – </a:t>
            </a:r>
            <a:r>
              <a:rPr lang="en-IE" baseline="0" dirty="0" err="1" smtClean="0"/>
              <a:t>déanfaimid</a:t>
            </a:r>
            <a:r>
              <a:rPr lang="en-IE" baseline="0" dirty="0" smtClean="0"/>
              <a:t> an </a:t>
            </a:r>
            <a:r>
              <a:rPr lang="en-IE" baseline="0" dirty="0" err="1" smtClean="0"/>
              <a:t>riail</a:t>
            </a:r>
            <a:r>
              <a:rPr lang="en-IE" baseline="0" dirty="0" smtClean="0"/>
              <a:t> don </a:t>
            </a:r>
            <a:r>
              <a:rPr lang="en-IE" baseline="0" dirty="0" err="1" smtClean="0"/>
              <a:t>difreáil</a:t>
            </a:r>
            <a:r>
              <a:rPr lang="en-IE" baseline="0" dirty="0" smtClean="0"/>
              <a:t> a </a:t>
            </a:r>
            <a:r>
              <a:rPr lang="en-IE" baseline="0" dirty="0" err="1" smtClean="0"/>
              <a:t>aimsiú</a:t>
            </a:r>
            <a:r>
              <a:rPr lang="en-IE" baseline="0" dirty="0" smtClean="0"/>
              <a:t> </a:t>
            </a:r>
            <a:r>
              <a:rPr lang="en-IE" baseline="0" dirty="0" err="1" smtClean="0"/>
              <a:t>trí</a:t>
            </a:r>
            <a:r>
              <a:rPr lang="en-IE" baseline="0" dirty="0" smtClean="0"/>
              <a:t> </a:t>
            </a:r>
            <a:r>
              <a:rPr lang="en-IE" baseline="0" dirty="0" err="1" smtClean="0"/>
              <a:t>phatrúin</a:t>
            </a:r>
            <a:r>
              <a:rPr lang="en-I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Don ATAL </a:t>
            </a:r>
            <a:r>
              <a:rPr lang="en-IE" baseline="0" dirty="0" err="1" smtClean="0"/>
              <a:t>agus</a:t>
            </a:r>
            <a:r>
              <a:rPr lang="en-IE" baseline="0" dirty="0" smtClean="0"/>
              <a:t> don ATGL </a:t>
            </a:r>
            <a:r>
              <a:rPr lang="en-IE" baseline="0" dirty="0" err="1" smtClean="0"/>
              <a:t>araon</a:t>
            </a:r>
            <a:r>
              <a:rPr lang="en-IE" baseline="0" dirty="0" smtClean="0"/>
              <a:t>, is </a:t>
            </a:r>
            <a:r>
              <a:rPr lang="en-IE" baseline="0" dirty="0" err="1" smtClean="0"/>
              <a:t>gá</a:t>
            </a:r>
            <a:r>
              <a:rPr lang="en-IE" baseline="0" dirty="0" smtClean="0"/>
              <a:t> “</a:t>
            </a:r>
            <a:r>
              <a:rPr lang="en-IE" baseline="0" dirty="0" err="1" smtClean="0"/>
              <a:t>díorthaigh</a:t>
            </a:r>
            <a:r>
              <a:rPr lang="en-IE" baseline="0" dirty="0" smtClean="0"/>
              <a:t> a </a:t>
            </a:r>
            <a:r>
              <a:rPr lang="en-IE" baseline="0" dirty="0" err="1" smtClean="0"/>
              <a:t>chomhcheangal</a:t>
            </a:r>
            <a:r>
              <a:rPr lang="en-IE" baseline="0" dirty="0" smtClean="0"/>
              <a:t> le </a:t>
            </a:r>
            <a:r>
              <a:rPr lang="en-IE" baseline="0" dirty="0" err="1" smtClean="0"/>
              <a:t>fánaí</a:t>
            </a:r>
            <a:r>
              <a:rPr lang="en-IE" baseline="0" dirty="0" smtClean="0"/>
              <a:t> </a:t>
            </a:r>
            <a:r>
              <a:rPr lang="en-IE" baseline="0" dirty="0" err="1" smtClean="0"/>
              <a:t>agus</a:t>
            </a:r>
            <a:r>
              <a:rPr lang="en-IE" baseline="0" dirty="0" smtClean="0"/>
              <a:t> le </a:t>
            </a:r>
            <a:r>
              <a:rPr lang="en-IE" baseline="0" dirty="0" err="1" smtClean="0"/>
              <a:t>tadhall-línte</a:t>
            </a:r>
            <a:r>
              <a:rPr lang="en-IE" sz="1200" b="0" i="0" u="none" strike="noStrike" kern="1200" baseline="0" dirty="0" smtClean="0">
                <a:solidFill>
                  <a:schemeClr val="tx1"/>
                </a:solidFill>
                <a:latin typeface="Century Gothic" pitchFamily="34" charset="0"/>
                <a:ea typeface="+mn-ea"/>
                <a:cs typeface="+mn-cs"/>
              </a:rPr>
              <a:t>”; mar sin, an </a:t>
            </a:r>
            <a:r>
              <a:rPr lang="en-IE" sz="1200" b="0" i="0" u="none" strike="noStrike" kern="1200" baseline="0" dirty="0" err="1" smtClean="0">
                <a:solidFill>
                  <a:schemeClr val="tx1"/>
                </a:solidFill>
                <a:latin typeface="Century Gothic" pitchFamily="34" charset="0"/>
                <a:ea typeface="+mn-ea"/>
                <a:cs typeface="+mn-cs"/>
              </a:rPr>
              <a:t>obair</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ar</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sheicint</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agus</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ar</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thadhlaithe</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atá</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riachtanach</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chun</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bunphrionsabail</a:t>
            </a:r>
            <a:r>
              <a:rPr lang="en-IE" sz="1200" b="0" i="0" u="none" strike="noStrike" kern="1200" baseline="0" dirty="0" smtClean="0">
                <a:solidFill>
                  <a:schemeClr val="tx1"/>
                </a:solidFill>
                <a:latin typeface="Century Gothic" pitchFamily="34" charset="0"/>
                <a:ea typeface="+mn-ea"/>
                <a:cs typeface="+mn-cs"/>
              </a:rPr>
              <a:t> a </a:t>
            </a:r>
            <a:r>
              <a:rPr lang="en-IE" sz="1200" b="0" i="0" u="none" strike="noStrike" kern="1200" baseline="0" dirty="0" err="1" smtClean="0">
                <a:solidFill>
                  <a:schemeClr val="tx1"/>
                </a:solidFill>
                <a:latin typeface="Century Gothic" pitchFamily="34" charset="0"/>
                <a:ea typeface="+mn-ea"/>
                <a:cs typeface="+mn-cs"/>
              </a:rPr>
              <a:t>thuiscint</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tá</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sí</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úsáideach</a:t>
            </a:r>
            <a:r>
              <a:rPr lang="en-IE" sz="1200" b="0" i="0" u="none" strike="noStrike" kern="1200" baseline="0" dirty="0" smtClean="0">
                <a:solidFill>
                  <a:schemeClr val="tx1"/>
                </a:solidFill>
                <a:latin typeface="Century Gothic" pitchFamily="34" charset="0"/>
                <a:ea typeface="+mn-ea"/>
                <a:cs typeface="+mn-cs"/>
              </a:rPr>
              <a:t> don ATGL </a:t>
            </a:r>
            <a:r>
              <a:rPr lang="en-IE" sz="1200" b="0" i="0" u="none" strike="noStrike" kern="1200" baseline="0" dirty="0" err="1" smtClean="0">
                <a:solidFill>
                  <a:schemeClr val="tx1"/>
                </a:solidFill>
                <a:latin typeface="Century Gothic" pitchFamily="34" charset="0"/>
                <a:ea typeface="+mn-ea"/>
                <a:cs typeface="+mn-cs"/>
              </a:rPr>
              <a:t>freisin</a:t>
            </a:r>
            <a:r>
              <a:rPr lang="en-IE" sz="1200" b="0" i="0" u="none" strike="noStrike" kern="1200" baseline="0" dirty="0" smtClean="0">
                <a:solidFill>
                  <a:schemeClr val="tx1"/>
                </a:solidFill>
                <a:latin typeface="Century Gothic" pitchFamily="34" charset="0"/>
                <a:ea typeface="+mn-ea"/>
                <a:cs typeface="+mn-cs"/>
              </a:rPr>
              <a:t>.</a:t>
            </a:r>
          </a:p>
          <a:p>
            <a:endParaRPr lang="en-IE" dirty="0"/>
          </a:p>
        </p:txBody>
      </p:sp>
      <p:sp>
        <p:nvSpPr>
          <p:cNvPr id="4" name="Slide Number Placeholder 3"/>
          <p:cNvSpPr>
            <a:spLocks noGrp="1"/>
          </p:cNvSpPr>
          <p:nvPr>
            <p:ph type="sldNum" sz="quarter" idx="10"/>
          </p:nvPr>
        </p:nvSpPr>
        <p:spPr/>
        <p:txBody>
          <a:bodyPr/>
          <a:lstStyle/>
          <a:p>
            <a:fld id="{D1BC4733-70D4-4308-BD5D-6B846DB05075}" type="slidenum">
              <a:rPr lang="en-IE" smtClean="0"/>
              <a:pPr/>
              <a:t>37</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lstStyle/>
          <a:p>
            <a:r>
              <a:rPr lang="en-IE" dirty="0" smtClean="0"/>
              <a:t>An </a:t>
            </a:r>
            <a:r>
              <a:rPr lang="en-IE" dirty="0" err="1" smtClean="0"/>
              <a:t>modh</a:t>
            </a:r>
            <a:r>
              <a:rPr lang="en-IE" baseline="0" dirty="0" smtClean="0"/>
              <a:t> </a:t>
            </a:r>
            <a:r>
              <a:rPr lang="en-IE" baseline="0" dirty="0" err="1" smtClean="0"/>
              <a:t>seo</a:t>
            </a:r>
            <a:r>
              <a:rPr lang="en-IE" baseline="0" dirty="0" smtClean="0"/>
              <a:t>, </a:t>
            </a:r>
            <a:r>
              <a:rPr lang="en-IE" baseline="0" dirty="0" err="1" smtClean="0"/>
              <a:t>bunphrionsabail</a:t>
            </a:r>
            <a:r>
              <a:rPr lang="en-IE" baseline="0" dirty="0" smtClean="0"/>
              <a:t>, </a:t>
            </a:r>
            <a:r>
              <a:rPr lang="en-IE" baseline="0" dirty="0" err="1" smtClean="0"/>
              <a:t>ríomhann</a:t>
            </a:r>
            <a:r>
              <a:rPr lang="en-IE" baseline="0" dirty="0" smtClean="0"/>
              <a:t> </a:t>
            </a:r>
            <a:r>
              <a:rPr lang="en-IE" baseline="0" dirty="0" err="1" smtClean="0"/>
              <a:t>sé</a:t>
            </a:r>
            <a:r>
              <a:rPr lang="en-IE" baseline="0" dirty="0" smtClean="0"/>
              <a:t> an </a:t>
            </a:r>
            <a:r>
              <a:rPr lang="en-IE" baseline="0" dirty="0" err="1" smtClean="0"/>
              <a:t>fhána</a:t>
            </a:r>
            <a:r>
              <a:rPr lang="en-IE" baseline="0" dirty="0" smtClean="0"/>
              <a:t> </a:t>
            </a:r>
            <a:r>
              <a:rPr lang="en-IE" baseline="0" dirty="0" err="1" smtClean="0"/>
              <a:t>ag</a:t>
            </a:r>
            <a:r>
              <a:rPr lang="en-IE" baseline="0" dirty="0" smtClean="0"/>
              <a:t> </a:t>
            </a:r>
            <a:r>
              <a:rPr lang="en-IE" baseline="0" dirty="0" err="1" smtClean="0"/>
              <a:t>gach</a:t>
            </a:r>
            <a:r>
              <a:rPr lang="en-IE" baseline="0" dirty="0" smtClean="0"/>
              <a:t> </a:t>
            </a:r>
            <a:r>
              <a:rPr lang="en-IE" baseline="0" dirty="0" err="1" smtClean="0"/>
              <a:t>pointe</a:t>
            </a:r>
            <a:r>
              <a:rPr lang="en-IE" baseline="0" dirty="0" smtClean="0"/>
              <a:t> </a:t>
            </a:r>
            <a:r>
              <a:rPr lang="en-IE" baseline="0" dirty="0" err="1" smtClean="0"/>
              <a:t>ar</a:t>
            </a:r>
            <a:r>
              <a:rPr lang="en-IE" baseline="0" dirty="0" smtClean="0"/>
              <a:t> an </a:t>
            </a:r>
            <a:r>
              <a:rPr lang="en-IE" baseline="0" dirty="0" err="1" smtClean="0"/>
              <a:t>bhfeidhm</a:t>
            </a:r>
            <a:r>
              <a:rPr lang="en-IE" baseline="0" dirty="0" smtClean="0"/>
              <a:t> f(x).  </a:t>
            </a:r>
            <a:endParaRPr lang="en-IE" dirty="0" smtClean="0"/>
          </a:p>
          <a:p>
            <a:r>
              <a:rPr lang="en-IE" dirty="0" err="1" smtClean="0"/>
              <a:t>Feidhm</a:t>
            </a:r>
            <a:r>
              <a:rPr lang="en-IE" dirty="0" smtClean="0"/>
              <a:t> </a:t>
            </a:r>
            <a:r>
              <a:rPr lang="en-IE" dirty="0" err="1" smtClean="0"/>
              <a:t>nua</a:t>
            </a:r>
            <a:r>
              <a:rPr lang="en-IE" dirty="0" smtClean="0"/>
              <a:t> is ea f’(x)</a:t>
            </a:r>
            <a:r>
              <a:rPr lang="en-IE" baseline="0" dirty="0" smtClean="0"/>
              <a:t>. </a:t>
            </a:r>
            <a:r>
              <a:rPr lang="en-IE" baseline="0" dirty="0" err="1" smtClean="0"/>
              <a:t>D’fhéadfadh</a:t>
            </a:r>
            <a:r>
              <a:rPr lang="en-IE" baseline="0" dirty="0" smtClean="0"/>
              <a:t> go </a:t>
            </a:r>
            <a:r>
              <a:rPr lang="en-IE" baseline="0" dirty="0" err="1" smtClean="0"/>
              <a:t>dtabharfaimis</a:t>
            </a:r>
            <a:r>
              <a:rPr lang="en-IE" baseline="0" dirty="0" smtClean="0"/>
              <a:t> ‘an </a:t>
            </a:r>
            <a:r>
              <a:rPr lang="en-IE" baseline="0" dirty="0" err="1" smtClean="0"/>
              <a:t>díorthach</a:t>
            </a:r>
            <a:r>
              <a:rPr lang="en-IE" baseline="0" dirty="0" smtClean="0"/>
              <a:t>’ </a:t>
            </a:r>
            <a:r>
              <a:rPr lang="en-IE" baseline="0" dirty="0" err="1" smtClean="0"/>
              <a:t>uirthi</a:t>
            </a:r>
            <a:r>
              <a:rPr lang="en-IE" baseline="0" dirty="0" smtClean="0"/>
              <a:t>. Is </a:t>
            </a:r>
            <a:r>
              <a:rPr lang="en-IE" baseline="0" dirty="0" err="1" smtClean="0"/>
              <a:t>úsáidí</a:t>
            </a:r>
            <a:r>
              <a:rPr lang="en-IE" baseline="0" dirty="0" smtClean="0"/>
              <a:t> ‘an </a:t>
            </a:r>
            <a:r>
              <a:rPr lang="en-IE" baseline="0" dirty="0" err="1" smtClean="0"/>
              <a:t>fheidhm</a:t>
            </a:r>
            <a:r>
              <a:rPr lang="en-IE" baseline="0" dirty="0" smtClean="0"/>
              <a:t> </a:t>
            </a:r>
            <a:r>
              <a:rPr lang="en-IE" baseline="0" dirty="0" err="1" smtClean="0"/>
              <a:t>fána</a:t>
            </a:r>
            <a:r>
              <a:rPr lang="en-IE" baseline="0" dirty="0" smtClean="0"/>
              <a:t>’ a </a:t>
            </a:r>
            <a:r>
              <a:rPr lang="en-IE" baseline="0" dirty="0" err="1" smtClean="0"/>
              <a:t>thabhairt</a:t>
            </a:r>
            <a:r>
              <a:rPr lang="en-IE" baseline="0" dirty="0" smtClean="0"/>
              <a:t> </a:t>
            </a:r>
            <a:r>
              <a:rPr lang="en-IE" baseline="0" dirty="0" err="1" smtClean="0"/>
              <a:t>uirthi</a:t>
            </a:r>
            <a:r>
              <a:rPr lang="en-IE" baseline="0" dirty="0" smtClean="0"/>
              <a:t>.</a:t>
            </a:r>
            <a:endParaRPr lang="en-IE" dirty="0" smtClean="0"/>
          </a:p>
          <a:p>
            <a:endParaRPr lang="en-IE" dirty="0" smtClean="0"/>
          </a:p>
          <a:p>
            <a:r>
              <a:rPr lang="en-IE" dirty="0" smtClean="0"/>
              <a:t>ATAL:</a:t>
            </a:r>
            <a:r>
              <a:rPr lang="en-IE" baseline="0" dirty="0" smtClean="0"/>
              <a:t> </a:t>
            </a:r>
            <a:r>
              <a:rPr lang="en-IE" baseline="0" dirty="0" err="1" smtClean="0"/>
              <a:t>Difreáil</a:t>
            </a:r>
            <a:r>
              <a:rPr lang="en-IE" baseline="0" dirty="0" smtClean="0"/>
              <a:t> </a:t>
            </a:r>
            <a:r>
              <a:rPr lang="en-IE" baseline="0" dirty="0" err="1" smtClean="0"/>
              <a:t>feidhmeanna</a:t>
            </a:r>
            <a:r>
              <a:rPr lang="en-IE" baseline="0" dirty="0" smtClean="0"/>
              <a:t> </a:t>
            </a:r>
            <a:r>
              <a:rPr lang="en-IE" baseline="0" dirty="0" err="1" smtClean="0"/>
              <a:t>líneacha</a:t>
            </a:r>
            <a:r>
              <a:rPr lang="en-IE" baseline="0" dirty="0" smtClean="0"/>
              <a:t> </a:t>
            </a:r>
            <a:r>
              <a:rPr lang="en-IE" baseline="0" dirty="0" err="1" smtClean="0"/>
              <a:t>agus</a:t>
            </a:r>
            <a:r>
              <a:rPr lang="en-IE" baseline="0" dirty="0" smtClean="0"/>
              <a:t> </a:t>
            </a:r>
            <a:r>
              <a:rPr lang="en-IE" baseline="0" dirty="0" err="1" smtClean="0"/>
              <a:t>cearnacha</a:t>
            </a:r>
            <a:r>
              <a:rPr lang="en-IE" baseline="0" dirty="0" smtClean="0"/>
              <a:t> ó </a:t>
            </a:r>
            <a:r>
              <a:rPr lang="en-IE" baseline="0" dirty="0" err="1" smtClean="0"/>
              <a:t>bhunphrionsabail</a:t>
            </a:r>
            <a:r>
              <a:rPr lang="en-IE" baseline="0" dirty="0" smtClean="0"/>
              <a:t>.</a:t>
            </a:r>
          </a:p>
          <a:p>
            <a:r>
              <a:rPr lang="en-IE" baseline="0" dirty="0" smtClean="0"/>
              <a:t>ATGL: </a:t>
            </a:r>
            <a:r>
              <a:rPr lang="en-IE" baseline="0" dirty="0" err="1" smtClean="0"/>
              <a:t>Ní</a:t>
            </a:r>
            <a:r>
              <a:rPr lang="en-IE" baseline="0" dirty="0" smtClean="0"/>
              <a:t> </a:t>
            </a:r>
            <a:r>
              <a:rPr lang="en-IE" baseline="0" dirty="0" err="1" smtClean="0"/>
              <a:t>thagann</a:t>
            </a:r>
            <a:r>
              <a:rPr lang="en-IE" baseline="0" dirty="0" smtClean="0"/>
              <a:t> </a:t>
            </a:r>
            <a:r>
              <a:rPr lang="en-IE" baseline="0" dirty="0" err="1" smtClean="0"/>
              <a:t>bunphrionsabail</a:t>
            </a:r>
            <a:r>
              <a:rPr lang="en-IE" baseline="0" dirty="0" smtClean="0"/>
              <a:t> </a:t>
            </a:r>
            <a:r>
              <a:rPr lang="en-IE" baseline="0" dirty="0" err="1" smtClean="0"/>
              <a:t>i</a:t>
            </a:r>
            <a:r>
              <a:rPr lang="en-IE" baseline="0" dirty="0" smtClean="0"/>
              <a:t> </a:t>
            </a:r>
            <a:r>
              <a:rPr lang="en-IE" baseline="0" dirty="0" err="1" smtClean="0"/>
              <a:t>gceist</a:t>
            </a:r>
            <a:r>
              <a:rPr lang="en-IE" baseline="0" dirty="0" smtClean="0"/>
              <a:t> – </a:t>
            </a:r>
            <a:r>
              <a:rPr lang="en-IE" baseline="0" dirty="0" err="1" smtClean="0"/>
              <a:t>déanfaimid</a:t>
            </a:r>
            <a:r>
              <a:rPr lang="en-IE" baseline="0" dirty="0" smtClean="0"/>
              <a:t> an </a:t>
            </a:r>
            <a:r>
              <a:rPr lang="en-IE" baseline="0" dirty="0" err="1" smtClean="0"/>
              <a:t>riail</a:t>
            </a:r>
            <a:r>
              <a:rPr lang="en-IE" baseline="0" dirty="0" smtClean="0"/>
              <a:t> don </a:t>
            </a:r>
            <a:r>
              <a:rPr lang="en-IE" baseline="0" dirty="0" err="1" smtClean="0"/>
              <a:t>difreáil</a:t>
            </a:r>
            <a:r>
              <a:rPr lang="en-IE" baseline="0" dirty="0" smtClean="0"/>
              <a:t> a </a:t>
            </a:r>
            <a:r>
              <a:rPr lang="en-IE" baseline="0" dirty="0" err="1" smtClean="0"/>
              <a:t>aimsiú</a:t>
            </a:r>
            <a:r>
              <a:rPr lang="en-IE" baseline="0" dirty="0" smtClean="0"/>
              <a:t> </a:t>
            </a:r>
            <a:r>
              <a:rPr lang="en-IE" baseline="0" dirty="0" err="1" smtClean="0"/>
              <a:t>trí</a:t>
            </a:r>
            <a:r>
              <a:rPr lang="en-IE" baseline="0" dirty="0" smtClean="0"/>
              <a:t> </a:t>
            </a:r>
            <a:r>
              <a:rPr lang="en-IE" baseline="0" dirty="0" err="1" smtClean="0"/>
              <a:t>phatrúin</a:t>
            </a:r>
            <a:r>
              <a:rPr lang="en-I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Don ATAL </a:t>
            </a:r>
            <a:r>
              <a:rPr lang="en-IE" baseline="0" dirty="0" err="1" smtClean="0"/>
              <a:t>agus</a:t>
            </a:r>
            <a:r>
              <a:rPr lang="en-IE" baseline="0" dirty="0" smtClean="0"/>
              <a:t> don ATGL </a:t>
            </a:r>
            <a:r>
              <a:rPr lang="en-IE" baseline="0" dirty="0" err="1" smtClean="0"/>
              <a:t>araon</a:t>
            </a:r>
            <a:r>
              <a:rPr lang="en-IE" baseline="0" dirty="0" smtClean="0"/>
              <a:t>, is </a:t>
            </a:r>
            <a:r>
              <a:rPr lang="en-IE" baseline="0" dirty="0" err="1" smtClean="0"/>
              <a:t>gá</a:t>
            </a:r>
            <a:r>
              <a:rPr lang="en-IE" baseline="0" dirty="0" smtClean="0"/>
              <a:t> “</a:t>
            </a:r>
            <a:r>
              <a:rPr lang="en-IE" baseline="0" dirty="0" err="1" smtClean="0"/>
              <a:t>díorthaigh</a:t>
            </a:r>
            <a:r>
              <a:rPr lang="en-IE" baseline="0" dirty="0" smtClean="0"/>
              <a:t> a </a:t>
            </a:r>
            <a:r>
              <a:rPr lang="en-IE" baseline="0" dirty="0" err="1" smtClean="0"/>
              <a:t>chomhcheangal</a:t>
            </a:r>
            <a:r>
              <a:rPr lang="en-IE" baseline="0" dirty="0" smtClean="0"/>
              <a:t> le </a:t>
            </a:r>
            <a:r>
              <a:rPr lang="en-IE" baseline="0" dirty="0" err="1" smtClean="0"/>
              <a:t>fánaí</a:t>
            </a:r>
            <a:r>
              <a:rPr lang="en-IE" baseline="0" dirty="0" smtClean="0"/>
              <a:t> </a:t>
            </a:r>
            <a:r>
              <a:rPr lang="en-IE" baseline="0" dirty="0" err="1" smtClean="0"/>
              <a:t>agus</a:t>
            </a:r>
            <a:r>
              <a:rPr lang="en-IE" baseline="0" dirty="0" smtClean="0"/>
              <a:t> le </a:t>
            </a:r>
            <a:r>
              <a:rPr lang="en-IE" baseline="0" dirty="0" err="1" smtClean="0"/>
              <a:t>tadhall-línte</a:t>
            </a:r>
            <a:r>
              <a:rPr lang="en-IE" sz="1200" b="0" i="0" u="none" strike="noStrike" kern="1200" baseline="0" dirty="0" smtClean="0">
                <a:solidFill>
                  <a:schemeClr val="tx1"/>
                </a:solidFill>
                <a:latin typeface="Century Gothic" pitchFamily="34" charset="0"/>
                <a:ea typeface="+mn-ea"/>
                <a:cs typeface="+mn-cs"/>
              </a:rPr>
              <a:t>”; mar sin, an </a:t>
            </a:r>
            <a:r>
              <a:rPr lang="en-IE" sz="1200" b="0" i="0" u="none" strike="noStrike" kern="1200" baseline="0" dirty="0" err="1" smtClean="0">
                <a:solidFill>
                  <a:schemeClr val="tx1"/>
                </a:solidFill>
                <a:latin typeface="Century Gothic" pitchFamily="34" charset="0"/>
                <a:ea typeface="+mn-ea"/>
                <a:cs typeface="+mn-cs"/>
              </a:rPr>
              <a:t>obair</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ar</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sheicint</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agus</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ar</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thadhlaithe</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atá</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riachtanach</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chun</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bunphrionsabail</a:t>
            </a:r>
            <a:r>
              <a:rPr lang="en-IE" sz="1200" b="0" i="0" u="none" strike="noStrike" kern="1200" baseline="0" dirty="0" smtClean="0">
                <a:solidFill>
                  <a:schemeClr val="tx1"/>
                </a:solidFill>
                <a:latin typeface="Century Gothic" pitchFamily="34" charset="0"/>
                <a:ea typeface="+mn-ea"/>
                <a:cs typeface="+mn-cs"/>
              </a:rPr>
              <a:t> a </a:t>
            </a:r>
            <a:r>
              <a:rPr lang="en-IE" sz="1200" b="0" i="0" u="none" strike="noStrike" kern="1200" baseline="0" dirty="0" err="1" smtClean="0">
                <a:solidFill>
                  <a:schemeClr val="tx1"/>
                </a:solidFill>
                <a:latin typeface="Century Gothic" pitchFamily="34" charset="0"/>
                <a:ea typeface="+mn-ea"/>
                <a:cs typeface="+mn-cs"/>
              </a:rPr>
              <a:t>thuiscint</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tá</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sí</a:t>
            </a:r>
            <a:r>
              <a:rPr lang="en-IE" sz="1200" b="0" i="0" u="none" strike="noStrike" kern="1200" baseline="0" dirty="0" smtClean="0">
                <a:solidFill>
                  <a:schemeClr val="tx1"/>
                </a:solidFill>
                <a:latin typeface="Century Gothic" pitchFamily="34" charset="0"/>
                <a:ea typeface="+mn-ea"/>
                <a:cs typeface="+mn-cs"/>
              </a:rPr>
              <a:t> </a:t>
            </a:r>
            <a:r>
              <a:rPr lang="en-IE" sz="1200" b="0" i="0" u="none" strike="noStrike" kern="1200" baseline="0" dirty="0" err="1" smtClean="0">
                <a:solidFill>
                  <a:schemeClr val="tx1"/>
                </a:solidFill>
                <a:latin typeface="Century Gothic" pitchFamily="34" charset="0"/>
                <a:ea typeface="+mn-ea"/>
                <a:cs typeface="+mn-cs"/>
              </a:rPr>
              <a:t>úsáideach</a:t>
            </a:r>
            <a:r>
              <a:rPr lang="en-IE" sz="1200" b="0" i="0" u="none" strike="noStrike" kern="1200" baseline="0" dirty="0" smtClean="0">
                <a:solidFill>
                  <a:schemeClr val="tx1"/>
                </a:solidFill>
                <a:latin typeface="Century Gothic" pitchFamily="34" charset="0"/>
                <a:ea typeface="+mn-ea"/>
                <a:cs typeface="+mn-cs"/>
              </a:rPr>
              <a:t> don ATGL </a:t>
            </a:r>
            <a:r>
              <a:rPr lang="en-IE" sz="1200" b="0" i="0" u="none" strike="noStrike" kern="1200" baseline="0" dirty="0" err="1" smtClean="0">
                <a:solidFill>
                  <a:schemeClr val="tx1"/>
                </a:solidFill>
                <a:latin typeface="Century Gothic" pitchFamily="34" charset="0"/>
                <a:ea typeface="+mn-ea"/>
                <a:cs typeface="+mn-cs"/>
              </a:rPr>
              <a:t>freisin</a:t>
            </a:r>
            <a:r>
              <a:rPr lang="en-IE" sz="1200" b="0" i="0" u="none" strike="noStrike" kern="1200" baseline="0" dirty="0" smtClean="0">
                <a:solidFill>
                  <a:schemeClr val="tx1"/>
                </a:solidFill>
                <a:latin typeface="Century Gothic"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i="0" u="none" strike="noStrike" kern="1200" baseline="0" dirty="0" smtClean="0">
              <a:solidFill>
                <a:schemeClr val="tx1"/>
              </a:solidFill>
              <a:latin typeface="Century Gothic"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i="0" u="none" strike="noStrike" kern="1200" baseline="0" dirty="0" smtClean="0">
              <a:solidFill>
                <a:schemeClr val="tx1"/>
              </a:solidFill>
              <a:latin typeface="Century Gothic" pitchFamily="34" charset="0"/>
              <a:ea typeface="+mn-ea"/>
              <a:cs typeface="+mn-cs"/>
            </a:endParaRPr>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38</a:t>
            </a:fld>
            <a:endParaRPr lang="en-IE" dirty="0"/>
          </a:p>
        </p:txBody>
      </p:sp>
    </p:spTree>
    <p:extLst>
      <p:ext uri="{BB962C8B-B14F-4D97-AF65-F5344CB8AC3E}">
        <p14:creationId xmlns:p14="http://schemas.microsoft.com/office/powerpoint/2010/main" val="1452985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Is é </a:t>
            </a:r>
            <a:r>
              <a:rPr lang="en-IE" dirty="0" err="1" smtClean="0"/>
              <a:t>seo</a:t>
            </a:r>
            <a:r>
              <a:rPr lang="en-IE" dirty="0" smtClean="0"/>
              <a:t> is </a:t>
            </a:r>
            <a:r>
              <a:rPr lang="en-IE" dirty="0" err="1" smtClean="0"/>
              <a:t>cóir</a:t>
            </a:r>
            <a:r>
              <a:rPr lang="en-IE" dirty="0" smtClean="0"/>
              <a:t> a </a:t>
            </a:r>
            <a:r>
              <a:rPr lang="en-IE" dirty="0" err="1" smtClean="0"/>
              <a:t>bheith</a:t>
            </a:r>
            <a:r>
              <a:rPr lang="en-IE" dirty="0" smtClean="0"/>
              <a:t> á </a:t>
            </a:r>
            <a:r>
              <a:rPr lang="en-IE" dirty="0" err="1" smtClean="0"/>
              <a:t>theagasc</a:t>
            </a:r>
            <a:r>
              <a:rPr lang="en-IE" dirty="0" smtClean="0"/>
              <a:t> </a:t>
            </a:r>
            <a:r>
              <a:rPr lang="en-IE" dirty="0" err="1" smtClean="0"/>
              <a:t>ag</a:t>
            </a:r>
            <a:r>
              <a:rPr lang="en-IE" dirty="0" smtClean="0"/>
              <a:t> </a:t>
            </a:r>
            <a:r>
              <a:rPr lang="en-IE" dirty="0" err="1" smtClean="0"/>
              <a:t>múinteoirí</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39</a:t>
            </a:fld>
            <a:endParaRPr lang="en-IE" dirty="0"/>
          </a:p>
        </p:txBody>
      </p:sp>
    </p:spTree>
    <p:extLst>
      <p:ext uri="{BB962C8B-B14F-4D97-AF65-F5344CB8AC3E}">
        <p14:creationId xmlns:p14="http://schemas.microsoft.com/office/powerpoint/2010/main" val="426808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err="1" smtClean="0"/>
              <a:t>Gluaisne</a:t>
            </a:r>
            <a:r>
              <a:rPr lang="en-IE" dirty="0" smtClean="0"/>
              <a:t> </a:t>
            </a:r>
            <a:r>
              <a:rPr lang="en-IE" dirty="0" err="1" smtClean="0"/>
              <a:t>agus</a:t>
            </a:r>
            <a:r>
              <a:rPr lang="en-IE" dirty="0" smtClean="0"/>
              <a:t> </a:t>
            </a:r>
            <a:r>
              <a:rPr lang="en-IE" dirty="0" err="1" smtClean="0"/>
              <a:t>athrú</a:t>
            </a:r>
            <a:r>
              <a:rPr lang="en-IE" dirty="0" smtClean="0"/>
              <a:t> de </a:t>
            </a:r>
            <a:r>
              <a:rPr lang="en-IE" dirty="0" err="1" smtClean="0"/>
              <a:t>gach</a:t>
            </a:r>
            <a:r>
              <a:rPr lang="en-IE" dirty="0" smtClean="0"/>
              <a:t> </a:t>
            </a:r>
            <a:r>
              <a:rPr lang="en-IE" dirty="0" err="1" smtClean="0"/>
              <a:t>uile</a:t>
            </a:r>
            <a:r>
              <a:rPr lang="en-IE" dirty="0" smtClean="0"/>
              <a:t> </a:t>
            </a:r>
            <a:r>
              <a:rPr lang="en-IE" dirty="0" err="1" smtClean="0"/>
              <a:t>chineál</a:t>
            </a:r>
            <a:r>
              <a:rPr lang="en-IE" dirty="0" smtClean="0"/>
              <a:t>, is </a:t>
            </a:r>
            <a:r>
              <a:rPr lang="en-IE" dirty="0" err="1" smtClean="0"/>
              <a:t>iad</a:t>
            </a:r>
            <a:r>
              <a:rPr lang="en-IE" dirty="0" smtClean="0"/>
              <a:t> </a:t>
            </a:r>
            <a:r>
              <a:rPr lang="en-IE" dirty="0" err="1" smtClean="0"/>
              <a:t>seo</a:t>
            </a:r>
            <a:r>
              <a:rPr lang="en-IE" dirty="0" smtClean="0"/>
              <a:t> </a:t>
            </a:r>
            <a:r>
              <a:rPr lang="en-IE" dirty="0" err="1" smtClean="0"/>
              <a:t>smior</a:t>
            </a:r>
            <a:r>
              <a:rPr lang="en-IE" dirty="0" smtClean="0"/>
              <a:t> </a:t>
            </a:r>
            <a:r>
              <a:rPr lang="en-IE" dirty="0" err="1" smtClean="0"/>
              <a:t>agus</a:t>
            </a:r>
            <a:r>
              <a:rPr lang="en-IE" dirty="0" smtClean="0"/>
              <a:t> </a:t>
            </a:r>
            <a:r>
              <a:rPr lang="en-IE" dirty="0" err="1" smtClean="0"/>
              <a:t>smúsach</a:t>
            </a:r>
            <a:r>
              <a:rPr lang="en-IE" dirty="0" smtClean="0"/>
              <a:t> an </a:t>
            </a:r>
            <a:r>
              <a:rPr lang="en-IE" dirty="0" err="1" smtClean="0"/>
              <a:t>tsaoil</a:t>
            </a:r>
            <a:r>
              <a:rPr lang="en-IE" dirty="0" smtClean="0"/>
              <a:t>. </a:t>
            </a:r>
            <a:r>
              <a:rPr lang="en-IE" dirty="0" err="1" smtClean="0"/>
              <a:t>Ar</a:t>
            </a:r>
            <a:r>
              <a:rPr lang="en-IE" dirty="0" smtClean="0"/>
              <a:t> </a:t>
            </a:r>
            <a:r>
              <a:rPr lang="en-IE" dirty="0" err="1" smtClean="0"/>
              <a:t>feadh</a:t>
            </a:r>
            <a:r>
              <a:rPr lang="en-IE" dirty="0" smtClean="0"/>
              <a:t> </a:t>
            </a:r>
            <a:r>
              <a:rPr lang="en-IE" dirty="0" err="1" smtClean="0"/>
              <a:t>timpeall</a:t>
            </a:r>
            <a:r>
              <a:rPr lang="en-IE" baseline="0" dirty="0" smtClean="0"/>
              <a:t> </a:t>
            </a:r>
            <a:r>
              <a:rPr lang="en-IE" dirty="0" smtClean="0"/>
              <a:t>2000 </a:t>
            </a:r>
            <a:r>
              <a:rPr lang="en-IE" dirty="0" err="1" smtClean="0"/>
              <a:t>bliain</a:t>
            </a:r>
            <a:r>
              <a:rPr lang="en-IE" dirty="0" smtClean="0"/>
              <a:t>, </a:t>
            </a:r>
            <a:r>
              <a:rPr lang="en-IE" dirty="0" err="1" smtClean="0"/>
              <a:t>ceapadh</a:t>
            </a:r>
            <a:r>
              <a:rPr lang="en-IE" dirty="0" smtClean="0"/>
              <a:t> go </a:t>
            </a:r>
            <a:r>
              <a:rPr lang="en-IE" dirty="0" err="1" smtClean="0"/>
              <a:t>raibh</a:t>
            </a:r>
            <a:r>
              <a:rPr lang="en-IE" dirty="0" smtClean="0"/>
              <a:t> </a:t>
            </a:r>
            <a:r>
              <a:rPr lang="en-IE" dirty="0" err="1" smtClean="0"/>
              <a:t>matamaitic</a:t>
            </a:r>
            <a:r>
              <a:rPr lang="en-IE" dirty="0" smtClean="0"/>
              <a:t> </a:t>
            </a:r>
            <a:r>
              <a:rPr lang="en-IE" dirty="0" err="1" smtClean="0"/>
              <a:t>ró</a:t>
            </a:r>
            <a:r>
              <a:rPr lang="en-IE" dirty="0" smtClean="0"/>
              <a:t>-</a:t>
            </a:r>
            <a:r>
              <a:rPr lang="en-IE" dirty="0" err="1" smtClean="0"/>
              <a:t>statach</a:t>
            </a:r>
            <a:r>
              <a:rPr lang="en-IE" dirty="0" smtClean="0"/>
              <a:t> (e.g. </a:t>
            </a:r>
            <a:r>
              <a:rPr lang="en-IE" dirty="0" err="1" smtClean="0"/>
              <a:t>pointí</a:t>
            </a:r>
            <a:r>
              <a:rPr lang="en-IE" dirty="0" smtClean="0"/>
              <a:t>, </a:t>
            </a:r>
            <a:r>
              <a:rPr lang="en-IE" dirty="0" err="1" smtClean="0"/>
              <a:t>línte</a:t>
            </a:r>
            <a:r>
              <a:rPr lang="en-IE" dirty="0" smtClean="0"/>
              <a:t>, </a:t>
            </a:r>
            <a:r>
              <a:rPr lang="en-IE" dirty="0" err="1" smtClean="0"/>
              <a:t>cothromóidí</a:t>
            </a:r>
            <a:r>
              <a:rPr lang="en-IE" dirty="0" smtClean="0"/>
              <a:t> etc) le </a:t>
            </a:r>
            <a:r>
              <a:rPr lang="en-IE" dirty="0" err="1" smtClean="0"/>
              <a:t>hathrú</a:t>
            </a:r>
            <a:r>
              <a:rPr lang="en-IE" dirty="0" smtClean="0"/>
              <a:t> </a:t>
            </a:r>
            <a:r>
              <a:rPr lang="en-IE" dirty="0" err="1" smtClean="0"/>
              <a:t>agus</a:t>
            </a:r>
            <a:r>
              <a:rPr lang="en-IE" dirty="0" smtClean="0"/>
              <a:t> </a:t>
            </a:r>
            <a:r>
              <a:rPr lang="en-IE" dirty="0" err="1" smtClean="0"/>
              <a:t>gluaisne</a:t>
            </a:r>
            <a:r>
              <a:rPr lang="en-IE" dirty="0" smtClean="0"/>
              <a:t> a </a:t>
            </a:r>
            <a:r>
              <a:rPr lang="en-IE" dirty="0" err="1" smtClean="0"/>
              <a:t>chuimisú</a:t>
            </a:r>
            <a:r>
              <a:rPr lang="en-IE" dirty="0" smtClean="0"/>
              <a:t>,</a:t>
            </a:r>
            <a:r>
              <a:rPr lang="en-IE" baseline="0" dirty="0" smtClean="0"/>
              <a:t> go </a:t>
            </a:r>
            <a:r>
              <a:rPr lang="en-IE" baseline="0" dirty="0" err="1" smtClean="0"/>
              <a:t>dtí</a:t>
            </a:r>
            <a:r>
              <a:rPr lang="en-IE" baseline="0" dirty="0" smtClean="0"/>
              <a:t> go </a:t>
            </a:r>
            <a:r>
              <a:rPr lang="en-IE" baseline="0" dirty="0" err="1" smtClean="0"/>
              <a:t>dtáinig</a:t>
            </a:r>
            <a:r>
              <a:rPr lang="en-IE" baseline="0" dirty="0" smtClean="0"/>
              <a:t> </a:t>
            </a:r>
            <a:r>
              <a:rPr lang="en-IE" baseline="0" dirty="0" err="1" smtClean="0"/>
              <a:t>Calcalas</a:t>
            </a:r>
            <a:r>
              <a:rPr lang="en-IE" baseline="0" dirty="0" smtClean="0"/>
              <a:t> an </a:t>
            </a:r>
            <a:r>
              <a:rPr lang="en-IE" baseline="0" dirty="0" err="1" smtClean="0"/>
              <a:t>treo</a:t>
            </a:r>
            <a:r>
              <a:rPr lang="en-IE" baseline="0" dirty="0" smtClean="0"/>
              <a:t>, </a:t>
            </a:r>
            <a:r>
              <a:rPr lang="en-IE" baseline="0" dirty="0" err="1" smtClean="0"/>
              <a:t>matamaitic</a:t>
            </a:r>
            <a:r>
              <a:rPr lang="en-IE" baseline="0" dirty="0" smtClean="0"/>
              <a:t> an </a:t>
            </a:r>
            <a:r>
              <a:rPr lang="en-IE" baseline="0" dirty="0" err="1" smtClean="0"/>
              <a:t>athraithe</a:t>
            </a:r>
            <a:r>
              <a:rPr lang="en-IE" baseline="0" dirty="0" smtClean="0"/>
              <a:t>, a </a:t>
            </a:r>
            <a:r>
              <a:rPr lang="en-IE" baseline="0" dirty="0" err="1" smtClean="0"/>
              <a:t>cheadaíonn</a:t>
            </a:r>
            <a:r>
              <a:rPr lang="en-IE" baseline="0" dirty="0" smtClean="0"/>
              <a:t> </a:t>
            </a:r>
            <a:r>
              <a:rPr lang="en-IE" baseline="0" dirty="0" err="1" smtClean="0"/>
              <a:t>dúinn</a:t>
            </a:r>
            <a:r>
              <a:rPr lang="en-IE" baseline="0" dirty="0" smtClean="0"/>
              <a:t> cur </a:t>
            </a:r>
            <a:r>
              <a:rPr lang="en-IE" baseline="0" dirty="0" err="1" smtClean="0"/>
              <a:t>síos</a:t>
            </a:r>
            <a:r>
              <a:rPr lang="en-IE" baseline="0" dirty="0" smtClean="0"/>
              <a:t> a </a:t>
            </a:r>
            <a:r>
              <a:rPr lang="en-IE" baseline="0" dirty="0" err="1" smtClean="0"/>
              <a:t>dhéanamh</a:t>
            </a:r>
            <a:r>
              <a:rPr lang="en-IE" baseline="0" dirty="0" smtClean="0"/>
              <a:t> </a:t>
            </a:r>
            <a:r>
              <a:rPr lang="en-IE" baseline="0" dirty="0" err="1" smtClean="0"/>
              <a:t>ar</a:t>
            </a:r>
            <a:r>
              <a:rPr lang="en-IE" baseline="0" dirty="0" smtClean="0"/>
              <a:t> </a:t>
            </a:r>
            <a:r>
              <a:rPr lang="en-IE" baseline="0" dirty="0" err="1" smtClean="0"/>
              <a:t>phatrúin</a:t>
            </a:r>
            <a:r>
              <a:rPr lang="en-IE" baseline="0" dirty="0" smtClean="0"/>
              <a:t> an </a:t>
            </a:r>
            <a:r>
              <a:rPr lang="en-IE" baseline="0" dirty="0" err="1" smtClean="0"/>
              <a:t>athraithe</a:t>
            </a:r>
            <a:r>
              <a:rPr lang="en-IE" baseline="0" dirty="0" smtClean="0"/>
              <a:t> </a:t>
            </a:r>
            <a:r>
              <a:rPr lang="en-IE" baseline="0" dirty="0" err="1" smtClean="0"/>
              <a:t>leanúnaigh</a:t>
            </a:r>
            <a:r>
              <a:rPr lang="en-IE" baseline="0" dirty="0" smtClean="0"/>
              <a:t> a </a:t>
            </a:r>
            <a:r>
              <a:rPr lang="en-IE" baseline="0" dirty="0" err="1" smtClean="0"/>
              <a:t>fheicimid</a:t>
            </a:r>
            <a:r>
              <a:rPr lang="en-IE" baseline="0" dirty="0" smtClean="0"/>
              <a:t> </a:t>
            </a:r>
            <a:r>
              <a:rPr lang="en-IE" baseline="0" dirty="0" err="1" smtClean="0"/>
              <a:t>sa</a:t>
            </a:r>
            <a:r>
              <a:rPr lang="en-IE" baseline="0" dirty="0" smtClean="0"/>
              <a:t> </a:t>
            </a:r>
            <a:r>
              <a:rPr lang="en-IE" baseline="0" dirty="0" err="1" smtClean="0"/>
              <a:t>domhan</a:t>
            </a:r>
            <a:r>
              <a:rPr lang="en-IE" baseline="0" dirty="0" smtClean="0"/>
              <a:t> </a:t>
            </a:r>
            <a:r>
              <a:rPr lang="en-IE" baseline="0" dirty="0" err="1" smtClean="0"/>
              <a:t>thart</a:t>
            </a:r>
            <a:r>
              <a:rPr lang="en-IE" baseline="0" dirty="0" smtClean="0"/>
              <a:t> </a:t>
            </a:r>
            <a:r>
              <a:rPr lang="en-IE" baseline="0" dirty="0" err="1" smtClean="0"/>
              <a:t>timpeall</a:t>
            </a:r>
            <a:r>
              <a:rPr lang="en-IE" baseline="0" dirty="0" smtClean="0"/>
              <a:t> </a:t>
            </a:r>
            <a:r>
              <a:rPr lang="en-IE" baseline="0" dirty="0" err="1" smtClean="0"/>
              <a:t>orainn</a:t>
            </a:r>
            <a:r>
              <a:rPr lang="en-IE" baseline="0" dirty="0" smtClean="0"/>
              <a:t>.</a:t>
            </a:r>
            <a:endParaRPr lang="en-IE" dirty="0" smtClean="0"/>
          </a:p>
          <a:p>
            <a:endParaRPr lang="en-IE" dirty="0" smtClean="0"/>
          </a:p>
          <a:p>
            <a:r>
              <a:rPr lang="en-IE" dirty="0" smtClean="0"/>
              <a:t>Is </a:t>
            </a:r>
            <a:r>
              <a:rPr lang="en-IE" dirty="0" err="1" smtClean="0"/>
              <a:t>ceann</a:t>
            </a:r>
            <a:r>
              <a:rPr lang="en-IE" dirty="0" smtClean="0"/>
              <a:t> de</a:t>
            </a:r>
            <a:r>
              <a:rPr lang="en-IE" baseline="0" dirty="0" smtClean="0"/>
              <a:t> </a:t>
            </a:r>
            <a:r>
              <a:rPr lang="en-IE" baseline="0" dirty="0" err="1" smtClean="0"/>
              <a:t>spriocanna</a:t>
            </a:r>
            <a:r>
              <a:rPr lang="en-IE" baseline="0" dirty="0" smtClean="0"/>
              <a:t> an </a:t>
            </a:r>
            <a:r>
              <a:rPr lang="en-IE" baseline="0" dirty="0" err="1" smtClean="0"/>
              <a:t>Tionscadal</a:t>
            </a:r>
            <a:r>
              <a:rPr lang="en-IE" baseline="0" dirty="0" smtClean="0"/>
              <a:t> </a:t>
            </a:r>
            <a:r>
              <a:rPr lang="en-IE" baseline="0" dirty="0" err="1" smtClean="0"/>
              <a:t>Matamaitice</a:t>
            </a:r>
            <a:r>
              <a:rPr lang="en-IE" baseline="0" dirty="0" smtClean="0"/>
              <a:t> é </a:t>
            </a:r>
            <a:r>
              <a:rPr lang="en-IE" baseline="0" dirty="0" err="1" smtClean="0"/>
              <a:t>cabhrú</a:t>
            </a:r>
            <a:r>
              <a:rPr lang="en-IE" baseline="0" dirty="0" smtClean="0"/>
              <a:t> le </a:t>
            </a:r>
            <a:r>
              <a:rPr lang="en-IE" baseline="0" dirty="0" err="1" smtClean="0"/>
              <a:t>scoláirí</a:t>
            </a:r>
            <a:r>
              <a:rPr lang="en-IE" baseline="0" dirty="0" smtClean="0"/>
              <a:t> </a:t>
            </a:r>
            <a:r>
              <a:rPr lang="en-IE" baseline="0" dirty="0" err="1" smtClean="0"/>
              <a:t>coincheapa</a:t>
            </a:r>
            <a:r>
              <a:rPr lang="en-IE" baseline="0" dirty="0" smtClean="0"/>
              <a:t> </a:t>
            </a:r>
            <a:r>
              <a:rPr lang="en-IE" baseline="0" dirty="0" err="1" smtClean="0"/>
              <a:t>lárnacha</a:t>
            </a:r>
            <a:r>
              <a:rPr lang="en-IE" baseline="0" dirty="0" smtClean="0"/>
              <a:t> an </a:t>
            </a:r>
            <a:r>
              <a:rPr lang="en-IE" baseline="0" dirty="0" err="1" smtClean="0"/>
              <a:t>Chalcalais</a:t>
            </a:r>
            <a:r>
              <a:rPr lang="en-IE" baseline="0" dirty="0" smtClean="0"/>
              <a:t> a </a:t>
            </a:r>
            <a:r>
              <a:rPr lang="en-IE" baseline="0" dirty="0" err="1" smtClean="0"/>
              <a:t>thuiscint</a:t>
            </a:r>
            <a:r>
              <a:rPr lang="en-IE" baseline="0" dirty="0" smtClean="0"/>
              <a:t> mar </a:t>
            </a:r>
            <a:r>
              <a:rPr lang="en-IE" baseline="0" dirty="0" err="1" smtClean="0"/>
              <a:t>idéanna</a:t>
            </a:r>
            <a:r>
              <a:rPr lang="en-IE" baseline="0" dirty="0" smtClean="0"/>
              <a:t> le </a:t>
            </a:r>
            <a:r>
              <a:rPr lang="en-IE" baseline="0" dirty="0" err="1" smtClean="0"/>
              <a:t>brí</a:t>
            </a:r>
            <a:r>
              <a:rPr lang="en-IE" baseline="0" dirty="0" smtClean="0"/>
              <a:t>, </a:t>
            </a:r>
            <a:r>
              <a:rPr lang="en-IE" baseline="0" dirty="0" err="1" smtClean="0"/>
              <a:t>ní</a:t>
            </a:r>
            <a:r>
              <a:rPr lang="en-IE" baseline="0" dirty="0" smtClean="0"/>
              <a:t> mar </a:t>
            </a:r>
            <a:r>
              <a:rPr lang="en-IE" baseline="0" dirty="0" err="1" smtClean="0"/>
              <a:t>ionramháil</a:t>
            </a:r>
            <a:r>
              <a:rPr lang="en-IE" baseline="0" dirty="0" smtClean="0"/>
              <a:t> </a:t>
            </a:r>
            <a:r>
              <a:rPr lang="en-IE" baseline="0" dirty="0" err="1" smtClean="0"/>
              <a:t>siombailí</a:t>
            </a:r>
            <a:r>
              <a:rPr lang="en-IE" baseline="0" dirty="0" smtClean="0"/>
              <a:t> </a:t>
            </a:r>
            <a:r>
              <a:rPr lang="en-IE" baseline="0" dirty="0" err="1" smtClean="0"/>
              <a:t>gan</a:t>
            </a:r>
            <a:r>
              <a:rPr lang="en-IE" baseline="0" dirty="0" smtClean="0"/>
              <a:t> </a:t>
            </a:r>
            <a:r>
              <a:rPr lang="en-IE" baseline="0" dirty="0" err="1" smtClean="0"/>
              <a:t>bhrí</a:t>
            </a:r>
            <a:r>
              <a:rPr lang="en-IE" baseline="0" dirty="0" smtClean="0"/>
              <a:t>. </a:t>
            </a:r>
            <a:r>
              <a:rPr lang="en-IE" baseline="0" dirty="0" err="1" smtClean="0"/>
              <a:t>Eascraíonn</a:t>
            </a:r>
            <a:r>
              <a:rPr lang="en-IE" baseline="0" dirty="0" smtClean="0"/>
              <a:t> </a:t>
            </a:r>
            <a:r>
              <a:rPr lang="en-IE" baseline="0" dirty="0" err="1" smtClean="0"/>
              <a:t>Calcalas</a:t>
            </a:r>
            <a:r>
              <a:rPr lang="en-IE" baseline="0" dirty="0" smtClean="0"/>
              <a:t> as </a:t>
            </a:r>
            <a:r>
              <a:rPr lang="en-IE" baseline="0" dirty="0" err="1" smtClean="0"/>
              <a:t>idéanna</a:t>
            </a:r>
            <a:r>
              <a:rPr lang="en-IE" baseline="0" dirty="0" smtClean="0"/>
              <a:t> an </a:t>
            </a:r>
            <a:r>
              <a:rPr lang="en-IE" baseline="0" dirty="0" err="1" smtClean="0"/>
              <a:t>ghnáthlae</a:t>
            </a:r>
            <a:r>
              <a:rPr lang="en-IE" baseline="0" dirty="0" smtClean="0"/>
              <a:t> </a:t>
            </a:r>
            <a:r>
              <a:rPr lang="en-IE" baseline="0" dirty="0" err="1" smtClean="0"/>
              <a:t>agus</a:t>
            </a:r>
            <a:r>
              <a:rPr lang="en-IE" baseline="0" dirty="0" smtClean="0"/>
              <a:t> </a:t>
            </a:r>
            <a:r>
              <a:rPr lang="en-IE" baseline="0" dirty="0" err="1" smtClean="0"/>
              <a:t>machnamh</a:t>
            </a:r>
            <a:r>
              <a:rPr lang="en-IE" baseline="0" dirty="0" smtClean="0"/>
              <a:t> </a:t>
            </a:r>
            <a:r>
              <a:rPr lang="en-IE" baseline="0" dirty="0" err="1" smtClean="0"/>
              <a:t>léir</a:t>
            </a:r>
            <a:r>
              <a:rPr lang="en-IE" baseline="0" dirty="0" smtClean="0"/>
              <a:t> a </a:t>
            </a:r>
            <a:r>
              <a:rPr lang="en-IE" baseline="0" dirty="0" err="1" smtClean="0"/>
              <a:t>dhéanamh</a:t>
            </a:r>
            <a:r>
              <a:rPr lang="en-IE" baseline="0" dirty="0" smtClean="0"/>
              <a:t> </a:t>
            </a:r>
            <a:r>
              <a:rPr lang="en-IE" baseline="0" dirty="0" err="1" smtClean="0"/>
              <a:t>orthu</a:t>
            </a:r>
            <a:r>
              <a:rPr lang="en-IE" baseline="0" dirty="0" smtClean="0"/>
              <a:t>. Le </a:t>
            </a:r>
            <a:r>
              <a:rPr lang="en-IE" baseline="0" dirty="0" err="1" smtClean="0"/>
              <a:t>fírinne</a:t>
            </a:r>
            <a:r>
              <a:rPr lang="en-IE" baseline="0" dirty="0" smtClean="0"/>
              <a:t>, </a:t>
            </a:r>
            <a:r>
              <a:rPr lang="en-IE" baseline="0" dirty="0" err="1" smtClean="0"/>
              <a:t>tosóidh</a:t>
            </a:r>
            <a:r>
              <a:rPr lang="en-IE" baseline="0" dirty="0" smtClean="0"/>
              <a:t> </a:t>
            </a:r>
            <a:r>
              <a:rPr lang="en-IE" baseline="0" dirty="0" err="1" smtClean="0"/>
              <a:t>scoláirí</a:t>
            </a:r>
            <a:r>
              <a:rPr lang="en-IE" baseline="0" dirty="0" smtClean="0"/>
              <a:t> </a:t>
            </a:r>
            <a:r>
              <a:rPr lang="en-IE" baseline="0" dirty="0" err="1" smtClean="0"/>
              <a:t>ar</a:t>
            </a:r>
            <a:r>
              <a:rPr lang="en-IE" baseline="0" dirty="0" smtClean="0"/>
              <a:t> an </a:t>
            </a:r>
            <a:r>
              <a:rPr lang="en-IE" baseline="0" dirty="0" err="1" smtClean="0"/>
              <a:t>domhan</a:t>
            </a:r>
            <a:r>
              <a:rPr lang="en-IE" baseline="0" dirty="0" smtClean="0"/>
              <a:t> </a:t>
            </a:r>
            <a:r>
              <a:rPr lang="en-IE" baseline="0" dirty="0" err="1" smtClean="0"/>
              <a:t>thart</a:t>
            </a:r>
            <a:r>
              <a:rPr lang="en-IE" baseline="0" dirty="0" smtClean="0"/>
              <a:t> </a:t>
            </a:r>
            <a:r>
              <a:rPr lang="en-IE" baseline="0" dirty="0" err="1" smtClean="0"/>
              <a:t>timpeall</a:t>
            </a:r>
            <a:r>
              <a:rPr lang="en-IE" baseline="0" dirty="0" smtClean="0"/>
              <a:t> </a:t>
            </a:r>
            <a:r>
              <a:rPr lang="en-IE" baseline="0" dirty="0" err="1" smtClean="0"/>
              <a:t>orthu</a:t>
            </a:r>
            <a:r>
              <a:rPr lang="en-IE" baseline="0" dirty="0" smtClean="0"/>
              <a:t> a </a:t>
            </a:r>
            <a:r>
              <a:rPr lang="en-IE" baseline="0" dirty="0" err="1" smtClean="0"/>
              <a:t>fheiceáil</a:t>
            </a:r>
            <a:r>
              <a:rPr lang="en-IE" baseline="0" dirty="0" smtClean="0"/>
              <a:t> </a:t>
            </a:r>
            <a:r>
              <a:rPr lang="en-IE" baseline="0" dirty="0" err="1" smtClean="0"/>
              <a:t>ar</a:t>
            </a:r>
            <a:r>
              <a:rPr lang="en-IE" baseline="0" dirty="0" smtClean="0"/>
              <a:t> </a:t>
            </a:r>
            <a:r>
              <a:rPr lang="en-IE" baseline="0" dirty="0" err="1" smtClean="0"/>
              <a:t>shlí</a:t>
            </a:r>
            <a:r>
              <a:rPr lang="en-IE" baseline="0" dirty="0" smtClean="0"/>
              <a:t> </a:t>
            </a:r>
            <a:r>
              <a:rPr lang="en-IE" baseline="0" dirty="0" err="1" smtClean="0"/>
              <a:t>eile</a:t>
            </a:r>
            <a:r>
              <a:rPr lang="en-IE" baseline="0" dirty="0" smtClean="0"/>
              <a:t> ach </a:t>
            </a:r>
            <a:r>
              <a:rPr lang="en-IE" baseline="0" dirty="0" err="1" smtClean="0"/>
              <a:t>léirthuiscint</a:t>
            </a:r>
            <a:r>
              <a:rPr lang="en-IE" baseline="0" dirty="0" smtClean="0"/>
              <a:t> </a:t>
            </a:r>
            <a:r>
              <a:rPr lang="en-IE" baseline="0" dirty="0" err="1" smtClean="0"/>
              <a:t>ar</a:t>
            </a:r>
            <a:r>
              <a:rPr lang="en-IE" baseline="0" dirty="0" smtClean="0"/>
              <a:t> </a:t>
            </a:r>
            <a:r>
              <a:rPr lang="en-IE" baseline="0" dirty="0" err="1" smtClean="0"/>
              <a:t>Chalcalas</a:t>
            </a:r>
            <a:r>
              <a:rPr lang="en-IE" baseline="0" dirty="0" smtClean="0"/>
              <a:t> a </a:t>
            </a:r>
            <a:r>
              <a:rPr lang="en-IE" baseline="0" dirty="0" err="1" smtClean="0"/>
              <a:t>bheith</a:t>
            </a:r>
            <a:r>
              <a:rPr lang="en-IE" baseline="0" dirty="0" smtClean="0"/>
              <a:t> </a:t>
            </a:r>
            <a:r>
              <a:rPr lang="en-IE" baseline="0" dirty="0" err="1" smtClean="0"/>
              <a:t>acu</a:t>
            </a:r>
            <a:r>
              <a:rPr lang="en-IE" baseline="0" dirty="0" smtClean="0"/>
              <a:t>.</a:t>
            </a:r>
          </a:p>
          <a:p>
            <a:endParaRPr lang="en-IE" baseline="0" dirty="0" smtClean="0"/>
          </a:p>
          <a:p>
            <a:r>
              <a:rPr lang="en-IE" b="1" baseline="0" dirty="0" err="1" smtClean="0"/>
              <a:t>Ceist</a:t>
            </a:r>
            <a:r>
              <a:rPr lang="en-IE" b="1" baseline="0" dirty="0" smtClean="0"/>
              <a:t>: </a:t>
            </a:r>
            <a:r>
              <a:rPr lang="en-IE" b="1" baseline="0" dirty="0" err="1" smtClean="0"/>
              <a:t>Cén</a:t>
            </a:r>
            <a:r>
              <a:rPr lang="en-IE" b="1" baseline="0" dirty="0" smtClean="0"/>
              <a:t> </a:t>
            </a:r>
            <a:r>
              <a:rPr lang="en-IE" b="1" baseline="0" dirty="0" err="1" smtClean="0"/>
              <a:t>obair</a:t>
            </a:r>
            <a:r>
              <a:rPr lang="en-IE" b="1" baseline="0" dirty="0" smtClean="0"/>
              <a:t> </a:t>
            </a:r>
            <a:r>
              <a:rPr lang="en-IE" b="1" baseline="0" dirty="0" err="1" smtClean="0"/>
              <a:t>atá</a:t>
            </a:r>
            <a:r>
              <a:rPr lang="en-IE" b="1" baseline="0" dirty="0" smtClean="0"/>
              <a:t> </a:t>
            </a:r>
            <a:r>
              <a:rPr lang="en-IE" b="1" baseline="0" dirty="0" err="1" smtClean="0"/>
              <a:t>déanta</a:t>
            </a:r>
            <a:r>
              <a:rPr lang="en-IE" b="1" baseline="0" dirty="0" smtClean="0"/>
              <a:t> </a:t>
            </a:r>
            <a:r>
              <a:rPr lang="en-IE" b="1" baseline="0" dirty="0" err="1" smtClean="0"/>
              <a:t>againn</a:t>
            </a:r>
            <a:r>
              <a:rPr lang="en-IE" b="1" baseline="0" dirty="0" smtClean="0"/>
              <a:t> </a:t>
            </a:r>
            <a:r>
              <a:rPr lang="en-IE" b="1" baseline="0" dirty="0" err="1" smtClean="0"/>
              <a:t>ag</a:t>
            </a:r>
            <a:r>
              <a:rPr lang="en-IE" b="1" baseline="0" dirty="0" smtClean="0"/>
              <a:t> </a:t>
            </a:r>
            <a:r>
              <a:rPr lang="en-IE" b="1" baseline="0" dirty="0" err="1" smtClean="0"/>
              <a:t>leibhéal</a:t>
            </a:r>
            <a:r>
              <a:rPr lang="en-IE" b="1" baseline="0" dirty="0" smtClean="0"/>
              <a:t> an </a:t>
            </a:r>
            <a:r>
              <a:rPr lang="en-IE" b="1" baseline="0" dirty="0" err="1" smtClean="0"/>
              <a:t>Teastais</a:t>
            </a:r>
            <a:r>
              <a:rPr lang="en-IE" b="1" baseline="0" dirty="0" smtClean="0"/>
              <a:t> </a:t>
            </a:r>
            <a:r>
              <a:rPr lang="en-IE" b="1" baseline="0" dirty="0" err="1" smtClean="0"/>
              <a:t>Shóisearaigh</a:t>
            </a:r>
            <a:r>
              <a:rPr lang="en-IE" b="1" baseline="0" dirty="0" smtClean="0"/>
              <a:t> (TS) </a:t>
            </a:r>
            <a:r>
              <a:rPr lang="en-IE" b="1" baseline="0" dirty="0" err="1" smtClean="0"/>
              <a:t>ar</a:t>
            </a:r>
            <a:r>
              <a:rPr lang="en-IE" b="1" baseline="0" dirty="0" smtClean="0"/>
              <a:t> </a:t>
            </a:r>
            <a:r>
              <a:rPr lang="en-IE" b="1" baseline="0" dirty="0" err="1" smtClean="0"/>
              <a:t>rátaí</a:t>
            </a:r>
            <a:r>
              <a:rPr lang="en-IE" b="1" baseline="0" dirty="0" smtClean="0"/>
              <a:t> </a:t>
            </a:r>
            <a:r>
              <a:rPr lang="en-IE" b="1" baseline="0" dirty="0" err="1" smtClean="0"/>
              <a:t>athraithe</a:t>
            </a:r>
            <a:r>
              <a:rPr lang="en-IE" b="1" baseline="0" dirty="0" smtClean="0"/>
              <a:t>? </a:t>
            </a:r>
          </a:p>
          <a:p>
            <a:endParaRPr lang="en-IE" b="1" baseline="0" dirty="0" smtClean="0"/>
          </a:p>
          <a:p>
            <a:r>
              <a:rPr lang="en-IE" baseline="0" dirty="0" err="1" smtClean="0"/>
              <a:t>Tá</a:t>
            </a:r>
            <a:r>
              <a:rPr lang="en-IE" baseline="0" dirty="0" smtClean="0"/>
              <a:t> </a:t>
            </a:r>
            <a:r>
              <a:rPr lang="en-IE" baseline="0" dirty="0" err="1" smtClean="0"/>
              <a:t>sé</a:t>
            </a:r>
            <a:r>
              <a:rPr lang="en-IE" baseline="0" dirty="0" smtClean="0"/>
              <a:t> de </a:t>
            </a:r>
            <a:r>
              <a:rPr lang="en-IE" baseline="0" dirty="0" err="1" smtClean="0"/>
              <a:t>chúram</a:t>
            </a:r>
            <a:r>
              <a:rPr lang="en-IE" baseline="0" dirty="0" smtClean="0"/>
              <a:t> </a:t>
            </a:r>
            <a:r>
              <a:rPr lang="en-IE" baseline="0" dirty="0" err="1" smtClean="0"/>
              <a:t>ar</a:t>
            </a:r>
            <a:r>
              <a:rPr lang="en-IE" baseline="0" dirty="0" smtClean="0"/>
              <a:t> </a:t>
            </a:r>
            <a:r>
              <a:rPr lang="en-IE" baseline="0" dirty="0" err="1" smtClean="0"/>
              <a:t>mhúinteoirí</a:t>
            </a:r>
            <a:r>
              <a:rPr lang="en-IE" baseline="0" dirty="0" smtClean="0"/>
              <a:t> an TS </a:t>
            </a:r>
            <a:r>
              <a:rPr lang="en-IE" baseline="0" dirty="0" err="1" smtClean="0"/>
              <a:t>bunobair</a:t>
            </a:r>
            <a:r>
              <a:rPr lang="en-IE" baseline="0" dirty="0" smtClean="0"/>
              <a:t> </a:t>
            </a:r>
            <a:r>
              <a:rPr lang="en-IE" baseline="0" dirty="0" err="1" smtClean="0"/>
              <a:t>riachtanach</a:t>
            </a:r>
            <a:r>
              <a:rPr lang="en-IE" baseline="0" dirty="0" smtClean="0"/>
              <a:t> do </a:t>
            </a:r>
            <a:r>
              <a:rPr lang="en-IE" baseline="0" dirty="0" err="1" smtClean="0"/>
              <a:t>Chalcalas</a:t>
            </a:r>
            <a:r>
              <a:rPr lang="en-IE" baseline="0" dirty="0" smtClean="0"/>
              <a:t> </a:t>
            </a:r>
            <a:r>
              <a:rPr lang="en-IE" baseline="0" dirty="0" err="1" smtClean="0"/>
              <a:t>na</a:t>
            </a:r>
            <a:r>
              <a:rPr lang="en-IE" baseline="0" dirty="0" smtClean="0"/>
              <a:t> </a:t>
            </a:r>
            <a:r>
              <a:rPr lang="en-IE" baseline="0" dirty="0" err="1" smtClean="0"/>
              <a:t>hArdteistiméireachta</a:t>
            </a:r>
            <a:r>
              <a:rPr lang="en-IE" baseline="0" dirty="0" smtClean="0"/>
              <a:t> a </a:t>
            </a:r>
            <a:r>
              <a:rPr lang="en-IE" baseline="0" dirty="0" err="1" smtClean="0"/>
              <a:t>dhéanamh</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3</a:t>
            </a:fld>
            <a:endParaRPr lang="en-I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smtClean="0"/>
              <a:t>Motion and change of one kind or another are the very essence of life. For about 2000 years, mathematics was considered too “static” (e.g. points, lines, equations </a:t>
            </a:r>
            <a:r>
              <a:rPr lang="en-IE" dirty="0" err="1" smtClean="0"/>
              <a:t>etc</a:t>
            </a:r>
            <a:r>
              <a:rPr lang="en-IE" dirty="0" smtClean="0"/>
              <a:t>) to incorporate change  and motion,</a:t>
            </a:r>
            <a:r>
              <a:rPr lang="en-IE" baseline="0" dirty="0" smtClean="0"/>
              <a:t> until along came (the) Calculus, the mathematics of change, which allows us to describe the patterns of continuous change we see in the world around us.</a:t>
            </a:r>
            <a:endParaRPr lang="en-IE" dirty="0" smtClean="0"/>
          </a:p>
          <a:p>
            <a:endParaRPr lang="en-IE" dirty="0" smtClean="0"/>
          </a:p>
          <a:p>
            <a:r>
              <a:rPr lang="en-IE" dirty="0" smtClean="0"/>
              <a:t>One</a:t>
            </a:r>
            <a:r>
              <a:rPr lang="en-IE" baseline="0" dirty="0" smtClean="0"/>
              <a:t> of the goals of PM is to help students understand the central concepts of calculus as meaningful ideas, not as the manipulation of meaningless symbols. Calculus comes from everyday ideas and thinking about those ideas clearly. In fact, with an appreciation of calculus, students will start to see the world around them in a different way.</a:t>
            </a:r>
          </a:p>
          <a:p>
            <a:endParaRPr lang="en-IE" baseline="0" dirty="0" smtClean="0"/>
          </a:p>
          <a:p>
            <a:r>
              <a:rPr lang="en-IE" b="1" baseline="0" dirty="0" smtClean="0"/>
              <a:t>Q: What work have we done at JC level on rates of change? </a:t>
            </a:r>
          </a:p>
          <a:p>
            <a:endParaRPr lang="en-IE" b="1" baseline="0" dirty="0" smtClean="0"/>
          </a:p>
          <a:p>
            <a:r>
              <a:rPr lang="en-IE" baseline="0" dirty="0" smtClean="0"/>
              <a:t>JC teachers have a responsibility to do essential groundwork for LC Calculus.</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baseline="0" dirty="0" err="1" smtClean="0"/>
              <a:t>Ráta</a:t>
            </a:r>
            <a:r>
              <a:rPr lang="en-IE" baseline="0" dirty="0" smtClean="0"/>
              <a:t> </a:t>
            </a:r>
            <a:r>
              <a:rPr lang="en-IE" baseline="0" dirty="0" err="1" smtClean="0"/>
              <a:t>fáis</a:t>
            </a:r>
            <a:r>
              <a:rPr lang="en-IE" baseline="0" dirty="0" smtClean="0"/>
              <a:t> </a:t>
            </a:r>
            <a:r>
              <a:rPr lang="en-IE" baseline="0" dirty="0" err="1" smtClean="0"/>
              <a:t>amháin</a:t>
            </a:r>
            <a:r>
              <a:rPr lang="en-IE" baseline="0" dirty="0" smtClean="0"/>
              <a:t> a </a:t>
            </a:r>
            <a:r>
              <a:rPr lang="en-IE" baseline="0" dirty="0" err="1" smtClean="0"/>
              <a:t>raibh</a:t>
            </a:r>
            <a:r>
              <a:rPr lang="en-IE" baseline="0" dirty="0" smtClean="0"/>
              <a:t> </a:t>
            </a:r>
            <a:r>
              <a:rPr lang="en-IE" baseline="0" dirty="0" err="1" smtClean="0"/>
              <a:t>teagmháil</a:t>
            </a:r>
            <a:r>
              <a:rPr lang="en-IE" baseline="0" dirty="0" smtClean="0"/>
              <a:t> </a:t>
            </a:r>
            <a:r>
              <a:rPr lang="en-IE" baseline="0" dirty="0" err="1" smtClean="0"/>
              <a:t>cheana</a:t>
            </a:r>
            <a:r>
              <a:rPr lang="en-IE" baseline="0" dirty="0" smtClean="0"/>
              <a:t> </a:t>
            </a:r>
            <a:r>
              <a:rPr lang="en-IE" baseline="0" dirty="0" err="1" smtClean="0"/>
              <a:t>ag</a:t>
            </a:r>
            <a:r>
              <a:rPr lang="en-IE" baseline="0" dirty="0" smtClean="0"/>
              <a:t> </a:t>
            </a:r>
            <a:r>
              <a:rPr lang="en-IE" baseline="0" dirty="0" err="1" smtClean="0"/>
              <a:t>scoláirí</a:t>
            </a:r>
            <a:r>
              <a:rPr lang="en-IE" baseline="0" dirty="0" smtClean="0"/>
              <a:t> an TS leis </a:t>
            </a:r>
            <a:r>
              <a:rPr lang="en-IE" baseline="0" dirty="0" err="1" smtClean="0"/>
              <a:t>ná</a:t>
            </a:r>
            <a:r>
              <a:rPr lang="en-IE" baseline="0" dirty="0" smtClean="0"/>
              <a:t> </a:t>
            </a:r>
            <a:r>
              <a:rPr lang="en-IE" baseline="0" dirty="0" err="1" smtClean="0"/>
              <a:t>fána</a:t>
            </a:r>
            <a:r>
              <a:rPr lang="en-IE" baseline="0" dirty="0" smtClean="0"/>
              <a:t> </a:t>
            </a:r>
            <a:r>
              <a:rPr lang="en-IE" baseline="0" dirty="0" err="1" smtClean="0"/>
              <a:t>líne</a:t>
            </a:r>
            <a:r>
              <a:rPr lang="en-IE" baseline="0" dirty="0" smtClean="0"/>
              <a:t> </a:t>
            </a:r>
            <a:r>
              <a:rPr lang="en-IE" baseline="0" dirty="0" err="1" smtClean="0"/>
              <a:t>dirí</a:t>
            </a:r>
            <a:endParaRPr lang="en-IE" dirty="0" smtClean="0"/>
          </a:p>
          <a:p>
            <a:endParaRPr lang="en-IE" dirty="0" smtClean="0"/>
          </a:p>
          <a:p>
            <a:r>
              <a:rPr lang="en-IE" baseline="0" dirty="0" smtClean="0"/>
              <a:t>Is é </a:t>
            </a:r>
            <a:r>
              <a:rPr lang="en-IE" baseline="0" dirty="0" err="1" smtClean="0"/>
              <a:t>atá</a:t>
            </a:r>
            <a:r>
              <a:rPr lang="en-IE" baseline="0" dirty="0" smtClean="0"/>
              <a:t> </a:t>
            </a:r>
            <a:r>
              <a:rPr lang="en-IE" baseline="0" dirty="0" err="1" smtClean="0"/>
              <a:t>i</a:t>
            </a:r>
            <a:r>
              <a:rPr lang="en-IE" baseline="0" dirty="0" smtClean="0"/>
              <a:t> </a:t>
            </a:r>
            <a:r>
              <a:rPr lang="en-IE" baseline="0" dirty="0" err="1" smtClean="0"/>
              <a:t>gceist</a:t>
            </a:r>
            <a:r>
              <a:rPr lang="en-IE" baseline="0" dirty="0" smtClean="0"/>
              <a:t> le </a:t>
            </a:r>
            <a:r>
              <a:rPr lang="en-IE" baseline="0" dirty="0" err="1" smtClean="0"/>
              <a:t>fána</a:t>
            </a:r>
            <a:r>
              <a:rPr lang="en-IE" baseline="0" dirty="0" smtClean="0"/>
              <a:t> </a:t>
            </a:r>
            <a:r>
              <a:rPr lang="en-IE" baseline="0" dirty="0" err="1" smtClean="0"/>
              <a:t>ná</a:t>
            </a:r>
            <a:r>
              <a:rPr lang="en-IE" baseline="0" dirty="0" smtClean="0"/>
              <a:t> an </a:t>
            </a:r>
            <a:r>
              <a:rPr lang="en-IE" baseline="0" dirty="0" err="1" smtClean="0"/>
              <a:t>chaoi</a:t>
            </a:r>
            <a:r>
              <a:rPr lang="en-IE" baseline="0" dirty="0" smtClean="0"/>
              <a:t> a </a:t>
            </a:r>
            <a:r>
              <a:rPr lang="en-IE" baseline="0" dirty="0" err="1" smtClean="0"/>
              <a:t>bhfuil</a:t>
            </a:r>
            <a:r>
              <a:rPr lang="en-IE" baseline="0" dirty="0" smtClean="0"/>
              <a:t> </a:t>
            </a:r>
            <a:r>
              <a:rPr lang="en-IE" baseline="0" dirty="0" err="1" smtClean="0"/>
              <a:t>athrú</a:t>
            </a:r>
            <a:r>
              <a:rPr lang="en-IE" baseline="0" dirty="0" smtClean="0"/>
              <a:t> </a:t>
            </a:r>
            <a:r>
              <a:rPr lang="en-IE" baseline="0" dirty="0" err="1" smtClean="0"/>
              <a:t>ar</a:t>
            </a:r>
            <a:r>
              <a:rPr lang="en-IE" baseline="0" dirty="0" smtClean="0"/>
              <a:t> y </a:t>
            </a:r>
            <a:r>
              <a:rPr lang="en-IE" baseline="0" dirty="0" err="1" smtClean="0"/>
              <a:t>gaolmhar</a:t>
            </a:r>
            <a:r>
              <a:rPr lang="en-IE" baseline="0" dirty="0" smtClean="0"/>
              <a:t> le </a:t>
            </a:r>
            <a:r>
              <a:rPr lang="en-IE" baseline="0" dirty="0" err="1" smtClean="0"/>
              <a:t>hathrú</a:t>
            </a:r>
            <a:r>
              <a:rPr lang="en-IE" baseline="0" dirty="0" smtClean="0"/>
              <a:t> </a:t>
            </a:r>
            <a:r>
              <a:rPr lang="en-IE" baseline="0" dirty="0" err="1" smtClean="0"/>
              <a:t>ar</a:t>
            </a:r>
            <a:r>
              <a:rPr lang="en-IE" baseline="0" dirty="0" smtClean="0"/>
              <a:t> x</a:t>
            </a:r>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err="1" smtClean="0"/>
              <a:t>Cruthaíonn</a:t>
            </a:r>
            <a:r>
              <a:rPr lang="en-IE" baseline="0" dirty="0" smtClean="0"/>
              <a:t> </a:t>
            </a:r>
            <a:r>
              <a:rPr lang="en-IE" baseline="0" dirty="0" err="1" smtClean="0"/>
              <a:t>scoláirí</a:t>
            </a:r>
            <a:r>
              <a:rPr lang="en-IE" baseline="0" dirty="0" smtClean="0"/>
              <a:t> go </a:t>
            </a:r>
            <a:r>
              <a:rPr lang="en-IE" baseline="0" dirty="0" err="1" smtClean="0"/>
              <a:t>maith</a:t>
            </a:r>
            <a:r>
              <a:rPr lang="en-IE" baseline="0" dirty="0" smtClean="0"/>
              <a:t> de </a:t>
            </a:r>
            <a:r>
              <a:rPr lang="en-IE" baseline="0" dirty="0" err="1" smtClean="0"/>
              <a:t>ghnáth</a:t>
            </a:r>
            <a:r>
              <a:rPr lang="en-IE" baseline="0" dirty="0" smtClean="0"/>
              <a:t> </a:t>
            </a:r>
            <a:r>
              <a:rPr lang="en-IE" baseline="0" dirty="0" err="1" smtClean="0"/>
              <a:t>ag</a:t>
            </a:r>
            <a:r>
              <a:rPr lang="en-IE" baseline="0" dirty="0" smtClean="0"/>
              <a:t> </a:t>
            </a:r>
            <a:r>
              <a:rPr lang="en-IE" baseline="0" dirty="0" err="1" smtClean="0"/>
              <a:t>ríomh</a:t>
            </a:r>
            <a:r>
              <a:rPr lang="en-IE" baseline="0" dirty="0" smtClean="0"/>
              <a:t> </a:t>
            </a:r>
            <a:r>
              <a:rPr lang="en-IE" baseline="0" dirty="0" err="1" smtClean="0"/>
              <a:t>fána</a:t>
            </a:r>
            <a:r>
              <a:rPr lang="en-IE" baseline="0" dirty="0" smtClean="0"/>
              <a:t> ach </a:t>
            </a:r>
            <a:r>
              <a:rPr lang="en-IE" baseline="0" dirty="0" err="1" smtClean="0"/>
              <a:t>bíonn</a:t>
            </a:r>
            <a:r>
              <a:rPr lang="en-IE" baseline="0" dirty="0" smtClean="0"/>
              <a:t> </a:t>
            </a:r>
            <a:r>
              <a:rPr lang="en-IE" baseline="0" dirty="0" err="1" smtClean="0"/>
              <a:t>fadhbanna</a:t>
            </a:r>
            <a:r>
              <a:rPr lang="en-IE" baseline="0" dirty="0" smtClean="0"/>
              <a:t> </a:t>
            </a:r>
            <a:r>
              <a:rPr lang="en-IE" baseline="0" dirty="0" err="1" smtClean="0"/>
              <a:t>acu</a:t>
            </a:r>
            <a:r>
              <a:rPr lang="en-IE" baseline="0" dirty="0" smtClean="0"/>
              <a:t> </a:t>
            </a:r>
            <a:r>
              <a:rPr lang="en-IE" baseline="0" dirty="0" err="1" smtClean="0"/>
              <a:t>uaireanta</a:t>
            </a:r>
            <a:r>
              <a:rPr lang="en-IE" baseline="0" dirty="0" smtClean="0"/>
              <a:t> </a:t>
            </a:r>
            <a:r>
              <a:rPr lang="en-IE" baseline="0" dirty="0" err="1" smtClean="0"/>
              <a:t>léirmhíniú</a:t>
            </a:r>
            <a:r>
              <a:rPr lang="en-IE" baseline="0" dirty="0" smtClean="0"/>
              <a:t> a </a:t>
            </a:r>
            <a:r>
              <a:rPr lang="en-IE" baseline="0" dirty="0" err="1" smtClean="0"/>
              <a:t>thabhairt</a:t>
            </a:r>
            <a:r>
              <a:rPr lang="en-IE" baseline="0" dirty="0" smtClean="0"/>
              <a:t> </a:t>
            </a:r>
            <a:r>
              <a:rPr lang="en-IE" baseline="0" dirty="0" err="1" smtClean="0"/>
              <a:t>ar</a:t>
            </a:r>
            <a:r>
              <a:rPr lang="en-IE" baseline="0" dirty="0" smtClean="0"/>
              <a:t> </a:t>
            </a:r>
            <a:r>
              <a:rPr lang="en-IE" baseline="0" dirty="0" err="1" smtClean="0"/>
              <a:t>seo</a:t>
            </a:r>
            <a:r>
              <a:rPr lang="en-IE" baseline="0" dirty="0" smtClean="0"/>
              <a:t> i.e. </a:t>
            </a:r>
            <a:r>
              <a:rPr lang="en-IE" baseline="0" dirty="0" err="1" smtClean="0"/>
              <a:t>foirmle</a:t>
            </a:r>
            <a:r>
              <a:rPr lang="en-IE" baseline="0" dirty="0" smtClean="0"/>
              <a:t> </a:t>
            </a:r>
            <a:r>
              <a:rPr lang="en-IE" baseline="0" dirty="0" err="1" smtClean="0"/>
              <a:t>gan</a:t>
            </a:r>
            <a:r>
              <a:rPr lang="en-IE" baseline="0" dirty="0" smtClean="0"/>
              <a:t> </a:t>
            </a:r>
            <a:r>
              <a:rPr lang="en-IE" baseline="0" dirty="0" err="1" smtClean="0"/>
              <a:t>tuiscint</a:t>
            </a:r>
            <a:r>
              <a:rPr lang="en-IE" baseline="0" dirty="0" smtClean="0"/>
              <a:t> </a:t>
            </a:r>
            <a:r>
              <a:rPr lang="en-IE" baseline="0" dirty="0" err="1" smtClean="0"/>
              <a:t>choincheapúil</a:t>
            </a:r>
            <a:endParaRPr lang="en-IE" baseline="0" dirty="0" smtClean="0"/>
          </a:p>
          <a:p>
            <a:endParaRPr lang="en-IE" baseline="0" dirty="0" smtClean="0"/>
          </a:p>
          <a:p>
            <a:r>
              <a:rPr lang="en-IE" baseline="0" dirty="0" err="1" smtClean="0"/>
              <a:t>Tá</a:t>
            </a:r>
            <a:r>
              <a:rPr lang="en-IE" baseline="0" dirty="0" smtClean="0"/>
              <a:t> </a:t>
            </a:r>
            <a:r>
              <a:rPr lang="en-IE" baseline="0" dirty="0" err="1" smtClean="0"/>
              <a:t>Ardú</a:t>
            </a:r>
            <a:r>
              <a:rPr lang="en-IE" baseline="0" dirty="0" smtClean="0"/>
              <a:t>/</a:t>
            </a:r>
            <a:r>
              <a:rPr lang="en-IE" baseline="0" dirty="0" err="1" smtClean="0"/>
              <a:t>Rith</a:t>
            </a:r>
            <a:r>
              <a:rPr lang="en-IE" baseline="0" dirty="0" smtClean="0"/>
              <a:t> go </a:t>
            </a:r>
            <a:r>
              <a:rPr lang="en-IE" baseline="0" dirty="0" err="1" smtClean="0"/>
              <a:t>breá</a:t>
            </a:r>
            <a:r>
              <a:rPr lang="en-IE" baseline="0" dirty="0" smtClean="0"/>
              <a:t> </a:t>
            </a:r>
            <a:r>
              <a:rPr lang="en-IE" baseline="0" dirty="0" err="1" smtClean="0"/>
              <a:t>chun</a:t>
            </a:r>
            <a:r>
              <a:rPr lang="en-IE" baseline="0" dirty="0" smtClean="0"/>
              <a:t> an </a:t>
            </a:r>
            <a:r>
              <a:rPr lang="en-IE" baseline="0" dirty="0" err="1" smtClean="0"/>
              <a:t>fhána</a:t>
            </a:r>
            <a:r>
              <a:rPr lang="en-IE" baseline="0" dirty="0" smtClean="0"/>
              <a:t> a </a:t>
            </a:r>
            <a:r>
              <a:rPr lang="en-IE" baseline="0" dirty="0" err="1" smtClean="0"/>
              <a:t>ríomh</a:t>
            </a:r>
            <a:r>
              <a:rPr lang="en-IE" baseline="0" dirty="0" smtClean="0"/>
              <a:t> ach is </a:t>
            </a:r>
            <a:r>
              <a:rPr lang="en-IE" baseline="0" dirty="0" err="1" smtClean="0"/>
              <a:t>gá</a:t>
            </a:r>
            <a:r>
              <a:rPr lang="en-IE" baseline="0" dirty="0" smtClean="0"/>
              <a:t> go </a:t>
            </a:r>
            <a:r>
              <a:rPr lang="en-IE" baseline="0" dirty="0" err="1" smtClean="0"/>
              <a:t>mbeadh</a:t>
            </a:r>
            <a:r>
              <a:rPr lang="en-IE" baseline="0" dirty="0" smtClean="0"/>
              <a:t> </a:t>
            </a:r>
            <a:r>
              <a:rPr lang="en-IE" baseline="0" dirty="0" err="1" smtClean="0"/>
              <a:t>tuiscint</a:t>
            </a:r>
            <a:r>
              <a:rPr lang="en-IE" baseline="0" dirty="0" smtClean="0"/>
              <a:t> </a:t>
            </a:r>
            <a:r>
              <a:rPr lang="en-IE" baseline="0" dirty="0" err="1" smtClean="0"/>
              <a:t>níos</a:t>
            </a:r>
            <a:r>
              <a:rPr lang="en-IE" baseline="0" dirty="0" smtClean="0"/>
              <a:t> </a:t>
            </a:r>
            <a:r>
              <a:rPr lang="en-IE" baseline="0" dirty="0" err="1" smtClean="0"/>
              <a:t>uilíche</a:t>
            </a:r>
            <a:r>
              <a:rPr lang="en-IE" baseline="0" dirty="0" smtClean="0"/>
              <a:t> </a:t>
            </a:r>
            <a:r>
              <a:rPr lang="en-IE" baseline="0" dirty="0" err="1" smtClean="0"/>
              <a:t>ag</a:t>
            </a:r>
            <a:r>
              <a:rPr lang="en-IE" baseline="0" dirty="0" smtClean="0"/>
              <a:t> </a:t>
            </a:r>
            <a:r>
              <a:rPr lang="en-IE" baseline="0" dirty="0" err="1" smtClean="0"/>
              <a:t>scoláirí</a:t>
            </a:r>
            <a:r>
              <a:rPr lang="en-IE" baseline="0" dirty="0" smtClean="0"/>
              <a:t> </a:t>
            </a:r>
            <a:r>
              <a:rPr lang="en-IE" baseline="0" dirty="0" err="1" smtClean="0"/>
              <a:t>ar</a:t>
            </a:r>
            <a:r>
              <a:rPr lang="en-IE" baseline="0" dirty="0" smtClean="0"/>
              <a:t> </a:t>
            </a:r>
            <a:r>
              <a:rPr lang="en-IE" baseline="0" dirty="0" err="1" smtClean="0"/>
              <a:t>fhána</a:t>
            </a:r>
            <a:r>
              <a:rPr lang="en-IE" baseline="0" dirty="0" smtClean="0"/>
              <a:t> mar </a:t>
            </a:r>
            <a:r>
              <a:rPr lang="en-IE" baseline="0" dirty="0" err="1" smtClean="0"/>
              <a:t>ráta</a:t>
            </a:r>
            <a:r>
              <a:rPr lang="en-IE" baseline="0" dirty="0" smtClean="0"/>
              <a:t> </a:t>
            </a:r>
            <a:r>
              <a:rPr lang="en-IE" baseline="0" dirty="0" err="1" smtClean="0"/>
              <a:t>athraithe</a:t>
            </a:r>
            <a:r>
              <a:rPr lang="en-IE" baseline="0" dirty="0" smtClean="0"/>
              <a:t> </a:t>
            </a:r>
            <a:r>
              <a:rPr lang="en-IE" baseline="0" dirty="0" err="1" smtClean="0"/>
              <a:t>más</a:t>
            </a:r>
            <a:r>
              <a:rPr lang="en-IE" baseline="0" dirty="0" smtClean="0"/>
              <a:t> </a:t>
            </a:r>
            <a:r>
              <a:rPr lang="en-IE" baseline="0" dirty="0" err="1" smtClean="0"/>
              <a:t>mian</a:t>
            </a:r>
            <a:r>
              <a:rPr lang="en-IE" baseline="0" dirty="0" smtClean="0"/>
              <a:t> </a:t>
            </a:r>
            <a:r>
              <a:rPr lang="en-IE" baseline="0" dirty="0" err="1" smtClean="0"/>
              <a:t>leo</a:t>
            </a:r>
            <a:r>
              <a:rPr lang="en-IE" baseline="0" dirty="0" smtClean="0"/>
              <a:t> an t-</a:t>
            </a:r>
            <a:r>
              <a:rPr lang="en-IE" baseline="0" dirty="0" err="1" smtClean="0"/>
              <a:t>eolas</a:t>
            </a:r>
            <a:r>
              <a:rPr lang="en-IE" baseline="0" dirty="0" smtClean="0"/>
              <a:t> </a:t>
            </a:r>
            <a:r>
              <a:rPr lang="en-IE" baseline="0" dirty="0" err="1" smtClean="0"/>
              <a:t>seo</a:t>
            </a:r>
            <a:r>
              <a:rPr lang="en-IE" baseline="0" dirty="0" smtClean="0"/>
              <a:t> a </a:t>
            </a:r>
            <a:r>
              <a:rPr lang="en-IE" baseline="0" dirty="0" err="1" smtClean="0"/>
              <a:t>chur</a:t>
            </a:r>
            <a:r>
              <a:rPr lang="en-IE" baseline="0" dirty="0" smtClean="0"/>
              <a:t> </a:t>
            </a:r>
            <a:r>
              <a:rPr lang="en-IE" baseline="0" dirty="0" err="1" smtClean="0"/>
              <a:t>i</a:t>
            </a:r>
            <a:r>
              <a:rPr lang="en-IE" baseline="0" dirty="0" smtClean="0"/>
              <a:t> </a:t>
            </a:r>
            <a:r>
              <a:rPr lang="en-IE" baseline="0" dirty="0" err="1" smtClean="0"/>
              <a:t>bhfeidhm</a:t>
            </a:r>
            <a:r>
              <a:rPr lang="en-IE" baseline="0" dirty="0" smtClean="0"/>
              <a:t> </a:t>
            </a:r>
            <a:r>
              <a:rPr lang="en-IE" baseline="0" dirty="0" err="1" smtClean="0"/>
              <a:t>ar</a:t>
            </a:r>
            <a:r>
              <a:rPr lang="en-IE" baseline="0" dirty="0" smtClean="0"/>
              <a:t> </a:t>
            </a:r>
            <a:r>
              <a:rPr lang="en-IE" baseline="0" dirty="0" err="1" smtClean="0"/>
              <a:t>fhadhbanna</a:t>
            </a:r>
            <a:r>
              <a:rPr lang="en-IE" baseline="0" dirty="0" smtClean="0"/>
              <a:t> </a:t>
            </a:r>
            <a:r>
              <a:rPr lang="en-IE" baseline="0" dirty="0" err="1" smtClean="0"/>
              <a:t>réadacha</a:t>
            </a:r>
            <a:r>
              <a:rPr lang="en-IE" baseline="0" dirty="0" smtClean="0"/>
              <a:t> </a:t>
            </a:r>
            <a:r>
              <a:rPr lang="en-IE" baseline="0" dirty="0" err="1" smtClean="0"/>
              <a:t>domhanda</a:t>
            </a:r>
            <a:r>
              <a:rPr lang="en-IE" baseline="0" dirty="0" smtClean="0"/>
              <a:t> </a:t>
            </a:r>
            <a:r>
              <a:rPr lang="en-IE" baseline="0" dirty="0" err="1" smtClean="0"/>
              <a:t>agus</a:t>
            </a:r>
            <a:r>
              <a:rPr lang="en-IE" baseline="0" dirty="0" smtClean="0"/>
              <a:t> </a:t>
            </a:r>
            <a:r>
              <a:rPr lang="en-IE" baseline="0" dirty="0" err="1" smtClean="0"/>
              <a:t>comhcheangal</a:t>
            </a:r>
            <a:r>
              <a:rPr lang="en-IE" baseline="0" dirty="0" smtClean="0"/>
              <a:t> a </a:t>
            </a:r>
            <a:r>
              <a:rPr lang="en-IE" baseline="0" dirty="0" err="1" smtClean="0"/>
              <a:t>dhéanamh</a:t>
            </a:r>
            <a:r>
              <a:rPr lang="en-IE" baseline="0" dirty="0" smtClean="0"/>
              <a:t> </a:t>
            </a:r>
            <a:r>
              <a:rPr lang="en-IE" baseline="0" dirty="0" err="1" smtClean="0"/>
              <a:t>idir</a:t>
            </a:r>
            <a:r>
              <a:rPr lang="en-IE" baseline="0" dirty="0" smtClean="0"/>
              <a:t> </a:t>
            </a:r>
            <a:r>
              <a:rPr lang="en-IE" baseline="0" dirty="0" err="1" smtClean="0"/>
              <a:t>fána</a:t>
            </a:r>
            <a:r>
              <a:rPr lang="en-IE" baseline="0" dirty="0" smtClean="0"/>
              <a:t> </a:t>
            </a:r>
            <a:r>
              <a:rPr lang="en-IE" baseline="0" dirty="0" err="1" smtClean="0"/>
              <a:t>agus</a:t>
            </a:r>
            <a:r>
              <a:rPr lang="en-IE" baseline="0" dirty="0" smtClean="0"/>
              <a:t> </a:t>
            </a:r>
            <a:r>
              <a:rPr lang="en-IE" baseline="0" dirty="0" err="1" smtClean="0"/>
              <a:t>coincheapa</a:t>
            </a:r>
            <a:r>
              <a:rPr lang="en-IE" baseline="0" dirty="0" smtClean="0"/>
              <a:t> </a:t>
            </a:r>
            <a:r>
              <a:rPr lang="en-IE" baseline="0" dirty="0" err="1" smtClean="0"/>
              <a:t>matamaiticiúla</a:t>
            </a:r>
            <a:r>
              <a:rPr lang="en-IE" baseline="0" dirty="0" smtClean="0"/>
              <a:t> </a:t>
            </a:r>
            <a:r>
              <a:rPr lang="en-IE" baseline="0" dirty="0" err="1" smtClean="0"/>
              <a:t>eile</a:t>
            </a:r>
            <a:r>
              <a:rPr lang="en-IE" baseline="0" dirty="0" smtClean="0"/>
              <a:t>. </a:t>
            </a:r>
            <a:r>
              <a:rPr lang="en-IE" baseline="0" dirty="0" err="1" smtClean="0"/>
              <a:t>Tá</a:t>
            </a:r>
            <a:r>
              <a:rPr lang="en-IE" baseline="0" dirty="0" smtClean="0"/>
              <a:t> </a:t>
            </a:r>
            <a:r>
              <a:rPr lang="en-IE" baseline="0" dirty="0" err="1" smtClean="0"/>
              <a:t>fána</a:t>
            </a:r>
            <a:r>
              <a:rPr lang="en-IE" baseline="0" dirty="0" smtClean="0"/>
              <a:t> mar </a:t>
            </a:r>
            <a:r>
              <a:rPr lang="en-IE" baseline="0" dirty="0" err="1" smtClean="0"/>
              <a:t>dhlúth</a:t>
            </a:r>
            <a:r>
              <a:rPr lang="en-IE" baseline="0" dirty="0" smtClean="0"/>
              <a:t> </a:t>
            </a:r>
            <a:r>
              <a:rPr lang="en-IE" baseline="0" dirty="0" err="1" smtClean="0"/>
              <a:t>agus</a:t>
            </a:r>
            <a:r>
              <a:rPr lang="en-IE" baseline="0" dirty="0" smtClean="0"/>
              <a:t> mar </a:t>
            </a:r>
            <a:r>
              <a:rPr lang="en-IE" baseline="0" dirty="0" err="1" smtClean="0"/>
              <a:t>inneach</a:t>
            </a:r>
            <a:r>
              <a:rPr lang="en-IE" baseline="0" dirty="0" smtClean="0"/>
              <a:t> san </a:t>
            </a:r>
            <a:r>
              <a:rPr lang="en-IE" baseline="0" dirty="0" err="1" smtClean="0"/>
              <a:t>Ailgéabar</a:t>
            </a:r>
            <a:r>
              <a:rPr lang="en-IE" baseline="0" dirty="0" smtClean="0"/>
              <a:t>, </a:t>
            </a:r>
            <a:r>
              <a:rPr lang="en-IE" baseline="0" dirty="0" err="1" smtClean="0"/>
              <a:t>Céimseata</a:t>
            </a:r>
            <a:r>
              <a:rPr lang="en-IE" baseline="0" dirty="0" smtClean="0"/>
              <a:t>, </a:t>
            </a:r>
            <a:r>
              <a:rPr lang="en-IE" baseline="0" dirty="0" err="1" smtClean="0"/>
              <a:t>Triantánacht</a:t>
            </a:r>
            <a:r>
              <a:rPr lang="en-IE" baseline="0" dirty="0" smtClean="0"/>
              <a:t> </a:t>
            </a:r>
            <a:r>
              <a:rPr lang="en-IE" baseline="0" dirty="0" err="1" smtClean="0"/>
              <a:t>agus</a:t>
            </a:r>
            <a:r>
              <a:rPr lang="en-IE" baseline="0" dirty="0" smtClean="0"/>
              <a:t> </a:t>
            </a:r>
            <a:r>
              <a:rPr lang="en-IE" baseline="0" dirty="0" err="1" smtClean="0"/>
              <a:t>Calcalas</a:t>
            </a:r>
            <a:r>
              <a:rPr lang="en-IE" baseline="0" dirty="0" smtClean="0"/>
              <a:t>.</a:t>
            </a:r>
          </a:p>
          <a:p>
            <a:r>
              <a:rPr lang="en-IE" baseline="0" dirty="0" err="1" smtClean="0"/>
              <a:t>Modh</a:t>
            </a:r>
            <a:r>
              <a:rPr lang="en-IE" baseline="0" dirty="0" smtClean="0"/>
              <a:t> an-</a:t>
            </a:r>
            <a:r>
              <a:rPr lang="en-IE" baseline="0" dirty="0" err="1" smtClean="0"/>
              <a:t>chumhachtach</a:t>
            </a:r>
            <a:r>
              <a:rPr lang="en-IE" baseline="0" dirty="0" smtClean="0"/>
              <a:t> </a:t>
            </a:r>
            <a:r>
              <a:rPr lang="en-IE" baseline="0" dirty="0" err="1" smtClean="0"/>
              <a:t>chun</a:t>
            </a:r>
            <a:r>
              <a:rPr lang="en-IE" baseline="0" dirty="0" smtClean="0"/>
              <a:t> </a:t>
            </a:r>
            <a:r>
              <a:rPr lang="en-IE" baseline="0" dirty="0" err="1" smtClean="0"/>
              <a:t>fána</a:t>
            </a:r>
            <a:r>
              <a:rPr lang="en-IE" baseline="0" dirty="0" smtClean="0"/>
              <a:t> mar </a:t>
            </a:r>
            <a:r>
              <a:rPr lang="en-IE" baseline="0" dirty="0" err="1" smtClean="0"/>
              <a:t>ráta</a:t>
            </a:r>
            <a:r>
              <a:rPr lang="en-IE" baseline="0" dirty="0" smtClean="0"/>
              <a:t> </a:t>
            </a:r>
            <a:r>
              <a:rPr lang="en-IE" baseline="0" dirty="0" err="1" smtClean="0"/>
              <a:t>athraithe</a:t>
            </a:r>
            <a:r>
              <a:rPr lang="en-IE" baseline="0" dirty="0" smtClean="0"/>
              <a:t> a </a:t>
            </a:r>
            <a:r>
              <a:rPr lang="en-IE" baseline="0" dirty="0" err="1" smtClean="0"/>
              <a:t>chur</a:t>
            </a:r>
            <a:r>
              <a:rPr lang="en-IE" baseline="0" dirty="0" smtClean="0"/>
              <a:t> </a:t>
            </a:r>
            <a:r>
              <a:rPr lang="en-IE" baseline="0" dirty="0" err="1" smtClean="0"/>
              <a:t>i</a:t>
            </a:r>
            <a:r>
              <a:rPr lang="en-IE" baseline="0" dirty="0" smtClean="0"/>
              <a:t> </a:t>
            </a:r>
            <a:r>
              <a:rPr lang="en-IE" baseline="0" dirty="0" err="1" smtClean="0"/>
              <a:t>dtuiscint</a:t>
            </a:r>
            <a:r>
              <a:rPr lang="en-IE" baseline="0" dirty="0" smtClean="0"/>
              <a:t> is ea í a </a:t>
            </a:r>
            <a:r>
              <a:rPr lang="en-IE" baseline="0" dirty="0" err="1" smtClean="0"/>
              <a:t>chur</a:t>
            </a:r>
            <a:r>
              <a:rPr lang="en-IE" baseline="0" dirty="0" smtClean="0"/>
              <a:t> </a:t>
            </a:r>
            <a:r>
              <a:rPr lang="en-IE" baseline="0" dirty="0" err="1" smtClean="0"/>
              <a:t>i</a:t>
            </a:r>
            <a:r>
              <a:rPr lang="en-IE" baseline="0" dirty="0" smtClean="0"/>
              <a:t> </a:t>
            </a:r>
            <a:r>
              <a:rPr lang="en-IE" baseline="0" dirty="0" err="1" smtClean="0"/>
              <a:t>láthair</a:t>
            </a:r>
            <a:r>
              <a:rPr lang="en-IE" baseline="0" dirty="0" smtClean="0"/>
              <a:t> </a:t>
            </a:r>
            <a:r>
              <a:rPr lang="en-IE" baseline="0" dirty="0" err="1" smtClean="0"/>
              <a:t>i</a:t>
            </a:r>
            <a:r>
              <a:rPr lang="en-IE" baseline="0" dirty="0" smtClean="0"/>
              <a:t> </a:t>
            </a:r>
            <a:r>
              <a:rPr lang="en-IE" baseline="0" dirty="0" err="1" smtClean="0"/>
              <a:t>gcomhthéacs</a:t>
            </a:r>
            <a:r>
              <a:rPr lang="en-IE" baseline="0" dirty="0" smtClean="0"/>
              <a:t>.</a:t>
            </a:r>
          </a:p>
          <a:p>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4FD911AD-A595-4AD7-9391-8772C5011E13}"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smtClean="0"/>
              <a:t>Is </a:t>
            </a:r>
            <a:r>
              <a:rPr lang="en-IE" dirty="0" err="1" smtClean="0"/>
              <a:t>cabhair</a:t>
            </a:r>
            <a:r>
              <a:rPr lang="en-IE" dirty="0" smtClean="0"/>
              <a:t> é an </a:t>
            </a:r>
            <a:r>
              <a:rPr lang="en-IE" dirty="0" err="1" smtClean="0"/>
              <a:t>comhthéacs</a:t>
            </a:r>
            <a:r>
              <a:rPr lang="en-IE" dirty="0" smtClean="0"/>
              <a:t> </a:t>
            </a:r>
            <a:r>
              <a:rPr lang="en-IE" dirty="0" err="1" smtClean="0"/>
              <a:t>chun</a:t>
            </a:r>
            <a:r>
              <a:rPr lang="en-IE" dirty="0" smtClean="0"/>
              <a:t> </a:t>
            </a:r>
            <a:r>
              <a:rPr lang="en-IE" dirty="0" err="1" smtClean="0"/>
              <a:t>fána</a:t>
            </a:r>
            <a:r>
              <a:rPr lang="en-IE" dirty="0" smtClean="0"/>
              <a:t> a </a:t>
            </a:r>
            <a:r>
              <a:rPr lang="en-IE" dirty="0" err="1" smtClean="0"/>
              <a:t>fheiceáil</a:t>
            </a:r>
            <a:r>
              <a:rPr lang="en-IE" dirty="0" smtClean="0"/>
              <a:t> mar </a:t>
            </a:r>
            <a:r>
              <a:rPr lang="en-IE" dirty="0" err="1" smtClean="0"/>
              <a:t>ráta</a:t>
            </a:r>
            <a:r>
              <a:rPr lang="en-IE" dirty="0" smtClean="0"/>
              <a:t> </a:t>
            </a:r>
            <a:r>
              <a:rPr lang="en-IE" dirty="0" err="1" smtClean="0"/>
              <a:t>athraithe</a:t>
            </a:r>
            <a:r>
              <a:rPr lang="en-IE" dirty="0" smtClean="0"/>
              <a:t> </a:t>
            </a:r>
            <a:r>
              <a:rPr lang="en-IE" baseline="0" dirty="0" smtClean="0"/>
              <a:t>e.g. </a:t>
            </a:r>
            <a:r>
              <a:rPr lang="en-IE" baseline="0" dirty="0" err="1" smtClean="0"/>
              <a:t>Ballraíocht</a:t>
            </a:r>
            <a:r>
              <a:rPr lang="en-IE" baseline="0" dirty="0" smtClean="0"/>
              <a:t> </a:t>
            </a:r>
            <a:r>
              <a:rPr lang="en-IE" baseline="0" dirty="0" err="1" smtClean="0"/>
              <a:t>spórtlainne</a:t>
            </a:r>
            <a:endParaRPr lang="en-IE" baseline="0" dirty="0" smtClean="0"/>
          </a:p>
          <a:p>
            <a:endParaRPr lang="en-IE" baseline="0" dirty="0" smtClean="0"/>
          </a:p>
          <a:p>
            <a:r>
              <a:rPr lang="en-IE" baseline="0" dirty="0" err="1" smtClean="0"/>
              <a:t>Tá</a:t>
            </a:r>
            <a:r>
              <a:rPr lang="en-IE" baseline="0" dirty="0" smtClean="0"/>
              <a:t> </a:t>
            </a:r>
            <a:r>
              <a:rPr lang="en-IE" baseline="0" dirty="0" err="1" smtClean="0"/>
              <a:t>sé</a:t>
            </a:r>
            <a:r>
              <a:rPr lang="en-IE" baseline="0" dirty="0" smtClean="0"/>
              <a:t> </a:t>
            </a:r>
            <a:r>
              <a:rPr lang="en-IE" baseline="0" dirty="0" err="1" smtClean="0"/>
              <a:t>tábhachtach</a:t>
            </a:r>
            <a:r>
              <a:rPr lang="en-IE" baseline="0" dirty="0" smtClean="0"/>
              <a:t> go n-</a:t>
            </a:r>
            <a:r>
              <a:rPr lang="en-IE" baseline="0" dirty="0" err="1" smtClean="0"/>
              <a:t>usáidfeadh</a:t>
            </a:r>
            <a:r>
              <a:rPr lang="en-IE" baseline="0" dirty="0" smtClean="0"/>
              <a:t> </a:t>
            </a:r>
            <a:r>
              <a:rPr lang="en-IE" baseline="0" dirty="0" err="1" smtClean="0"/>
              <a:t>scoláirí</a:t>
            </a:r>
            <a:r>
              <a:rPr lang="en-IE" baseline="0" dirty="0" smtClean="0"/>
              <a:t> an </a:t>
            </a:r>
            <a:r>
              <a:rPr lang="en-IE" baseline="0" dirty="0" err="1" smtClean="0"/>
              <a:t>teanga</a:t>
            </a:r>
            <a:r>
              <a:rPr lang="en-IE" baseline="0" dirty="0" smtClean="0"/>
              <a:t>/</a:t>
            </a:r>
            <a:r>
              <a:rPr lang="en-IE" baseline="0" dirty="0" err="1" smtClean="0"/>
              <a:t>téarmaíocht</a:t>
            </a:r>
            <a:r>
              <a:rPr lang="en-IE" baseline="0" dirty="0" smtClean="0"/>
              <a:t> </a:t>
            </a:r>
            <a:r>
              <a:rPr lang="en-IE" baseline="0" dirty="0" err="1" smtClean="0"/>
              <a:t>cheart</a:t>
            </a:r>
            <a:r>
              <a:rPr lang="en-IE" baseline="0" dirty="0" smtClean="0"/>
              <a:t> </a:t>
            </a:r>
            <a:r>
              <a:rPr lang="en-IE" baseline="0" dirty="0" err="1" smtClean="0"/>
              <a:t>ag</a:t>
            </a:r>
            <a:r>
              <a:rPr lang="en-IE" baseline="0" dirty="0" smtClean="0"/>
              <a:t> </a:t>
            </a:r>
            <a:r>
              <a:rPr lang="en-IE" baseline="0" dirty="0" err="1" smtClean="0"/>
              <a:t>leibhéal</a:t>
            </a:r>
            <a:r>
              <a:rPr lang="en-IE" baseline="0" dirty="0" smtClean="0"/>
              <a:t> an TS.</a:t>
            </a:r>
            <a:endParaRPr lang="en-IE" dirty="0" smtClean="0"/>
          </a:p>
        </p:txBody>
      </p:sp>
      <p:sp>
        <p:nvSpPr>
          <p:cNvPr id="4" name="Slide Number Placeholder 3"/>
          <p:cNvSpPr>
            <a:spLocks noGrp="1"/>
          </p:cNvSpPr>
          <p:nvPr>
            <p:ph type="sldNum" sz="quarter" idx="10"/>
          </p:nvPr>
        </p:nvSpPr>
        <p:spPr/>
        <p:txBody>
          <a:bodyPr/>
          <a:lstStyle/>
          <a:p>
            <a:fld id="{3B5FBB12-92CA-46F0-B273-60DFAA793254}" type="slidenum">
              <a:rPr lang="en-IE" smtClean="0"/>
              <a:pPr/>
              <a:t>6</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Is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féidir</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go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soláthródh</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comhthéacs</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an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ghnáthshaoil</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modhanna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níos</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furasta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chun</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idéanna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theagasc</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mbíonn</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deacracht</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ag</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scoláirí</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de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ghnáth</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leo</a:t>
            </a:r>
            <a:endPar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e.g.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fána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dhiúltach</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Seo</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agat</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graf</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airgid</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Eoin</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ón</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bhfadhb</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níos</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luaithe</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a:t>
            </a:r>
          </a:p>
          <a:p>
            <a:endParaRPr lang="en-IE" baseline="0" dirty="0" smtClean="0"/>
          </a:p>
        </p:txBody>
      </p:sp>
      <p:sp>
        <p:nvSpPr>
          <p:cNvPr id="4" name="Slide Number Placeholder 3"/>
          <p:cNvSpPr>
            <a:spLocks noGrp="1"/>
          </p:cNvSpPr>
          <p:nvPr>
            <p:ph type="sldNum" sz="quarter" idx="10"/>
          </p:nvPr>
        </p:nvSpPr>
        <p:spPr/>
        <p:txBody>
          <a:bodyPr/>
          <a:lstStyle/>
          <a:p>
            <a:fld id="{3B5FBB12-92CA-46F0-B273-60DFAA793254}" type="slidenum">
              <a:rPr lang="en-IE" smtClean="0"/>
              <a:pPr/>
              <a:t>7</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r>
              <a:rPr lang="en-IE" dirty="0" smtClean="0"/>
              <a:t>Aon </a:t>
            </a:r>
            <a:r>
              <a:rPr lang="en-IE" dirty="0" err="1" smtClean="0"/>
              <a:t>uair</a:t>
            </a:r>
            <a:r>
              <a:rPr lang="en-IE" dirty="0" smtClean="0"/>
              <a:t> a </a:t>
            </a:r>
            <a:r>
              <a:rPr lang="en-IE" dirty="0" err="1" smtClean="0"/>
              <a:t>athraíonn</a:t>
            </a:r>
            <a:r>
              <a:rPr lang="en-IE" dirty="0" smtClean="0"/>
              <a:t> </a:t>
            </a:r>
            <a:r>
              <a:rPr lang="en-IE" dirty="0" err="1" smtClean="0"/>
              <a:t>méid</a:t>
            </a:r>
            <a:r>
              <a:rPr lang="en-IE" dirty="0" smtClean="0"/>
              <a:t> </a:t>
            </a:r>
            <a:r>
              <a:rPr lang="en-IE" dirty="0" err="1" smtClean="0"/>
              <a:t>amháin</a:t>
            </a:r>
            <a:r>
              <a:rPr lang="en-IE" dirty="0" smtClean="0"/>
              <a:t> le </a:t>
            </a:r>
            <a:r>
              <a:rPr lang="en-IE" dirty="0" err="1" smtClean="0"/>
              <a:t>méid</a:t>
            </a:r>
            <a:r>
              <a:rPr lang="en-IE" dirty="0" smtClean="0"/>
              <a:t> </a:t>
            </a:r>
            <a:r>
              <a:rPr lang="en-IE" dirty="0" err="1" smtClean="0"/>
              <a:t>eile</a:t>
            </a:r>
            <a:r>
              <a:rPr lang="en-IE" dirty="0" smtClean="0"/>
              <a:t>, </a:t>
            </a:r>
            <a:r>
              <a:rPr lang="en-IE" dirty="0" err="1" smtClean="0"/>
              <a:t>tá</a:t>
            </a:r>
            <a:r>
              <a:rPr lang="en-IE" baseline="0" dirty="0" smtClean="0"/>
              <a:t> </a:t>
            </a:r>
            <a:r>
              <a:rPr lang="en-IE" baseline="0" dirty="0" err="1" smtClean="0"/>
              <a:t>ráta</a:t>
            </a:r>
            <a:r>
              <a:rPr lang="en-IE" baseline="0" dirty="0" smtClean="0"/>
              <a:t> </a:t>
            </a:r>
            <a:r>
              <a:rPr lang="en-IE" baseline="0" dirty="0" err="1" smtClean="0"/>
              <a:t>athraithe</a:t>
            </a:r>
            <a:r>
              <a:rPr lang="en-IE" baseline="0" dirty="0" smtClean="0"/>
              <a:t> </a:t>
            </a:r>
            <a:r>
              <a:rPr lang="en-IE" baseline="0" dirty="0" err="1" smtClean="0"/>
              <a:t>i</a:t>
            </a:r>
            <a:r>
              <a:rPr lang="en-IE" baseline="0" dirty="0" smtClean="0"/>
              <a:t> </a:t>
            </a:r>
            <a:r>
              <a:rPr lang="en-IE" baseline="0" dirty="0" err="1" smtClean="0"/>
              <a:t>gceist</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Tá</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béim</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leagtha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againn</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cheana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ar</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chomh</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tábhachtach</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is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atá</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an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teanga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trína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gcuirtear</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síos</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ar</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an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ráta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athraithe</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Bainimis</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úsáid</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as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mír</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as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ceardlann</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déanta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cheana</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ach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ar</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shlí</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t>
            </a:r>
            <a:r>
              <a:rPr kumimoji="0" lang="en-IE" sz="1200" b="0" i="0" u="none" strike="noStrike" kern="1200" cap="none" spc="0" normalizeH="0" baseline="0" noProof="0" dirty="0" err="1" smtClean="0">
                <a:ln>
                  <a:noFill/>
                </a:ln>
                <a:solidFill>
                  <a:prstClr val="black"/>
                </a:solidFill>
                <a:effectLst/>
                <a:uLnTx/>
                <a:uFillTx/>
                <a:latin typeface="Century Gothic" pitchFamily="34" charset="0"/>
                <a:ea typeface="+mn-ea"/>
                <a:cs typeface="+mn-cs"/>
              </a:rPr>
              <a:t>éagsúil</a:t>
            </a:r>
            <a:r>
              <a:rPr kumimoji="0" lang="en-IE" sz="1200" b="0" i="0" u="none" strike="noStrike" kern="1200" cap="none" spc="0" normalizeH="0" baseline="0" noProof="0" dirty="0" smtClean="0">
                <a:ln>
                  <a:noFill/>
                </a:ln>
                <a:solidFill>
                  <a:prstClr val="black"/>
                </a:solidFill>
                <a:effectLst/>
                <a:uLnTx/>
                <a:uFillTx/>
                <a:latin typeface="Century Gothic" pitchFamily="34" charset="0"/>
                <a:ea typeface="+mn-ea"/>
                <a:cs typeface="+mn-cs"/>
              </a:rPr>
              <a:t>: Archie (WS4)</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Is </a:t>
            </a:r>
            <a:r>
              <a:rPr lang="en-IE" sz="1200" dirty="0" err="1" smtClean="0"/>
              <a:t>obair</a:t>
            </a:r>
            <a:r>
              <a:rPr lang="en-IE" sz="1200" dirty="0" smtClean="0"/>
              <a:t> </a:t>
            </a:r>
            <a:r>
              <a:rPr lang="en-IE" sz="1200" dirty="0" err="1" smtClean="0"/>
              <a:t>fhíor-riachtanach</a:t>
            </a:r>
            <a:r>
              <a:rPr lang="en-IE" sz="1200" dirty="0" smtClean="0"/>
              <a:t> í </a:t>
            </a:r>
            <a:r>
              <a:rPr lang="en-IE" sz="1200" dirty="0" err="1" smtClean="0"/>
              <a:t>seo</a:t>
            </a:r>
            <a:r>
              <a:rPr lang="en-IE" sz="1200" dirty="0" smtClean="0"/>
              <a:t> </a:t>
            </a:r>
            <a:r>
              <a:rPr lang="en-IE" sz="1200" dirty="0" err="1" smtClean="0"/>
              <a:t>dá</a:t>
            </a:r>
            <a:r>
              <a:rPr lang="en-IE" sz="1200" dirty="0" smtClean="0"/>
              <a:t> </a:t>
            </a:r>
            <a:r>
              <a:rPr lang="en-IE" sz="1200" dirty="0" err="1" smtClean="0"/>
              <a:t>bhfuil</a:t>
            </a:r>
            <a:r>
              <a:rPr lang="en-IE" sz="1200" dirty="0" smtClean="0"/>
              <a:t> </a:t>
            </a:r>
            <a:r>
              <a:rPr lang="en-IE" sz="1200" dirty="0" err="1" smtClean="0"/>
              <a:t>ag</a:t>
            </a:r>
            <a:r>
              <a:rPr lang="en-IE" sz="1200" dirty="0" smtClean="0"/>
              <a:t> </a:t>
            </a:r>
            <a:r>
              <a:rPr lang="en-IE" sz="1200" dirty="0" err="1" smtClean="0"/>
              <a:t>teacht</a:t>
            </a:r>
            <a:r>
              <a:rPr lang="en-IE" sz="1200" baseline="0" dirty="0" smtClean="0"/>
              <a:t> san </a:t>
            </a:r>
            <a:r>
              <a:rPr lang="en-IE" sz="1200" baseline="0" dirty="0" err="1" smtClean="0"/>
              <a:t>Ardteistiméireacht</a:t>
            </a:r>
            <a:r>
              <a:rPr lang="en-IE" sz="1200" baseline="0" dirty="0" smtClean="0"/>
              <a:t>. </a:t>
            </a:r>
            <a:r>
              <a:rPr lang="en-IE" sz="1200" dirty="0" smtClean="0"/>
              <a:t> </a:t>
            </a:r>
            <a:r>
              <a:rPr lang="en-IE" sz="1200" dirty="0" err="1" smtClean="0"/>
              <a:t>Léirítear</a:t>
            </a:r>
            <a:r>
              <a:rPr lang="en-IE" sz="1200" dirty="0" smtClean="0"/>
              <a:t> </a:t>
            </a:r>
            <a:r>
              <a:rPr lang="en-IE" sz="1200" dirty="0" err="1" smtClean="0"/>
              <a:t>inti</a:t>
            </a:r>
            <a:r>
              <a:rPr lang="en-IE" sz="1200" dirty="0" smtClean="0"/>
              <a:t> </a:t>
            </a:r>
            <a:r>
              <a:rPr lang="en-IE" sz="1200" dirty="0" err="1" smtClean="0"/>
              <a:t>nach</a:t>
            </a:r>
            <a:r>
              <a:rPr lang="en-IE" sz="1200" dirty="0" smtClean="0"/>
              <a:t> le </a:t>
            </a:r>
            <a:r>
              <a:rPr lang="en-IE" sz="1200" dirty="0" err="1" smtClean="0"/>
              <a:t>luas</a:t>
            </a:r>
            <a:r>
              <a:rPr lang="en-IE" sz="1200" dirty="0" smtClean="0"/>
              <a:t> </a:t>
            </a:r>
            <a:r>
              <a:rPr lang="en-IE" sz="1200" dirty="0" err="1" smtClean="0"/>
              <a:t>amháin</a:t>
            </a:r>
            <a:r>
              <a:rPr lang="en-IE" sz="1200" dirty="0" smtClean="0"/>
              <a:t> a </a:t>
            </a:r>
            <a:r>
              <a:rPr lang="en-IE" sz="1200" dirty="0" err="1" smtClean="0"/>
              <a:t>bhaineann</a:t>
            </a:r>
            <a:r>
              <a:rPr lang="en-IE" sz="1200" dirty="0" smtClean="0"/>
              <a:t> </a:t>
            </a:r>
            <a:r>
              <a:rPr lang="en-IE" sz="1200" dirty="0" err="1" smtClean="0"/>
              <a:t>ráta</a:t>
            </a:r>
            <a:r>
              <a:rPr lang="en-IE" sz="1200" dirty="0" smtClean="0"/>
              <a:t> </a:t>
            </a:r>
            <a:r>
              <a:rPr lang="en-IE" sz="1200" dirty="0" err="1" smtClean="0"/>
              <a:t>athraithe</a:t>
            </a:r>
            <a:r>
              <a:rPr lang="en-IE"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Banc</a:t>
            </a:r>
            <a:r>
              <a:rPr lang="en-IE" baseline="0" dirty="0" smtClean="0"/>
              <a:t> Focal</a:t>
            </a:r>
            <a:r>
              <a:rPr lang="en-IE" dirty="0" smtClean="0"/>
              <a:t>:</a:t>
            </a:r>
            <a:r>
              <a:rPr lang="en-IE" baseline="0" dirty="0" smtClean="0"/>
              <a:t> </a:t>
            </a:r>
            <a:r>
              <a:rPr lang="en-IE" b="1" baseline="0" dirty="0" smtClean="0"/>
              <a:t>“</a:t>
            </a:r>
            <a:r>
              <a:rPr lang="en-IE" b="1" i="1" baseline="0" dirty="0" err="1" smtClean="0"/>
              <a:t>fána</a:t>
            </a:r>
            <a:r>
              <a:rPr lang="en-IE" b="1" i="1" baseline="0" dirty="0" smtClean="0"/>
              <a:t>/</a:t>
            </a:r>
            <a:r>
              <a:rPr lang="en-IE" b="1" i="1" baseline="0" dirty="0" err="1" smtClean="0"/>
              <a:t>géire</a:t>
            </a:r>
            <a:r>
              <a:rPr lang="en-IE" b="1" i="1" baseline="0" dirty="0" smtClean="0"/>
              <a:t>/</a:t>
            </a:r>
            <a:r>
              <a:rPr lang="en-IE" b="1" i="1" baseline="0" dirty="0" err="1" smtClean="0"/>
              <a:t>ráta</a:t>
            </a:r>
            <a:r>
              <a:rPr lang="en-IE" b="1" i="1" baseline="0" dirty="0" smtClean="0"/>
              <a:t> </a:t>
            </a:r>
            <a:r>
              <a:rPr lang="en-IE" b="1" i="1" baseline="0" dirty="0" err="1" smtClean="0"/>
              <a:t>athraithe</a:t>
            </a:r>
            <a:r>
              <a:rPr lang="en-IE" b="1" i="1" baseline="0" dirty="0" smtClean="0"/>
              <a:t>/</a:t>
            </a:r>
            <a:r>
              <a:rPr lang="en-IE" b="1" i="1" baseline="0" dirty="0" err="1" smtClean="0"/>
              <a:t>ag</a:t>
            </a:r>
            <a:r>
              <a:rPr lang="en-IE" b="1" i="1" baseline="0" dirty="0" smtClean="0"/>
              <a:t> </a:t>
            </a:r>
            <a:r>
              <a:rPr lang="en-IE" b="1" i="1" baseline="0" dirty="0" err="1" smtClean="0"/>
              <a:t>dul</a:t>
            </a:r>
            <a:r>
              <a:rPr lang="en-IE" b="1" i="1" baseline="0" dirty="0" smtClean="0"/>
              <a:t> </a:t>
            </a:r>
            <a:r>
              <a:rPr lang="en-IE" b="1" i="1" baseline="0" dirty="0" err="1" smtClean="0"/>
              <a:t>i</a:t>
            </a:r>
            <a:r>
              <a:rPr lang="en-IE" b="1" i="1" baseline="0" dirty="0" smtClean="0"/>
              <a:t> </a:t>
            </a:r>
            <a:r>
              <a:rPr lang="en-IE" b="1" i="1" baseline="0" dirty="0" err="1" smtClean="0"/>
              <a:t>méad</a:t>
            </a:r>
            <a:r>
              <a:rPr lang="en-IE" b="1" i="1" baseline="0" dirty="0" smtClean="0"/>
              <a:t>/</a:t>
            </a:r>
            <a:r>
              <a:rPr lang="en-IE" b="1" i="1" baseline="0" dirty="0" err="1" smtClean="0"/>
              <a:t>ag</a:t>
            </a:r>
            <a:r>
              <a:rPr lang="en-IE" b="1" i="1" baseline="0" dirty="0" smtClean="0"/>
              <a:t> </a:t>
            </a:r>
            <a:r>
              <a:rPr lang="en-IE" b="1" i="1" baseline="0" dirty="0" err="1" smtClean="0"/>
              <a:t>dul</a:t>
            </a:r>
            <a:r>
              <a:rPr lang="en-IE" b="1" i="1" baseline="0" dirty="0" smtClean="0"/>
              <a:t> </a:t>
            </a:r>
            <a:r>
              <a:rPr lang="en-IE" b="1" i="1" baseline="0" dirty="0" err="1" smtClean="0"/>
              <a:t>i</a:t>
            </a:r>
            <a:r>
              <a:rPr lang="en-IE" b="1" i="1" baseline="0" dirty="0" smtClean="0"/>
              <a:t> </a:t>
            </a:r>
            <a:r>
              <a:rPr lang="en-IE" b="1" i="1" baseline="0" dirty="0" err="1" smtClean="0"/>
              <a:t>laghad</a:t>
            </a:r>
            <a:r>
              <a:rPr lang="en-IE" b="1" i="1" baseline="0" dirty="0" smtClean="0"/>
              <a:t>/ </a:t>
            </a:r>
            <a:r>
              <a:rPr lang="en-IE" b="1" i="1" baseline="0" dirty="0" err="1" smtClean="0"/>
              <a:t>tapa</a:t>
            </a:r>
            <a:r>
              <a:rPr lang="en-IE" b="1" i="1" baseline="0" dirty="0" smtClean="0"/>
              <a:t>/ </a:t>
            </a:r>
            <a:r>
              <a:rPr lang="en-IE" b="1" i="1" baseline="0" dirty="0" err="1" smtClean="0"/>
              <a:t>níos</a:t>
            </a:r>
            <a:r>
              <a:rPr lang="en-IE" b="1" i="1" baseline="0" dirty="0" smtClean="0"/>
              <a:t> </a:t>
            </a:r>
            <a:r>
              <a:rPr lang="en-IE" b="1" i="1" baseline="0" dirty="0" err="1" smtClean="0"/>
              <a:t>tapúla</a:t>
            </a:r>
            <a:r>
              <a:rPr lang="en-IE" b="1" i="1" baseline="0" dirty="0" smtClean="0"/>
              <a:t>/ mall/</a:t>
            </a:r>
            <a:r>
              <a:rPr lang="en-IE" b="1" i="1" baseline="0" dirty="0" err="1" smtClean="0"/>
              <a:t>níos</a:t>
            </a:r>
            <a:r>
              <a:rPr lang="en-IE" b="1" i="1" baseline="0" dirty="0" smtClean="0"/>
              <a:t> </a:t>
            </a:r>
            <a:r>
              <a:rPr lang="en-IE" b="1" i="1" baseline="0" dirty="0" err="1" smtClean="0"/>
              <a:t>maille</a:t>
            </a:r>
            <a:r>
              <a:rPr lang="en-IE" b="1" i="1" baseline="0" dirty="0" smtClean="0"/>
              <a:t>/</a:t>
            </a:r>
            <a:r>
              <a:rPr lang="en-IE" b="1" i="1" baseline="0" dirty="0" err="1" smtClean="0"/>
              <a:t>cothromaíonn</a:t>
            </a:r>
            <a:r>
              <a:rPr lang="en-IE" b="1" i="1" baseline="0" dirty="0" smtClean="0"/>
              <a:t>/</a:t>
            </a:r>
            <a:r>
              <a:rPr lang="en-IE" b="1" i="1" baseline="0" dirty="0" err="1" smtClean="0"/>
              <a:t>comhréidh</a:t>
            </a:r>
            <a:r>
              <a:rPr lang="en-IE" b="1" i="1" baseline="0" dirty="0" smtClean="0"/>
              <a:t>/</a:t>
            </a:r>
            <a:r>
              <a:rPr lang="en-IE" b="1" i="1" baseline="0" dirty="0" err="1" smtClean="0"/>
              <a:t>tairiseach</a:t>
            </a:r>
            <a:r>
              <a:rPr lang="en-IE" b="1" i="1" baseline="0" dirty="0" smtClean="0"/>
              <a:t>/ </a:t>
            </a:r>
            <a:r>
              <a:rPr lang="en-IE" b="1" i="1" baseline="0" dirty="0" err="1" smtClean="0"/>
              <a:t>cobhsaíonn</a:t>
            </a:r>
            <a:r>
              <a:rPr lang="en-IE" b="1" i="1" baseline="0" dirty="0" smtClean="0"/>
              <a:t>” </a:t>
            </a:r>
            <a:r>
              <a:rPr lang="en-IE" b="1" i="0" baseline="0" dirty="0" smtClean="0"/>
              <a:t>etc</a:t>
            </a:r>
          </a:p>
          <a:p>
            <a:pPr marL="0" marR="0" indent="0" algn="l" defTabSz="914400" rtl="0" eaLnBrk="1" fontAlgn="auto" latinLnBrk="0" hangingPunct="1">
              <a:lnSpc>
                <a:spcPct val="100000"/>
              </a:lnSpc>
              <a:spcBef>
                <a:spcPts val="0"/>
              </a:spcBef>
              <a:spcAft>
                <a:spcPts val="0"/>
              </a:spcAft>
              <a:buClrTx/>
              <a:buSzTx/>
              <a:buFontTx/>
              <a:buNone/>
              <a:tabLst/>
              <a:defRPr/>
            </a:pPr>
            <a:endParaRPr lang="en-IE"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pPr/>
              <a:t>9</a:t>
            </a:fld>
            <a:endParaRPr lang="en-IE" dirty="0"/>
          </a:p>
        </p:txBody>
      </p:sp>
    </p:spTree>
    <p:extLst>
      <p:ext uri="{BB962C8B-B14F-4D97-AF65-F5344CB8AC3E}">
        <p14:creationId xmlns:p14="http://schemas.microsoft.com/office/powerpoint/2010/main" val="62220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Century Gothic" pitchFamily="34" charset="0"/>
              </a:defRPr>
            </a:lvl1p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274642"/>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997703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0259239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426043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55269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7" name="Date Placeholder 6"/>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763817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Date Placeholder 2"/>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823882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35318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16215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590615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791202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428336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4"/>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600204"/>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7" name="Date Placeholder 6"/>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8" name="Footer Placeholder 7"/>
          <p:cNvSpPr>
            <a:spLocks noGrp="1"/>
          </p:cNvSpPr>
          <p:nvPr>
            <p:ph type="ftr" sz="quarter" idx="11"/>
          </p:nvPr>
        </p:nvSpPr>
        <p:spPr/>
        <p:txBody>
          <a:bodyPr/>
          <a:lstStyle>
            <a:lvl1pPr>
              <a:defRPr>
                <a:latin typeface="Century Gothic" pitchFamily="34" charset="0"/>
              </a:defRPr>
            </a:lvl1pPr>
          </a:lstStyle>
          <a:p>
            <a:endParaRPr lang="en-IE" dirty="0"/>
          </a:p>
        </p:txBody>
      </p:sp>
      <p:sp>
        <p:nvSpPr>
          <p:cNvPr id="9" name="Slide Number Placeholder 8"/>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Date Placeholder 2"/>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4" name="Footer Placeholder 3"/>
          <p:cNvSpPr>
            <a:spLocks noGrp="1"/>
          </p:cNvSpPr>
          <p:nvPr>
            <p:ph type="ftr" sz="quarter" idx="11"/>
          </p:nvPr>
        </p:nvSpPr>
        <p:spPr/>
        <p:txBody>
          <a:bodyPr/>
          <a:lstStyle>
            <a:lvl1pPr>
              <a:defRPr>
                <a:latin typeface="Century Gothic" pitchFamily="34" charset="0"/>
              </a:defRPr>
            </a:lvl1pPr>
          </a:lstStyle>
          <a:p>
            <a:endParaRPr lang="en-IE" dirty="0"/>
          </a:p>
        </p:txBody>
      </p:sp>
      <p:sp>
        <p:nvSpPr>
          <p:cNvPr id="5" name="Slide Number Placeholder 4"/>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3" name="Footer Placeholder 2"/>
          <p:cNvSpPr>
            <a:spLocks noGrp="1"/>
          </p:cNvSpPr>
          <p:nvPr>
            <p:ph type="ftr" sz="quarter" idx="11"/>
          </p:nvPr>
        </p:nvSpPr>
        <p:spPr/>
        <p:txBody>
          <a:bodyPr/>
          <a:lstStyle>
            <a:lvl1pPr>
              <a:defRPr>
                <a:latin typeface="Century Gothic" pitchFamily="34" charset="0"/>
              </a:defRPr>
            </a:lvl1pPr>
          </a:lstStyle>
          <a:p>
            <a:endParaRPr lang="en-IE" dirty="0"/>
          </a:p>
        </p:txBody>
      </p:sp>
      <p:sp>
        <p:nvSpPr>
          <p:cNvPr id="4" name="Slide Number Placeholder 3"/>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a:xfrm>
            <a:off x="3575051" y="273054"/>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12/03/2013</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evel 12"/>
          <p:cNvSpPr/>
          <p:nvPr/>
        </p:nvSpPr>
        <p:spPr>
          <a:xfrm>
            <a:off x="0" y="0"/>
            <a:ext cx="9144000" cy="6858000"/>
          </a:xfrm>
          <a:prstGeom prst="bevel">
            <a:avLst>
              <a:gd name="adj" fmla="val 2948"/>
            </a:avLst>
          </a:prstGeom>
          <a:gradFill flip="none" rotWithShape="1">
            <a:gsLst>
              <a:gs pos="60000">
                <a:srgbClr val="990033"/>
              </a:gs>
              <a:gs pos="40000">
                <a:srgbClr val="FFCC33"/>
              </a:gs>
              <a:gs pos="0">
                <a:srgbClr val="FFCC33">
                  <a:lumMod val="100000"/>
                </a:srgbClr>
              </a:gs>
              <a:gs pos="100000">
                <a:srgbClr val="990033"/>
              </a:gs>
              <a:gs pos="20000">
                <a:srgbClr val="990033"/>
              </a:gs>
              <a:gs pos="80000">
                <a:srgbClr val="FFCC33"/>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00026" y="209551"/>
            <a:ext cx="8730000" cy="6450556"/>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B93E3AA2-FC4A-4421-ADF4-27C268264625}" type="datetimeFigureOut">
              <a:rPr lang="en-IE" smtClean="0"/>
              <a:pPr/>
              <a:t>12/03/2013</a:t>
            </a:fld>
            <a:endParaRPr lang="en-IE"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F79F11AE-FEA8-4E86-BAC6-BA1A6295265B}"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evel 12"/>
          <p:cNvSpPr/>
          <p:nvPr/>
        </p:nvSpPr>
        <p:spPr>
          <a:xfrm>
            <a:off x="0" y="0"/>
            <a:ext cx="9144000" cy="6858000"/>
          </a:xfrm>
          <a:prstGeom prst="bevel">
            <a:avLst>
              <a:gd name="adj" fmla="val 2948"/>
            </a:avLst>
          </a:prstGeom>
          <a:gradFill flip="none" rotWithShape="1">
            <a:gsLst>
              <a:gs pos="60000">
                <a:srgbClr val="990033"/>
              </a:gs>
              <a:gs pos="40000">
                <a:srgbClr val="FFCC33"/>
              </a:gs>
              <a:gs pos="0">
                <a:srgbClr val="FFCC33">
                  <a:lumMod val="100000"/>
                </a:srgbClr>
              </a:gs>
              <a:gs pos="100000">
                <a:srgbClr val="990033"/>
              </a:gs>
              <a:gs pos="20000">
                <a:srgbClr val="990033"/>
              </a:gs>
              <a:gs pos="80000">
                <a:srgbClr val="FFCC33"/>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 name="Rectangle 13"/>
          <p:cNvSpPr/>
          <p:nvPr/>
        </p:nvSpPr>
        <p:spPr>
          <a:xfrm>
            <a:off x="200026" y="209551"/>
            <a:ext cx="8730000" cy="6450556"/>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B93E3AA2-FC4A-4421-ADF4-27C268264625}" type="datetimeFigureOut">
              <a:rPr lang="en-IE" smtClean="0">
                <a:solidFill>
                  <a:prstClr val="black">
                    <a:tint val="75000"/>
                  </a:prstClr>
                </a:solidFill>
              </a:rPr>
              <a:pPr/>
              <a:t>12/03/2013</a:t>
            </a:fld>
            <a:endParaRPr lang="en-I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F79F11AE-FEA8-4E86-BAC6-BA1A6295265B}"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026710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Mock%20Up%20WS8/Mock%20up/Filling%20Cylinders%20-%20Scaled.gg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Mock%20Up%20WS8/Mock%20up/Filling%20Cylinders%20-%20Scaled.ggb"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Mock%20Up%20WS8/Mock%20up/Filling%20a%20cone%20-%20scaled.ggb"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NUL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Videos/Videos/Usain_Bolt_9.58_100m_New_World_Record_Berlin_%5bHQ%5d.fl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hyperlink" Target="Mock%20Up%20WS8/Mock%20up/Angry-Birds-and-Calculus-changed%20labels.ggb"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hyperlink" Target="Angry-Birds-and-Calculus-position-corrected.ggb" TargetMode="External"/><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hyperlink" Target="Angry-Birds-and-Calculus-position-corrected.ggb" TargetMode="External"/><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Angry-Birds-and-Calculus-position-corrected.ggb" TargetMode="Externa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8.png"/><Relationship Id="rId7" Type="http://schemas.openxmlformats.org/officeDocument/2006/relationships/image" Target="NULL"/><Relationship Id="rId12" Type="http://schemas.openxmlformats.org/officeDocument/2006/relationships/image" Target="../media/image50.png"/><Relationship Id="rId2" Type="http://schemas.openxmlformats.org/officeDocument/2006/relationships/hyperlink" Target="Angry-Birds-and-Calculus-position-corrected.ggb" TargetMode="Externa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0.png"/><Relationship Id="rId4" Type="http://schemas.openxmlformats.org/officeDocument/2006/relationships/image" Target="NULL"/><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0.png"/><Relationship Id="rId4" Type="http://schemas.openxmlformats.org/officeDocument/2006/relationships/image" Target="NULL"/><Relationship Id="rId9"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media/image52.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media/image52.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media/image52.png"/><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35.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media/image50.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gif"/><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0.xml"/><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8.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1.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notesSlide" Target="../notesSlides/notesSlide22.xml"/><Relationship Id="rId7" Type="http://schemas.openxmlformats.org/officeDocument/2006/relationships/image" Target="../media/image64.gi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63.gif"/><Relationship Id="rId5" Type="http://schemas.openxmlformats.org/officeDocument/2006/relationships/image" Target="../media/image62.wmf"/><Relationship Id="rId4" Type="http://schemas.openxmlformats.org/officeDocument/2006/relationships/oleObject" Target="../embeddings/oleObject7.bin"/><Relationship Id="rId9"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6.pn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err="1" smtClean="0">
                <a:solidFill>
                  <a:srgbClr val="990033"/>
                </a:solidFill>
                <a:effectLst>
                  <a:outerShdw blurRad="38100" dist="38100" dir="2700000" algn="tl">
                    <a:srgbClr val="000000">
                      <a:alpha val="43137"/>
                    </a:srgbClr>
                  </a:outerShdw>
                </a:effectLst>
              </a:rPr>
              <a:t>Cuspóir</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IE" i="1" dirty="0" smtClean="0">
                <a:solidFill>
                  <a:srgbClr val="990033"/>
                </a:solidFill>
              </a:rPr>
              <a:t>(1) </a:t>
            </a:r>
            <a:r>
              <a:rPr lang="en-IE" i="1" dirty="0" err="1" smtClean="0">
                <a:solidFill>
                  <a:srgbClr val="990033"/>
                </a:solidFill>
              </a:rPr>
              <a:t>Dul</a:t>
            </a:r>
            <a:r>
              <a:rPr lang="en-IE" i="1" dirty="0" smtClean="0">
                <a:solidFill>
                  <a:srgbClr val="990033"/>
                </a:solidFill>
              </a:rPr>
              <a:t> </a:t>
            </a:r>
            <a:r>
              <a:rPr lang="en-IE" i="1" dirty="0" err="1" smtClean="0">
                <a:solidFill>
                  <a:srgbClr val="990033"/>
                </a:solidFill>
              </a:rPr>
              <a:t>siar</a:t>
            </a:r>
            <a:r>
              <a:rPr lang="en-IE" i="1" dirty="0" smtClean="0">
                <a:solidFill>
                  <a:srgbClr val="990033"/>
                </a:solidFill>
              </a:rPr>
              <a:t> </a:t>
            </a:r>
            <a:r>
              <a:rPr lang="en-IE" i="1" dirty="0" err="1" smtClean="0">
                <a:solidFill>
                  <a:srgbClr val="990033"/>
                </a:solidFill>
              </a:rPr>
              <a:t>ar</a:t>
            </a:r>
            <a:r>
              <a:rPr lang="en-IE" i="1" dirty="0" smtClean="0">
                <a:solidFill>
                  <a:srgbClr val="990033"/>
                </a:solidFill>
              </a:rPr>
              <a:t> </a:t>
            </a:r>
            <a:r>
              <a:rPr lang="en-IE" i="1" dirty="0" err="1" smtClean="0">
                <a:solidFill>
                  <a:srgbClr val="990033"/>
                </a:solidFill>
              </a:rPr>
              <a:t>ráta</a:t>
            </a:r>
            <a:r>
              <a:rPr lang="en-IE" i="1" dirty="0" smtClean="0">
                <a:solidFill>
                  <a:srgbClr val="990033"/>
                </a:solidFill>
              </a:rPr>
              <a:t> </a:t>
            </a:r>
            <a:r>
              <a:rPr lang="en-IE" i="1" dirty="0" err="1" smtClean="0">
                <a:solidFill>
                  <a:srgbClr val="990033"/>
                </a:solidFill>
              </a:rPr>
              <a:t>athraithe</a:t>
            </a:r>
            <a:r>
              <a:rPr lang="en-IE" i="1" dirty="0" smtClean="0">
                <a:solidFill>
                  <a:srgbClr val="990033"/>
                </a:solidFill>
              </a:rPr>
              <a:t> </a:t>
            </a:r>
            <a:r>
              <a:rPr lang="en-IE" i="1" dirty="0" err="1" smtClean="0">
                <a:solidFill>
                  <a:srgbClr val="990033"/>
                </a:solidFill>
              </a:rPr>
              <a:t>agus</a:t>
            </a:r>
            <a:r>
              <a:rPr lang="en-IE" i="1" dirty="0" smtClean="0">
                <a:solidFill>
                  <a:srgbClr val="990033"/>
                </a:solidFill>
              </a:rPr>
              <a:t> </a:t>
            </a:r>
            <a:r>
              <a:rPr lang="en-IE" i="1" dirty="0" err="1" smtClean="0">
                <a:solidFill>
                  <a:srgbClr val="990033"/>
                </a:solidFill>
              </a:rPr>
              <a:t>idirdhealú</a:t>
            </a:r>
            <a:r>
              <a:rPr lang="en-IE" i="1" dirty="0" smtClean="0">
                <a:solidFill>
                  <a:srgbClr val="990033"/>
                </a:solidFill>
              </a:rPr>
              <a:t> </a:t>
            </a:r>
            <a:r>
              <a:rPr lang="en-IE" i="1" dirty="0" err="1" smtClean="0">
                <a:solidFill>
                  <a:srgbClr val="990033"/>
                </a:solidFill>
              </a:rPr>
              <a:t>idir</a:t>
            </a:r>
            <a:r>
              <a:rPr lang="en-IE" i="1" dirty="0" smtClean="0">
                <a:solidFill>
                  <a:srgbClr val="990033"/>
                </a:solidFill>
              </a:rPr>
              <a:t> </a:t>
            </a:r>
            <a:r>
              <a:rPr lang="en-IE" i="1" dirty="0" err="1" smtClean="0">
                <a:solidFill>
                  <a:srgbClr val="990033"/>
                </a:solidFill>
              </a:rPr>
              <a:t>ráta</a:t>
            </a:r>
            <a:r>
              <a:rPr lang="en-IE" i="1" dirty="0" smtClean="0">
                <a:solidFill>
                  <a:srgbClr val="990033"/>
                </a:solidFill>
              </a:rPr>
              <a:t> </a:t>
            </a:r>
            <a:r>
              <a:rPr lang="en-IE" i="1" dirty="0" err="1" smtClean="0">
                <a:solidFill>
                  <a:srgbClr val="990033"/>
                </a:solidFill>
              </a:rPr>
              <a:t>meánach</a:t>
            </a:r>
            <a:r>
              <a:rPr lang="en-IE" i="1" dirty="0" smtClean="0">
                <a:solidFill>
                  <a:srgbClr val="990033"/>
                </a:solidFill>
              </a:rPr>
              <a:t> </a:t>
            </a:r>
            <a:r>
              <a:rPr lang="en-IE" i="1" dirty="0" err="1" smtClean="0">
                <a:solidFill>
                  <a:srgbClr val="990033"/>
                </a:solidFill>
              </a:rPr>
              <a:t>agus</a:t>
            </a:r>
            <a:r>
              <a:rPr lang="en-IE" i="1" dirty="0" smtClean="0">
                <a:solidFill>
                  <a:srgbClr val="990033"/>
                </a:solidFill>
              </a:rPr>
              <a:t> </a:t>
            </a:r>
            <a:r>
              <a:rPr lang="en-IE" i="1" dirty="0" err="1" smtClean="0">
                <a:solidFill>
                  <a:srgbClr val="990033"/>
                </a:solidFill>
              </a:rPr>
              <a:t>ráta</a:t>
            </a:r>
            <a:r>
              <a:rPr lang="en-IE" i="1" dirty="0" smtClean="0">
                <a:solidFill>
                  <a:srgbClr val="990033"/>
                </a:solidFill>
              </a:rPr>
              <a:t> </a:t>
            </a:r>
            <a:r>
              <a:rPr lang="en-IE" i="1" dirty="0" err="1" smtClean="0">
                <a:solidFill>
                  <a:srgbClr val="990033"/>
                </a:solidFill>
              </a:rPr>
              <a:t>meandarach</a:t>
            </a:r>
            <a:r>
              <a:rPr lang="en-IE" i="1" dirty="0" smtClean="0">
                <a:solidFill>
                  <a:srgbClr val="990033"/>
                </a:solidFill>
              </a:rPr>
              <a:t> </a:t>
            </a:r>
            <a:r>
              <a:rPr lang="en-IE" i="1" dirty="0" err="1" smtClean="0">
                <a:solidFill>
                  <a:srgbClr val="990033"/>
                </a:solidFill>
              </a:rPr>
              <a:t>athraithe</a:t>
            </a:r>
            <a:r>
              <a:rPr lang="en-IE" i="1" dirty="0" smtClean="0">
                <a:solidFill>
                  <a:srgbClr val="990033"/>
                </a:solidFill>
              </a:rPr>
              <a:t>.</a:t>
            </a:r>
          </a:p>
          <a:p>
            <a:pPr marL="514350" indent="-514350" algn="ctr">
              <a:buAutoNum type="arabicParenBoth"/>
            </a:pPr>
            <a:endParaRPr lang="en-IE" i="1" dirty="0" smtClean="0">
              <a:solidFill>
                <a:srgbClr val="990033"/>
              </a:solidFill>
            </a:endParaRPr>
          </a:p>
          <a:p>
            <a:pPr marL="0" indent="0">
              <a:buNone/>
            </a:pPr>
            <a:r>
              <a:rPr lang="en-IE" i="1" dirty="0" smtClean="0">
                <a:solidFill>
                  <a:srgbClr val="990033"/>
                </a:solidFill>
              </a:rPr>
              <a:t>(2)</a:t>
            </a:r>
            <a:r>
              <a:rPr lang="en-IE" i="1" dirty="0" err="1" smtClean="0">
                <a:solidFill>
                  <a:srgbClr val="990033"/>
                </a:solidFill>
              </a:rPr>
              <a:t>Idé</a:t>
            </a:r>
            <a:r>
              <a:rPr lang="en-IE" i="1" dirty="0" smtClean="0">
                <a:solidFill>
                  <a:srgbClr val="990033"/>
                </a:solidFill>
              </a:rPr>
              <a:t> an </a:t>
            </a:r>
            <a:r>
              <a:rPr lang="en-IE" i="1" dirty="0" err="1" smtClean="0">
                <a:solidFill>
                  <a:srgbClr val="990033"/>
                </a:solidFill>
              </a:rPr>
              <a:t>díorthaigh</a:t>
            </a:r>
            <a:r>
              <a:rPr lang="en-IE" i="1" dirty="0" smtClean="0">
                <a:solidFill>
                  <a:srgbClr val="990033"/>
                </a:solidFill>
              </a:rPr>
              <a:t> a </a:t>
            </a:r>
            <a:r>
              <a:rPr lang="en-IE" i="1" dirty="0" err="1" smtClean="0">
                <a:solidFill>
                  <a:srgbClr val="990033"/>
                </a:solidFill>
              </a:rPr>
              <a:t>sheoladh</a:t>
            </a:r>
            <a:r>
              <a:rPr lang="en-IE" i="1" dirty="0" smtClean="0">
                <a:solidFill>
                  <a:srgbClr val="990033"/>
                </a:solidFill>
              </a:rPr>
              <a:t> </a:t>
            </a:r>
            <a:r>
              <a:rPr lang="en-IE" i="1" dirty="0" err="1" smtClean="0">
                <a:solidFill>
                  <a:srgbClr val="990033"/>
                </a:solidFill>
              </a:rPr>
              <a:t>isteach</a:t>
            </a:r>
            <a:r>
              <a:rPr lang="en-IE" i="1" dirty="0" smtClean="0">
                <a:solidFill>
                  <a:srgbClr val="990033"/>
                </a:solidFill>
              </a:rPr>
              <a:t>.</a:t>
            </a:r>
            <a:endParaRPr lang="en-IE" i="1" dirty="0">
              <a:solidFill>
                <a:srgbClr val="990033"/>
              </a:solidFill>
            </a:endParaRPr>
          </a:p>
        </p:txBody>
      </p:sp>
    </p:spTree>
    <p:extLst>
      <p:ext uri="{BB962C8B-B14F-4D97-AF65-F5344CB8AC3E}">
        <p14:creationId xmlns:p14="http://schemas.microsoft.com/office/powerpoint/2010/main" val="265127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82" t="26302" r="14063" b="13802"/>
          <a:stretch/>
        </p:blipFill>
        <p:spPr bwMode="auto">
          <a:xfrm>
            <a:off x="857249" y="1276350"/>
            <a:ext cx="7297061"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660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us.cdn2.123rf.com/168nwm/ifong/ifong1010/ifong101000012/8033740-tap-with-flowing-water-against-white-background.jpg"/>
          <p:cNvPicPr>
            <a:picLocks noChangeAspect="1" noChangeArrowheads="1"/>
          </p:cNvPicPr>
          <p:nvPr/>
        </p:nvPicPr>
        <p:blipFill>
          <a:blip r:embed="rId3" cstate="print"/>
          <a:srcRect/>
          <a:stretch>
            <a:fillRect/>
          </a:stretch>
        </p:blipFill>
        <p:spPr bwMode="auto">
          <a:xfrm>
            <a:off x="5841680" y="2307018"/>
            <a:ext cx="1200150" cy="1600200"/>
          </a:xfrm>
          <a:prstGeom prst="rect">
            <a:avLst/>
          </a:prstGeom>
          <a:noFill/>
        </p:spPr>
      </p:pic>
      <p:pic>
        <p:nvPicPr>
          <p:cNvPr id="35842" name="Picture 2" descr="http://us.cdn2.123rf.com/168nwm/ifong/ifong1010/ifong101000012/8033740-tap-with-flowing-water-against-white-background.jpg"/>
          <p:cNvPicPr>
            <a:picLocks noChangeAspect="1" noChangeArrowheads="1"/>
          </p:cNvPicPr>
          <p:nvPr/>
        </p:nvPicPr>
        <p:blipFill>
          <a:blip r:embed="rId3" cstate="print"/>
          <a:srcRect/>
          <a:stretch>
            <a:fillRect/>
          </a:stretch>
        </p:blipFill>
        <p:spPr bwMode="auto">
          <a:xfrm>
            <a:off x="2378513" y="2328041"/>
            <a:ext cx="1200150" cy="1600200"/>
          </a:xfrm>
          <a:prstGeom prst="rect">
            <a:avLst/>
          </a:prstGeom>
          <a:noFill/>
        </p:spPr>
      </p:pic>
      <p:sp>
        <p:nvSpPr>
          <p:cNvPr id="5" name="Title 3"/>
          <p:cNvSpPr txBox="1">
            <a:spLocks/>
          </p:cNvSpPr>
          <p:nvPr/>
        </p:nvSpPr>
        <p:spPr>
          <a:xfrm>
            <a:off x="428596" y="187654"/>
            <a:ext cx="8229600" cy="11430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Bain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úsáid</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as an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léaráid</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chéanna</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agus</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tarraing</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breacsceitse</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den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tslí</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 n-</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athraíonn</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airde</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an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uisce</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sna</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soithigh</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seo</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le ham,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agus</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iad</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á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líonadh</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Tá</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siad</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araon</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ar</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an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airde</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chéanna</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agus</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tá</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siad</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á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líonadh</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ag</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an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ráta</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2800" b="1" i="1" dirty="0" err="1" smtClean="0">
                <a:solidFill>
                  <a:srgbClr val="990033"/>
                </a:solidFill>
                <a:effectLst>
                  <a:outerShdw blurRad="38100" dist="38100" dir="2700000" algn="tl">
                    <a:srgbClr val="000000">
                      <a:alpha val="43137"/>
                    </a:srgbClr>
                  </a:outerShdw>
                </a:effectLst>
                <a:latin typeface="+mj-lt"/>
                <a:ea typeface="+mj-ea"/>
                <a:cs typeface="+mj-cs"/>
              </a:rPr>
              <a:t>céanna</a:t>
            </a:r>
            <a:r>
              <a:rPr lang="en-IE" sz="2800" b="1" i="1" dirty="0" smtClean="0">
                <a:solidFill>
                  <a:srgbClr val="990033"/>
                </a:solidFill>
                <a:effectLst>
                  <a:outerShdw blurRad="38100" dist="38100" dir="2700000" algn="tl">
                    <a:srgbClr val="000000">
                      <a:alpha val="43137"/>
                    </a:srgbClr>
                  </a:outerShdw>
                </a:effectLst>
                <a:latin typeface="+mj-lt"/>
                <a:ea typeface="+mj-ea"/>
                <a:cs typeface="+mj-cs"/>
              </a:rPr>
              <a:t>.</a:t>
            </a:r>
            <a:endParaRPr kumimoji="0" lang="en-IE" sz="2800" b="1" i="1"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mj-lt"/>
              <a:ea typeface="+mj-ea"/>
              <a:cs typeface="+mj-cs"/>
            </a:endParaRPr>
          </a:p>
        </p:txBody>
      </p:sp>
      <p:sp>
        <p:nvSpPr>
          <p:cNvPr id="6" name="Rectangle 5"/>
          <p:cNvSpPr/>
          <p:nvPr/>
        </p:nvSpPr>
        <p:spPr>
          <a:xfrm>
            <a:off x="1712207" y="5766914"/>
            <a:ext cx="1821332" cy="492443"/>
          </a:xfrm>
          <a:prstGeom prst="rect">
            <a:avLst/>
          </a:prstGeom>
        </p:spPr>
        <p:txBody>
          <a:bodyPr wrap="none">
            <a:spAutoFit/>
          </a:bodyPr>
          <a:lstStyle/>
          <a:p>
            <a:r>
              <a:rPr lang="en-IE" sz="2600" b="1" i="1" dirty="0" err="1" smtClean="0">
                <a:solidFill>
                  <a:srgbClr val="990033"/>
                </a:solidFill>
                <a:effectLst>
                  <a:outerShdw blurRad="38100" dist="38100" dir="2700000" algn="tl">
                    <a:srgbClr val="000000">
                      <a:alpha val="43137"/>
                    </a:srgbClr>
                  </a:outerShdw>
                </a:effectLst>
              </a:rPr>
              <a:t>Soitheach</a:t>
            </a:r>
            <a:r>
              <a:rPr lang="en-IE" sz="2600" b="1" i="1" dirty="0" smtClean="0">
                <a:solidFill>
                  <a:srgbClr val="990033"/>
                </a:solidFill>
                <a:effectLst>
                  <a:outerShdw blurRad="38100" dist="38100" dir="2700000" algn="tl">
                    <a:srgbClr val="000000">
                      <a:alpha val="43137"/>
                    </a:srgbClr>
                  </a:outerShdw>
                </a:effectLst>
              </a:rPr>
              <a:t> A</a:t>
            </a:r>
            <a:endParaRPr lang="en-IE" dirty="0"/>
          </a:p>
        </p:txBody>
      </p:sp>
      <p:sp>
        <p:nvSpPr>
          <p:cNvPr id="7" name="Rectangle 6"/>
          <p:cNvSpPr/>
          <p:nvPr/>
        </p:nvSpPr>
        <p:spPr>
          <a:xfrm>
            <a:off x="5345306" y="5766914"/>
            <a:ext cx="1806905" cy="492443"/>
          </a:xfrm>
          <a:prstGeom prst="rect">
            <a:avLst/>
          </a:prstGeom>
        </p:spPr>
        <p:txBody>
          <a:bodyPr wrap="none">
            <a:spAutoFit/>
          </a:bodyPr>
          <a:lstStyle/>
          <a:p>
            <a:r>
              <a:rPr lang="en-IE" sz="2600" b="1" i="1" dirty="0" err="1" smtClean="0">
                <a:solidFill>
                  <a:srgbClr val="990033"/>
                </a:solidFill>
                <a:effectLst>
                  <a:outerShdw blurRad="38100" dist="38100" dir="2700000" algn="tl">
                    <a:srgbClr val="000000">
                      <a:alpha val="43137"/>
                    </a:srgbClr>
                  </a:outerShdw>
                </a:effectLst>
              </a:rPr>
              <a:t>Soitheach</a:t>
            </a:r>
            <a:r>
              <a:rPr lang="en-IE" sz="2600" b="1" i="1" dirty="0" smtClean="0">
                <a:solidFill>
                  <a:srgbClr val="990033"/>
                </a:solidFill>
                <a:effectLst>
                  <a:outerShdw blurRad="38100" dist="38100" dir="2700000" algn="tl">
                    <a:srgbClr val="000000">
                      <a:alpha val="43137"/>
                    </a:srgbClr>
                  </a:outerShdw>
                </a:effectLst>
              </a:rPr>
              <a:t> B</a:t>
            </a:r>
            <a:endParaRPr lang="en-IE" dirty="0"/>
          </a:p>
        </p:txBody>
      </p:sp>
      <p:sp>
        <p:nvSpPr>
          <p:cNvPr id="2" name="Can 1"/>
          <p:cNvSpPr/>
          <p:nvPr/>
        </p:nvSpPr>
        <p:spPr>
          <a:xfrm>
            <a:off x="1923759" y="3732797"/>
            <a:ext cx="1451097" cy="187220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an 7"/>
          <p:cNvSpPr/>
          <p:nvPr/>
        </p:nvSpPr>
        <p:spPr>
          <a:xfrm>
            <a:off x="5235551" y="3717032"/>
            <a:ext cx="2016224" cy="202161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2" descr="http://www.soft32.com/blog/wp-content/uploads/2012/04/geogebra.png">
            <a:hlinkClick r:id="rId4" action="ppaction://hlinkfile"/>
          </p:cNvPr>
          <p:cNvPicPr>
            <a:picLocks noChangeAspect="1" noChangeArrowheads="1"/>
          </p:cNvPicPr>
          <p:nvPr/>
        </p:nvPicPr>
        <p:blipFill>
          <a:blip r:embed="rId5" cstate="print"/>
          <a:srcRect/>
          <a:stretch>
            <a:fillRect/>
          </a:stretch>
        </p:blipFill>
        <p:spPr bwMode="auto">
          <a:xfrm>
            <a:off x="8028386" y="5805264"/>
            <a:ext cx="809600" cy="809600"/>
          </a:xfrm>
          <a:prstGeom prst="rect">
            <a:avLst/>
          </a:prstGeom>
          <a:noFill/>
        </p:spPr>
      </p:pic>
      <p:cxnSp>
        <p:nvCxnSpPr>
          <p:cNvPr id="12" name="Straight Arrow Connector 11"/>
          <p:cNvCxnSpPr/>
          <p:nvPr/>
        </p:nvCxnSpPr>
        <p:spPr>
          <a:xfrm flipH="1" flipV="1">
            <a:off x="3547241" y="3846786"/>
            <a:ext cx="15766" cy="163961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78772" y="4430110"/>
            <a:ext cx="377026" cy="523220"/>
          </a:xfrm>
          <a:prstGeom prst="rect">
            <a:avLst/>
          </a:prstGeom>
          <a:noFill/>
        </p:spPr>
        <p:txBody>
          <a:bodyPr wrap="none" rtlCol="0">
            <a:spAutoFit/>
          </a:bodyPr>
          <a:lstStyle/>
          <a:p>
            <a:r>
              <a:rPr lang="en-IE" sz="2800" b="1" dirty="0" smtClean="0"/>
              <a:t>h</a:t>
            </a:r>
            <a:endParaRPr lang="en-IE" sz="2800" b="1" dirty="0"/>
          </a:p>
        </p:txBody>
      </p:sp>
      <p:cxnSp>
        <p:nvCxnSpPr>
          <p:cNvPr id="14" name="Straight Arrow Connector 13"/>
          <p:cNvCxnSpPr/>
          <p:nvPr/>
        </p:nvCxnSpPr>
        <p:spPr>
          <a:xfrm flipH="1" flipV="1">
            <a:off x="7436069" y="3920358"/>
            <a:ext cx="15766" cy="163961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7600" y="4503682"/>
            <a:ext cx="377026" cy="523220"/>
          </a:xfrm>
          <a:prstGeom prst="rect">
            <a:avLst/>
          </a:prstGeom>
          <a:noFill/>
        </p:spPr>
        <p:txBody>
          <a:bodyPr wrap="none" rtlCol="0">
            <a:spAutoFit/>
          </a:bodyPr>
          <a:lstStyle/>
          <a:p>
            <a:r>
              <a:rPr lang="en-IE" sz="2800" b="1" dirty="0" smtClean="0"/>
              <a:t>h</a:t>
            </a:r>
            <a:endParaRPr lang="en-IE" sz="2800" b="1" dirty="0"/>
          </a:p>
        </p:txBody>
      </p:sp>
    </p:spTree>
    <p:extLst>
      <p:ext uri="{BB962C8B-B14F-4D97-AF65-F5344CB8AC3E}">
        <p14:creationId xmlns:p14="http://schemas.microsoft.com/office/powerpoint/2010/main" val="9940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251" y="2702929"/>
            <a:ext cx="46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7251" y="2702929"/>
            <a:ext cx="46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692696"/>
            <a:ext cx="7992888" cy="5763116"/>
          </a:xfrm>
          <a:prstGeom prst="rect">
            <a:avLst/>
          </a:prstGeom>
        </p:spPr>
        <p:txBody>
          <a:bodyPr wrap="square">
            <a:spAutoFit/>
          </a:bodyPr>
          <a:lstStyle/>
          <a:p>
            <a:pPr marL="457200" indent="-457200">
              <a:buAutoNum type="arabicPeriod"/>
            </a:pPr>
            <a:r>
              <a:rPr lang="en-IE" sz="2000" dirty="0" smtClean="0">
                <a:solidFill>
                  <a:srgbClr val="990033"/>
                </a:solidFill>
              </a:rPr>
              <a:t>(</a:t>
            </a:r>
            <a:r>
              <a:rPr lang="en-IE" sz="2000" dirty="0" err="1" smtClean="0">
                <a:solidFill>
                  <a:srgbClr val="990033"/>
                </a:solidFill>
              </a:rPr>
              <a:t>i</a:t>
            </a:r>
            <a:r>
              <a:rPr lang="en-IE" sz="2000" dirty="0" smtClean="0">
                <a:solidFill>
                  <a:srgbClr val="990033"/>
                </a:solidFill>
              </a:rPr>
              <a:t>) </a:t>
            </a:r>
            <a:r>
              <a:rPr lang="en-IE" sz="2000" dirty="0" err="1" smtClean="0">
                <a:solidFill>
                  <a:srgbClr val="990033"/>
                </a:solidFill>
              </a:rPr>
              <a:t>Líontar</a:t>
            </a:r>
            <a:r>
              <a:rPr lang="en-IE" sz="2000" dirty="0" smtClean="0">
                <a:solidFill>
                  <a:srgbClr val="990033"/>
                </a:solidFill>
              </a:rPr>
              <a:t> </a:t>
            </a:r>
            <a:r>
              <a:rPr lang="en-IE" sz="2000" dirty="0" err="1" smtClean="0">
                <a:solidFill>
                  <a:srgbClr val="990033"/>
                </a:solidFill>
              </a:rPr>
              <a:t>dhá</a:t>
            </a:r>
            <a:r>
              <a:rPr lang="en-IE" sz="2000" dirty="0" smtClean="0">
                <a:solidFill>
                  <a:srgbClr val="990033"/>
                </a:solidFill>
              </a:rPr>
              <a:t> </a:t>
            </a:r>
            <a:r>
              <a:rPr lang="en-IE" sz="2000" dirty="0" err="1" smtClean="0">
                <a:solidFill>
                  <a:srgbClr val="990033"/>
                </a:solidFill>
              </a:rPr>
              <a:t>shorcóir</a:t>
            </a:r>
            <a:r>
              <a:rPr lang="en-IE" sz="2000" dirty="0" smtClean="0">
                <a:solidFill>
                  <a:srgbClr val="990033"/>
                </a:solidFill>
              </a:rPr>
              <a:t> A </a:t>
            </a:r>
            <a:r>
              <a:rPr lang="en-IE" sz="2000" dirty="0" err="1" smtClean="0">
                <a:solidFill>
                  <a:srgbClr val="990033"/>
                </a:solidFill>
              </a:rPr>
              <a:t>agus</a:t>
            </a:r>
            <a:r>
              <a:rPr lang="en-IE" sz="2000" dirty="0" smtClean="0">
                <a:solidFill>
                  <a:srgbClr val="990033"/>
                </a:solidFill>
              </a:rPr>
              <a:t> B le </a:t>
            </a:r>
            <a:r>
              <a:rPr lang="en-IE" sz="2000" dirty="0" err="1" smtClean="0">
                <a:solidFill>
                  <a:srgbClr val="990033"/>
                </a:solidFill>
              </a:rPr>
              <a:t>huisce</a:t>
            </a:r>
            <a:r>
              <a:rPr lang="en-IE" sz="2000" dirty="0" smtClean="0">
                <a:solidFill>
                  <a:srgbClr val="990033"/>
                </a:solidFill>
              </a:rPr>
              <a:t>. </a:t>
            </a:r>
            <a:r>
              <a:rPr lang="en-IE" sz="2000" dirty="0" err="1" smtClean="0">
                <a:solidFill>
                  <a:srgbClr val="990033"/>
                </a:solidFill>
              </a:rPr>
              <a:t>Athraíonn</a:t>
            </a:r>
            <a:r>
              <a:rPr lang="en-IE" sz="2000" dirty="0" smtClean="0">
                <a:solidFill>
                  <a:srgbClr val="990033"/>
                </a:solidFill>
              </a:rPr>
              <a:t> an </a:t>
            </a:r>
            <a:r>
              <a:rPr lang="en-IE" sz="2000" dirty="0" err="1" smtClean="0">
                <a:solidFill>
                  <a:srgbClr val="990033"/>
                </a:solidFill>
              </a:rPr>
              <a:t>toirt</a:t>
            </a:r>
            <a:r>
              <a:rPr lang="en-IE" sz="2000" dirty="0" smtClean="0">
                <a:solidFill>
                  <a:srgbClr val="990033"/>
                </a:solidFill>
              </a:rPr>
              <a:t> </a:t>
            </a:r>
            <a:r>
              <a:rPr lang="en-IE" sz="2000" dirty="0" err="1" smtClean="0">
                <a:solidFill>
                  <a:srgbClr val="990033"/>
                </a:solidFill>
              </a:rPr>
              <a:t>uisce</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ráta</a:t>
            </a:r>
            <a:r>
              <a:rPr lang="en-IE" sz="2000" dirty="0" smtClean="0">
                <a:solidFill>
                  <a:srgbClr val="990033"/>
                </a:solidFill>
              </a:rPr>
              <a:t> </a:t>
            </a:r>
            <a:r>
              <a:rPr lang="en-IE" sz="2000" dirty="0" err="1" smtClean="0">
                <a:solidFill>
                  <a:srgbClr val="990033"/>
                </a:solidFill>
              </a:rPr>
              <a:t>céanna</a:t>
            </a:r>
            <a:r>
              <a:rPr lang="en-IE" sz="2000" dirty="0" smtClean="0">
                <a:solidFill>
                  <a:srgbClr val="990033"/>
                </a:solidFill>
              </a:rPr>
              <a:t> </a:t>
            </a:r>
            <a:r>
              <a:rPr lang="en-IE" sz="2000" dirty="0" err="1" smtClean="0">
                <a:solidFill>
                  <a:srgbClr val="990033"/>
                </a:solidFill>
              </a:rPr>
              <a:t>sa</a:t>
            </a:r>
            <a:r>
              <a:rPr lang="en-IE" sz="2000" dirty="0" smtClean="0">
                <a:solidFill>
                  <a:srgbClr val="990033"/>
                </a:solidFill>
              </a:rPr>
              <a:t> </a:t>
            </a:r>
            <a:r>
              <a:rPr lang="en-IE" sz="2000" dirty="0" err="1" smtClean="0">
                <a:solidFill>
                  <a:srgbClr val="990033"/>
                </a:solidFill>
              </a:rPr>
              <a:t>dá</a:t>
            </a:r>
            <a:r>
              <a:rPr lang="en-IE" sz="2000" dirty="0" smtClean="0">
                <a:solidFill>
                  <a:srgbClr val="990033"/>
                </a:solidFill>
              </a:rPr>
              <a:t> </a:t>
            </a:r>
            <a:r>
              <a:rPr lang="en-IE" sz="2000" dirty="0" err="1" smtClean="0">
                <a:solidFill>
                  <a:srgbClr val="990033"/>
                </a:solidFill>
              </a:rPr>
              <a:t>cheann</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tá</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ceann</a:t>
            </a:r>
            <a:r>
              <a:rPr lang="en-IE" sz="2000" dirty="0" smtClean="0">
                <a:solidFill>
                  <a:srgbClr val="990033"/>
                </a:solidFill>
              </a:rPr>
              <a:t> den </a:t>
            </a:r>
            <a:r>
              <a:rPr lang="en-IE" sz="2000" dirty="0" err="1" smtClean="0">
                <a:solidFill>
                  <a:srgbClr val="990033"/>
                </a:solidFill>
              </a:rPr>
              <a:t>dá</a:t>
            </a:r>
            <a:r>
              <a:rPr lang="en-IE" sz="2000" dirty="0" smtClean="0">
                <a:solidFill>
                  <a:srgbClr val="990033"/>
                </a:solidFill>
              </a:rPr>
              <a:t> </a:t>
            </a:r>
            <a:r>
              <a:rPr lang="en-IE" sz="2000" dirty="0" err="1" smtClean="0">
                <a:solidFill>
                  <a:srgbClr val="990033"/>
                </a:solidFill>
              </a:rPr>
              <a:t>shorcóir</a:t>
            </a:r>
            <a:r>
              <a:rPr lang="en-IE" sz="2000" dirty="0" smtClean="0">
                <a:solidFill>
                  <a:srgbClr val="990033"/>
                </a:solidFill>
              </a:rPr>
              <a:t> 12cm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airde</a:t>
            </a:r>
            <a:r>
              <a:rPr lang="en-IE" sz="2000" dirty="0" smtClean="0">
                <a:solidFill>
                  <a:srgbClr val="990033"/>
                </a:solidFill>
              </a:rPr>
              <a:t>.  </a:t>
            </a:r>
            <a:r>
              <a:rPr lang="en-IE" sz="2000" dirty="0" err="1" smtClean="0">
                <a:solidFill>
                  <a:srgbClr val="990033"/>
                </a:solidFill>
              </a:rPr>
              <a:t>Sceitseáil</a:t>
            </a:r>
            <a:r>
              <a:rPr lang="en-IE" sz="2000" dirty="0" smtClean="0">
                <a:solidFill>
                  <a:srgbClr val="990033"/>
                </a:solidFill>
              </a:rPr>
              <a:t> </a:t>
            </a:r>
            <a:r>
              <a:rPr lang="en-IE" sz="2000" dirty="0" err="1" smtClean="0">
                <a:solidFill>
                  <a:srgbClr val="990033"/>
                </a:solidFill>
              </a:rPr>
              <a:t>graf</a:t>
            </a:r>
            <a:r>
              <a:rPr lang="en-IE" sz="2000" dirty="0" smtClean="0">
                <a:solidFill>
                  <a:srgbClr val="990033"/>
                </a:solidFill>
              </a:rPr>
              <a:t> a </a:t>
            </a:r>
            <a:r>
              <a:rPr lang="en-IE" sz="2000" dirty="0" err="1" smtClean="0">
                <a:solidFill>
                  <a:srgbClr val="990033"/>
                </a:solidFill>
              </a:rPr>
              <a:t>léiríonn</a:t>
            </a:r>
            <a:r>
              <a:rPr lang="en-IE" sz="2000" dirty="0" smtClean="0">
                <a:solidFill>
                  <a:srgbClr val="990033"/>
                </a:solidFill>
              </a:rPr>
              <a:t> an </a:t>
            </a:r>
            <a:r>
              <a:rPr lang="en-IE" sz="2000" dirty="0" err="1" smtClean="0">
                <a:solidFill>
                  <a:srgbClr val="990033"/>
                </a:solidFill>
              </a:rPr>
              <a:t>ráta</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 n-</a:t>
            </a:r>
            <a:r>
              <a:rPr lang="en-IE" sz="2000" dirty="0" err="1" smtClean="0">
                <a:solidFill>
                  <a:srgbClr val="990033"/>
                </a:solidFill>
              </a:rPr>
              <a:t>athraíonn</a:t>
            </a:r>
            <a:r>
              <a:rPr lang="en-IE" sz="2000" dirty="0" smtClean="0">
                <a:solidFill>
                  <a:srgbClr val="990033"/>
                </a:solidFill>
              </a:rPr>
              <a:t> </a:t>
            </a:r>
            <a:r>
              <a:rPr lang="en-IE" sz="2000" dirty="0" err="1" smtClean="0">
                <a:solidFill>
                  <a:srgbClr val="990033"/>
                </a:solidFill>
              </a:rPr>
              <a:t>airde</a:t>
            </a:r>
            <a:r>
              <a:rPr lang="en-IE" sz="2000" dirty="0" smtClean="0">
                <a:solidFill>
                  <a:srgbClr val="990033"/>
                </a:solidFill>
              </a:rPr>
              <a:t> an </a:t>
            </a:r>
            <a:r>
              <a:rPr lang="en-IE" sz="2000" dirty="0" err="1" smtClean="0">
                <a:solidFill>
                  <a:srgbClr val="990033"/>
                </a:solidFill>
              </a:rPr>
              <a:t>leibhéil</a:t>
            </a:r>
            <a:r>
              <a:rPr lang="en-IE" sz="2000" dirty="0" smtClean="0">
                <a:solidFill>
                  <a:srgbClr val="990033"/>
                </a:solidFill>
              </a:rPr>
              <a:t> </a:t>
            </a:r>
            <a:r>
              <a:rPr lang="en-IE" sz="2000" dirty="0" err="1" smtClean="0">
                <a:solidFill>
                  <a:srgbClr val="990033"/>
                </a:solidFill>
              </a:rPr>
              <a:t>uisce</a:t>
            </a:r>
            <a:r>
              <a:rPr lang="en-IE" sz="2000" dirty="0" smtClean="0">
                <a:solidFill>
                  <a:srgbClr val="990033"/>
                </a:solidFill>
              </a:rPr>
              <a:t> le </a:t>
            </a:r>
            <a:r>
              <a:rPr lang="en-IE" sz="2000" dirty="0" err="1" smtClean="0">
                <a:solidFill>
                  <a:srgbClr val="990033"/>
                </a:solidFill>
              </a:rPr>
              <a:t>himeacht</a:t>
            </a:r>
            <a:r>
              <a:rPr lang="en-IE" sz="2000" dirty="0" smtClean="0">
                <a:solidFill>
                  <a:srgbClr val="990033"/>
                </a:solidFill>
              </a:rPr>
              <a:t> </a:t>
            </a:r>
            <a:r>
              <a:rPr lang="en-IE" sz="2000" dirty="0" err="1" smtClean="0">
                <a:solidFill>
                  <a:srgbClr val="990033"/>
                </a:solidFill>
              </a:rPr>
              <a:t>ama</a:t>
            </a:r>
            <a:r>
              <a:rPr lang="en-IE" sz="2000" dirty="0" smtClean="0">
                <a:solidFill>
                  <a:srgbClr val="990033"/>
                </a:solidFill>
              </a:rPr>
              <a:t> </a:t>
            </a:r>
            <a:r>
              <a:rPr lang="en-IE" sz="2000" dirty="0" err="1" smtClean="0">
                <a:solidFill>
                  <a:srgbClr val="990033"/>
                </a:solidFill>
              </a:rPr>
              <a:t>sa</a:t>
            </a:r>
            <a:r>
              <a:rPr lang="en-IE" sz="2000" dirty="0" smtClean="0">
                <a:solidFill>
                  <a:srgbClr val="990033"/>
                </a:solidFill>
              </a:rPr>
              <a:t> </a:t>
            </a:r>
            <a:r>
              <a:rPr lang="en-IE" sz="2000" dirty="0" err="1" smtClean="0">
                <a:solidFill>
                  <a:srgbClr val="990033"/>
                </a:solidFill>
              </a:rPr>
              <a:t>dá</a:t>
            </a:r>
            <a:r>
              <a:rPr lang="en-IE" sz="2000" dirty="0" smtClean="0">
                <a:solidFill>
                  <a:srgbClr val="990033"/>
                </a:solidFill>
              </a:rPr>
              <a:t> </a:t>
            </a:r>
            <a:r>
              <a:rPr lang="en-IE" sz="2000" dirty="0" err="1" smtClean="0">
                <a:solidFill>
                  <a:srgbClr val="990033"/>
                </a:solidFill>
              </a:rPr>
              <a:t>shorcóir</a:t>
            </a:r>
            <a:r>
              <a:rPr lang="en-IE" sz="2000" dirty="0" smtClean="0">
                <a:solidFill>
                  <a:srgbClr val="990033"/>
                </a:solidFill>
              </a:rPr>
              <a:t>.  </a:t>
            </a:r>
            <a:r>
              <a:rPr lang="en-IE" sz="2000" dirty="0" err="1" smtClean="0">
                <a:solidFill>
                  <a:srgbClr val="990033"/>
                </a:solidFill>
              </a:rPr>
              <a:t>Cuir</a:t>
            </a:r>
            <a:r>
              <a:rPr lang="en-IE" sz="2000" dirty="0" smtClean="0">
                <a:solidFill>
                  <a:srgbClr val="990033"/>
                </a:solidFill>
              </a:rPr>
              <a:t> an </a:t>
            </a:r>
            <a:r>
              <a:rPr lang="en-IE" sz="2000" dirty="0" err="1" smtClean="0">
                <a:solidFill>
                  <a:srgbClr val="990033"/>
                </a:solidFill>
              </a:rPr>
              <a:t>dá</a:t>
            </a:r>
            <a:r>
              <a:rPr lang="en-IE" sz="2000" dirty="0" smtClean="0">
                <a:solidFill>
                  <a:srgbClr val="990033"/>
                </a:solidFill>
              </a:rPr>
              <a:t> </a:t>
            </a:r>
            <a:r>
              <a:rPr lang="en-IE" sz="2000" dirty="0" err="1" smtClean="0">
                <a:solidFill>
                  <a:srgbClr val="990033"/>
                </a:solidFill>
              </a:rPr>
              <a:t>shorcóir</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ngraf</a:t>
            </a:r>
            <a:r>
              <a:rPr lang="en-IE" sz="2000" dirty="0" smtClean="0">
                <a:solidFill>
                  <a:srgbClr val="990033"/>
                </a:solidFill>
              </a:rPr>
              <a:t> </a:t>
            </a:r>
            <a:r>
              <a:rPr lang="en-IE" sz="2000" dirty="0" err="1" smtClean="0">
                <a:solidFill>
                  <a:srgbClr val="990033"/>
                </a:solidFill>
              </a:rPr>
              <a:t>céanna</a:t>
            </a:r>
            <a:r>
              <a:rPr lang="en-IE" sz="2000" dirty="0" smtClean="0">
                <a:solidFill>
                  <a:srgbClr val="990033"/>
                </a:solidFill>
              </a:rPr>
              <a:t>.  6 </a:t>
            </a:r>
            <a:r>
              <a:rPr lang="en-IE" sz="2000" dirty="0" err="1" smtClean="0">
                <a:solidFill>
                  <a:srgbClr val="990033"/>
                </a:solidFill>
              </a:rPr>
              <a:t>shoicind</a:t>
            </a:r>
            <a:r>
              <a:rPr lang="en-IE" sz="2000" dirty="0" smtClean="0">
                <a:solidFill>
                  <a:srgbClr val="990033"/>
                </a:solidFill>
              </a:rPr>
              <a:t> a </a:t>
            </a:r>
            <a:r>
              <a:rPr lang="en-IE" sz="2000" dirty="0" err="1" smtClean="0">
                <a:solidFill>
                  <a:srgbClr val="990033"/>
                </a:solidFill>
              </a:rPr>
              <a:t>thógann</a:t>
            </a:r>
            <a:r>
              <a:rPr lang="en-IE" sz="2000" dirty="0" smtClean="0">
                <a:solidFill>
                  <a:srgbClr val="990033"/>
                </a:solidFill>
              </a:rPr>
              <a:t> </a:t>
            </a:r>
            <a:r>
              <a:rPr lang="en-IE" sz="2000" dirty="0" err="1" smtClean="0">
                <a:solidFill>
                  <a:srgbClr val="990033"/>
                </a:solidFill>
              </a:rPr>
              <a:t>sé</a:t>
            </a:r>
            <a:r>
              <a:rPr lang="en-IE" sz="2000" dirty="0" smtClean="0">
                <a:solidFill>
                  <a:srgbClr val="990033"/>
                </a:solidFill>
              </a:rPr>
              <a:t> </a:t>
            </a:r>
            <a:r>
              <a:rPr lang="en-IE" sz="2000" dirty="0" err="1" smtClean="0">
                <a:solidFill>
                  <a:srgbClr val="990033"/>
                </a:solidFill>
              </a:rPr>
              <a:t>chun</a:t>
            </a:r>
            <a:r>
              <a:rPr lang="en-IE" sz="2000" dirty="0" smtClean="0">
                <a:solidFill>
                  <a:srgbClr val="990033"/>
                </a:solidFill>
              </a:rPr>
              <a:t> </a:t>
            </a:r>
            <a:r>
              <a:rPr lang="en-IE" sz="2000" dirty="0" err="1" smtClean="0">
                <a:solidFill>
                  <a:srgbClr val="990033"/>
                </a:solidFill>
              </a:rPr>
              <a:t>sorcóir</a:t>
            </a:r>
            <a:r>
              <a:rPr lang="en-IE" sz="2000" dirty="0" smtClean="0">
                <a:solidFill>
                  <a:srgbClr val="990033"/>
                </a:solidFill>
              </a:rPr>
              <a:t> A </a:t>
            </a:r>
            <a:r>
              <a:rPr lang="en-IE" sz="2000" dirty="0" err="1" smtClean="0">
                <a:solidFill>
                  <a:srgbClr val="990033"/>
                </a:solidFill>
              </a:rPr>
              <a:t>a</a:t>
            </a:r>
            <a:r>
              <a:rPr lang="en-IE" sz="2000" dirty="0" smtClean="0">
                <a:solidFill>
                  <a:srgbClr val="990033"/>
                </a:solidFill>
              </a:rPr>
              <a:t> </a:t>
            </a:r>
            <a:r>
              <a:rPr lang="en-IE" sz="2000" dirty="0" err="1" smtClean="0">
                <a:solidFill>
                  <a:srgbClr val="990033"/>
                </a:solidFill>
              </a:rPr>
              <a:t>líonadh</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beidh</a:t>
            </a:r>
            <a:r>
              <a:rPr lang="en-IE" sz="2000" dirty="0" smtClean="0">
                <a:solidFill>
                  <a:srgbClr val="990033"/>
                </a:solidFill>
              </a:rPr>
              <a:t> </a:t>
            </a:r>
            <a:r>
              <a:rPr lang="en-IE" sz="2000" dirty="0" err="1" smtClean="0">
                <a:solidFill>
                  <a:srgbClr val="990033"/>
                </a:solidFill>
              </a:rPr>
              <a:t>sorcóir</a:t>
            </a:r>
            <a:r>
              <a:rPr lang="en-IE" sz="2000" dirty="0" smtClean="0">
                <a:solidFill>
                  <a:srgbClr val="990033"/>
                </a:solidFill>
              </a:rPr>
              <a:t> B </a:t>
            </a:r>
            <a:r>
              <a:rPr lang="en-IE" sz="2000" dirty="0" err="1" smtClean="0">
                <a:solidFill>
                  <a:srgbClr val="990033"/>
                </a:solidFill>
              </a:rPr>
              <a:t>lán</a:t>
            </a:r>
            <a:r>
              <a:rPr lang="en-IE" sz="2000" dirty="0" smtClean="0">
                <a:solidFill>
                  <a:srgbClr val="990033"/>
                </a:solidFill>
              </a:rPr>
              <a:t> </a:t>
            </a:r>
            <a:r>
              <a:rPr lang="en-IE" sz="2000" dirty="0" err="1" smtClean="0">
                <a:solidFill>
                  <a:srgbClr val="990033"/>
                </a:solidFill>
              </a:rPr>
              <a:t>faoi</a:t>
            </a:r>
            <a:r>
              <a:rPr lang="en-IE" sz="2000" dirty="0" smtClean="0">
                <a:solidFill>
                  <a:srgbClr val="990033"/>
                </a:solidFill>
              </a:rPr>
              <a:t> </a:t>
            </a:r>
            <a:r>
              <a:rPr lang="en-IE" sz="2000" dirty="0" err="1" smtClean="0">
                <a:solidFill>
                  <a:srgbClr val="990033"/>
                </a:solidFill>
              </a:rPr>
              <a:t>cheann</a:t>
            </a:r>
            <a:r>
              <a:rPr lang="en-IE" sz="2000" dirty="0" smtClean="0">
                <a:solidFill>
                  <a:srgbClr val="990033"/>
                </a:solidFill>
              </a:rPr>
              <a:t> 24 </a:t>
            </a:r>
            <a:r>
              <a:rPr lang="en-IE" sz="2000" dirty="0" err="1" smtClean="0">
                <a:solidFill>
                  <a:srgbClr val="990033"/>
                </a:solidFill>
              </a:rPr>
              <a:t>soicind</a:t>
            </a:r>
            <a:r>
              <a:rPr lang="en-IE" sz="2000" dirty="0" smtClean="0">
                <a:solidFill>
                  <a:srgbClr val="990033"/>
                </a:solidFill>
              </a:rPr>
              <a:t>.</a:t>
            </a: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sz="1050"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endParaRPr lang="en-IE" sz="2000" dirty="0" smtClean="0">
              <a:solidFill>
                <a:srgbClr val="990033"/>
              </a:solidFill>
            </a:endParaRPr>
          </a:p>
          <a:p>
            <a:endParaRPr lang="en-IE" sz="2000" b="1" dirty="0">
              <a:solidFill>
                <a:srgbClr val="990033"/>
              </a:solidFill>
            </a:endParaRPr>
          </a:p>
          <a:p>
            <a:pPr indent="449263"/>
            <a:r>
              <a:rPr lang="en-IE" sz="2000" b="1" dirty="0" smtClean="0">
                <a:solidFill>
                  <a:srgbClr val="990033"/>
                </a:solidFill>
              </a:rPr>
              <a:t>ii</a:t>
            </a:r>
            <a:r>
              <a:rPr lang="en-IE" sz="2000" b="1" dirty="0">
                <a:solidFill>
                  <a:srgbClr val="990033"/>
                </a:solidFill>
              </a:rPr>
              <a:t>)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fáth</a:t>
            </a:r>
            <a:r>
              <a:rPr lang="en-IE" sz="2000" dirty="0" smtClean="0">
                <a:solidFill>
                  <a:srgbClr val="990033"/>
                </a:solidFill>
              </a:rPr>
              <a:t> a </a:t>
            </a:r>
            <a:r>
              <a:rPr lang="en-IE" sz="2000" dirty="0" err="1" smtClean="0">
                <a:solidFill>
                  <a:srgbClr val="990033"/>
                </a:solidFill>
              </a:rPr>
              <a:t>dtógann</a:t>
            </a:r>
            <a:r>
              <a:rPr lang="en-IE" sz="2000" dirty="0" smtClean="0">
                <a:solidFill>
                  <a:srgbClr val="990033"/>
                </a:solidFill>
              </a:rPr>
              <a:t> </a:t>
            </a:r>
            <a:r>
              <a:rPr lang="en-IE" sz="2000" dirty="0" err="1" smtClean="0">
                <a:solidFill>
                  <a:srgbClr val="990033"/>
                </a:solidFill>
              </a:rPr>
              <a:t>sé</a:t>
            </a:r>
            <a:r>
              <a:rPr lang="en-IE" sz="2000" dirty="0" smtClean="0">
                <a:solidFill>
                  <a:srgbClr val="990033"/>
                </a:solidFill>
              </a:rPr>
              <a:t> </a:t>
            </a:r>
            <a:r>
              <a:rPr lang="en-IE" sz="2000" dirty="0" err="1" smtClean="0">
                <a:solidFill>
                  <a:srgbClr val="990033"/>
                </a:solidFill>
              </a:rPr>
              <a:t>níos</a:t>
            </a:r>
            <a:r>
              <a:rPr lang="en-IE" sz="2000" dirty="0" smtClean="0">
                <a:solidFill>
                  <a:srgbClr val="990033"/>
                </a:solidFill>
              </a:rPr>
              <a:t> </a:t>
            </a:r>
            <a:r>
              <a:rPr lang="en-IE" sz="2000" dirty="0" err="1" smtClean="0">
                <a:solidFill>
                  <a:srgbClr val="990033"/>
                </a:solidFill>
              </a:rPr>
              <a:t>faide</a:t>
            </a:r>
            <a:r>
              <a:rPr lang="en-IE" sz="2000" dirty="0" smtClean="0">
                <a:solidFill>
                  <a:srgbClr val="990033"/>
                </a:solidFill>
              </a:rPr>
              <a:t> </a:t>
            </a:r>
            <a:r>
              <a:rPr lang="en-IE" sz="2000" dirty="0" err="1" smtClean="0">
                <a:solidFill>
                  <a:srgbClr val="990033"/>
                </a:solidFill>
              </a:rPr>
              <a:t>chun</a:t>
            </a:r>
            <a:r>
              <a:rPr lang="en-IE" sz="2000" dirty="0" smtClean="0">
                <a:solidFill>
                  <a:srgbClr val="990033"/>
                </a:solidFill>
              </a:rPr>
              <a:t> </a:t>
            </a:r>
            <a:r>
              <a:rPr lang="en-IE" sz="2000" dirty="0" err="1" smtClean="0">
                <a:solidFill>
                  <a:srgbClr val="990033"/>
                </a:solidFill>
              </a:rPr>
              <a:t>sorcóir</a:t>
            </a:r>
            <a:r>
              <a:rPr lang="en-IE" sz="2000" dirty="0" smtClean="0">
                <a:solidFill>
                  <a:srgbClr val="990033"/>
                </a:solidFill>
              </a:rPr>
              <a:t> B a </a:t>
            </a:r>
            <a:r>
              <a:rPr lang="en-IE" sz="2000" dirty="0" err="1" smtClean="0">
                <a:solidFill>
                  <a:srgbClr val="990033"/>
                </a:solidFill>
              </a:rPr>
              <a:t>líonadh</a:t>
            </a:r>
            <a:r>
              <a:rPr lang="en-IE" sz="2000" dirty="0" smtClean="0">
                <a:solidFill>
                  <a:srgbClr val="990033"/>
                </a:solidFill>
              </a:rPr>
              <a:t>?</a:t>
            </a:r>
            <a:endParaRPr lang="en-IE" sz="2000" dirty="0">
              <a:solidFill>
                <a:srgbClr val="990033"/>
              </a:solidFill>
            </a:endParaRPr>
          </a:p>
        </p:txBody>
      </p:sp>
      <p:grpSp>
        <p:nvGrpSpPr>
          <p:cNvPr id="4" name="Group 3"/>
          <p:cNvGrpSpPr/>
          <p:nvPr/>
        </p:nvGrpSpPr>
        <p:grpSpPr>
          <a:xfrm>
            <a:off x="8784000" y="490052"/>
            <a:ext cx="8142895" cy="5807213"/>
            <a:chOff x="8784000" y="490052"/>
            <a:chExt cx="8142895" cy="5807213"/>
          </a:xfrm>
        </p:grpSpPr>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3" t="476"/>
            <a:stretch/>
          </p:blipFill>
          <p:spPr bwMode="auto">
            <a:xfrm>
              <a:off x="9144000" y="490052"/>
              <a:ext cx="7782895" cy="58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
        <p:nvSpPr>
          <p:cNvPr id="5" name="Can 4"/>
          <p:cNvSpPr/>
          <p:nvPr/>
        </p:nvSpPr>
        <p:spPr>
          <a:xfrm>
            <a:off x="599997" y="2897555"/>
            <a:ext cx="1123085" cy="2520000"/>
          </a:xfrm>
          <a:prstGeom prst="can">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Can 14"/>
          <p:cNvSpPr/>
          <p:nvPr/>
        </p:nvSpPr>
        <p:spPr>
          <a:xfrm>
            <a:off x="599997" y="2910381"/>
            <a:ext cx="1123085" cy="2520000"/>
          </a:xfrm>
          <a:prstGeom prst="can">
            <a:avLst/>
          </a:prstGeom>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Can 15"/>
          <p:cNvSpPr/>
          <p:nvPr/>
        </p:nvSpPr>
        <p:spPr>
          <a:xfrm>
            <a:off x="2127498" y="2802771"/>
            <a:ext cx="2088000" cy="2725200"/>
          </a:xfrm>
          <a:prstGeom prst="can">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Can 16"/>
          <p:cNvSpPr/>
          <p:nvPr/>
        </p:nvSpPr>
        <p:spPr>
          <a:xfrm>
            <a:off x="2127498" y="2802771"/>
            <a:ext cx="2088000" cy="2725200"/>
          </a:xfrm>
          <a:prstGeom prst="can">
            <a:avLst/>
          </a:prstGeom>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5004048" y="3958263"/>
            <a:ext cx="324128" cy="369332"/>
          </a:xfrm>
          <a:prstGeom prst="rect">
            <a:avLst/>
          </a:prstGeom>
        </p:spPr>
        <p:txBody>
          <a:bodyPr wrap="none">
            <a:spAutoFit/>
          </a:bodyPr>
          <a:lstStyle/>
          <a:p>
            <a:r>
              <a:rPr lang="en-IE" b="1" dirty="0" smtClean="0">
                <a:solidFill>
                  <a:srgbClr val="990033"/>
                </a:solidFill>
                <a:ea typeface="Calibri"/>
                <a:cs typeface="Times New Roman"/>
              </a:rPr>
              <a:t>A</a:t>
            </a:r>
            <a:endParaRPr lang="en-IE" b="1" dirty="0"/>
          </a:p>
        </p:txBody>
      </p:sp>
      <p:sp>
        <p:nvSpPr>
          <p:cNvPr id="19" name="Rectangle 18"/>
          <p:cNvSpPr/>
          <p:nvPr/>
        </p:nvSpPr>
        <p:spPr>
          <a:xfrm>
            <a:off x="6660232" y="3958263"/>
            <a:ext cx="314510" cy="369332"/>
          </a:xfrm>
          <a:prstGeom prst="rect">
            <a:avLst/>
          </a:prstGeom>
        </p:spPr>
        <p:txBody>
          <a:bodyPr wrap="none">
            <a:spAutoFit/>
          </a:bodyPr>
          <a:lstStyle/>
          <a:p>
            <a:r>
              <a:rPr lang="en-IE" b="1" dirty="0" smtClean="0">
                <a:solidFill>
                  <a:srgbClr val="990033"/>
                </a:solidFill>
                <a:ea typeface="Calibri"/>
                <a:cs typeface="Times New Roman"/>
              </a:rPr>
              <a:t>B</a:t>
            </a:r>
            <a:endParaRPr lang="en-IE" b="1" dirty="0"/>
          </a:p>
        </p:txBody>
      </p:sp>
      <p:sp>
        <p:nvSpPr>
          <p:cNvPr id="20" name="Rectangle 19"/>
          <p:cNvSpPr/>
          <p:nvPr/>
        </p:nvSpPr>
        <p:spPr>
          <a:xfrm>
            <a:off x="791987" y="3733780"/>
            <a:ext cx="744114" cy="1200329"/>
          </a:xfrm>
          <a:prstGeom prst="rect">
            <a:avLst/>
          </a:prstGeom>
        </p:spPr>
        <p:txBody>
          <a:bodyPr wrap="none">
            <a:spAutoFit/>
          </a:bodyPr>
          <a:lstStyle/>
          <a:p>
            <a:r>
              <a:rPr lang="en-IE" sz="7200" b="1" dirty="0" smtClean="0">
                <a:solidFill>
                  <a:srgbClr val="990033"/>
                </a:solidFill>
                <a:ea typeface="Calibri"/>
                <a:cs typeface="Times New Roman"/>
              </a:rPr>
              <a:t>A</a:t>
            </a:r>
            <a:endParaRPr lang="en-IE" sz="7200" b="1" dirty="0"/>
          </a:p>
        </p:txBody>
      </p:sp>
      <p:sp>
        <p:nvSpPr>
          <p:cNvPr id="21" name="Rectangle 20"/>
          <p:cNvSpPr/>
          <p:nvPr/>
        </p:nvSpPr>
        <p:spPr>
          <a:xfrm>
            <a:off x="2727812" y="3727430"/>
            <a:ext cx="702436" cy="1200329"/>
          </a:xfrm>
          <a:prstGeom prst="rect">
            <a:avLst/>
          </a:prstGeom>
        </p:spPr>
        <p:txBody>
          <a:bodyPr wrap="none">
            <a:spAutoFit/>
          </a:bodyPr>
          <a:lstStyle/>
          <a:p>
            <a:r>
              <a:rPr lang="en-IE" sz="7200" b="1" dirty="0" smtClean="0">
                <a:solidFill>
                  <a:srgbClr val="990033"/>
                </a:solidFill>
                <a:ea typeface="Calibri"/>
                <a:cs typeface="Times New Roman"/>
              </a:rPr>
              <a:t>B</a:t>
            </a:r>
            <a:endParaRPr lang="en-IE" sz="7200" b="1" dirty="0"/>
          </a:p>
        </p:txBody>
      </p:sp>
      <p:cxnSp>
        <p:nvCxnSpPr>
          <p:cNvPr id="9" name="Straight Arrow Connector 8"/>
          <p:cNvCxnSpPr/>
          <p:nvPr/>
        </p:nvCxnSpPr>
        <p:spPr>
          <a:xfrm flipV="1">
            <a:off x="524500" y="3014573"/>
            <a:ext cx="0" cy="2304000"/>
          </a:xfrm>
          <a:prstGeom prst="straightConnector1">
            <a:avLst/>
          </a:prstGeom>
          <a:ln w="38100">
            <a:solidFill>
              <a:srgbClr val="9900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26332" y="4792802"/>
            <a:ext cx="377026" cy="523220"/>
          </a:xfrm>
          <a:prstGeom prst="rect">
            <a:avLst/>
          </a:prstGeom>
        </p:spPr>
        <p:txBody>
          <a:bodyPr wrap="none">
            <a:spAutoFit/>
          </a:bodyPr>
          <a:lstStyle/>
          <a:p>
            <a:r>
              <a:rPr lang="en-IE" sz="2800" b="1" dirty="0" smtClean="0">
                <a:solidFill>
                  <a:srgbClr val="990033"/>
                </a:solidFill>
                <a:ea typeface="Calibri"/>
                <a:cs typeface="Times New Roman"/>
              </a:rPr>
              <a:t>h</a:t>
            </a:r>
            <a:endParaRPr lang="en-IE" sz="2800" b="1" dirty="0"/>
          </a:p>
        </p:txBody>
      </p:sp>
      <p:cxnSp>
        <p:nvCxnSpPr>
          <p:cNvPr id="26" name="Straight Arrow Connector 25"/>
          <p:cNvCxnSpPr/>
          <p:nvPr/>
        </p:nvCxnSpPr>
        <p:spPr>
          <a:xfrm flipV="1">
            <a:off x="2011216" y="3008223"/>
            <a:ext cx="0" cy="2304000"/>
          </a:xfrm>
          <a:prstGeom prst="straightConnector1">
            <a:avLst/>
          </a:prstGeom>
          <a:ln w="38100">
            <a:solidFill>
              <a:srgbClr val="9900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91680" y="4792802"/>
            <a:ext cx="377026" cy="523220"/>
          </a:xfrm>
          <a:prstGeom prst="rect">
            <a:avLst/>
          </a:prstGeom>
        </p:spPr>
        <p:txBody>
          <a:bodyPr wrap="none">
            <a:spAutoFit/>
          </a:bodyPr>
          <a:lstStyle/>
          <a:p>
            <a:r>
              <a:rPr lang="en-IE" sz="2800" b="1" dirty="0" smtClean="0">
                <a:solidFill>
                  <a:srgbClr val="990033"/>
                </a:solidFill>
                <a:ea typeface="Calibri"/>
                <a:cs typeface="Times New Roman"/>
              </a:rPr>
              <a:t>h</a:t>
            </a:r>
            <a:endParaRPr lang="en-IE" sz="2800" b="1" dirty="0"/>
          </a:p>
        </p:txBody>
      </p:sp>
      <p:sp>
        <p:nvSpPr>
          <p:cNvPr id="10" name="TextBox 9"/>
          <p:cNvSpPr txBox="1"/>
          <p:nvPr/>
        </p:nvSpPr>
        <p:spPr>
          <a:xfrm rot="16200000">
            <a:off x="3596267" y="3788986"/>
            <a:ext cx="1502719" cy="338554"/>
          </a:xfrm>
          <a:prstGeom prst="rect">
            <a:avLst/>
          </a:prstGeom>
          <a:noFill/>
        </p:spPr>
        <p:txBody>
          <a:bodyPr wrap="none" rtlCol="0">
            <a:spAutoFit/>
          </a:bodyPr>
          <a:lstStyle/>
          <a:p>
            <a:r>
              <a:rPr lang="en-IE" sz="1600" dirty="0" err="1" smtClean="0">
                <a:solidFill>
                  <a:srgbClr val="990033"/>
                </a:solidFill>
              </a:rPr>
              <a:t>Airde</a:t>
            </a:r>
            <a:r>
              <a:rPr lang="en-IE" sz="1600" dirty="0" smtClean="0">
                <a:solidFill>
                  <a:srgbClr val="990033"/>
                </a:solidFill>
              </a:rPr>
              <a:t> </a:t>
            </a:r>
            <a:r>
              <a:rPr lang="en-IE" sz="1600" dirty="0" err="1" smtClean="0">
                <a:solidFill>
                  <a:srgbClr val="990033"/>
                </a:solidFill>
              </a:rPr>
              <a:t>ina</a:t>
            </a:r>
            <a:r>
              <a:rPr lang="en-IE" sz="1600" dirty="0" smtClean="0">
                <a:solidFill>
                  <a:srgbClr val="990033"/>
                </a:solidFill>
              </a:rPr>
              <a:t> cm (h)</a:t>
            </a:r>
            <a:endParaRPr lang="en-IE" sz="1600" dirty="0">
              <a:solidFill>
                <a:srgbClr val="990033"/>
              </a:solidFill>
            </a:endParaRPr>
          </a:p>
        </p:txBody>
      </p:sp>
      <p:sp>
        <p:nvSpPr>
          <p:cNvPr id="29" name="TextBox 28"/>
          <p:cNvSpPr txBox="1"/>
          <p:nvPr/>
        </p:nvSpPr>
        <p:spPr>
          <a:xfrm>
            <a:off x="7152713" y="5322694"/>
            <a:ext cx="1789272" cy="338554"/>
          </a:xfrm>
          <a:prstGeom prst="rect">
            <a:avLst/>
          </a:prstGeom>
          <a:noFill/>
        </p:spPr>
        <p:txBody>
          <a:bodyPr wrap="none" rtlCol="0">
            <a:spAutoFit/>
          </a:bodyPr>
          <a:lstStyle/>
          <a:p>
            <a:r>
              <a:rPr lang="en-IE" sz="1600" dirty="0" smtClean="0">
                <a:solidFill>
                  <a:srgbClr val="990033"/>
                </a:solidFill>
              </a:rPr>
              <a:t>Am </a:t>
            </a:r>
            <a:r>
              <a:rPr lang="en-IE" sz="1600" dirty="0" err="1" smtClean="0">
                <a:solidFill>
                  <a:srgbClr val="990033"/>
                </a:solidFill>
              </a:rPr>
              <a:t>ina</a:t>
            </a:r>
            <a:r>
              <a:rPr lang="en-IE" sz="1600" dirty="0" smtClean="0">
                <a:solidFill>
                  <a:srgbClr val="990033"/>
                </a:solidFill>
              </a:rPr>
              <a:t> </a:t>
            </a:r>
            <a:r>
              <a:rPr lang="en-IE" sz="1600" dirty="0" err="1" smtClean="0">
                <a:solidFill>
                  <a:srgbClr val="990033"/>
                </a:solidFill>
              </a:rPr>
              <a:t>shoicindí</a:t>
            </a:r>
            <a:r>
              <a:rPr lang="en-IE" sz="1600" dirty="0" smtClean="0">
                <a:solidFill>
                  <a:srgbClr val="990033"/>
                </a:solidFill>
              </a:rPr>
              <a:t> (t)</a:t>
            </a:r>
            <a:endParaRPr lang="en-IE" sz="1600" dirty="0">
              <a:solidFill>
                <a:srgbClr val="990033"/>
              </a:solidFill>
            </a:endParaRPr>
          </a:p>
        </p:txBody>
      </p:sp>
    </p:spTree>
    <p:extLst>
      <p:ext uri="{BB962C8B-B14F-4D97-AF65-F5344CB8AC3E}">
        <p14:creationId xmlns:p14="http://schemas.microsoft.com/office/powerpoint/2010/main" val="40943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5250"/>
                                        <p:tgtEl>
                                          <p:spTgt spid="10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225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25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25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64" presetClass="path" presetSubtype="0" accel="50000" decel="50000" fill="hold" grpId="1" nodeType="withEffect">
                                  <p:stCondLst>
                                    <p:cond delay="0"/>
                                  </p:stCondLst>
                                  <p:childTnLst>
                                    <p:animMotion origin="layout" path="M 0 0 L 0 -0.25 E" pathEditMode="relative" ptsTypes="">
                                      <p:cBhvr>
                                        <p:cTn id="26" dur="2000" fill="hold"/>
                                        <p:tgtEl>
                                          <p:spTgt spid="23"/>
                                        </p:tgtEl>
                                        <p:attrNameLst>
                                          <p:attrName>ppt_x</p:attrName>
                                          <p:attrName>ppt_y</p:attrName>
                                        </p:attrNameLst>
                                      </p:cBhvr>
                                    </p:animMotion>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0"/>
                                        <p:tgtEl>
                                          <p:spTgt spid="26"/>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64" presetClass="path" presetSubtype="0" accel="50000" decel="50000" fill="hold" grpId="1" nodeType="withEffect">
                                  <p:stCondLst>
                                    <p:cond delay="0"/>
                                  </p:stCondLst>
                                  <p:childTnLst>
                                    <p:animMotion origin="layout" path="M 0 0 L 0 -0.25 E" pathEditMode="relative" ptsTypes="">
                                      <p:cBhvr>
                                        <p:cTn id="33" dur="5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0018 7.40741E-7 L -0.93038 7.40741E-7 " pathEditMode="relative" rAng="0" ptsTypes="AA">
                                      <p:cBhvr>
                                        <p:cTn id="38" dur="2000" fill="hold"/>
                                        <p:tgtEl>
                                          <p:spTgt spid="4"/>
                                        </p:tgtEl>
                                        <p:attrNameLst>
                                          <p:attrName>ppt_x</p:attrName>
                                          <p:attrName>ppt_y</p:attrName>
                                        </p:attrNameLst>
                                      </p:cBhvr>
                                      <p:rCtr x="-46510"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93038 7.40741E-7 L -0.00018 0.00347 " pathEditMode="relative" rAng="0" ptsTypes="AA">
                                      <p:cBhvr>
                                        <p:cTn id="42"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15" grpId="0" animBg="1"/>
      <p:bldP spid="17" grpId="0" animBg="1"/>
      <p:bldP spid="14" grpId="0"/>
      <p:bldP spid="19" grpId="0"/>
      <p:bldP spid="23" grpId="0"/>
      <p:bldP spid="23"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us.cdn2.123rf.com/168nwm/ifong/ifong1010/ifong101000012/8033740-tap-with-flowing-water-against-white-background.jpg"/>
          <p:cNvPicPr>
            <a:picLocks noChangeAspect="1" noChangeArrowheads="1"/>
          </p:cNvPicPr>
          <p:nvPr/>
        </p:nvPicPr>
        <p:blipFill>
          <a:blip r:embed="rId3" cstate="print"/>
          <a:srcRect/>
          <a:stretch>
            <a:fillRect/>
          </a:stretch>
        </p:blipFill>
        <p:spPr bwMode="auto">
          <a:xfrm>
            <a:off x="5862692" y="2312275"/>
            <a:ext cx="1200150" cy="1600200"/>
          </a:xfrm>
          <a:prstGeom prst="rect">
            <a:avLst/>
          </a:prstGeom>
          <a:noFill/>
        </p:spPr>
      </p:pic>
      <p:pic>
        <p:nvPicPr>
          <p:cNvPr id="11" name="Picture 2" descr="http://us.cdn2.123rf.com/168nwm/ifong/ifong1010/ifong101000012/8033740-tap-with-flowing-water-against-white-background.jpg"/>
          <p:cNvPicPr>
            <a:picLocks noChangeAspect="1" noChangeArrowheads="1"/>
          </p:cNvPicPr>
          <p:nvPr/>
        </p:nvPicPr>
        <p:blipFill>
          <a:blip r:embed="rId3" cstate="print"/>
          <a:srcRect/>
          <a:stretch>
            <a:fillRect/>
          </a:stretch>
        </p:blipFill>
        <p:spPr bwMode="auto">
          <a:xfrm>
            <a:off x="2772651" y="2312275"/>
            <a:ext cx="1200150" cy="1600200"/>
          </a:xfrm>
          <a:prstGeom prst="rect">
            <a:avLst/>
          </a:prstGeom>
          <a:noFill/>
        </p:spPr>
      </p:pic>
      <p:pic>
        <p:nvPicPr>
          <p:cNvPr id="353283" name="Picture 3"/>
          <p:cNvPicPr>
            <a:picLocks noChangeAspect="1" noChangeArrowheads="1"/>
          </p:cNvPicPr>
          <p:nvPr/>
        </p:nvPicPr>
        <p:blipFill>
          <a:blip r:embed="rId4" cstate="print"/>
          <a:srcRect/>
          <a:stretch>
            <a:fillRect/>
          </a:stretch>
        </p:blipFill>
        <p:spPr bwMode="auto">
          <a:xfrm>
            <a:off x="4998993" y="3626072"/>
            <a:ext cx="2551135" cy="2396359"/>
          </a:xfrm>
          <a:prstGeom prst="rect">
            <a:avLst/>
          </a:prstGeom>
          <a:noFill/>
          <a:ln w="9525">
            <a:noFill/>
            <a:miter lim="800000"/>
            <a:headEnd/>
            <a:tailEnd/>
          </a:ln>
        </p:spPr>
      </p:pic>
      <p:sp>
        <p:nvSpPr>
          <p:cNvPr id="6" name="Rectangle 5"/>
          <p:cNvSpPr/>
          <p:nvPr/>
        </p:nvSpPr>
        <p:spPr>
          <a:xfrm>
            <a:off x="2273761" y="5861511"/>
            <a:ext cx="1821332" cy="492443"/>
          </a:xfrm>
          <a:prstGeom prst="rect">
            <a:avLst/>
          </a:prstGeom>
        </p:spPr>
        <p:txBody>
          <a:bodyPr wrap="none">
            <a:spAutoFit/>
          </a:bodyPr>
          <a:lstStyle/>
          <a:p>
            <a:r>
              <a:rPr lang="en-IE" sz="2600" b="1" i="1" dirty="0" err="1" smtClean="0">
                <a:solidFill>
                  <a:srgbClr val="990033"/>
                </a:solidFill>
                <a:effectLst>
                  <a:outerShdw blurRad="38100" dist="38100" dir="2700000" algn="tl">
                    <a:srgbClr val="000000">
                      <a:alpha val="43137"/>
                    </a:srgbClr>
                  </a:outerShdw>
                </a:effectLst>
              </a:rPr>
              <a:t>Soitheach</a:t>
            </a:r>
            <a:r>
              <a:rPr lang="en-IE" sz="2600" b="1" i="1" dirty="0" smtClean="0">
                <a:solidFill>
                  <a:srgbClr val="990033"/>
                </a:solidFill>
                <a:effectLst>
                  <a:outerShdw blurRad="38100" dist="38100" dir="2700000" algn="tl">
                    <a:srgbClr val="000000">
                      <a:alpha val="43137"/>
                    </a:srgbClr>
                  </a:outerShdw>
                </a:effectLst>
              </a:rPr>
              <a:t> A</a:t>
            </a:r>
            <a:endParaRPr lang="en-IE" dirty="0"/>
          </a:p>
        </p:txBody>
      </p:sp>
      <p:sp>
        <p:nvSpPr>
          <p:cNvPr id="7" name="Rectangle 6"/>
          <p:cNvSpPr/>
          <p:nvPr/>
        </p:nvSpPr>
        <p:spPr>
          <a:xfrm>
            <a:off x="5523505" y="5861512"/>
            <a:ext cx="1806905" cy="492443"/>
          </a:xfrm>
          <a:prstGeom prst="rect">
            <a:avLst/>
          </a:prstGeom>
        </p:spPr>
        <p:txBody>
          <a:bodyPr wrap="none">
            <a:spAutoFit/>
          </a:bodyPr>
          <a:lstStyle/>
          <a:p>
            <a:r>
              <a:rPr lang="en-IE" sz="2600" b="1" i="1" dirty="0" err="1" smtClean="0">
                <a:solidFill>
                  <a:srgbClr val="990033"/>
                </a:solidFill>
                <a:effectLst>
                  <a:outerShdw blurRad="38100" dist="38100" dir="2700000" algn="tl">
                    <a:srgbClr val="000000">
                      <a:alpha val="43137"/>
                    </a:srgbClr>
                  </a:outerShdw>
                </a:effectLst>
              </a:rPr>
              <a:t>Soitheach</a:t>
            </a:r>
            <a:r>
              <a:rPr lang="en-IE" sz="2600" b="1" i="1" dirty="0" smtClean="0">
                <a:solidFill>
                  <a:srgbClr val="990033"/>
                </a:solidFill>
                <a:effectLst>
                  <a:outerShdw blurRad="38100" dist="38100" dir="2700000" algn="tl">
                    <a:srgbClr val="000000">
                      <a:alpha val="43137"/>
                    </a:srgbClr>
                  </a:outerShdw>
                </a:effectLst>
              </a:rPr>
              <a:t> B</a:t>
            </a:r>
            <a:endParaRPr lang="en-IE" dirty="0"/>
          </a:p>
        </p:txBody>
      </p:sp>
      <p:sp>
        <p:nvSpPr>
          <p:cNvPr id="9" name="Can 8"/>
          <p:cNvSpPr/>
          <p:nvPr/>
        </p:nvSpPr>
        <p:spPr>
          <a:xfrm>
            <a:off x="2491912" y="3811625"/>
            <a:ext cx="1451097" cy="187220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2" descr="http://www.soft32.com/blog/wp-content/uploads/2012/04/geogebra.png">
            <a:hlinkClick r:id="rId5" action="ppaction://hlinkfile"/>
          </p:cNvPr>
          <p:cNvPicPr>
            <a:picLocks noChangeAspect="1" noChangeArrowheads="1"/>
          </p:cNvPicPr>
          <p:nvPr/>
        </p:nvPicPr>
        <p:blipFill>
          <a:blip r:embed="rId6" cstate="print"/>
          <a:srcRect/>
          <a:stretch>
            <a:fillRect/>
          </a:stretch>
        </p:blipFill>
        <p:spPr bwMode="auto">
          <a:xfrm>
            <a:off x="8028386" y="5805264"/>
            <a:ext cx="809600" cy="809600"/>
          </a:xfrm>
          <a:prstGeom prst="rect">
            <a:avLst/>
          </a:prstGeom>
          <a:noFill/>
        </p:spPr>
      </p:pic>
      <p:sp>
        <p:nvSpPr>
          <p:cNvPr id="8" name="Title 3"/>
          <p:cNvSpPr txBox="1">
            <a:spLocks/>
          </p:cNvSpPr>
          <p:nvPr/>
        </p:nvSpPr>
        <p:spPr>
          <a:xfrm>
            <a:off x="-472965" y="392612"/>
            <a:ext cx="10421007"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Ach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má</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tá</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roinnt</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uisce</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i</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Soitheach</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B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cheana</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Conas</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bhreathnódh</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do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ghraf</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4000" b="1" i="1" dirty="0" err="1" smtClean="0">
                <a:solidFill>
                  <a:srgbClr val="990033"/>
                </a:solidFill>
                <a:effectLst>
                  <a:outerShdw blurRad="38100" dist="38100" dir="2700000" algn="tl">
                    <a:srgbClr val="000000">
                      <a:alpha val="43137"/>
                    </a:srgbClr>
                  </a:outerShdw>
                </a:effectLst>
                <a:latin typeface="+mj-lt"/>
                <a:ea typeface="+mj-ea"/>
                <a:cs typeface="+mj-cs"/>
              </a:rPr>
              <a:t>anois</a:t>
            </a:r>
            <a:r>
              <a:rPr lang="en-IE" sz="4000" b="1" i="1" dirty="0" smtClean="0">
                <a:solidFill>
                  <a:srgbClr val="990033"/>
                </a:solidFill>
                <a:effectLst>
                  <a:outerShdw blurRad="38100" dist="38100" dir="2700000" algn="tl">
                    <a:srgbClr val="000000">
                      <a:alpha val="43137"/>
                    </a:srgbClr>
                  </a:outerShdw>
                </a:effectLst>
                <a:latin typeface="+mj-lt"/>
                <a:ea typeface="+mj-ea"/>
                <a:cs typeface="+mj-cs"/>
              </a:rPr>
              <a:t>?</a:t>
            </a:r>
            <a:endParaRPr kumimoji="0" lang="en-IE" sz="4000" b="1" i="1"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mj-lt"/>
              <a:ea typeface="+mj-ea"/>
              <a:cs typeface="+mj-cs"/>
            </a:endParaRPr>
          </a:p>
        </p:txBody>
      </p:sp>
      <p:cxnSp>
        <p:nvCxnSpPr>
          <p:cNvPr id="13" name="Straight Arrow Connector 12"/>
          <p:cNvCxnSpPr/>
          <p:nvPr/>
        </p:nvCxnSpPr>
        <p:spPr>
          <a:xfrm flipH="1" flipV="1">
            <a:off x="2364828" y="4004441"/>
            <a:ext cx="15766" cy="163961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23392" y="4430110"/>
            <a:ext cx="377026" cy="523220"/>
          </a:xfrm>
          <a:prstGeom prst="rect">
            <a:avLst/>
          </a:prstGeom>
          <a:noFill/>
        </p:spPr>
        <p:txBody>
          <a:bodyPr wrap="none" rtlCol="0">
            <a:spAutoFit/>
          </a:bodyPr>
          <a:lstStyle/>
          <a:p>
            <a:r>
              <a:rPr lang="en-IE" sz="2800" b="1" dirty="0" smtClean="0"/>
              <a:t>h</a:t>
            </a:r>
            <a:endParaRPr lang="en-IE" sz="2800" b="1" dirty="0"/>
          </a:p>
        </p:txBody>
      </p:sp>
      <p:cxnSp>
        <p:nvCxnSpPr>
          <p:cNvPr id="15" name="Straight Arrow Connector 14"/>
          <p:cNvCxnSpPr/>
          <p:nvPr/>
        </p:nvCxnSpPr>
        <p:spPr>
          <a:xfrm flipH="1" flipV="1">
            <a:off x="7451835" y="3983420"/>
            <a:ext cx="15766" cy="163961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14895" y="4472151"/>
            <a:ext cx="377026" cy="523220"/>
          </a:xfrm>
          <a:prstGeom prst="rect">
            <a:avLst/>
          </a:prstGeom>
          <a:noFill/>
        </p:spPr>
        <p:txBody>
          <a:bodyPr wrap="none" rtlCol="0">
            <a:spAutoFit/>
          </a:bodyPr>
          <a:lstStyle/>
          <a:p>
            <a:r>
              <a:rPr lang="en-IE" sz="2800" b="1" dirty="0" smtClean="0"/>
              <a:t>h</a:t>
            </a:r>
            <a:endParaRPr lang="en-IE" sz="2800" b="1" dirty="0"/>
          </a:p>
        </p:txBody>
      </p:sp>
      <p:sp>
        <p:nvSpPr>
          <p:cNvPr id="17" name="Rectangle 16"/>
          <p:cNvSpPr/>
          <p:nvPr/>
        </p:nvSpPr>
        <p:spPr>
          <a:xfrm>
            <a:off x="5108030" y="4745421"/>
            <a:ext cx="141889" cy="977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1"/>
          <p:cNvSpPr/>
          <p:nvPr/>
        </p:nvSpPr>
        <p:spPr>
          <a:xfrm>
            <a:off x="2963917" y="3626072"/>
            <a:ext cx="408809" cy="185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89277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853256"/>
            <a:ext cx="46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692696"/>
            <a:ext cx="7992888" cy="2246769"/>
          </a:xfrm>
          <a:prstGeom prst="rect">
            <a:avLst/>
          </a:prstGeom>
        </p:spPr>
        <p:txBody>
          <a:bodyPr wrap="square">
            <a:spAutoFit/>
          </a:bodyPr>
          <a:lstStyle/>
          <a:p>
            <a:pPr marL="457200" indent="-457200">
              <a:buFont typeface="+mj-lt"/>
              <a:buAutoNum type="arabicPeriod" startAt="2"/>
            </a:pPr>
            <a:r>
              <a:rPr lang="en-IE" sz="2000" dirty="0" smtClean="0">
                <a:solidFill>
                  <a:srgbClr val="990033"/>
                </a:solidFill>
              </a:rPr>
              <a:t>(</a:t>
            </a:r>
            <a:r>
              <a:rPr lang="en-IE" sz="2000" dirty="0" err="1" smtClean="0">
                <a:solidFill>
                  <a:srgbClr val="990033"/>
                </a:solidFill>
              </a:rPr>
              <a:t>i</a:t>
            </a:r>
            <a:r>
              <a:rPr lang="en-IE" sz="2000" dirty="0" smtClean="0">
                <a:solidFill>
                  <a:srgbClr val="990033"/>
                </a:solidFill>
              </a:rPr>
              <a:t>) </a:t>
            </a:r>
            <a:r>
              <a:rPr lang="en-IE" sz="2000" dirty="0" err="1" smtClean="0">
                <a:solidFill>
                  <a:srgbClr val="990033"/>
                </a:solidFill>
              </a:rPr>
              <a:t>Síleann</a:t>
            </a:r>
            <a:r>
              <a:rPr lang="en-IE" sz="2000" dirty="0" smtClean="0">
                <a:solidFill>
                  <a:srgbClr val="990033"/>
                </a:solidFill>
              </a:rPr>
              <a:t> </a:t>
            </a:r>
            <a:r>
              <a:rPr lang="en-IE" sz="2000" dirty="0" err="1" smtClean="0">
                <a:solidFill>
                  <a:srgbClr val="990033"/>
                </a:solidFill>
              </a:rPr>
              <a:t>uisce</a:t>
            </a:r>
            <a:r>
              <a:rPr lang="en-IE" sz="2000" dirty="0" smtClean="0">
                <a:solidFill>
                  <a:srgbClr val="990033"/>
                </a:solidFill>
              </a:rPr>
              <a:t> </a:t>
            </a:r>
            <a:r>
              <a:rPr lang="en-IE" sz="2000" dirty="0" err="1" smtClean="0">
                <a:solidFill>
                  <a:srgbClr val="990033"/>
                </a:solidFill>
              </a:rPr>
              <a:t>isteach</a:t>
            </a:r>
            <a:r>
              <a:rPr lang="en-IE" sz="2000" dirty="0" smtClean="0">
                <a:solidFill>
                  <a:srgbClr val="990033"/>
                </a:solidFill>
              </a:rPr>
              <a:t> I </a:t>
            </a:r>
            <a:r>
              <a:rPr lang="en-IE" sz="2000" dirty="0" err="1" smtClean="0">
                <a:solidFill>
                  <a:srgbClr val="990033"/>
                </a:solidFill>
              </a:rPr>
              <a:t>gcón</a:t>
            </a:r>
            <a:r>
              <a:rPr lang="en-IE" sz="2000" dirty="0" smtClean="0">
                <a:solidFill>
                  <a:srgbClr val="990033"/>
                </a:solidFill>
              </a:rPr>
              <a:t> </a:t>
            </a:r>
            <a:r>
              <a:rPr lang="en-IE" sz="2000" dirty="0" err="1" smtClean="0">
                <a:solidFill>
                  <a:srgbClr val="990033"/>
                </a:solidFill>
              </a:rPr>
              <a:t>bunoscionn</a:t>
            </a:r>
            <a:r>
              <a:rPr lang="en-IE" sz="2000" dirty="0" smtClean="0">
                <a:solidFill>
                  <a:srgbClr val="990033"/>
                </a:solidFill>
              </a:rPr>
              <a:t> mar a </a:t>
            </a:r>
            <a:r>
              <a:rPr lang="en-IE" sz="2000" dirty="0" err="1" smtClean="0">
                <a:solidFill>
                  <a:srgbClr val="990033"/>
                </a:solidFill>
              </a:rPr>
              <a:t>léirítear</a:t>
            </a:r>
            <a:r>
              <a:rPr lang="en-IE" sz="2000" dirty="0" smtClean="0">
                <a:solidFill>
                  <a:srgbClr val="990033"/>
                </a:solidFill>
              </a:rPr>
              <a:t> </a:t>
            </a:r>
            <a:r>
              <a:rPr lang="en-IE" sz="2000" dirty="0" err="1" smtClean="0">
                <a:solidFill>
                  <a:srgbClr val="990033"/>
                </a:solidFill>
              </a:rPr>
              <a:t>thíos</a:t>
            </a:r>
            <a:r>
              <a:rPr lang="en-IE" sz="2000" dirty="0" smtClean="0">
                <a:solidFill>
                  <a:srgbClr val="990033"/>
                </a:solidFill>
              </a:rPr>
              <a:t>.  </a:t>
            </a:r>
            <a:r>
              <a:rPr lang="en-IE" sz="2000" dirty="0" err="1" smtClean="0">
                <a:solidFill>
                  <a:srgbClr val="990033"/>
                </a:solidFill>
              </a:rPr>
              <a:t>Méadaíonn</a:t>
            </a:r>
            <a:r>
              <a:rPr lang="en-IE" sz="2000" dirty="0" smtClean="0">
                <a:solidFill>
                  <a:srgbClr val="990033"/>
                </a:solidFill>
              </a:rPr>
              <a:t> </a:t>
            </a:r>
            <a:r>
              <a:rPr lang="en-IE" sz="2000" dirty="0" err="1" smtClean="0">
                <a:solidFill>
                  <a:srgbClr val="990033"/>
                </a:solidFill>
              </a:rPr>
              <a:t>toirt</a:t>
            </a:r>
            <a:r>
              <a:rPr lang="en-IE" sz="2000" dirty="0" smtClean="0">
                <a:solidFill>
                  <a:srgbClr val="990033"/>
                </a:solidFill>
              </a:rPr>
              <a:t> an </a:t>
            </a:r>
            <a:r>
              <a:rPr lang="en-IE" sz="2000" dirty="0" err="1" smtClean="0">
                <a:solidFill>
                  <a:srgbClr val="990033"/>
                </a:solidFill>
              </a:rPr>
              <a:t>uisce</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ráta</a:t>
            </a:r>
            <a:r>
              <a:rPr lang="en-IE" sz="2000" dirty="0" smtClean="0">
                <a:solidFill>
                  <a:srgbClr val="990033"/>
                </a:solidFill>
              </a:rPr>
              <a:t> </a:t>
            </a:r>
            <a:r>
              <a:rPr lang="en-IE" sz="2000" dirty="0" err="1" smtClean="0">
                <a:solidFill>
                  <a:srgbClr val="990033"/>
                </a:solidFill>
              </a:rPr>
              <a:t>céanna</a:t>
            </a:r>
            <a:r>
              <a:rPr lang="en-IE" sz="2000" dirty="0" smtClean="0">
                <a:solidFill>
                  <a:srgbClr val="990033"/>
                </a:solidFill>
              </a:rPr>
              <a:t> leis an </a:t>
            </a:r>
            <a:r>
              <a:rPr lang="en-IE" sz="2000" dirty="0" err="1" smtClean="0">
                <a:solidFill>
                  <a:srgbClr val="990033"/>
                </a:solidFill>
              </a:rPr>
              <a:t>dá</a:t>
            </a:r>
            <a:r>
              <a:rPr lang="en-IE" sz="2000" dirty="0" smtClean="0">
                <a:solidFill>
                  <a:srgbClr val="990033"/>
                </a:solidFill>
              </a:rPr>
              <a:t> </a:t>
            </a:r>
            <a:r>
              <a:rPr lang="en-IE" sz="2000" dirty="0" err="1" smtClean="0">
                <a:solidFill>
                  <a:srgbClr val="990033"/>
                </a:solidFill>
              </a:rPr>
              <a:t>shorcóir</a:t>
            </a:r>
            <a:r>
              <a:rPr lang="en-IE" sz="2000" dirty="0" smtClean="0">
                <a:solidFill>
                  <a:srgbClr val="990033"/>
                </a:solidFill>
              </a:rPr>
              <a:t> </a:t>
            </a:r>
            <a:r>
              <a:rPr lang="en-IE" sz="2000" dirty="0" err="1" smtClean="0">
                <a:solidFill>
                  <a:srgbClr val="990033"/>
                </a:solidFill>
              </a:rPr>
              <a:t>thuas</a:t>
            </a:r>
            <a:r>
              <a:rPr lang="en-IE" sz="2000" dirty="0" smtClean="0">
                <a:solidFill>
                  <a:srgbClr val="990033"/>
                </a:solidFill>
              </a:rPr>
              <a:t>.  </a:t>
            </a:r>
            <a:r>
              <a:rPr lang="en-IE" sz="2000" dirty="0" err="1" smtClean="0">
                <a:solidFill>
                  <a:srgbClr val="990033"/>
                </a:solidFill>
              </a:rPr>
              <a:t>Tá</a:t>
            </a:r>
            <a:r>
              <a:rPr lang="en-IE" sz="2000" dirty="0" smtClean="0">
                <a:solidFill>
                  <a:srgbClr val="990033"/>
                </a:solidFill>
              </a:rPr>
              <a:t> an </a:t>
            </a:r>
            <a:r>
              <a:rPr lang="en-IE" sz="2000" dirty="0" err="1" smtClean="0">
                <a:solidFill>
                  <a:srgbClr val="990033"/>
                </a:solidFill>
              </a:rPr>
              <a:t>airde</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an </a:t>
            </a:r>
            <a:r>
              <a:rPr lang="en-IE" sz="2000" dirty="0" err="1" smtClean="0">
                <a:solidFill>
                  <a:srgbClr val="990033"/>
                </a:solidFill>
              </a:rPr>
              <a:t>ga</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aon</a:t>
            </a:r>
            <a:r>
              <a:rPr lang="en-IE" sz="2000" dirty="0" smtClean="0">
                <a:solidFill>
                  <a:srgbClr val="990033"/>
                </a:solidFill>
              </a:rPr>
              <a:t> </a:t>
            </a:r>
            <a:r>
              <a:rPr lang="en-IE" sz="2000" dirty="0" err="1" smtClean="0">
                <a:solidFill>
                  <a:srgbClr val="990033"/>
                </a:solidFill>
              </a:rPr>
              <a:t>dul</a:t>
            </a:r>
            <a:r>
              <a:rPr lang="en-IE" sz="2000" dirty="0" smtClean="0">
                <a:solidFill>
                  <a:srgbClr val="990033"/>
                </a:solidFill>
              </a:rPr>
              <a:t> le </a:t>
            </a:r>
            <a:r>
              <a:rPr lang="en-IE" sz="2000" dirty="0" err="1" smtClean="0">
                <a:solidFill>
                  <a:srgbClr val="990033"/>
                </a:solidFill>
              </a:rPr>
              <a:t>sorcóir</a:t>
            </a:r>
            <a:r>
              <a:rPr lang="en-IE" sz="2000" dirty="0" smtClean="0">
                <a:solidFill>
                  <a:srgbClr val="990033"/>
                </a:solidFill>
              </a:rPr>
              <a:t> B.  </a:t>
            </a:r>
            <a:r>
              <a:rPr lang="en-IE" sz="2000" dirty="0" err="1" smtClean="0">
                <a:solidFill>
                  <a:srgbClr val="990033"/>
                </a:solidFill>
              </a:rPr>
              <a:t>Cén</a:t>
            </a:r>
            <a:r>
              <a:rPr lang="en-IE" sz="2000" dirty="0" smtClean="0">
                <a:solidFill>
                  <a:srgbClr val="990033"/>
                </a:solidFill>
              </a:rPr>
              <a:t> fad a </a:t>
            </a:r>
            <a:r>
              <a:rPr lang="en-IE" sz="2000" dirty="0" err="1" smtClean="0">
                <a:solidFill>
                  <a:srgbClr val="990033"/>
                </a:solidFill>
              </a:rPr>
              <a:t>thógfaidh</a:t>
            </a:r>
            <a:r>
              <a:rPr lang="en-IE" sz="2000" dirty="0" smtClean="0">
                <a:solidFill>
                  <a:srgbClr val="990033"/>
                </a:solidFill>
              </a:rPr>
              <a:t> </a:t>
            </a:r>
            <a:r>
              <a:rPr lang="en-IE" sz="2000" dirty="0" err="1" smtClean="0">
                <a:solidFill>
                  <a:srgbClr val="990033"/>
                </a:solidFill>
              </a:rPr>
              <a:t>sé</a:t>
            </a:r>
            <a:r>
              <a:rPr lang="en-IE" sz="2000" dirty="0" smtClean="0">
                <a:solidFill>
                  <a:srgbClr val="990033"/>
                </a:solidFill>
              </a:rPr>
              <a:t> an </a:t>
            </a:r>
            <a:r>
              <a:rPr lang="en-IE" sz="2000" dirty="0" err="1" smtClean="0">
                <a:solidFill>
                  <a:srgbClr val="990033"/>
                </a:solidFill>
              </a:rPr>
              <a:t>soitheach</a:t>
            </a:r>
            <a:r>
              <a:rPr lang="en-IE" sz="2000" dirty="0" smtClean="0">
                <a:solidFill>
                  <a:srgbClr val="990033"/>
                </a:solidFill>
              </a:rPr>
              <a:t> (an </a:t>
            </a:r>
            <a:r>
              <a:rPr lang="en-IE" sz="2000" dirty="0" err="1" smtClean="0">
                <a:solidFill>
                  <a:srgbClr val="990033"/>
                </a:solidFill>
              </a:rPr>
              <a:t>cón</a:t>
            </a:r>
            <a:r>
              <a:rPr lang="en-IE" sz="2000" dirty="0" smtClean="0">
                <a:solidFill>
                  <a:srgbClr val="990033"/>
                </a:solidFill>
              </a:rPr>
              <a:t>) a </a:t>
            </a:r>
            <a:r>
              <a:rPr lang="en-IE" sz="2000" dirty="0" err="1" smtClean="0">
                <a:solidFill>
                  <a:srgbClr val="990033"/>
                </a:solidFill>
              </a:rPr>
              <a:t>líonadh</a:t>
            </a:r>
            <a:r>
              <a:rPr lang="en-IE" sz="2000" dirty="0" smtClean="0">
                <a:solidFill>
                  <a:srgbClr val="990033"/>
                </a:solidFill>
              </a:rPr>
              <a:t>?</a:t>
            </a:r>
          </a:p>
          <a:p>
            <a:pPr marL="457200" indent="-457200">
              <a:buFontTx/>
              <a:buAutoNum type="arabicPeriod" startAt="2"/>
            </a:pPr>
            <a:endParaRPr lang="en-IE" sz="2000" dirty="0" smtClean="0">
              <a:solidFill>
                <a:srgbClr val="990033"/>
              </a:solidFill>
            </a:endParaRPr>
          </a:p>
          <a:p>
            <a:pPr marL="449263"/>
            <a:r>
              <a:rPr lang="en-IE" sz="2000" dirty="0" smtClean="0">
                <a:solidFill>
                  <a:srgbClr val="990033"/>
                </a:solidFill>
              </a:rPr>
              <a:t>(ii) </a:t>
            </a:r>
            <a:r>
              <a:rPr lang="en-IE" sz="2000" dirty="0" err="1" smtClean="0">
                <a:solidFill>
                  <a:srgbClr val="990033"/>
                </a:solidFill>
              </a:rPr>
              <a:t>Sceitseáil</a:t>
            </a:r>
            <a:r>
              <a:rPr lang="en-IE" sz="2000" dirty="0" smtClean="0">
                <a:solidFill>
                  <a:srgbClr val="990033"/>
                </a:solidFill>
              </a:rPr>
              <a:t> </a:t>
            </a:r>
            <a:r>
              <a:rPr lang="en-IE" sz="2000" dirty="0" err="1" smtClean="0">
                <a:solidFill>
                  <a:srgbClr val="990033"/>
                </a:solidFill>
              </a:rPr>
              <a:t>sracghraf</a:t>
            </a:r>
            <a:r>
              <a:rPr lang="en-IE" sz="2000" dirty="0" smtClean="0">
                <a:solidFill>
                  <a:srgbClr val="990033"/>
                </a:solidFill>
              </a:rPr>
              <a:t> den </a:t>
            </a:r>
            <a:r>
              <a:rPr lang="en-IE" sz="2000" dirty="0" err="1" smtClean="0">
                <a:solidFill>
                  <a:srgbClr val="990033"/>
                </a:solidFill>
              </a:rPr>
              <a:t>uisce</a:t>
            </a:r>
            <a:r>
              <a:rPr lang="en-IE" sz="2000" dirty="0" smtClean="0">
                <a:solidFill>
                  <a:srgbClr val="990033"/>
                </a:solidFill>
              </a:rPr>
              <a:t> á </a:t>
            </a:r>
            <a:r>
              <a:rPr lang="en-IE" sz="2000" dirty="0" err="1" smtClean="0">
                <a:solidFill>
                  <a:srgbClr val="990033"/>
                </a:solidFill>
              </a:rPr>
              <a:t>dhoirteadh</a:t>
            </a:r>
            <a:r>
              <a:rPr lang="en-IE" sz="2000" dirty="0" smtClean="0">
                <a:solidFill>
                  <a:srgbClr val="990033"/>
                </a:solidFill>
              </a:rPr>
              <a:t> </a:t>
            </a:r>
            <a:r>
              <a:rPr lang="en-IE" sz="2000" dirty="0" err="1" smtClean="0">
                <a:solidFill>
                  <a:srgbClr val="990033"/>
                </a:solidFill>
              </a:rPr>
              <a:t>isteach</a:t>
            </a:r>
            <a:r>
              <a:rPr lang="en-IE" sz="2000" dirty="0" smtClean="0">
                <a:solidFill>
                  <a:srgbClr val="990033"/>
                </a:solidFill>
              </a:rPr>
              <a:t> </a:t>
            </a:r>
            <a:r>
              <a:rPr lang="en-IE" sz="2000" dirty="0" err="1" smtClean="0">
                <a:solidFill>
                  <a:srgbClr val="990033"/>
                </a:solidFill>
              </a:rPr>
              <a:t>sa</a:t>
            </a:r>
            <a:r>
              <a:rPr lang="en-IE" sz="2000" dirty="0" smtClean="0">
                <a:solidFill>
                  <a:srgbClr val="990033"/>
                </a:solidFill>
              </a:rPr>
              <a:t> </a:t>
            </a:r>
            <a:r>
              <a:rPr lang="en-IE" sz="2000" dirty="0" err="1" smtClean="0">
                <a:solidFill>
                  <a:srgbClr val="990033"/>
                </a:solidFill>
              </a:rPr>
              <a:t>soitheach</a:t>
            </a:r>
            <a:r>
              <a:rPr lang="en-IE" sz="2000" dirty="0" smtClean="0">
                <a:solidFill>
                  <a:srgbClr val="990033"/>
                </a:solidFill>
              </a:rPr>
              <a:t>, a </a:t>
            </a:r>
            <a:r>
              <a:rPr lang="en-IE" sz="2000" dirty="0" err="1" smtClean="0">
                <a:solidFill>
                  <a:srgbClr val="990033"/>
                </a:solidFill>
              </a:rPr>
              <a:t>léireoidh</a:t>
            </a:r>
            <a:r>
              <a:rPr lang="en-IE" sz="2000" dirty="0" smtClean="0">
                <a:solidFill>
                  <a:srgbClr val="990033"/>
                </a:solidFill>
              </a:rPr>
              <a:t> mar a </a:t>
            </a:r>
            <a:r>
              <a:rPr lang="en-IE" sz="2000" dirty="0" err="1" smtClean="0">
                <a:solidFill>
                  <a:srgbClr val="990033"/>
                </a:solidFill>
              </a:rPr>
              <a:t>athraíonn</a:t>
            </a:r>
            <a:r>
              <a:rPr lang="en-IE" sz="2000" dirty="0" smtClean="0">
                <a:solidFill>
                  <a:srgbClr val="990033"/>
                </a:solidFill>
              </a:rPr>
              <a:t> </a:t>
            </a:r>
            <a:r>
              <a:rPr lang="en-IE" sz="2000" dirty="0" err="1" smtClean="0">
                <a:solidFill>
                  <a:srgbClr val="990033"/>
                </a:solidFill>
              </a:rPr>
              <a:t>airde</a:t>
            </a:r>
            <a:r>
              <a:rPr lang="en-IE" sz="2000" dirty="0" smtClean="0">
                <a:solidFill>
                  <a:srgbClr val="990033"/>
                </a:solidFill>
              </a:rPr>
              <a:t> an </a:t>
            </a:r>
            <a:r>
              <a:rPr lang="en-IE" sz="2000" dirty="0" err="1" smtClean="0">
                <a:solidFill>
                  <a:srgbClr val="990033"/>
                </a:solidFill>
              </a:rPr>
              <a:t>léibhéil</a:t>
            </a:r>
            <a:r>
              <a:rPr lang="en-IE" sz="2000" dirty="0" smtClean="0">
                <a:solidFill>
                  <a:srgbClr val="990033"/>
                </a:solidFill>
              </a:rPr>
              <a:t> </a:t>
            </a:r>
            <a:r>
              <a:rPr lang="en-IE" sz="2000" dirty="0" err="1" smtClean="0">
                <a:solidFill>
                  <a:srgbClr val="990033"/>
                </a:solidFill>
              </a:rPr>
              <a:t>uisce</a:t>
            </a:r>
            <a:r>
              <a:rPr lang="en-IE" sz="2000" dirty="0" smtClean="0">
                <a:solidFill>
                  <a:srgbClr val="990033"/>
                </a:solidFill>
              </a:rPr>
              <a:t> leis an am.  </a:t>
            </a:r>
            <a:endParaRPr lang="en-IE" sz="2000" dirty="0">
              <a:solidFill>
                <a:srgbClr val="990033"/>
              </a:solidFill>
            </a:endParaRPr>
          </a:p>
        </p:txBody>
      </p:sp>
      <p:sp>
        <p:nvSpPr>
          <p:cNvPr id="5" name="Arc 4"/>
          <p:cNvSpPr/>
          <p:nvPr/>
        </p:nvSpPr>
        <p:spPr>
          <a:xfrm rot="16200000">
            <a:off x="4357378" y="3464144"/>
            <a:ext cx="4140000" cy="3744000"/>
          </a:xfrm>
          <a:prstGeom prst="arc">
            <a:avLst/>
          </a:prstGeom>
          <a:ln w="38100">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prstClr val="black"/>
              </a:solidFill>
            </a:endParaRPr>
          </a:p>
        </p:txBody>
      </p:sp>
      <p:grpSp>
        <p:nvGrpSpPr>
          <p:cNvPr id="12" name="Group 11"/>
          <p:cNvGrpSpPr/>
          <p:nvPr/>
        </p:nvGrpSpPr>
        <p:grpSpPr>
          <a:xfrm>
            <a:off x="1475656" y="3102867"/>
            <a:ext cx="2325836" cy="2304000"/>
            <a:chOff x="661988" y="3697982"/>
            <a:chExt cx="2325836" cy="1724439"/>
          </a:xfrm>
        </p:grpSpPr>
        <p:cxnSp>
          <p:nvCxnSpPr>
            <p:cNvPr id="7" name="Straight Connector 6"/>
            <p:cNvCxnSpPr/>
            <p:nvPr/>
          </p:nvCxnSpPr>
          <p:spPr>
            <a:xfrm>
              <a:off x="661988" y="3789040"/>
              <a:ext cx="1173708" cy="1633381"/>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35696" y="3789040"/>
              <a:ext cx="1152128" cy="1633381"/>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1988" y="3697982"/>
              <a:ext cx="2325836" cy="207268"/>
            </a:xfrm>
            <a:prstGeom prst="ellipse">
              <a:avLst/>
            </a:prstGeom>
            <a:solidFill>
              <a:schemeClr val="bg1"/>
            </a:solidFill>
            <a:ln w="381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grpSp>
        <p:nvGrpSpPr>
          <p:cNvPr id="18" name="Group 17"/>
          <p:cNvGrpSpPr/>
          <p:nvPr/>
        </p:nvGrpSpPr>
        <p:grpSpPr>
          <a:xfrm>
            <a:off x="1475656" y="3102869"/>
            <a:ext cx="2325836" cy="2304010"/>
            <a:chOff x="-2287736" y="2384326"/>
            <a:chExt cx="2325836" cy="1724446"/>
          </a:xfrm>
        </p:grpSpPr>
        <p:sp>
          <p:nvSpPr>
            <p:cNvPr id="13" name="Isosceles Triangle 12"/>
            <p:cNvSpPr/>
            <p:nvPr/>
          </p:nvSpPr>
          <p:spPr>
            <a:xfrm rot="10800000">
              <a:off x="-2242006" y="2519055"/>
              <a:ext cx="2268000" cy="15897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nvGrpSpPr>
            <p:cNvPr id="14" name="Group 13"/>
            <p:cNvGrpSpPr/>
            <p:nvPr/>
          </p:nvGrpSpPr>
          <p:grpSpPr>
            <a:xfrm>
              <a:off x="-2287736" y="2384326"/>
              <a:ext cx="2325836" cy="1724439"/>
              <a:chOff x="661988" y="3697982"/>
              <a:chExt cx="2325836" cy="1724439"/>
            </a:xfrm>
            <a:solidFill>
              <a:srgbClr val="990033"/>
            </a:solidFill>
          </p:grpSpPr>
          <p:cxnSp>
            <p:nvCxnSpPr>
              <p:cNvPr id="15" name="Straight Connector 14"/>
              <p:cNvCxnSpPr/>
              <p:nvPr/>
            </p:nvCxnSpPr>
            <p:spPr>
              <a:xfrm>
                <a:off x="661988" y="3789040"/>
                <a:ext cx="1173708" cy="1633381"/>
              </a:xfrm>
              <a:prstGeom prst="line">
                <a:avLst/>
              </a:prstGeom>
              <a:grpFill/>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835696" y="3789040"/>
                <a:ext cx="1152128" cy="1633381"/>
              </a:xfrm>
              <a:prstGeom prst="line">
                <a:avLst/>
              </a:prstGeom>
              <a:grpFill/>
              <a:ln w="38100">
                <a:solidFill>
                  <a:srgbClr val="990033"/>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61988" y="3697982"/>
                <a:ext cx="2325836" cy="207268"/>
              </a:xfrm>
              <a:prstGeom prst="ellipse">
                <a:avLst/>
              </a:prstGeom>
              <a:solidFill>
                <a:schemeClr val="tx2">
                  <a:lumMod val="60000"/>
                  <a:lumOff val="40000"/>
                </a:schemeClr>
              </a:solidFill>
              <a:ln w="381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grpSp>
      <p:cxnSp>
        <p:nvCxnSpPr>
          <p:cNvPr id="22" name="Straight Arrow Connector 21"/>
          <p:cNvCxnSpPr/>
          <p:nvPr/>
        </p:nvCxnSpPr>
        <p:spPr>
          <a:xfrm flipV="1">
            <a:off x="1331880" y="3249224"/>
            <a:ext cx="0" cy="2196000"/>
          </a:xfrm>
          <a:prstGeom prst="straightConnector1">
            <a:avLst/>
          </a:prstGeom>
          <a:ln w="38100">
            <a:solidFill>
              <a:srgbClr val="9900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26622" y="4934829"/>
            <a:ext cx="377026" cy="523220"/>
          </a:xfrm>
          <a:prstGeom prst="rect">
            <a:avLst/>
          </a:prstGeom>
        </p:spPr>
        <p:txBody>
          <a:bodyPr wrap="none">
            <a:spAutoFit/>
          </a:bodyPr>
          <a:lstStyle/>
          <a:p>
            <a:r>
              <a:rPr lang="en-IE" sz="2800" b="1" dirty="0" smtClean="0">
                <a:solidFill>
                  <a:srgbClr val="990033"/>
                </a:solidFill>
                <a:ea typeface="Calibri"/>
                <a:cs typeface="Times New Roman"/>
              </a:rPr>
              <a:t>h</a:t>
            </a:r>
            <a:endParaRPr lang="en-IE" sz="2800" b="1" dirty="0">
              <a:solidFill>
                <a:prstClr val="black"/>
              </a:solidFill>
            </a:endParaRPr>
          </a:p>
        </p:txBody>
      </p:sp>
      <p:sp>
        <p:nvSpPr>
          <p:cNvPr id="24" name="TextBox 23"/>
          <p:cNvSpPr txBox="1"/>
          <p:nvPr/>
        </p:nvSpPr>
        <p:spPr>
          <a:xfrm rot="16200000">
            <a:off x="3596266" y="3860994"/>
            <a:ext cx="1502719" cy="338554"/>
          </a:xfrm>
          <a:prstGeom prst="rect">
            <a:avLst/>
          </a:prstGeom>
          <a:noFill/>
        </p:spPr>
        <p:txBody>
          <a:bodyPr wrap="none" rtlCol="0">
            <a:spAutoFit/>
          </a:bodyPr>
          <a:lstStyle/>
          <a:p>
            <a:r>
              <a:rPr lang="en-IE" sz="1600" dirty="0" err="1" smtClean="0">
                <a:solidFill>
                  <a:srgbClr val="990033"/>
                </a:solidFill>
              </a:rPr>
              <a:t>Airde</a:t>
            </a:r>
            <a:r>
              <a:rPr lang="en-IE" sz="1600" dirty="0" smtClean="0">
                <a:solidFill>
                  <a:srgbClr val="990033"/>
                </a:solidFill>
              </a:rPr>
              <a:t> </a:t>
            </a:r>
            <a:r>
              <a:rPr lang="en-IE" sz="1600" dirty="0" err="1" smtClean="0">
                <a:solidFill>
                  <a:srgbClr val="990033"/>
                </a:solidFill>
              </a:rPr>
              <a:t>ina</a:t>
            </a:r>
            <a:r>
              <a:rPr lang="en-IE" sz="1600" dirty="0" smtClean="0">
                <a:solidFill>
                  <a:srgbClr val="990033"/>
                </a:solidFill>
              </a:rPr>
              <a:t> cm (h)</a:t>
            </a:r>
            <a:endParaRPr lang="en-IE" sz="1600" dirty="0">
              <a:solidFill>
                <a:srgbClr val="990033"/>
              </a:solidFill>
            </a:endParaRPr>
          </a:p>
        </p:txBody>
      </p:sp>
      <p:sp>
        <p:nvSpPr>
          <p:cNvPr id="25" name="TextBox 24"/>
          <p:cNvSpPr txBox="1"/>
          <p:nvPr/>
        </p:nvSpPr>
        <p:spPr>
          <a:xfrm>
            <a:off x="7152713" y="5394702"/>
            <a:ext cx="1789272" cy="338554"/>
          </a:xfrm>
          <a:prstGeom prst="rect">
            <a:avLst/>
          </a:prstGeom>
          <a:noFill/>
        </p:spPr>
        <p:txBody>
          <a:bodyPr wrap="none" rtlCol="0">
            <a:spAutoFit/>
          </a:bodyPr>
          <a:lstStyle/>
          <a:p>
            <a:r>
              <a:rPr lang="en-IE" sz="1600" dirty="0" smtClean="0">
                <a:solidFill>
                  <a:srgbClr val="990033"/>
                </a:solidFill>
              </a:rPr>
              <a:t>Am </a:t>
            </a:r>
            <a:r>
              <a:rPr lang="en-IE" sz="1600" dirty="0" err="1" smtClean="0">
                <a:solidFill>
                  <a:srgbClr val="990033"/>
                </a:solidFill>
              </a:rPr>
              <a:t>ina</a:t>
            </a:r>
            <a:r>
              <a:rPr lang="en-IE" sz="1600" dirty="0" smtClean="0">
                <a:solidFill>
                  <a:srgbClr val="990033"/>
                </a:solidFill>
              </a:rPr>
              <a:t> </a:t>
            </a:r>
            <a:r>
              <a:rPr lang="en-IE" sz="1600" dirty="0" err="1" smtClean="0">
                <a:solidFill>
                  <a:srgbClr val="990033"/>
                </a:solidFill>
              </a:rPr>
              <a:t>shoicindí</a:t>
            </a:r>
            <a:r>
              <a:rPr lang="en-IE" sz="1600" dirty="0" smtClean="0">
                <a:solidFill>
                  <a:srgbClr val="990033"/>
                </a:solidFill>
              </a:rPr>
              <a:t> (t)</a:t>
            </a:r>
            <a:endParaRPr lang="en-IE" sz="1600" dirty="0">
              <a:solidFill>
                <a:srgbClr val="990033"/>
              </a:solidFill>
            </a:endParaRPr>
          </a:p>
        </p:txBody>
      </p:sp>
    </p:spTree>
    <p:extLst>
      <p:ext uri="{BB962C8B-B14F-4D97-AF65-F5344CB8AC3E}">
        <p14:creationId xmlns:p14="http://schemas.microsoft.com/office/powerpoint/2010/main" val="196607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30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3000"/>
                                        <p:tgtEl>
                                          <p:spTgt spid="2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64" presetClass="path" presetSubtype="0" accel="50000" decel="50000" fill="hold" grpId="1" nodeType="withEffect">
                                  <p:stCondLst>
                                    <p:cond delay="0"/>
                                  </p:stCondLst>
                                  <p:childTnLst>
                                    <p:animMotion origin="layout" path="M 0 0 L 0 -0.25 E" pathEditMode="relative" ptsTypes="">
                                      <p:cBhvr>
                                        <p:cTn id="17" dur="3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us.cdn2.123rf.com/168nwm/ifong/ifong1010/ifong101000012/8033740-tap-with-flowing-water-against-white-background.jpg"/>
          <p:cNvPicPr>
            <a:picLocks noChangeAspect="1" noChangeArrowheads="1"/>
          </p:cNvPicPr>
          <p:nvPr/>
        </p:nvPicPr>
        <p:blipFill>
          <a:blip r:embed="rId3" cstate="print"/>
          <a:srcRect/>
          <a:stretch>
            <a:fillRect/>
          </a:stretch>
        </p:blipFill>
        <p:spPr bwMode="auto">
          <a:xfrm>
            <a:off x="6020345" y="2249211"/>
            <a:ext cx="1200150" cy="1600200"/>
          </a:xfrm>
          <a:prstGeom prst="rect">
            <a:avLst/>
          </a:prstGeom>
          <a:noFill/>
        </p:spPr>
      </p:pic>
      <p:pic>
        <p:nvPicPr>
          <p:cNvPr id="25" name="Picture 2" descr="http://us.cdn2.123rf.com/168nwm/ifong/ifong1010/ifong101000012/8033740-tap-with-flowing-water-against-white-background.jpg"/>
          <p:cNvPicPr>
            <a:picLocks noChangeAspect="1" noChangeArrowheads="1"/>
          </p:cNvPicPr>
          <p:nvPr/>
        </p:nvPicPr>
        <p:blipFill>
          <a:blip r:embed="rId3" cstate="print"/>
          <a:srcRect/>
          <a:stretch>
            <a:fillRect/>
          </a:stretch>
        </p:blipFill>
        <p:spPr bwMode="auto">
          <a:xfrm>
            <a:off x="2520402" y="2170387"/>
            <a:ext cx="1200150" cy="1600200"/>
          </a:xfrm>
          <a:prstGeom prst="rect">
            <a:avLst/>
          </a:prstGeom>
          <a:noFill/>
        </p:spPr>
      </p:pic>
      <p:sp>
        <p:nvSpPr>
          <p:cNvPr id="8" name="Rectangle 7"/>
          <p:cNvSpPr/>
          <p:nvPr/>
        </p:nvSpPr>
        <p:spPr>
          <a:xfrm>
            <a:off x="1998334" y="6034931"/>
            <a:ext cx="1792478" cy="492443"/>
          </a:xfrm>
          <a:prstGeom prst="rect">
            <a:avLst/>
          </a:prstGeom>
        </p:spPr>
        <p:txBody>
          <a:bodyPr wrap="none">
            <a:spAutoFit/>
          </a:bodyPr>
          <a:lstStyle/>
          <a:p>
            <a:r>
              <a:rPr lang="en-IE" sz="2600" b="1" i="1" dirty="0" err="1" smtClean="0">
                <a:solidFill>
                  <a:srgbClr val="990033"/>
                </a:solidFill>
                <a:effectLst>
                  <a:outerShdw blurRad="38100" dist="38100" dir="2700000" algn="tl">
                    <a:srgbClr val="000000">
                      <a:alpha val="43137"/>
                    </a:srgbClr>
                  </a:outerShdw>
                </a:effectLst>
              </a:rPr>
              <a:t>Soitheach</a:t>
            </a:r>
            <a:r>
              <a:rPr lang="en-IE" sz="2600" b="1" i="1" dirty="0" smtClean="0">
                <a:solidFill>
                  <a:srgbClr val="990033"/>
                </a:solidFill>
                <a:effectLst>
                  <a:outerShdw blurRad="38100" dist="38100" dir="2700000" algn="tl">
                    <a:srgbClr val="000000">
                      <a:alpha val="43137"/>
                    </a:srgbClr>
                  </a:outerShdw>
                </a:effectLst>
              </a:rPr>
              <a:t> C</a:t>
            </a:r>
            <a:endParaRPr lang="en-IE" dirty="0">
              <a:solidFill>
                <a:prstClr val="black"/>
              </a:solidFill>
            </a:endParaRPr>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562" y="3508427"/>
            <a:ext cx="2667298" cy="229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2"/>
          <p:cNvGrpSpPr/>
          <p:nvPr/>
        </p:nvGrpSpPr>
        <p:grpSpPr>
          <a:xfrm>
            <a:off x="1765739" y="3121573"/>
            <a:ext cx="2191406" cy="2869324"/>
            <a:chOff x="1072056" y="3121573"/>
            <a:chExt cx="2191406" cy="2869324"/>
          </a:xfrm>
        </p:grpSpPr>
        <p:sp>
          <p:nvSpPr>
            <p:cNvPr id="10" name="Oval 9"/>
            <p:cNvSpPr/>
            <p:nvPr/>
          </p:nvSpPr>
          <p:spPr>
            <a:xfrm>
              <a:off x="1087822" y="3121573"/>
              <a:ext cx="2175640" cy="9143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7" name="Straight Connector 16"/>
            <p:cNvCxnSpPr>
              <a:stCxn id="10" idx="6"/>
            </p:cNvCxnSpPr>
            <p:nvPr/>
          </p:nvCxnSpPr>
          <p:spPr>
            <a:xfrm flipH="1">
              <a:off x="2207172" y="3578773"/>
              <a:ext cx="1056290" cy="24121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72056" y="3578773"/>
              <a:ext cx="1150881" cy="2380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5619146" y="6013911"/>
            <a:ext cx="1829347" cy="492443"/>
          </a:xfrm>
          <a:prstGeom prst="rect">
            <a:avLst/>
          </a:prstGeom>
        </p:spPr>
        <p:txBody>
          <a:bodyPr wrap="none">
            <a:spAutoFit/>
          </a:bodyPr>
          <a:lstStyle/>
          <a:p>
            <a:r>
              <a:rPr lang="en-IE" sz="2600" b="1" i="1" dirty="0" err="1" smtClean="0">
                <a:solidFill>
                  <a:srgbClr val="990033"/>
                </a:solidFill>
                <a:effectLst>
                  <a:outerShdw blurRad="38100" dist="38100" dir="2700000" algn="tl">
                    <a:srgbClr val="000000">
                      <a:alpha val="43137"/>
                    </a:srgbClr>
                  </a:outerShdw>
                </a:effectLst>
              </a:rPr>
              <a:t>Soitheach</a:t>
            </a:r>
            <a:r>
              <a:rPr lang="en-IE" sz="2600" b="1" i="1" dirty="0" smtClean="0">
                <a:solidFill>
                  <a:srgbClr val="990033"/>
                </a:solidFill>
                <a:effectLst>
                  <a:outerShdw blurRad="38100" dist="38100" dir="2700000" algn="tl">
                    <a:srgbClr val="000000">
                      <a:alpha val="43137"/>
                    </a:srgbClr>
                  </a:outerShdw>
                </a:effectLst>
              </a:rPr>
              <a:t> D</a:t>
            </a:r>
            <a:endParaRPr lang="en-IE" dirty="0">
              <a:solidFill>
                <a:prstClr val="black"/>
              </a:solidFill>
            </a:endParaRPr>
          </a:p>
        </p:txBody>
      </p:sp>
      <p:sp>
        <p:nvSpPr>
          <p:cNvPr id="27" name="Title 3"/>
          <p:cNvSpPr txBox="1">
            <a:spLocks/>
          </p:cNvSpPr>
          <p:nvPr/>
        </p:nvSpPr>
        <p:spPr>
          <a:xfrm>
            <a:off x="47311" y="392612"/>
            <a:ext cx="9020803"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Anois</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sceitseáil</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grafanna</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u="sng" dirty="0" err="1" smtClean="0">
                <a:solidFill>
                  <a:srgbClr val="990033"/>
                </a:solidFill>
                <a:effectLst>
                  <a:outerShdw blurRad="38100" dist="38100" dir="2700000" algn="tl">
                    <a:srgbClr val="000000">
                      <a:alpha val="43137"/>
                    </a:srgbClr>
                  </a:outerShdw>
                </a:effectLst>
                <a:latin typeface="+mj-lt"/>
                <a:ea typeface="+mj-ea"/>
                <a:cs typeface="+mj-cs"/>
              </a:rPr>
              <a:t>ar</a:t>
            </a:r>
            <a:r>
              <a:rPr lang="en-IE" sz="3200" b="1" i="1" u="sng"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u="sng" dirty="0" err="1" smtClean="0">
                <a:solidFill>
                  <a:srgbClr val="990033"/>
                </a:solidFill>
                <a:effectLst>
                  <a:outerShdw blurRad="38100" dist="38100" dir="2700000" algn="tl">
                    <a:srgbClr val="000000">
                      <a:alpha val="43137"/>
                    </a:srgbClr>
                  </a:outerShdw>
                </a:effectLst>
                <a:latin typeface="+mj-lt"/>
                <a:ea typeface="+mj-ea"/>
                <a:cs typeface="+mj-cs"/>
              </a:rPr>
              <a:t>leith</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don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dá</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shoitheach</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seo</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Conas</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atá</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siad</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difriúil</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lena</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bhfuil</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tarraingthe</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agat</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 </a:t>
            </a:r>
            <a:r>
              <a:rPr lang="en-IE" sz="3200" b="1" i="1" dirty="0" err="1" smtClean="0">
                <a:solidFill>
                  <a:srgbClr val="990033"/>
                </a:solidFill>
                <a:effectLst>
                  <a:outerShdw blurRad="38100" dist="38100" dir="2700000" algn="tl">
                    <a:srgbClr val="000000">
                      <a:alpha val="43137"/>
                    </a:srgbClr>
                  </a:outerShdw>
                </a:effectLst>
                <a:latin typeface="+mj-lt"/>
                <a:ea typeface="+mj-ea"/>
                <a:cs typeface="+mj-cs"/>
              </a:rPr>
              <a:t>cheana</a:t>
            </a:r>
            <a:r>
              <a:rPr lang="en-IE" sz="3200" b="1" i="1" dirty="0" smtClean="0">
                <a:solidFill>
                  <a:srgbClr val="990033"/>
                </a:solidFill>
                <a:effectLst>
                  <a:outerShdw blurRad="38100" dist="38100" dir="2700000" algn="tl">
                    <a:srgbClr val="000000">
                      <a:alpha val="43137"/>
                    </a:srgbClr>
                  </a:outerShdw>
                </a:effectLst>
                <a:latin typeface="+mj-lt"/>
                <a:ea typeface="+mj-ea"/>
                <a:cs typeface="+mj-cs"/>
              </a:rPr>
              <a:t>?</a:t>
            </a:r>
            <a:endParaRPr kumimoji="0" lang="en-IE" sz="3200" b="1" i="1"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mj-lt"/>
              <a:ea typeface="+mj-ea"/>
              <a:cs typeface="+mj-cs"/>
            </a:endParaRPr>
          </a:p>
        </p:txBody>
      </p:sp>
      <p:pic>
        <p:nvPicPr>
          <p:cNvPr id="12" name="Picture 2" descr="http://www.soft32.com/blog/wp-content/uploads/2012/04/geogebra.png">
            <a:hlinkClick r:id="rId5" action="ppaction://hlinkfile"/>
          </p:cNvPr>
          <p:cNvPicPr>
            <a:picLocks noChangeAspect="1" noChangeArrowheads="1"/>
          </p:cNvPicPr>
          <p:nvPr/>
        </p:nvPicPr>
        <p:blipFill>
          <a:blip r:embed="rId6" cstate="print"/>
          <a:srcRect/>
          <a:stretch>
            <a:fillRect/>
          </a:stretch>
        </p:blipFill>
        <p:spPr bwMode="auto">
          <a:xfrm>
            <a:off x="8028386" y="5805264"/>
            <a:ext cx="809600" cy="809600"/>
          </a:xfrm>
          <a:prstGeom prst="rect">
            <a:avLst/>
          </a:prstGeom>
          <a:noFill/>
        </p:spPr>
      </p:pic>
      <p:sp>
        <p:nvSpPr>
          <p:cNvPr id="3" name="Rectangle 2"/>
          <p:cNvSpPr/>
          <p:nvPr/>
        </p:nvSpPr>
        <p:spPr>
          <a:xfrm>
            <a:off x="2743200" y="3508427"/>
            <a:ext cx="377277" cy="26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75706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a:stretch>
            <a:fillRect/>
          </a:stretch>
        </p:blipFill>
        <p:spPr bwMode="auto">
          <a:xfrm>
            <a:off x="740979" y="1449722"/>
            <a:ext cx="3619828" cy="4169043"/>
          </a:xfrm>
          <a:prstGeom prst="rect">
            <a:avLst/>
          </a:prstGeom>
          <a:noFill/>
          <a:ln w="9525">
            <a:noFill/>
            <a:miter lim="800000"/>
            <a:headEnd/>
            <a:tailEnd/>
          </a:ln>
        </p:spPr>
      </p:pic>
      <p:pic>
        <p:nvPicPr>
          <p:cNvPr id="177155" name="Picture 3"/>
          <p:cNvPicPr>
            <a:picLocks noChangeAspect="1" noChangeArrowheads="1"/>
          </p:cNvPicPr>
          <p:nvPr/>
        </p:nvPicPr>
        <p:blipFill>
          <a:blip r:embed="rId4" cstate="print"/>
          <a:srcRect/>
          <a:stretch>
            <a:fillRect/>
          </a:stretch>
        </p:blipFill>
        <p:spPr bwMode="auto">
          <a:xfrm>
            <a:off x="5171092" y="1623851"/>
            <a:ext cx="3255415" cy="3909849"/>
          </a:xfrm>
          <a:prstGeom prst="rect">
            <a:avLst/>
          </a:prstGeom>
          <a:noFill/>
          <a:ln w="9525">
            <a:noFill/>
            <a:miter lim="800000"/>
            <a:headEnd/>
            <a:tailEnd/>
          </a:ln>
        </p:spPr>
      </p:pic>
      <p:sp>
        <p:nvSpPr>
          <p:cNvPr id="4" name="Rectangle 3"/>
          <p:cNvSpPr/>
          <p:nvPr/>
        </p:nvSpPr>
        <p:spPr>
          <a:xfrm>
            <a:off x="1879623" y="5798449"/>
            <a:ext cx="1624676"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rPr>
              <a:t>Sorcóirí</a:t>
            </a:r>
            <a:endParaRPr lang="en-IE" sz="3600" dirty="0"/>
          </a:p>
        </p:txBody>
      </p:sp>
      <p:sp>
        <p:nvSpPr>
          <p:cNvPr id="5" name="Rectangle 4"/>
          <p:cNvSpPr/>
          <p:nvPr/>
        </p:nvSpPr>
        <p:spPr>
          <a:xfrm>
            <a:off x="6209883" y="5777428"/>
            <a:ext cx="910827"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rPr>
              <a:t>Cón</a:t>
            </a:r>
            <a:endParaRPr lang="en-IE" sz="3600" dirty="0"/>
          </a:p>
        </p:txBody>
      </p:sp>
      <p:sp>
        <p:nvSpPr>
          <p:cNvPr id="6" name="Rectangle 5"/>
          <p:cNvSpPr/>
          <p:nvPr/>
        </p:nvSpPr>
        <p:spPr>
          <a:xfrm>
            <a:off x="1321277" y="375002"/>
            <a:ext cx="4145687" cy="923330"/>
          </a:xfrm>
          <a:prstGeom prst="rect">
            <a:avLst/>
          </a:prstGeom>
        </p:spPr>
        <p:txBody>
          <a:bodyPr wrap="none">
            <a:spAutoFit/>
          </a:bodyPr>
          <a:lstStyle/>
          <a:p>
            <a:r>
              <a:rPr lang="en-IE" sz="5400" b="1" i="1" dirty="0" err="1" smtClean="0">
                <a:solidFill>
                  <a:srgbClr val="990033"/>
                </a:solidFill>
                <a:effectLst>
                  <a:outerShdw blurRad="38100" dist="38100" dir="2700000" algn="tl">
                    <a:srgbClr val="000000">
                      <a:alpha val="43137"/>
                    </a:srgbClr>
                  </a:outerShdw>
                </a:effectLst>
              </a:rPr>
              <a:t>Cén</a:t>
            </a:r>
            <a:r>
              <a:rPr lang="en-IE" sz="5400" b="1" i="1" dirty="0" smtClean="0">
                <a:solidFill>
                  <a:srgbClr val="990033"/>
                </a:solidFill>
                <a:effectLst>
                  <a:outerShdw blurRad="38100" dist="38100" dir="2700000" algn="tl">
                    <a:srgbClr val="000000">
                      <a:alpha val="43137"/>
                    </a:srgbClr>
                  </a:outerShdw>
                </a:effectLst>
              </a:rPr>
              <a:t> </a:t>
            </a:r>
            <a:r>
              <a:rPr lang="en-IE" sz="5400" b="1" i="1" dirty="0" err="1" smtClean="0">
                <a:solidFill>
                  <a:srgbClr val="990033"/>
                </a:solidFill>
                <a:effectLst>
                  <a:outerShdw blurRad="38100" dist="38100" dir="2700000" algn="tl">
                    <a:srgbClr val="000000">
                      <a:alpha val="43137"/>
                    </a:srgbClr>
                  </a:outerShdw>
                </a:effectLst>
              </a:rPr>
              <a:t>difríocht</a:t>
            </a:r>
            <a:r>
              <a:rPr lang="en-IE" sz="5400" b="1" i="1" dirty="0" smtClean="0">
                <a:solidFill>
                  <a:srgbClr val="990033"/>
                </a:solidFill>
                <a:effectLst>
                  <a:outerShdw blurRad="38100" dist="38100" dir="2700000" algn="tl">
                    <a:srgbClr val="000000">
                      <a:alpha val="43137"/>
                    </a:srgbClr>
                  </a:outerShdw>
                </a:effectLst>
              </a:rPr>
              <a:t>?</a:t>
            </a:r>
            <a:endParaRPr lang="en-IE" sz="5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http://us.123rf.com/400wm/400/400/Blakeley/Blakeley1009/Blakeley100900033/7845721-a-british-commuter-train-passing-through-a-station-in-the-early-morning.jpg"/>
          <p:cNvPicPr>
            <a:picLocks noChangeAspect="1" noChangeArrowheads="1"/>
          </p:cNvPicPr>
          <p:nvPr/>
        </p:nvPicPr>
        <p:blipFill>
          <a:blip r:embed="rId3" cstate="print"/>
          <a:srcRect/>
          <a:stretch>
            <a:fillRect/>
          </a:stretch>
        </p:blipFill>
        <p:spPr bwMode="auto">
          <a:xfrm>
            <a:off x="1187624" y="1268760"/>
            <a:ext cx="6673460" cy="4437852"/>
          </a:xfrm>
          <a:prstGeom prst="rect">
            <a:avLst/>
          </a:prstGeom>
          <a:noFill/>
        </p:spPr>
      </p:pic>
      <p:pic>
        <p:nvPicPr>
          <p:cNvPr id="3" name="Picture 2" descr="C:\Users\siona\AppData\Local\Microsoft\Windows\Temporary Internet Files\Content.IE5\DKCWN1WA\MM900283883[1].gif"/>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91681" y="3573016"/>
            <a:ext cx="917823" cy="1628378"/>
          </a:xfrm>
          <a:prstGeom prst="rect">
            <a:avLst/>
          </a:prstGeom>
          <a:noFill/>
          <a:ln>
            <a:noFill/>
          </a:ln>
        </p:spPr>
      </p:pic>
      <p:pic>
        <p:nvPicPr>
          <p:cNvPr id="4" name="Picture 3" descr="C:\Users\siona\AppData\Local\Microsoft\Windows\Temporary Internet Files\Content.IE5\DKCWN1WA\MM900283883[1].gif"/>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64290" y="3212976"/>
            <a:ext cx="557783" cy="764282"/>
          </a:xfrm>
          <a:prstGeom prst="rect">
            <a:avLst/>
          </a:prstGeom>
          <a:noFill/>
          <a:ln>
            <a:noFill/>
          </a:ln>
        </p:spPr>
      </p:pic>
      <p:cxnSp>
        <p:nvCxnSpPr>
          <p:cNvPr id="379907" name="Straight Arrow Connector 7"/>
          <p:cNvCxnSpPr>
            <a:cxnSpLocks noChangeShapeType="1"/>
          </p:cNvCxnSpPr>
          <p:nvPr/>
        </p:nvCxnSpPr>
        <p:spPr bwMode="auto">
          <a:xfrm flipV="1">
            <a:off x="2483770" y="3861048"/>
            <a:ext cx="4824536" cy="1152128"/>
          </a:xfrm>
          <a:prstGeom prst="straightConnector1">
            <a:avLst/>
          </a:prstGeom>
          <a:noFill/>
          <a:ln w="92075">
            <a:solidFill>
              <a:srgbClr val="FF0000"/>
            </a:solidFill>
            <a:round/>
            <a:headEnd type="arrow" w="med" len="med"/>
            <a:tailEnd type="arrow" w="med" len="med"/>
          </a:ln>
        </p:spPr>
      </p:cxnSp>
      <p:sp>
        <p:nvSpPr>
          <p:cNvPr id="7" name="Rectangle 6"/>
          <p:cNvSpPr/>
          <p:nvPr/>
        </p:nvSpPr>
        <p:spPr>
          <a:xfrm>
            <a:off x="4716016" y="4437116"/>
            <a:ext cx="1361270" cy="646331"/>
          </a:xfrm>
          <a:prstGeom prst="rect">
            <a:avLst/>
          </a:prstGeom>
        </p:spPr>
        <p:txBody>
          <a:bodyPr wrap="none">
            <a:spAutoFit/>
          </a:bodyPr>
          <a:lstStyle/>
          <a:p>
            <a:r>
              <a:rPr lang="en-IE" sz="3600" b="1" i="1" dirty="0" smtClean="0">
                <a:solidFill>
                  <a:srgbClr val="FF0000"/>
                </a:solidFill>
                <a:effectLst>
                  <a:outerShdw blurRad="38100" dist="38100" dir="2700000" algn="tl">
                    <a:srgbClr val="000000">
                      <a:alpha val="43137"/>
                    </a:srgbClr>
                  </a:outerShdw>
                </a:effectLst>
              </a:rPr>
              <a:t>100 m</a:t>
            </a:r>
            <a:endParaRPr lang="en-IE" sz="3600" dirty="0">
              <a:solidFill>
                <a:srgbClr val="FF0000"/>
              </a:solidFill>
            </a:endParaRPr>
          </a:p>
        </p:txBody>
      </p:sp>
      <p:sp>
        <p:nvSpPr>
          <p:cNvPr id="8" name="Rectangle 7"/>
          <p:cNvSpPr/>
          <p:nvPr/>
        </p:nvSpPr>
        <p:spPr>
          <a:xfrm>
            <a:off x="0" y="332660"/>
            <a:ext cx="9144000" cy="584775"/>
          </a:xfrm>
          <a:prstGeom prst="rect">
            <a:avLst/>
          </a:prstGeom>
        </p:spPr>
        <p:txBody>
          <a:bodyPr wrap="square">
            <a:spAutoFit/>
          </a:bodyPr>
          <a:lstStyle/>
          <a:p>
            <a:pPr algn="ct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Luas</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Tairiseach</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sa</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Domhan</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Nithiúil</a:t>
            </a:r>
            <a:endParaRPr lang="en-IE" sz="4400" dirty="0"/>
          </a:p>
        </p:txBody>
      </p:sp>
      <p:pic>
        <p:nvPicPr>
          <p:cNvPr id="12" name="Picture 11" descr="C:\Users\siona\AppData\Local\Microsoft\Windows\Temporary Internet Files\Content.IE5\DKCWN1WA\MM900283883[1].gif"/>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7286" y="3129917"/>
            <a:ext cx="718721" cy="1462261"/>
          </a:xfrm>
          <a:prstGeom prst="rect">
            <a:avLst/>
          </a:prstGeom>
          <a:noFill/>
          <a:ln>
            <a:noFill/>
          </a:ln>
        </p:spPr>
      </p:pic>
    </p:spTree>
    <p:extLst>
      <p:ext uri="{BB962C8B-B14F-4D97-AF65-F5344CB8AC3E}">
        <p14:creationId xmlns:p14="http://schemas.microsoft.com/office/powerpoint/2010/main" val="20238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96296E-6 L -0.19496 0.05463 " pathEditMode="relative" rAng="0" ptsTypes="AA">
                                      <p:cBhvr>
                                        <p:cTn id="6" dur="2000" fill="hold"/>
                                        <p:tgtEl>
                                          <p:spTgt spid="12"/>
                                        </p:tgtEl>
                                        <p:attrNameLst>
                                          <p:attrName>ppt_x</p:attrName>
                                          <p:attrName>ppt_y</p:attrName>
                                        </p:attrNameLst>
                                      </p:cBhvr>
                                      <p:rCtr x="-9757" y="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Section A: Student Activity </a:t>
            </a:r>
            <a:r>
              <a:rPr lang="en-IE" dirty="0" smtClean="0"/>
              <a:t>4</a:t>
            </a:r>
            <a:endParaRPr lang="en-IE"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218"/>
          <a:stretch/>
        </p:blipFill>
        <p:spPr bwMode="auto">
          <a:xfrm>
            <a:off x="611560" y="548680"/>
            <a:ext cx="7920880" cy="83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943" y="1299863"/>
            <a:ext cx="3220495" cy="394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5535" y="1405455"/>
            <a:ext cx="5166407" cy="4708981"/>
          </a:xfrm>
          <a:prstGeom prst="rect">
            <a:avLst/>
          </a:prstGeom>
        </p:spPr>
        <p:txBody>
          <a:bodyPr wrap="square">
            <a:spAutoFit/>
          </a:bodyPr>
          <a:lstStyle/>
          <a:p>
            <a:r>
              <a:rPr lang="en-IE" sz="2000" dirty="0">
                <a:solidFill>
                  <a:srgbClr val="990033"/>
                </a:solidFill>
              </a:rPr>
              <a:t>1. </a:t>
            </a:r>
            <a:r>
              <a:rPr lang="en-IE" sz="2000" dirty="0" err="1" smtClean="0">
                <a:solidFill>
                  <a:srgbClr val="990033"/>
                </a:solidFill>
              </a:rPr>
              <a:t>Sheas</a:t>
            </a:r>
            <a:r>
              <a:rPr lang="en-IE" sz="2000" dirty="0" smtClean="0">
                <a:solidFill>
                  <a:srgbClr val="990033"/>
                </a:solidFill>
              </a:rPr>
              <a:t> an </a:t>
            </a:r>
            <a:r>
              <a:rPr lang="en-IE" sz="2000" dirty="0" err="1" smtClean="0">
                <a:solidFill>
                  <a:srgbClr val="990033"/>
                </a:solidFill>
              </a:rPr>
              <a:t>bheirt</a:t>
            </a:r>
            <a:r>
              <a:rPr lang="en-IE" sz="2000" dirty="0" smtClean="0">
                <a:solidFill>
                  <a:srgbClr val="990033"/>
                </a:solidFill>
              </a:rPr>
              <a:t> </a:t>
            </a:r>
            <a:r>
              <a:rPr lang="en-IE" sz="2000" dirty="0" err="1" smtClean="0">
                <a:solidFill>
                  <a:srgbClr val="990033"/>
                </a:solidFill>
              </a:rPr>
              <a:t>dhaltaí</a:t>
            </a:r>
            <a:r>
              <a:rPr lang="en-IE" sz="2000" dirty="0" smtClean="0">
                <a:solidFill>
                  <a:srgbClr val="990033"/>
                </a:solidFill>
              </a:rPr>
              <a:t> 100 </a:t>
            </a:r>
            <a:r>
              <a:rPr lang="en-IE" sz="2000" dirty="0" err="1" smtClean="0">
                <a:solidFill>
                  <a:srgbClr val="990033"/>
                </a:solidFill>
              </a:rPr>
              <a:t>méadar</a:t>
            </a:r>
            <a:r>
              <a:rPr lang="en-IE" sz="2000" dirty="0" smtClean="0">
                <a:solidFill>
                  <a:srgbClr val="990033"/>
                </a:solidFill>
              </a:rPr>
              <a:t> ó </a:t>
            </a:r>
            <a:r>
              <a:rPr lang="en-IE" sz="2000" dirty="0" err="1" smtClean="0">
                <a:solidFill>
                  <a:srgbClr val="990033"/>
                </a:solidFill>
              </a:rPr>
              <a:t>chéile</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fuair</a:t>
            </a:r>
            <a:r>
              <a:rPr lang="en-IE" sz="2000" dirty="0" smtClean="0">
                <a:solidFill>
                  <a:srgbClr val="990033"/>
                </a:solidFill>
              </a:rPr>
              <a:t> </a:t>
            </a:r>
            <a:r>
              <a:rPr lang="en-IE" sz="2000" dirty="0" err="1" smtClean="0">
                <a:solidFill>
                  <a:srgbClr val="990033"/>
                </a:solidFill>
              </a:rPr>
              <a:t>siad</a:t>
            </a:r>
            <a:r>
              <a:rPr lang="en-IE" sz="2000" dirty="0" smtClean="0">
                <a:solidFill>
                  <a:srgbClr val="990033"/>
                </a:solidFill>
              </a:rPr>
              <a:t> </a:t>
            </a:r>
            <a:r>
              <a:rPr lang="en-IE" sz="2000" dirty="0" err="1" smtClean="0">
                <a:solidFill>
                  <a:srgbClr val="990033"/>
                </a:solidFill>
              </a:rPr>
              <a:t>gur</a:t>
            </a:r>
            <a:r>
              <a:rPr lang="en-IE" sz="2000" dirty="0" smtClean="0">
                <a:solidFill>
                  <a:srgbClr val="990033"/>
                </a:solidFill>
              </a:rPr>
              <a:t> </a:t>
            </a:r>
            <a:r>
              <a:rPr lang="en-IE" sz="2000" dirty="0" err="1" smtClean="0">
                <a:solidFill>
                  <a:srgbClr val="990033"/>
                </a:solidFill>
              </a:rPr>
              <a:t>thóg</a:t>
            </a:r>
            <a:r>
              <a:rPr lang="en-IE" sz="2000" dirty="0" smtClean="0">
                <a:solidFill>
                  <a:srgbClr val="990033"/>
                </a:solidFill>
              </a:rPr>
              <a:t> </a:t>
            </a:r>
            <a:r>
              <a:rPr lang="en-IE" sz="2000" dirty="0" err="1" smtClean="0">
                <a:solidFill>
                  <a:srgbClr val="990033"/>
                </a:solidFill>
              </a:rPr>
              <a:t>sé</a:t>
            </a:r>
            <a:r>
              <a:rPr lang="en-IE" sz="2000" dirty="0" smtClean="0">
                <a:solidFill>
                  <a:srgbClr val="990033"/>
                </a:solidFill>
              </a:rPr>
              <a:t> 3 </a:t>
            </a:r>
            <a:r>
              <a:rPr lang="en-IE" sz="2000" dirty="0" err="1" smtClean="0">
                <a:solidFill>
                  <a:srgbClr val="990033"/>
                </a:solidFill>
              </a:rPr>
              <a:t>shoicind</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thosach</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traenach</a:t>
            </a:r>
            <a:r>
              <a:rPr lang="en-IE" sz="2000" dirty="0" smtClean="0">
                <a:solidFill>
                  <a:srgbClr val="990033"/>
                </a:solidFill>
              </a:rPr>
              <a:t> </a:t>
            </a:r>
            <a:r>
              <a:rPr lang="en-IE" sz="2000" dirty="0" err="1" smtClean="0">
                <a:solidFill>
                  <a:srgbClr val="990033"/>
                </a:solidFill>
              </a:rPr>
              <a:t>taisteal</a:t>
            </a:r>
            <a:r>
              <a:rPr lang="en-IE" sz="2000" dirty="0" smtClean="0">
                <a:solidFill>
                  <a:srgbClr val="990033"/>
                </a:solidFill>
              </a:rPr>
              <a:t> </a:t>
            </a:r>
            <a:r>
              <a:rPr lang="en-IE" sz="2000" dirty="0" err="1" smtClean="0">
                <a:solidFill>
                  <a:srgbClr val="990033"/>
                </a:solidFill>
              </a:rPr>
              <a:t>idir</a:t>
            </a:r>
            <a:r>
              <a:rPr lang="en-IE" sz="2000" dirty="0" smtClean="0">
                <a:solidFill>
                  <a:srgbClr val="990033"/>
                </a:solidFill>
              </a:rPr>
              <a:t> an </a:t>
            </a:r>
            <a:r>
              <a:rPr lang="en-IE" sz="2000" dirty="0" err="1" smtClean="0">
                <a:solidFill>
                  <a:srgbClr val="990033"/>
                </a:solidFill>
              </a:rPr>
              <a:t>dá</a:t>
            </a:r>
            <a:r>
              <a:rPr lang="en-IE" sz="2000" dirty="0" smtClean="0">
                <a:solidFill>
                  <a:srgbClr val="990033"/>
                </a:solidFill>
              </a:rPr>
              <a:t> </a:t>
            </a:r>
            <a:r>
              <a:rPr lang="en-IE" sz="2000" dirty="0" err="1" smtClean="0">
                <a:solidFill>
                  <a:srgbClr val="990033"/>
                </a:solidFill>
              </a:rPr>
              <a:t>phointe</a:t>
            </a:r>
            <a:r>
              <a:rPr lang="en-IE" sz="2000" dirty="0" smtClean="0">
                <a:solidFill>
                  <a:srgbClr val="990033"/>
                </a:solidFill>
              </a:rPr>
              <a:t>.  </a:t>
            </a:r>
            <a:r>
              <a:rPr lang="en-IE" sz="2000" dirty="0" err="1" smtClean="0">
                <a:solidFill>
                  <a:srgbClr val="990033"/>
                </a:solidFill>
              </a:rPr>
              <a:t>Tarraing</a:t>
            </a:r>
            <a:r>
              <a:rPr lang="en-IE" sz="2000" dirty="0" smtClean="0">
                <a:solidFill>
                  <a:srgbClr val="990033"/>
                </a:solidFill>
              </a:rPr>
              <a:t> </a:t>
            </a:r>
            <a:r>
              <a:rPr lang="en-IE" sz="2000" dirty="0" err="1" smtClean="0">
                <a:solidFill>
                  <a:srgbClr val="990033"/>
                </a:solidFill>
              </a:rPr>
              <a:t>graf</a:t>
            </a:r>
            <a:r>
              <a:rPr lang="en-IE" sz="2000" dirty="0" smtClean="0">
                <a:solidFill>
                  <a:srgbClr val="990033"/>
                </a:solidFill>
              </a:rPr>
              <a:t> a </a:t>
            </a:r>
            <a:r>
              <a:rPr lang="en-IE" sz="2000" dirty="0" err="1" smtClean="0">
                <a:solidFill>
                  <a:srgbClr val="990033"/>
                </a:solidFill>
              </a:rPr>
              <a:t>léiríonn</a:t>
            </a:r>
            <a:r>
              <a:rPr lang="en-IE" sz="2000" dirty="0" smtClean="0">
                <a:solidFill>
                  <a:srgbClr val="990033"/>
                </a:solidFill>
              </a:rPr>
              <a:t> mar a </a:t>
            </a:r>
            <a:r>
              <a:rPr lang="en-IE" sz="2000" dirty="0" err="1" smtClean="0">
                <a:solidFill>
                  <a:srgbClr val="990033"/>
                </a:solidFill>
              </a:rPr>
              <a:t>athraíonn</a:t>
            </a:r>
            <a:r>
              <a:rPr lang="en-IE" sz="2000" dirty="0" smtClean="0">
                <a:solidFill>
                  <a:srgbClr val="990033"/>
                </a:solidFill>
              </a:rPr>
              <a:t> an fad leis an am le </a:t>
            </a:r>
            <a:r>
              <a:rPr lang="en-IE" sz="2000" dirty="0" err="1" smtClean="0">
                <a:solidFill>
                  <a:srgbClr val="990033"/>
                </a:solidFill>
              </a:rPr>
              <a:t>linn</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3 </a:t>
            </a:r>
            <a:r>
              <a:rPr lang="en-IE" sz="2000" dirty="0" err="1" smtClean="0">
                <a:solidFill>
                  <a:srgbClr val="990033"/>
                </a:solidFill>
              </a:rPr>
              <a:t>shoicind</a:t>
            </a:r>
            <a:r>
              <a:rPr lang="en-IE" sz="2000" dirty="0" smtClean="0">
                <a:solidFill>
                  <a:srgbClr val="990033"/>
                </a:solidFill>
              </a:rPr>
              <a:t> sin.  </a:t>
            </a:r>
            <a:r>
              <a:rPr lang="en-IE" sz="2000" dirty="0" err="1" smtClean="0">
                <a:solidFill>
                  <a:srgbClr val="990033"/>
                </a:solidFill>
              </a:rPr>
              <a:t>Bíodh</a:t>
            </a:r>
            <a:r>
              <a:rPr lang="en-IE" sz="2000" dirty="0" smtClean="0">
                <a:solidFill>
                  <a:srgbClr val="990033"/>
                </a:solidFill>
              </a:rPr>
              <a:t> </a:t>
            </a:r>
            <a:r>
              <a:rPr lang="en-IE" sz="2000" dirty="0" err="1" smtClean="0">
                <a:solidFill>
                  <a:srgbClr val="990033"/>
                </a:solidFill>
              </a:rPr>
              <a:t>ionad</a:t>
            </a:r>
            <a:r>
              <a:rPr lang="en-IE" sz="2000" dirty="0" smtClean="0">
                <a:solidFill>
                  <a:srgbClr val="990033"/>
                </a:solidFill>
              </a:rPr>
              <a:t> an </a:t>
            </a:r>
            <a:r>
              <a:rPr lang="en-IE" sz="2000" dirty="0" err="1" smtClean="0">
                <a:solidFill>
                  <a:srgbClr val="990033"/>
                </a:solidFill>
              </a:rPr>
              <a:t>chéad</a:t>
            </a:r>
            <a:r>
              <a:rPr lang="en-IE" sz="2000" dirty="0" smtClean="0">
                <a:solidFill>
                  <a:srgbClr val="990033"/>
                </a:solidFill>
              </a:rPr>
              <a:t> </a:t>
            </a:r>
            <a:r>
              <a:rPr lang="en-IE" sz="2000" dirty="0" err="1" smtClean="0">
                <a:solidFill>
                  <a:srgbClr val="990033"/>
                </a:solidFill>
              </a:rPr>
              <a:t>dalta</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bunphointe</a:t>
            </a:r>
            <a:r>
              <a:rPr lang="en-IE" sz="2000" dirty="0" smtClean="0">
                <a:solidFill>
                  <a:srgbClr val="990033"/>
                </a:solidFill>
              </a:rPr>
              <a:t> an </a:t>
            </a:r>
            <a:r>
              <a:rPr lang="en-IE" sz="2000" dirty="0" err="1" smtClean="0">
                <a:solidFill>
                  <a:srgbClr val="990033"/>
                </a:solidFill>
              </a:rPr>
              <a:t>ghraif</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cuir</a:t>
            </a:r>
            <a:r>
              <a:rPr lang="en-IE" sz="2000" dirty="0" smtClean="0">
                <a:solidFill>
                  <a:srgbClr val="990033"/>
                </a:solidFill>
              </a:rPr>
              <a:t> an </a:t>
            </a:r>
            <a:r>
              <a:rPr lang="en-IE" sz="2000" dirty="0" err="1" smtClean="0">
                <a:solidFill>
                  <a:srgbClr val="990033"/>
                </a:solidFill>
              </a:rPr>
              <a:t>athróg</a:t>
            </a:r>
            <a:r>
              <a:rPr lang="en-IE" sz="2000" dirty="0" smtClean="0">
                <a:solidFill>
                  <a:srgbClr val="990033"/>
                </a:solidFill>
              </a:rPr>
              <a:t> </a:t>
            </a:r>
            <a:r>
              <a:rPr lang="en-IE" sz="2000" dirty="0" err="1" smtClean="0">
                <a:solidFill>
                  <a:srgbClr val="990033"/>
                </a:solidFill>
              </a:rPr>
              <a:t>neamhspleach</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ais</a:t>
            </a:r>
            <a:r>
              <a:rPr lang="en-IE" sz="2000" dirty="0" smtClean="0">
                <a:solidFill>
                  <a:srgbClr val="990033"/>
                </a:solidFill>
              </a:rPr>
              <a:t> </a:t>
            </a:r>
            <a:r>
              <a:rPr lang="en-IE" sz="2000" dirty="0" err="1" smtClean="0">
                <a:solidFill>
                  <a:srgbClr val="990033"/>
                </a:solidFill>
              </a:rPr>
              <a:t>chothrománach</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2.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luas</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 </a:t>
            </a:r>
            <a:r>
              <a:rPr lang="en-IE" sz="2000" dirty="0" err="1" smtClean="0">
                <a:solidFill>
                  <a:srgbClr val="990033"/>
                </a:solidFill>
              </a:rPr>
              <a:t>dtéann</a:t>
            </a:r>
            <a:r>
              <a:rPr lang="en-IE" sz="2000" dirty="0" smtClean="0">
                <a:solidFill>
                  <a:srgbClr val="990033"/>
                </a:solidFill>
              </a:rPr>
              <a:t> an </a:t>
            </a:r>
            <a:r>
              <a:rPr lang="en-IE" sz="2000" dirty="0" err="1" smtClean="0">
                <a:solidFill>
                  <a:srgbClr val="990033"/>
                </a:solidFill>
              </a:rPr>
              <a:t>traein</a:t>
            </a:r>
            <a:r>
              <a:rPr lang="en-IE" sz="2000" dirty="0" smtClean="0">
                <a:solidFill>
                  <a:srgbClr val="990033"/>
                </a:solidFill>
              </a:rPr>
              <a:t> </a:t>
            </a:r>
            <a:r>
              <a:rPr lang="en-IE" sz="2000" dirty="0" err="1" smtClean="0">
                <a:solidFill>
                  <a:srgbClr val="990033"/>
                </a:solidFill>
              </a:rPr>
              <a:t>thar</a:t>
            </a:r>
            <a:r>
              <a:rPr lang="en-IE" sz="2000" dirty="0" smtClean="0">
                <a:solidFill>
                  <a:srgbClr val="990033"/>
                </a:solidFill>
              </a:rPr>
              <a:t> an </a:t>
            </a:r>
            <a:r>
              <a:rPr lang="en-IE" sz="2000" dirty="0" err="1" smtClean="0">
                <a:solidFill>
                  <a:srgbClr val="990033"/>
                </a:solidFill>
              </a:rPr>
              <a:t>mbeirt</a:t>
            </a:r>
            <a:r>
              <a:rPr lang="en-IE" sz="2000" dirty="0" smtClean="0">
                <a:solidFill>
                  <a:srgbClr val="990033"/>
                </a:solidFill>
              </a:rPr>
              <a:t> </a:t>
            </a:r>
            <a:r>
              <a:rPr lang="en-IE" sz="2000" dirty="0" err="1" smtClean="0">
                <a:solidFill>
                  <a:srgbClr val="990033"/>
                </a:solidFill>
              </a:rPr>
              <a:t>dhaltaí</a:t>
            </a:r>
            <a:r>
              <a:rPr lang="en-IE" sz="2000" dirty="0" smtClean="0">
                <a:solidFill>
                  <a:srgbClr val="990033"/>
                </a:solidFill>
              </a:rPr>
              <a:t>, in km/</a:t>
            </a:r>
            <a:r>
              <a:rPr lang="en-IE" sz="2000" dirty="0" err="1" smtClean="0">
                <a:solidFill>
                  <a:srgbClr val="990033"/>
                </a:solidFill>
              </a:rPr>
              <a:t>uair</a:t>
            </a:r>
            <a:r>
              <a:rPr lang="en-IE" sz="2000" dirty="0">
                <a:solidFill>
                  <a:srgbClr val="990033"/>
                </a:solidFill>
              </a:rPr>
              <a:t>?</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3. </a:t>
            </a:r>
            <a:r>
              <a:rPr lang="en-IE" sz="2000" dirty="0" err="1" smtClean="0">
                <a:solidFill>
                  <a:srgbClr val="990033"/>
                </a:solidFill>
              </a:rPr>
              <a:t>Bhí</a:t>
            </a:r>
            <a:r>
              <a:rPr lang="en-IE" sz="2000" dirty="0" smtClean="0">
                <a:solidFill>
                  <a:srgbClr val="990033"/>
                </a:solidFill>
              </a:rPr>
              <a:t> an </a:t>
            </a:r>
            <a:r>
              <a:rPr lang="en-IE" sz="2000" dirty="0" err="1" smtClean="0">
                <a:solidFill>
                  <a:srgbClr val="990033"/>
                </a:solidFill>
              </a:rPr>
              <a:t>múinteoir</a:t>
            </a:r>
            <a:r>
              <a:rPr lang="en-IE" sz="2000" dirty="0" smtClean="0">
                <a:solidFill>
                  <a:srgbClr val="990033"/>
                </a:solidFill>
              </a:rPr>
              <a:t> </a:t>
            </a:r>
            <a:r>
              <a:rPr lang="en-IE" sz="2000" dirty="0" err="1" smtClean="0">
                <a:solidFill>
                  <a:srgbClr val="990033"/>
                </a:solidFill>
              </a:rPr>
              <a:t>ina</a:t>
            </a:r>
            <a:r>
              <a:rPr lang="en-IE" sz="2000" dirty="0" smtClean="0">
                <a:solidFill>
                  <a:srgbClr val="990033"/>
                </a:solidFill>
              </a:rPr>
              <a:t> </a:t>
            </a:r>
            <a:r>
              <a:rPr lang="en-IE" sz="2000" dirty="0" err="1" smtClean="0">
                <a:solidFill>
                  <a:srgbClr val="990033"/>
                </a:solidFill>
              </a:rPr>
              <a:t>sheasamh</a:t>
            </a:r>
            <a:r>
              <a:rPr lang="en-IE" sz="2000" dirty="0" smtClean="0">
                <a:solidFill>
                  <a:srgbClr val="990033"/>
                </a:solidFill>
              </a:rPr>
              <a:t> </a:t>
            </a:r>
            <a:r>
              <a:rPr lang="en-IE" sz="2000" dirty="0" err="1" smtClean="0">
                <a:solidFill>
                  <a:srgbClr val="990033"/>
                </a:solidFill>
              </a:rPr>
              <a:t>leathbhealach</a:t>
            </a:r>
            <a:r>
              <a:rPr lang="en-IE" sz="2000" dirty="0" smtClean="0">
                <a:solidFill>
                  <a:srgbClr val="990033"/>
                </a:solidFill>
              </a:rPr>
              <a:t> </a:t>
            </a:r>
            <a:r>
              <a:rPr lang="en-IE" sz="2000" dirty="0" err="1" smtClean="0">
                <a:solidFill>
                  <a:srgbClr val="990033"/>
                </a:solidFill>
              </a:rPr>
              <a:t>idir</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daltaí</a:t>
            </a:r>
            <a:r>
              <a:rPr lang="en-IE" sz="2000" dirty="0" smtClean="0">
                <a:solidFill>
                  <a:srgbClr val="990033"/>
                </a:solidFill>
              </a:rPr>
              <a:t>, mar </a:t>
            </a:r>
            <a:r>
              <a:rPr lang="en-IE" sz="2000" dirty="0" err="1" smtClean="0">
                <a:solidFill>
                  <a:srgbClr val="990033"/>
                </a:solidFill>
              </a:rPr>
              <a:t>mhaoirseoir</a:t>
            </a:r>
            <a:r>
              <a:rPr lang="en-IE" sz="2000" dirty="0" smtClean="0">
                <a:solidFill>
                  <a:srgbClr val="990033"/>
                </a:solidFill>
              </a:rPr>
              <a:t>.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luas</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 </a:t>
            </a:r>
            <a:r>
              <a:rPr lang="en-IE" sz="2000" dirty="0" err="1" smtClean="0">
                <a:solidFill>
                  <a:srgbClr val="990033"/>
                </a:solidFill>
              </a:rPr>
              <a:t>ndeachaigh</a:t>
            </a:r>
            <a:r>
              <a:rPr lang="en-IE" sz="2000" dirty="0" smtClean="0">
                <a:solidFill>
                  <a:srgbClr val="990033"/>
                </a:solidFill>
              </a:rPr>
              <a:t> an </a:t>
            </a:r>
            <a:r>
              <a:rPr lang="en-IE" sz="2000" dirty="0" err="1" smtClean="0">
                <a:solidFill>
                  <a:srgbClr val="990033"/>
                </a:solidFill>
              </a:rPr>
              <a:t>traein</a:t>
            </a:r>
            <a:r>
              <a:rPr lang="en-IE" sz="2000" dirty="0" smtClean="0">
                <a:solidFill>
                  <a:srgbClr val="990033"/>
                </a:solidFill>
              </a:rPr>
              <a:t> </a:t>
            </a:r>
            <a:r>
              <a:rPr lang="en-IE" sz="2000" dirty="0" err="1" smtClean="0">
                <a:solidFill>
                  <a:srgbClr val="990033"/>
                </a:solidFill>
              </a:rPr>
              <a:t>thar</a:t>
            </a:r>
            <a:r>
              <a:rPr lang="en-IE" sz="2000" dirty="0" smtClean="0">
                <a:solidFill>
                  <a:srgbClr val="990033"/>
                </a:solidFill>
              </a:rPr>
              <a:t> an </a:t>
            </a:r>
            <a:r>
              <a:rPr lang="en-IE" sz="2000" dirty="0" err="1" smtClean="0">
                <a:solidFill>
                  <a:srgbClr val="990033"/>
                </a:solidFill>
              </a:rPr>
              <a:t>múinteoir</a:t>
            </a:r>
            <a:r>
              <a:rPr lang="en-IE" sz="2000" dirty="0" smtClean="0">
                <a:solidFill>
                  <a:srgbClr val="990033"/>
                </a:solidFill>
              </a:rPr>
              <a:t>? </a:t>
            </a:r>
            <a:r>
              <a:rPr lang="en-IE" sz="2000" dirty="0" err="1" smtClean="0">
                <a:solidFill>
                  <a:srgbClr val="990033"/>
                </a:solidFill>
              </a:rPr>
              <a:t>Mínigh</a:t>
            </a:r>
            <a:r>
              <a:rPr lang="en-IE" sz="2000" dirty="0" smtClean="0">
                <a:solidFill>
                  <a:srgbClr val="990033"/>
                </a:solidFill>
              </a:rPr>
              <a:t> do </a:t>
            </a:r>
            <a:r>
              <a:rPr lang="en-IE" sz="2000" dirty="0" err="1" smtClean="0">
                <a:solidFill>
                  <a:srgbClr val="990033"/>
                </a:solidFill>
              </a:rPr>
              <a:t>fhreagra</a:t>
            </a:r>
            <a:r>
              <a:rPr lang="en-IE" sz="2000" dirty="0" smtClean="0">
                <a:solidFill>
                  <a:srgbClr val="990033"/>
                </a:solidFill>
              </a:rPr>
              <a:t>. </a:t>
            </a:r>
            <a:endParaRPr lang="en-IE" sz="2000" dirty="0">
              <a:solidFill>
                <a:srgbClr val="990033"/>
              </a:solidFill>
            </a:endParaRPr>
          </a:p>
        </p:txBody>
      </p:sp>
      <p:grpSp>
        <p:nvGrpSpPr>
          <p:cNvPr id="5" name="Group 4"/>
          <p:cNvGrpSpPr/>
          <p:nvPr/>
        </p:nvGrpSpPr>
        <p:grpSpPr>
          <a:xfrm>
            <a:off x="8784000" y="490052"/>
            <a:ext cx="7767177" cy="5561668"/>
            <a:chOff x="8784000" y="490052"/>
            <a:chExt cx="7767177" cy="5561668"/>
          </a:xfrm>
        </p:grpSpPr>
        <p:sp>
          <p:nvSpPr>
            <p:cNvPr id="3" name="Rounded Rectangle 2"/>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 t="422"/>
            <a:stretch/>
          </p:blipFill>
          <p:spPr bwMode="auto">
            <a:xfrm>
              <a:off x="9154716" y="490052"/>
              <a:ext cx="7396461" cy="556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descr="http://us.123rf.com/400wm/400/400/Blakeley/Blakeley1009/Blakeley100900033/7845721-a-british-commuter-train-passing-through-a-station-in-the-early-morning.jpg"/>
          <p:cNvPicPr>
            <a:picLocks noChangeAspect="1" noChangeArrowheads="1"/>
          </p:cNvPicPr>
          <p:nvPr/>
        </p:nvPicPr>
        <p:blipFill>
          <a:blip r:embed="rId5" cstate="print"/>
          <a:srcRect/>
          <a:stretch>
            <a:fillRect/>
          </a:stretch>
        </p:blipFill>
        <p:spPr bwMode="auto">
          <a:xfrm>
            <a:off x="6413755" y="5343161"/>
            <a:ext cx="2131003" cy="1417118"/>
          </a:xfrm>
          <a:prstGeom prst="rect">
            <a:avLst/>
          </a:prstGeom>
          <a:noFill/>
        </p:spPr>
      </p:pic>
      <p:cxnSp>
        <p:nvCxnSpPr>
          <p:cNvPr id="10" name="Straight Connector 9"/>
          <p:cNvCxnSpPr/>
          <p:nvPr/>
        </p:nvCxnSpPr>
        <p:spPr>
          <a:xfrm flipV="1">
            <a:off x="6089334" y="1655702"/>
            <a:ext cx="2016224" cy="3348000"/>
          </a:xfrm>
          <a:prstGeom prst="line">
            <a:avLst/>
          </a:prstGeom>
          <a:ln w="38100" cap="rnd">
            <a:solidFill>
              <a:srgbClr val="99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5"/>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An Fear is </a:t>
            </a:r>
            <a:r>
              <a:rPr lang="en-IE" b="1" i="1" dirty="0" err="1" smtClean="0">
                <a:solidFill>
                  <a:srgbClr val="990033"/>
                </a:solidFill>
                <a:effectLst>
                  <a:outerShdw blurRad="38100" dist="38100" dir="2700000" algn="tl">
                    <a:srgbClr val="000000">
                      <a:alpha val="43137"/>
                    </a:srgbClr>
                  </a:outerShdw>
                </a:effectLst>
              </a:rPr>
              <a:t>Tapúla</a:t>
            </a:r>
            <a:r>
              <a:rPr lang="en-IE" b="1" i="1" dirty="0" smtClean="0">
                <a:solidFill>
                  <a:srgbClr val="990033"/>
                </a:solidFill>
                <a:effectLst>
                  <a:outerShdw blurRad="38100" dist="38100" dir="2700000" algn="tl">
                    <a:srgbClr val="000000">
                      <a:alpha val="43137"/>
                    </a:srgbClr>
                  </a:outerShdw>
                </a:effectLst>
              </a:rPr>
              <a:t> </a:t>
            </a:r>
            <a:r>
              <a:rPr lang="en-IE" b="1" i="1" dirty="0" err="1" smtClean="0">
                <a:solidFill>
                  <a:srgbClr val="990033"/>
                </a:solidFill>
                <a:effectLst>
                  <a:outerShdw blurRad="38100" dist="38100" dir="2700000" algn="tl">
                    <a:srgbClr val="000000">
                      <a:alpha val="43137"/>
                    </a:srgbClr>
                  </a:outerShdw>
                </a:effectLst>
              </a:rPr>
              <a:t>ar</a:t>
            </a:r>
            <a:r>
              <a:rPr lang="en-IE" b="1" i="1" dirty="0" smtClean="0">
                <a:solidFill>
                  <a:srgbClr val="990033"/>
                </a:solidFill>
                <a:effectLst>
                  <a:outerShdw blurRad="38100" dist="38100" dir="2700000" algn="tl">
                    <a:srgbClr val="000000">
                      <a:alpha val="43137"/>
                    </a:srgbClr>
                  </a:outerShdw>
                </a:effectLst>
              </a:rPr>
              <a:t> </a:t>
            </a:r>
            <a:r>
              <a:rPr lang="en-IE" b="1" i="1" dirty="0" err="1" smtClean="0">
                <a:solidFill>
                  <a:srgbClr val="990033"/>
                </a:solidFill>
                <a:effectLst>
                  <a:outerShdw blurRad="38100" dist="38100" dir="2700000" algn="tl">
                    <a:srgbClr val="000000">
                      <a:alpha val="43137"/>
                    </a:srgbClr>
                  </a:outerShdw>
                </a:effectLst>
              </a:rPr>
              <a:t>Domhan</a:t>
            </a:r>
            <a:endParaRPr lang="en-IE" b="1" i="1" dirty="0">
              <a:solidFill>
                <a:srgbClr val="990033"/>
              </a:solidFill>
              <a:effectLst>
                <a:outerShdw blurRad="38100" dist="38100" dir="2700000" algn="tl">
                  <a:srgbClr val="000000">
                    <a:alpha val="43137"/>
                  </a:srgbClr>
                </a:outerShdw>
              </a:effectLst>
            </a:endParaRPr>
          </a:p>
        </p:txBody>
      </p:sp>
      <p:pic>
        <p:nvPicPr>
          <p:cNvPr id="226306" name="Picture 2" descr="http://blog.al.com/birmingham-news-sports/2009/08/large_Usain%20Bolt.jpg">
            <a:hlinkClick r:id="rId3" action="ppaction://hlinkfile"/>
          </p:cNvPr>
          <p:cNvPicPr>
            <a:picLocks noChangeAspect="1" noChangeArrowheads="1"/>
          </p:cNvPicPr>
          <p:nvPr/>
        </p:nvPicPr>
        <p:blipFill>
          <a:blip r:embed="rId4" cstate="print"/>
          <a:srcRect/>
          <a:stretch>
            <a:fillRect/>
          </a:stretch>
        </p:blipFill>
        <p:spPr bwMode="auto">
          <a:xfrm>
            <a:off x="1066852" y="1245518"/>
            <a:ext cx="7026344" cy="4916890"/>
          </a:xfrm>
          <a:prstGeom prst="rect">
            <a:avLst/>
          </a:prstGeom>
          <a:noFill/>
        </p:spPr>
      </p:pic>
    </p:spTree>
    <p:extLst>
      <p:ext uri="{BB962C8B-B14F-4D97-AF65-F5344CB8AC3E}">
        <p14:creationId xmlns:p14="http://schemas.microsoft.com/office/powerpoint/2010/main" val="2808828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err="1" smtClean="0">
                <a:solidFill>
                  <a:srgbClr val="990033"/>
                </a:solidFill>
                <a:effectLst>
                  <a:outerShdw blurRad="38100" dist="38100" dir="2700000" algn="tl">
                    <a:srgbClr val="000000">
                      <a:alpha val="43137"/>
                    </a:srgbClr>
                  </a:outerShdw>
                </a:effectLst>
              </a:rPr>
              <a:t>Tá</a:t>
            </a:r>
            <a:r>
              <a:rPr lang="en-IE" b="1" i="1" dirty="0" smtClean="0">
                <a:solidFill>
                  <a:srgbClr val="990033"/>
                </a:solidFill>
                <a:effectLst>
                  <a:outerShdw blurRad="38100" dist="38100" dir="2700000" algn="tl">
                    <a:srgbClr val="000000">
                      <a:alpha val="43137"/>
                    </a:srgbClr>
                  </a:outerShdw>
                </a:effectLst>
              </a:rPr>
              <a:t> an </a:t>
            </a:r>
            <a:r>
              <a:rPr lang="en-IE" b="1" i="1" dirty="0" err="1" smtClean="0">
                <a:solidFill>
                  <a:srgbClr val="990033"/>
                </a:solidFill>
                <a:effectLst>
                  <a:outerShdw blurRad="38100" dist="38100" dir="2700000" algn="tl">
                    <a:srgbClr val="000000">
                      <a:alpha val="43137"/>
                    </a:srgbClr>
                  </a:outerShdw>
                </a:effectLst>
              </a:rPr>
              <a:t>saol</a:t>
            </a:r>
            <a:r>
              <a:rPr lang="en-IE" b="1" i="1" dirty="0" smtClean="0">
                <a:solidFill>
                  <a:srgbClr val="990033"/>
                </a:solidFill>
                <a:effectLst>
                  <a:outerShdw blurRad="38100" dist="38100" dir="2700000" algn="tl">
                    <a:srgbClr val="000000">
                      <a:alpha val="43137"/>
                    </a:srgbClr>
                  </a:outerShdw>
                </a:effectLst>
              </a:rPr>
              <a:t> </a:t>
            </a:r>
            <a:r>
              <a:rPr lang="en-IE" b="1" i="1" dirty="0" err="1" smtClean="0">
                <a:solidFill>
                  <a:srgbClr val="990033"/>
                </a:solidFill>
                <a:effectLst>
                  <a:outerShdw blurRad="38100" dist="38100" dir="2700000" algn="tl">
                    <a:srgbClr val="000000">
                      <a:alpha val="43137"/>
                    </a:srgbClr>
                  </a:outerShdw>
                </a:effectLst>
              </a:rPr>
              <a:t>athraithe</a:t>
            </a:r>
            <a:r>
              <a:rPr lang="en-IE" b="1" i="1" dirty="0" smtClean="0">
                <a:solidFill>
                  <a:srgbClr val="990033"/>
                </a:solidFill>
                <a:effectLst>
                  <a:outerShdw blurRad="38100" dist="38100" dir="2700000" algn="tl">
                    <a:srgbClr val="000000">
                      <a:alpha val="43137"/>
                    </a:srgbClr>
                  </a:outerShdw>
                </a:effectLst>
              </a:rPr>
              <a:t> .........</a:t>
            </a:r>
            <a:endParaRPr lang="en-IE"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49" t="14881" r="26933" b="8135"/>
          <a:stretch/>
        </p:blipFill>
        <p:spPr bwMode="auto">
          <a:xfrm>
            <a:off x="1962150" y="1226401"/>
            <a:ext cx="5567378" cy="518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86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194" y="2708920"/>
            <a:ext cx="4014790" cy="3477875"/>
          </a:xfrm>
          <a:prstGeom prst="rect">
            <a:avLst/>
          </a:prstGeom>
        </p:spPr>
        <p:txBody>
          <a:bodyPr wrap="square">
            <a:spAutoFit/>
          </a:bodyPr>
          <a:lstStyle/>
          <a:p>
            <a:r>
              <a:rPr lang="en-IE" sz="2000" dirty="0" smtClean="0">
                <a:solidFill>
                  <a:srgbClr val="990033"/>
                </a:solidFill>
              </a:rPr>
              <a:t>1.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luas</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 </a:t>
            </a:r>
            <a:r>
              <a:rPr lang="en-IE" sz="2000" dirty="0" err="1" smtClean="0">
                <a:solidFill>
                  <a:srgbClr val="990033"/>
                </a:solidFill>
              </a:rPr>
              <a:t>raibh</a:t>
            </a:r>
            <a:r>
              <a:rPr lang="en-IE" sz="2000" dirty="0" smtClean="0">
                <a:solidFill>
                  <a:srgbClr val="990033"/>
                </a:solidFill>
              </a:rPr>
              <a:t> </a:t>
            </a:r>
            <a:r>
              <a:rPr lang="en-IE" sz="2000" dirty="0" err="1" smtClean="0">
                <a:solidFill>
                  <a:srgbClr val="990033"/>
                </a:solidFill>
              </a:rPr>
              <a:t>Usain</a:t>
            </a:r>
            <a:r>
              <a:rPr lang="en-IE" sz="2000" dirty="0" smtClean="0">
                <a:solidFill>
                  <a:srgbClr val="990033"/>
                </a:solidFill>
              </a:rPr>
              <a:t> Bolt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rith</a:t>
            </a:r>
            <a:r>
              <a:rPr lang="en-IE" sz="2000" dirty="0" smtClean="0">
                <a:solidFill>
                  <a:srgbClr val="990033"/>
                </a:solidFill>
              </a:rPr>
              <a:t> le </a:t>
            </a:r>
            <a:r>
              <a:rPr lang="en-IE" sz="2000" dirty="0" err="1" smtClean="0">
                <a:solidFill>
                  <a:srgbClr val="990033"/>
                </a:solidFill>
              </a:rPr>
              <a:t>linn</a:t>
            </a:r>
            <a:r>
              <a:rPr lang="en-IE" sz="2000" dirty="0" smtClean="0">
                <a:solidFill>
                  <a:srgbClr val="990033"/>
                </a:solidFill>
              </a:rPr>
              <a:t> an </a:t>
            </a:r>
            <a:r>
              <a:rPr lang="en-IE" sz="2000" dirty="0" err="1" smtClean="0">
                <a:solidFill>
                  <a:srgbClr val="990033"/>
                </a:solidFill>
              </a:rPr>
              <a:t>ráis</a:t>
            </a:r>
            <a:r>
              <a:rPr lang="en-IE" sz="2000" dirty="0" smtClean="0">
                <a:solidFill>
                  <a:srgbClr val="990033"/>
                </a:solidFill>
              </a:rPr>
              <a:t>, an </a:t>
            </a:r>
            <a:r>
              <a:rPr lang="en-IE" sz="2000" dirty="0" err="1" smtClean="0">
                <a:solidFill>
                  <a:srgbClr val="990033"/>
                </a:solidFill>
              </a:rPr>
              <a:t>dóigh</a:t>
            </a:r>
            <a:r>
              <a:rPr lang="en-IE" sz="2000" dirty="0" smtClean="0">
                <a:solidFill>
                  <a:srgbClr val="990033"/>
                </a:solidFill>
              </a:rPr>
              <a:t> </a:t>
            </a:r>
            <a:r>
              <a:rPr lang="en-IE" sz="2000" dirty="0" err="1" smtClean="0">
                <a:solidFill>
                  <a:srgbClr val="990033"/>
                </a:solidFill>
              </a:rPr>
              <a:t>leat</a:t>
            </a:r>
            <a:r>
              <a:rPr lang="en-IE" sz="2000" dirty="0" smtClean="0">
                <a:solidFill>
                  <a:srgbClr val="990033"/>
                </a:solidFill>
              </a:rPr>
              <a:t>?  </a:t>
            </a:r>
            <a:r>
              <a:rPr lang="en-IE" sz="2000" dirty="0" err="1" smtClean="0">
                <a:solidFill>
                  <a:srgbClr val="990033"/>
                </a:solidFill>
              </a:rPr>
              <a:t>Bíodh</a:t>
            </a:r>
            <a:r>
              <a:rPr lang="en-IE" sz="2000" dirty="0" smtClean="0">
                <a:solidFill>
                  <a:srgbClr val="990033"/>
                </a:solidFill>
              </a:rPr>
              <a:t> do </a:t>
            </a:r>
            <a:r>
              <a:rPr lang="en-IE" sz="2000" dirty="0" err="1" smtClean="0">
                <a:solidFill>
                  <a:srgbClr val="990033"/>
                </a:solidFill>
              </a:rPr>
              <a:t>fhreagra</a:t>
            </a:r>
            <a:r>
              <a:rPr lang="en-IE" sz="2000" dirty="0" smtClean="0">
                <a:solidFill>
                  <a:srgbClr val="990033"/>
                </a:solidFill>
              </a:rPr>
              <a:t> </a:t>
            </a:r>
            <a:r>
              <a:rPr lang="en-IE" sz="2000" dirty="0" err="1" smtClean="0">
                <a:solidFill>
                  <a:srgbClr val="990033"/>
                </a:solidFill>
              </a:rPr>
              <a:t>ina</a:t>
            </a:r>
            <a:r>
              <a:rPr lang="en-IE" sz="2000" dirty="0" smtClean="0">
                <a:solidFill>
                  <a:srgbClr val="990033"/>
                </a:solidFill>
              </a:rPr>
              <a:t> m/</a:t>
            </a:r>
            <a:r>
              <a:rPr lang="en-IE" sz="2000" dirty="0" err="1" smtClean="0">
                <a:solidFill>
                  <a:srgbClr val="990033"/>
                </a:solidFill>
              </a:rPr>
              <a:t>soic</a:t>
            </a:r>
            <a:r>
              <a:rPr lang="en-IE" sz="2000" dirty="0" smtClean="0">
                <a:solidFill>
                  <a:srgbClr val="990033"/>
                </a:solidFill>
              </a:rPr>
              <a:t>, </a:t>
            </a:r>
            <a:r>
              <a:rPr lang="en-IE" sz="2000" dirty="0" err="1" smtClean="0">
                <a:solidFill>
                  <a:srgbClr val="990033"/>
                </a:solidFill>
              </a:rPr>
              <a:t>ceart</a:t>
            </a:r>
            <a:r>
              <a:rPr lang="en-IE" sz="2000" dirty="0" smtClean="0">
                <a:solidFill>
                  <a:srgbClr val="990033"/>
                </a:solidFill>
              </a:rPr>
              <a:t> go </a:t>
            </a:r>
            <a:r>
              <a:rPr lang="en-IE" sz="2000" dirty="0" err="1" smtClean="0">
                <a:solidFill>
                  <a:srgbClr val="990033"/>
                </a:solidFill>
              </a:rPr>
              <a:t>dtí</a:t>
            </a:r>
            <a:r>
              <a:rPr lang="en-IE" sz="2000" dirty="0" smtClean="0">
                <a:solidFill>
                  <a:srgbClr val="990033"/>
                </a:solidFill>
              </a:rPr>
              <a:t> </a:t>
            </a:r>
            <a:r>
              <a:rPr lang="en-IE" sz="2000" dirty="0" err="1" smtClean="0">
                <a:solidFill>
                  <a:srgbClr val="990033"/>
                </a:solidFill>
              </a:rPr>
              <a:t>dhá</a:t>
            </a:r>
            <a:r>
              <a:rPr lang="en-IE" sz="2000" dirty="0" smtClean="0">
                <a:solidFill>
                  <a:srgbClr val="990033"/>
                </a:solidFill>
              </a:rPr>
              <a:t> </a:t>
            </a:r>
            <a:r>
              <a:rPr lang="en-IE" sz="2000" dirty="0" err="1" smtClean="0">
                <a:solidFill>
                  <a:srgbClr val="990033"/>
                </a:solidFill>
              </a:rPr>
              <a:t>ionad</a:t>
            </a:r>
            <a:r>
              <a:rPr lang="en-IE" sz="2000" dirty="0" smtClean="0">
                <a:solidFill>
                  <a:srgbClr val="990033"/>
                </a:solidFill>
              </a:rPr>
              <a:t> de </a:t>
            </a:r>
            <a:r>
              <a:rPr lang="en-IE" sz="2000" dirty="0" err="1" smtClean="0">
                <a:solidFill>
                  <a:srgbClr val="990033"/>
                </a:solidFill>
              </a:rPr>
              <a:t>dheachúlacha</a:t>
            </a:r>
            <a:r>
              <a:rPr lang="en-IE" sz="2000" dirty="0" smtClean="0">
                <a:solidFill>
                  <a:srgbClr val="990033"/>
                </a:solidFill>
              </a:rPr>
              <a:t>.</a:t>
            </a:r>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2</a:t>
            </a:r>
            <a:r>
              <a:rPr lang="en-IE" sz="2000" dirty="0">
                <a:solidFill>
                  <a:srgbClr val="990033"/>
                </a:solidFill>
              </a:rPr>
              <a:t>. </a:t>
            </a:r>
            <a:r>
              <a:rPr lang="en-IE" sz="2000" dirty="0" smtClean="0">
                <a:solidFill>
                  <a:srgbClr val="990033"/>
                </a:solidFill>
              </a:rPr>
              <a:t>An </a:t>
            </a:r>
            <a:r>
              <a:rPr lang="en-IE" sz="2000" dirty="0" err="1" smtClean="0">
                <a:solidFill>
                  <a:srgbClr val="990033"/>
                </a:solidFill>
              </a:rPr>
              <a:t>dóigh</a:t>
            </a:r>
            <a:r>
              <a:rPr lang="en-IE" sz="2000" dirty="0" smtClean="0">
                <a:solidFill>
                  <a:srgbClr val="990033"/>
                </a:solidFill>
              </a:rPr>
              <a:t> </a:t>
            </a:r>
            <a:r>
              <a:rPr lang="en-IE" sz="2000" dirty="0" err="1" smtClean="0">
                <a:solidFill>
                  <a:srgbClr val="990033"/>
                </a:solidFill>
              </a:rPr>
              <a:t>leat</a:t>
            </a:r>
            <a:r>
              <a:rPr lang="en-IE" sz="2000" dirty="0" smtClean="0">
                <a:solidFill>
                  <a:srgbClr val="990033"/>
                </a:solidFill>
              </a:rPr>
              <a:t> </a:t>
            </a:r>
            <a:r>
              <a:rPr lang="en-IE" sz="2000" dirty="0" err="1" smtClean="0">
                <a:solidFill>
                  <a:srgbClr val="990033"/>
                </a:solidFill>
              </a:rPr>
              <a:t>gur</a:t>
            </a:r>
            <a:r>
              <a:rPr lang="en-IE" sz="2000" dirty="0" smtClean="0">
                <a:solidFill>
                  <a:srgbClr val="990033"/>
                </a:solidFill>
              </a:rPr>
              <a:t> </a:t>
            </a:r>
            <a:r>
              <a:rPr lang="en-IE" sz="2000" dirty="0" err="1" smtClean="0">
                <a:solidFill>
                  <a:srgbClr val="990033"/>
                </a:solidFill>
              </a:rPr>
              <a:t>rith</a:t>
            </a:r>
            <a:r>
              <a:rPr lang="en-IE" sz="2000" dirty="0" smtClean="0">
                <a:solidFill>
                  <a:srgbClr val="990033"/>
                </a:solidFill>
              </a:rPr>
              <a:t> </a:t>
            </a:r>
            <a:r>
              <a:rPr lang="en-IE" sz="2000" dirty="0" err="1" smtClean="0">
                <a:solidFill>
                  <a:srgbClr val="990033"/>
                </a:solidFill>
              </a:rPr>
              <a:t>sé</a:t>
            </a:r>
            <a:r>
              <a:rPr lang="en-IE" sz="2000" dirty="0" smtClean="0">
                <a:solidFill>
                  <a:srgbClr val="990033"/>
                </a:solidFill>
              </a:rPr>
              <a:t> an </a:t>
            </a:r>
            <a:r>
              <a:rPr lang="en-IE" sz="2000" dirty="0" err="1" smtClean="0">
                <a:solidFill>
                  <a:srgbClr val="990033"/>
                </a:solidFill>
              </a:rPr>
              <a:t>rás</a:t>
            </a:r>
            <a:r>
              <a:rPr lang="en-IE" sz="2000" dirty="0" smtClean="0">
                <a:solidFill>
                  <a:srgbClr val="990033"/>
                </a:solidFill>
              </a:rPr>
              <a:t> </a:t>
            </a:r>
            <a:r>
              <a:rPr lang="en-IE" sz="2000" dirty="0" err="1" smtClean="0">
                <a:solidFill>
                  <a:srgbClr val="990033"/>
                </a:solidFill>
              </a:rPr>
              <a:t>uile</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luas</a:t>
            </a:r>
            <a:r>
              <a:rPr lang="en-IE" sz="2000" dirty="0" smtClean="0">
                <a:solidFill>
                  <a:srgbClr val="990033"/>
                </a:solidFill>
              </a:rPr>
              <a:t> sin?  </a:t>
            </a:r>
            <a:r>
              <a:rPr lang="en-IE" sz="2000" dirty="0" err="1" smtClean="0">
                <a:solidFill>
                  <a:srgbClr val="990033"/>
                </a:solidFill>
              </a:rPr>
              <a:t>Tabhair</a:t>
            </a:r>
            <a:r>
              <a:rPr lang="en-IE" sz="2000" dirty="0" smtClean="0">
                <a:solidFill>
                  <a:srgbClr val="990033"/>
                </a:solidFill>
              </a:rPr>
              <a:t> </a:t>
            </a:r>
            <a:r>
              <a:rPr lang="en-IE" sz="2000" dirty="0" err="1" smtClean="0">
                <a:solidFill>
                  <a:srgbClr val="990033"/>
                </a:solidFill>
              </a:rPr>
              <a:t>dhá</a:t>
            </a:r>
            <a:r>
              <a:rPr lang="en-IE" sz="2000" dirty="0" smtClean="0">
                <a:solidFill>
                  <a:srgbClr val="990033"/>
                </a:solidFill>
              </a:rPr>
              <a:t> </a:t>
            </a:r>
            <a:r>
              <a:rPr lang="en-IE" sz="2000" dirty="0" err="1" smtClean="0">
                <a:solidFill>
                  <a:srgbClr val="990033"/>
                </a:solidFill>
              </a:rPr>
              <a:t>chúis</a:t>
            </a:r>
            <a:r>
              <a:rPr lang="en-IE" sz="2000" dirty="0" smtClean="0">
                <a:solidFill>
                  <a:srgbClr val="990033"/>
                </a:solidFill>
              </a:rPr>
              <a:t> le do </a:t>
            </a:r>
            <a:r>
              <a:rPr lang="en-IE" sz="2000" dirty="0" err="1" smtClean="0">
                <a:solidFill>
                  <a:srgbClr val="990033"/>
                </a:solidFill>
              </a:rPr>
              <a:t>fhreagra</a:t>
            </a:r>
            <a:r>
              <a:rPr lang="en-IE" sz="2000" dirty="0" smtClean="0">
                <a:solidFill>
                  <a:srgbClr val="990033"/>
                </a:solidFill>
              </a:rPr>
              <a:t>.</a:t>
            </a:r>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3</a:t>
            </a:r>
            <a:r>
              <a:rPr lang="en-IE" sz="2000" dirty="0">
                <a:solidFill>
                  <a:srgbClr val="990033"/>
                </a:solidFill>
              </a:rPr>
              <a:t>.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chaoi</a:t>
            </a:r>
            <a:r>
              <a:rPr lang="en-IE" sz="2000" dirty="0" smtClean="0">
                <a:solidFill>
                  <a:srgbClr val="990033"/>
                </a:solidFill>
              </a:rPr>
              <a:t> a </a:t>
            </a:r>
            <a:r>
              <a:rPr lang="en-IE" sz="2000" dirty="0" err="1" smtClean="0">
                <a:solidFill>
                  <a:srgbClr val="990033"/>
                </a:solidFill>
              </a:rPr>
              <a:t>léireofaí</a:t>
            </a:r>
            <a:r>
              <a:rPr lang="en-IE" sz="2000" dirty="0" smtClean="0">
                <a:solidFill>
                  <a:srgbClr val="990033"/>
                </a:solidFill>
              </a:rPr>
              <a:t> do </a:t>
            </a:r>
            <a:r>
              <a:rPr lang="en-IE" sz="2000" dirty="0" err="1" smtClean="0">
                <a:solidFill>
                  <a:srgbClr val="990033"/>
                </a:solidFill>
              </a:rPr>
              <a:t>fhreagra</a:t>
            </a:r>
            <a:r>
              <a:rPr lang="en-IE" sz="2000" dirty="0" smtClean="0">
                <a:solidFill>
                  <a:srgbClr val="990033"/>
                </a:solidFill>
              </a:rPr>
              <a:t> do </a:t>
            </a:r>
            <a:r>
              <a:rPr lang="en-IE" sz="2000" dirty="0" err="1" smtClean="0">
                <a:solidFill>
                  <a:srgbClr val="990033"/>
                </a:solidFill>
              </a:rPr>
              <a:t>Cheist</a:t>
            </a:r>
            <a:r>
              <a:rPr lang="en-IE" sz="2000" dirty="0" smtClean="0">
                <a:solidFill>
                  <a:srgbClr val="990033"/>
                </a:solidFill>
              </a:rPr>
              <a:t> 1?</a:t>
            </a:r>
            <a:endParaRPr lang="en-IE" sz="2000" dirty="0">
              <a:solidFill>
                <a:srgbClr val="990033"/>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772815"/>
            <a:ext cx="8018090" cy="86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852936"/>
            <a:ext cx="426911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9537" y="626779"/>
            <a:ext cx="8440935" cy="1015663"/>
          </a:xfrm>
          <a:prstGeom prst="rect">
            <a:avLst/>
          </a:prstGeom>
        </p:spPr>
        <p:txBody>
          <a:bodyPr wrap="square">
            <a:spAutoFit/>
          </a:bodyPr>
          <a:lstStyle/>
          <a:p>
            <a:r>
              <a:rPr lang="en-IE" sz="2000" dirty="0" smtClean="0">
                <a:solidFill>
                  <a:srgbClr val="990033"/>
                </a:solidFill>
              </a:rPr>
              <a:t>I </a:t>
            </a:r>
            <a:r>
              <a:rPr lang="en-IE" sz="2000" dirty="0" err="1" smtClean="0">
                <a:solidFill>
                  <a:srgbClr val="990033"/>
                </a:solidFill>
              </a:rPr>
              <a:t>gCraobhchomórtais</a:t>
            </a:r>
            <a:r>
              <a:rPr lang="en-IE" sz="2000" dirty="0" smtClean="0">
                <a:solidFill>
                  <a:srgbClr val="990033"/>
                </a:solidFill>
              </a:rPr>
              <a:t> an </a:t>
            </a:r>
            <a:r>
              <a:rPr lang="en-IE" sz="2000" dirty="0" err="1" smtClean="0">
                <a:solidFill>
                  <a:srgbClr val="990033"/>
                </a:solidFill>
              </a:rPr>
              <a:t>Domhain</a:t>
            </a:r>
            <a:r>
              <a:rPr lang="en-IE" sz="2000" dirty="0" smtClean="0">
                <a:solidFill>
                  <a:srgbClr val="990033"/>
                </a:solidFill>
              </a:rPr>
              <a:t> </a:t>
            </a:r>
            <a:r>
              <a:rPr lang="en-IE" sz="2000" dirty="0" err="1" smtClean="0">
                <a:solidFill>
                  <a:srgbClr val="990033"/>
                </a:solidFill>
              </a:rPr>
              <a:t>i</a:t>
            </a:r>
            <a:r>
              <a:rPr lang="en-IE" sz="2000" dirty="0" smtClean="0">
                <a:solidFill>
                  <a:srgbClr val="990033"/>
                </a:solidFill>
              </a:rPr>
              <a:t> </a:t>
            </a:r>
            <a:r>
              <a:rPr lang="en-IE" sz="2000" dirty="0" err="1" smtClean="0">
                <a:solidFill>
                  <a:srgbClr val="990033"/>
                </a:solidFill>
              </a:rPr>
              <a:t>mBeirlín</a:t>
            </a:r>
            <a:r>
              <a:rPr lang="en-IE" sz="2000" dirty="0" smtClean="0">
                <a:solidFill>
                  <a:srgbClr val="990033"/>
                </a:solidFill>
              </a:rPr>
              <a:t>, in 2009, is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Usain</a:t>
            </a:r>
            <a:r>
              <a:rPr lang="en-IE" sz="2000" dirty="0" smtClean="0">
                <a:solidFill>
                  <a:srgbClr val="990033"/>
                </a:solidFill>
              </a:rPr>
              <a:t> Bolt a </a:t>
            </a:r>
            <a:r>
              <a:rPr lang="en-IE" sz="2000" dirty="0" err="1" smtClean="0">
                <a:solidFill>
                  <a:srgbClr val="990033"/>
                </a:solidFill>
              </a:rPr>
              <a:t>bhí</a:t>
            </a:r>
            <a:r>
              <a:rPr lang="en-IE" sz="2000" dirty="0" smtClean="0">
                <a:solidFill>
                  <a:srgbClr val="990033"/>
                </a:solidFill>
              </a:rPr>
              <a:t> an </a:t>
            </a:r>
            <a:r>
              <a:rPr lang="en-IE" sz="2000" dirty="0" err="1" smtClean="0">
                <a:solidFill>
                  <a:srgbClr val="990033"/>
                </a:solidFill>
              </a:rPr>
              <a:t>Churiarracht</a:t>
            </a:r>
            <a:r>
              <a:rPr lang="en-IE" sz="2000" dirty="0" smtClean="0">
                <a:solidFill>
                  <a:srgbClr val="990033"/>
                </a:solidFill>
              </a:rPr>
              <a:t> </a:t>
            </a:r>
            <a:r>
              <a:rPr lang="en-IE" sz="2000" dirty="0" err="1" smtClean="0">
                <a:solidFill>
                  <a:srgbClr val="990033"/>
                </a:solidFill>
              </a:rPr>
              <a:t>Dhomhanda</a:t>
            </a:r>
            <a:r>
              <a:rPr lang="en-IE" sz="2000" dirty="0" smtClean="0">
                <a:solidFill>
                  <a:srgbClr val="990033"/>
                </a:solidFill>
              </a:rPr>
              <a:t> do </a:t>
            </a:r>
            <a:r>
              <a:rPr lang="en-IE" sz="2000" dirty="0" err="1" smtClean="0">
                <a:solidFill>
                  <a:srgbClr val="990033"/>
                </a:solidFill>
              </a:rPr>
              <a:t>Ráib</a:t>
            </a:r>
            <a:r>
              <a:rPr lang="en-IE" sz="2000" dirty="0" smtClean="0">
                <a:solidFill>
                  <a:srgbClr val="990033"/>
                </a:solidFill>
              </a:rPr>
              <a:t> 100 </a:t>
            </a:r>
            <a:r>
              <a:rPr lang="en-IE" sz="2000" dirty="0" err="1" smtClean="0">
                <a:solidFill>
                  <a:srgbClr val="990033"/>
                </a:solidFill>
              </a:rPr>
              <a:t>méadar</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bhFear</a:t>
            </a:r>
            <a:r>
              <a:rPr lang="en-IE" sz="2000" dirty="0" smtClean="0">
                <a:solidFill>
                  <a:srgbClr val="990033"/>
                </a:solidFill>
              </a:rPr>
              <a:t> </a:t>
            </a:r>
            <a:r>
              <a:rPr lang="en-IE" sz="2000" dirty="0" err="1" smtClean="0">
                <a:solidFill>
                  <a:srgbClr val="990033"/>
                </a:solidFill>
              </a:rPr>
              <a:t>nuair</a:t>
            </a:r>
            <a:r>
              <a:rPr lang="en-IE" sz="2000" dirty="0" smtClean="0">
                <a:solidFill>
                  <a:srgbClr val="990033"/>
                </a:solidFill>
              </a:rPr>
              <a:t> a </a:t>
            </a:r>
            <a:r>
              <a:rPr lang="en-IE" sz="2000" dirty="0" err="1" smtClean="0">
                <a:solidFill>
                  <a:srgbClr val="990033"/>
                </a:solidFill>
              </a:rPr>
              <a:t>rith</a:t>
            </a:r>
            <a:r>
              <a:rPr lang="en-IE" sz="2000" dirty="0" smtClean="0">
                <a:solidFill>
                  <a:srgbClr val="990033"/>
                </a:solidFill>
              </a:rPr>
              <a:t> </a:t>
            </a:r>
            <a:r>
              <a:rPr lang="en-IE" sz="2000" dirty="0" err="1" smtClean="0">
                <a:solidFill>
                  <a:srgbClr val="990033"/>
                </a:solidFill>
              </a:rPr>
              <a:t>sé</a:t>
            </a:r>
            <a:r>
              <a:rPr lang="en-IE" sz="2000" dirty="0" smtClean="0">
                <a:solidFill>
                  <a:srgbClr val="990033"/>
                </a:solidFill>
              </a:rPr>
              <a:t> í in 9.58 </a:t>
            </a:r>
            <a:r>
              <a:rPr lang="en-IE" sz="2000" dirty="0" err="1" smtClean="0">
                <a:solidFill>
                  <a:srgbClr val="990033"/>
                </a:solidFill>
              </a:rPr>
              <a:t>soicind</a:t>
            </a:r>
            <a:r>
              <a:rPr lang="en-IE" sz="2000" dirty="0" smtClean="0">
                <a:solidFill>
                  <a:srgbClr val="990033"/>
                </a:solidFill>
              </a:rPr>
              <a:t>.  Sa </a:t>
            </a:r>
            <a:r>
              <a:rPr lang="en-IE" sz="2000" dirty="0" err="1" smtClean="0">
                <a:solidFill>
                  <a:srgbClr val="990033"/>
                </a:solidFill>
              </a:rPr>
              <a:t>tábla</a:t>
            </a:r>
            <a:r>
              <a:rPr lang="en-IE" sz="2000" dirty="0" smtClean="0">
                <a:solidFill>
                  <a:srgbClr val="990033"/>
                </a:solidFill>
              </a:rPr>
              <a:t> </a:t>
            </a:r>
            <a:r>
              <a:rPr lang="en-IE" sz="2000" dirty="0" err="1" smtClean="0">
                <a:solidFill>
                  <a:srgbClr val="990033"/>
                </a:solidFill>
              </a:rPr>
              <a:t>thíos</a:t>
            </a:r>
            <a:r>
              <a:rPr lang="en-IE" sz="2000" dirty="0" smtClean="0">
                <a:solidFill>
                  <a:srgbClr val="990033"/>
                </a:solidFill>
              </a:rPr>
              <a:t> </a:t>
            </a:r>
            <a:r>
              <a:rPr lang="en-IE" sz="2000" dirty="0" err="1" smtClean="0">
                <a:solidFill>
                  <a:srgbClr val="990033"/>
                </a:solidFill>
              </a:rPr>
              <a:t>tugtar</a:t>
            </a:r>
            <a:r>
              <a:rPr lang="en-IE" sz="2000" dirty="0" smtClean="0">
                <a:solidFill>
                  <a:srgbClr val="990033"/>
                </a:solidFill>
              </a:rPr>
              <a:t> </a:t>
            </a:r>
            <a:r>
              <a:rPr lang="en-IE" sz="2000" dirty="0" err="1" smtClean="0">
                <a:solidFill>
                  <a:srgbClr val="990033"/>
                </a:solidFill>
              </a:rPr>
              <a:t>amanna</a:t>
            </a:r>
            <a:r>
              <a:rPr lang="en-IE" sz="2000" dirty="0" smtClean="0">
                <a:solidFill>
                  <a:srgbClr val="990033"/>
                </a:solidFill>
              </a:rPr>
              <a:t> </a:t>
            </a:r>
            <a:r>
              <a:rPr lang="en-IE" sz="2000" dirty="0" err="1" smtClean="0">
                <a:solidFill>
                  <a:srgbClr val="990033"/>
                </a:solidFill>
              </a:rPr>
              <a:t>Usain</a:t>
            </a:r>
            <a:r>
              <a:rPr lang="en-IE" sz="2000" dirty="0" smtClean="0">
                <a:solidFill>
                  <a:srgbClr val="990033"/>
                </a:solidFill>
              </a:rPr>
              <a:t> Bolt do </a:t>
            </a:r>
            <a:r>
              <a:rPr lang="en-IE" sz="2000" dirty="0" err="1" smtClean="0">
                <a:solidFill>
                  <a:srgbClr val="990033"/>
                </a:solidFill>
              </a:rPr>
              <a:t>gach</a:t>
            </a:r>
            <a:r>
              <a:rPr lang="en-IE" sz="2000" dirty="0" smtClean="0">
                <a:solidFill>
                  <a:srgbClr val="990033"/>
                </a:solidFill>
              </a:rPr>
              <a:t> 10 </a:t>
            </a:r>
            <a:r>
              <a:rPr lang="en-IE" sz="2000" dirty="0" err="1" smtClean="0">
                <a:solidFill>
                  <a:srgbClr val="990033"/>
                </a:solidFill>
              </a:rPr>
              <a:t>méadar</a:t>
            </a:r>
            <a:r>
              <a:rPr lang="en-IE" sz="2000" dirty="0" smtClean="0">
                <a:solidFill>
                  <a:srgbClr val="990033"/>
                </a:solidFill>
              </a:rPr>
              <a:t> den </a:t>
            </a:r>
            <a:r>
              <a:rPr lang="en-IE" sz="2000" dirty="0" err="1" smtClean="0">
                <a:solidFill>
                  <a:srgbClr val="990033"/>
                </a:solidFill>
              </a:rPr>
              <a:t>rás</a:t>
            </a:r>
            <a:r>
              <a:rPr lang="en-IE" sz="2000" dirty="0" smtClean="0">
                <a:solidFill>
                  <a:srgbClr val="990033"/>
                </a:solidFill>
              </a:rPr>
              <a:t>.</a:t>
            </a:r>
            <a:endParaRPr lang="en-IE" dirty="0">
              <a:solidFill>
                <a:prstClr val="black"/>
              </a:solidFill>
            </a:endParaRPr>
          </a:p>
        </p:txBody>
      </p:sp>
      <p:grpSp>
        <p:nvGrpSpPr>
          <p:cNvPr id="5" name="Group 4"/>
          <p:cNvGrpSpPr/>
          <p:nvPr/>
        </p:nvGrpSpPr>
        <p:grpSpPr>
          <a:xfrm>
            <a:off x="8784000" y="490053"/>
            <a:ext cx="8210586" cy="5787909"/>
            <a:chOff x="8784000" y="490053"/>
            <a:chExt cx="8210586" cy="5787909"/>
          </a:xfrm>
        </p:grpSpPr>
        <p:sp>
          <p:nvSpPr>
            <p:cNvPr id="7" name="Rounded Rectangle 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63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2" t="132"/>
            <a:stretch/>
          </p:blipFill>
          <p:spPr bwMode="auto">
            <a:xfrm>
              <a:off x="9169400" y="509772"/>
              <a:ext cx="7825186" cy="576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5344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946" y="836712"/>
            <a:ext cx="559410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548680"/>
            <a:ext cx="8064896" cy="6032421"/>
          </a:xfrm>
          <a:prstGeom prst="rect">
            <a:avLst/>
          </a:prstGeom>
        </p:spPr>
        <p:txBody>
          <a:bodyPr wrap="square">
            <a:spAutoFit/>
          </a:bodyPr>
          <a:lstStyle/>
          <a:p>
            <a:r>
              <a:rPr lang="en-IE" sz="2000" dirty="0">
                <a:solidFill>
                  <a:srgbClr val="990033"/>
                </a:solidFill>
              </a:rPr>
              <a:t>4. (</a:t>
            </a:r>
            <a:r>
              <a:rPr lang="en-IE" sz="2000" dirty="0" err="1">
                <a:solidFill>
                  <a:srgbClr val="990033"/>
                </a:solidFill>
              </a:rPr>
              <a:t>i</a:t>
            </a:r>
            <a:r>
              <a:rPr lang="en-IE" sz="2000" dirty="0" smtClean="0">
                <a:solidFill>
                  <a:srgbClr val="990033"/>
                </a:solidFill>
              </a:rPr>
              <a:t>) Bain </a:t>
            </a:r>
            <a:r>
              <a:rPr lang="en-IE" sz="2000" dirty="0" err="1" smtClean="0">
                <a:solidFill>
                  <a:srgbClr val="990033"/>
                </a:solidFill>
              </a:rPr>
              <a:t>úsáid</a:t>
            </a:r>
            <a:r>
              <a:rPr lang="en-IE" sz="2000" dirty="0" smtClean="0">
                <a:solidFill>
                  <a:srgbClr val="990033"/>
                </a:solidFill>
              </a:rPr>
              <a:t> as </a:t>
            </a:r>
            <a:r>
              <a:rPr lang="en-IE" sz="2000" dirty="0" err="1" smtClean="0">
                <a:solidFill>
                  <a:srgbClr val="990033"/>
                </a:solidFill>
              </a:rPr>
              <a:t>rialóir</a:t>
            </a:r>
            <a:r>
              <a:rPr lang="en-IE" sz="2000" dirty="0" smtClean="0">
                <a:solidFill>
                  <a:srgbClr val="990033"/>
                </a:solidFill>
              </a:rPr>
              <a:t> </a:t>
            </a:r>
            <a:r>
              <a:rPr lang="en-IE" sz="2000" dirty="0" err="1" smtClean="0">
                <a:solidFill>
                  <a:srgbClr val="990033"/>
                </a:solidFill>
              </a:rPr>
              <a:t>chun</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pointí</a:t>
            </a:r>
            <a:r>
              <a:rPr lang="en-IE" sz="2000" dirty="0" smtClean="0">
                <a:solidFill>
                  <a:srgbClr val="990033"/>
                </a:solidFill>
              </a:rPr>
              <a:t> (0,0) </a:t>
            </a:r>
            <a:r>
              <a:rPr lang="en-IE" sz="2000" dirty="0" err="1" smtClean="0">
                <a:solidFill>
                  <a:srgbClr val="990033"/>
                </a:solidFill>
              </a:rPr>
              <a:t>agus</a:t>
            </a:r>
            <a:r>
              <a:rPr lang="en-IE" sz="2000" dirty="0" smtClean="0">
                <a:solidFill>
                  <a:srgbClr val="990033"/>
                </a:solidFill>
              </a:rPr>
              <a:t> (9.58, 100) a </a:t>
            </a:r>
            <a:r>
              <a:rPr lang="en-IE" sz="2000" dirty="0" err="1" smtClean="0">
                <a:solidFill>
                  <a:srgbClr val="990033"/>
                </a:solidFill>
              </a:rPr>
              <a:t>cheangal</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ngraf</a:t>
            </a:r>
            <a:r>
              <a:rPr lang="en-IE" sz="2000" dirty="0" smtClean="0">
                <a:solidFill>
                  <a:srgbClr val="990033"/>
                </a:solidFill>
              </a:rPr>
              <a:t> </a:t>
            </a:r>
            <a:r>
              <a:rPr lang="en-IE" sz="2000" dirty="0" err="1" smtClean="0">
                <a:solidFill>
                  <a:srgbClr val="990033"/>
                </a:solidFill>
              </a:rPr>
              <a:t>thíos</a:t>
            </a:r>
            <a:r>
              <a:rPr lang="en-IE" sz="2000" dirty="0" smtClean="0">
                <a:solidFill>
                  <a:srgbClr val="990033"/>
                </a:solidFill>
              </a:rPr>
              <a:t>.</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6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a:t>
            </a:r>
            <a:r>
              <a:rPr lang="en-IE" sz="2000" dirty="0">
                <a:solidFill>
                  <a:srgbClr val="990033"/>
                </a:solidFill>
              </a:rPr>
              <a:t>ii) </a:t>
            </a:r>
            <a:r>
              <a:rPr lang="en-IE" sz="2000" dirty="0" err="1" smtClean="0">
                <a:solidFill>
                  <a:srgbClr val="990033"/>
                </a:solidFill>
              </a:rPr>
              <a:t>Faigh</a:t>
            </a:r>
            <a:r>
              <a:rPr lang="en-IE" sz="2000" dirty="0" smtClean="0">
                <a:solidFill>
                  <a:srgbClr val="990033"/>
                </a:solidFill>
              </a:rPr>
              <a:t> </a:t>
            </a:r>
            <a:r>
              <a:rPr lang="en-IE" sz="2000" dirty="0" err="1" smtClean="0">
                <a:solidFill>
                  <a:srgbClr val="990033"/>
                </a:solidFill>
              </a:rPr>
              <a:t>fána</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líne</a:t>
            </a:r>
            <a:r>
              <a:rPr lang="en-IE" sz="2000" dirty="0" smtClean="0">
                <a:solidFill>
                  <a:srgbClr val="990033"/>
                </a:solidFill>
              </a:rPr>
              <a:t> sin.</a:t>
            </a:r>
          </a:p>
          <a:p>
            <a:r>
              <a:rPr lang="en-IE" sz="2000" dirty="0" smtClean="0">
                <a:solidFill>
                  <a:srgbClr val="990033"/>
                </a:solidFill>
              </a:rPr>
              <a:t>(</a:t>
            </a:r>
            <a:r>
              <a:rPr lang="en-IE" sz="2000" dirty="0">
                <a:solidFill>
                  <a:srgbClr val="990033"/>
                </a:solidFill>
              </a:rPr>
              <a:t>iii</a:t>
            </a:r>
            <a:r>
              <a:rPr lang="en-IE" sz="2000" dirty="0" smtClean="0">
                <a:solidFill>
                  <a:srgbClr val="990033"/>
                </a:solidFill>
              </a:rPr>
              <a:t>) </a:t>
            </a:r>
            <a:r>
              <a:rPr lang="en-IE" sz="2000" dirty="0" err="1" smtClean="0">
                <a:solidFill>
                  <a:srgbClr val="990033"/>
                </a:solidFill>
              </a:rPr>
              <a:t>Tá</a:t>
            </a:r>
            <a:r>
              <a:rPr lang="en-IE" sz="2000" dirty="0" smtClean="0">
                <a:solidFill>
                  <a:srgbClr val="990033"/>
                </a:solidFill>
              </a:rPr>
              <a:t> </a:t>
            </a:r>
            <a:r>
              <a:rPr lang="en-IE" sz="2000" dirty="0" err="1" smtClean="0">
                <a:solidFill>
                  <a:srgbClr val="990033"/>
                </a:solidFill>
              </a:rPr>
              <a:t>ainm</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leith</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líne</a:t>
            </a:r>
            <a:r>
              <a:rPr lang="en-IE" sz="2000" dirty="0" smtClean="0">
                <a:solidFill>
                  <a:srgbClr val="990033"/>
                </a:solidFill>
              </a:rPr>
              <a:t> a </a:t>
            </a:r>
            <a:r>
              <a:rPr lang="en-IE" sz="2000" dirty="0" err="1" smtClean="0">
                <a:solidFill>
                  <a:srgbClr val="990033"/>
                </a:solidFill>
              </a:rPr>
              <a:t>cheanglaíonn</a:t>
            </a:r>
            <a:r>
              <a:rPr lang="en-IE" sz="2000" dirty="0" smtClean="0">
                <a:solidFill>
                  <a:srgbClr val="990033"/>
                </a:solidFill>
              </a:rPr>
              <a:t> (0,0) </a:t>
            </a:r>
            <a:r>
              <a:rPr lang="en-IE" sz="2000" dirty="0" err="1" smtClean="0">
                <a:solidFill>
                  <a:srgbClr val="990033"/>
                </a:solidFill>
              </a:rPr>
              <a:t>agus</a:t>
            </a:r>
            <a:r>
              <a:rPr lang="en-IE" sz="2000" dirty="0" smtClean="0">
                <a:solidFill>
                  <a:srgbClr val="990033"/>
                </a:solidFill>
              </a:rPr>
              <a:t> (9.58,100).  </a:t>
            </a:r>
            <a:r>
              <a:rPr lang="en-IE" sz="2000" dirty="0" err="1" smtClean="0">
                <a:solidFill>
                  <a:srgbClr val="990033"/>
                </a:solidFill>
              </a:rPr>
              <a:t>Teascaí</a:t>
            </a:r>
            <a:r>
              <a:rPr lang="en-IE" sz="2000" dirty="0" smtClean="0">
                <a:solidFill>
                  <a:srgbClr val="990033"/>
                </a:solidFill>
              </a:rPr>
              <a:t> (</a:t>
            </a:r>
            <a:r>
              <a:rPr lang="en-IE" sz="2000" dirty="0" err="1" smtClean="0">
                <a:solidFill>
                  <a:srgbClr val="990033"/>
                </a:solidFill>
              </a:rPr>
              <a:t>nó</a:t>
            </a:r>
            <a:r>
              <a:rPr lang="en-IE" sz="2000" dirty="0" smtClean="0">
                <a:solidFill>
                  <a:srgbClr val="990033"/>
                </a:solidFill>
              </a:rPr>
              <a:t> </a:t>
            </a:r>
            <a:r>
              <a:rPr lang="en-IE" sz="2000" dirty="0" err="1" smtClean="0">
                <a:solidFill>
                  <a:srgbClr val="990033"/>
                </a:solidFill>
              </a:rPr>
              <a:t>líne</a:t>
            </a:r>
            <a:r>
              <a:rPr lang="en-IE" sz="2000" dirty="0" smtClean="0">
                <a:solidFill>
                  <a:srgbClr val="990033"/>
                </a:solidFill>
              </a:rPr>
              <a:t> </a:t>
            </a:r>
            <a:r>
              <a:rPr lang="en-IE" sz="2000" dirty="0" err="1" smtClean="0">
                <a:solidFill>
                  <a:srgbClr val="990033"/>
                </a:solidFill>
              </a:rPr>
              <a:t>theascaí</a:t>
            </a:r>
            <a:r>
              <a:rPr lang="en-IE" sz="2000" dirty="0" smtClean="0">
                <a:solidFill>
                  <a:srgbClr val="990033"/>
                </a:solidFill>
              </a:rPr>
              <a:t>) don </a:t>
            </a:r>
            <a:r>
              <a:rPr lang="en-IE" sz="2000" dirty="0" err="1" smtClean="0">
                <a:solidFill>
                  <a:srgbClr val="990033"/>
                </a:solidFill>
              </a:rPr>
              <a:t>chuar</a:t>
            </a:r>
            <a:r>
              <a:rPr lang="en-IE" sz="2000" dirty="0" smtClean="0">
                <a:solidFill>
                  <a:srgbClr val="990033"/>
                </a:solidFill>
              </a:rPr>
              <a:t> a </a:t>
            </a:r>
            <a:r>
              <a:rPr lang="en-IE" sz="2000" dirty="0" err="1" smtClean="0">
                <a:solidFill>
                  <a:srgbClr val="990033"/>
                </a:solidFill>
              </a:rPr>
              <a:t>thugtar</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líne</a:t>
            </a:r>
            <a:r>
              <a:rPr lang="en-IE" sz="2000" dirty="0" smtClean="0">
                <a:solidFill>
                  <a:srgbClr val="990033"/>
                </a:solidFill>
              </a:rPr>
              <a:t> den </a:t>
            </a:r>
            <a:r>
              <a:rPr lang="en-IE" sz="2000" dirty="0" err="1" smtClean="0">
                <a:solidFill>
                  <a:srgbClr val="990033"/>
                </a:solidFill>
              </a:rPr>
              <a:t>chineál</a:t>
            </a:r>
            <a:r>
              <a:rPr lang="en-IE" sz="2000" dirty="0" smtClean="0">
                <a:solidFill>
                  <a:srgbClr val="990033"/>
                </a:solidFill>
              </a:rPr>
              <a:t> sin.  </a:t>
            </a:r>
            <a:r>
              <a:rPr lang="en-IE" sz="2000" dirty="0" err="1" smtClean="0">
                <a:solidFill>
                  <a:srgbClr val="990033"/>
                </a:solidFill>
              </a:rPr>
              <a:t>Céard</a:t>
            </a:r>
            <a:r>
              <a:rPr lang="en-IE" sz="2000" dirty="0" smtClean="0">
                <a:solidFill>
                  <a:srgbClr val="990033"/>
                </a:solidFill>
              </a:rPr>
              <a:t> a </a:t>
            </a:r>
            <a:r>
              <a:rPr lang="en-IE" sz="2000" dirty="0" err="1" smtClean="0">
                <a:solidFill>
                  <a:srgbClr val="990033"/>
                </a:solidFill>
              </a:rPr>
              <a:t>rithfeadh</a:t>
            </a:r>
            <a:r>
              <a:rPr lang="en-IE" sz="2000" dirty="0" smtClean="0">
                <a:solidFill>
                  <a:srgbClr val="990033"/>
                </a:solidFill>
              </a:rPr>
              <a:t> </a:t>
            </a:r>
            <a:r>
              <a:rPr lang="en-IE" sz="2000" dirty="0" err="1" smtClean="0">
                <a:solidFill>
                  <a:srgbClr val="990033"/>
                </a:solidFill>
              </a:rPr>
              <a:t>leat</a:t>
            </a:r>
            <a:r>
              <a:rPr lang="en-IE" sz="2000" dirty="0" smtClean="0">
                <a:solidFill>
                  <a:srgbClr val="990033"/>
                </a:solidFill>
              </a:rPr>
              <a:t> </a:t>
            </a:r>
            <a:r>
              <a:rPr lang="en-IE" sz="2000" dirty="0" err="1" smtClean="0">
                <a:solidFill>
                  <a:srgbClr val="990033"/>
                </a:solidFill>
              </a:rPr>
              <a:t>faoi</a:t>
            </a:r>
            <a:r>
              <a:rPr lang="en-IE" sz="2000" dirty="0" smtClean="0">
                <a:solidFill>
                  <a:srgbClr val="990033"/>
                </a:solidFill>
              </a:rPr>
              <a:t> </a:t>
            </a:r>
            <a:r>
              <a:rPr lang="en-IE" sz="2000" dirty="0" err="1" smtClean="0">
                <a:solidFill>
                  <a:srgbClr val="990033"/>
                </a:solidFill>
              </a:rPr>
              <a:t>fhána</a:t>
            </a:r>
            <a:r>
              <a:rPr lang="en-IE" sz="2000" dirty="0" smtClean="0">
                <a:solidFill>
                  <a:srgbClr val="990033"/>
                </a:solidFill>
              </a:rPr>
              <a:t> an </a:t>
            </a:r>
            <a:r>
              <a:rPr lang="en-IE" sz="2000" dirty="0" err="1" smtClean="0">
                <a:solidFill>
                  <a:srgbClr val="990033"/>
                </a:solidFill>
              </a:rPr>
              <a:t>teascaí</a:t>
            </a:r>
            <a:r>
              <a:rPr lang="en-IE" sz="2000" dirty="0" smtClean="0">
                <a:solidFill>
                  <a:srgbClr val="990033"/>
                </a:solidFill>
              </a:rPr>
              <a:t> sin?</a:t>
            </a:r>
            <a:endParaRPr lang="en-IE" sz="2000" dirty="0">
              <a:solidFill>
                <a:srgbClr val="990033"/>
              </a:solidFill>
            </a:endParaRPr>
          </a:p>
          <a:p>
            <a:r>
              <a:rPr lang="en-IE" sz="2000" dirty="0">
                <a:solidFill>
                  <a:srgbClr val="990033"/>
                </a:solidFill>
              </a:rPr>
              <a:t>5.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chaoi</a:t>
            </a:r>
            <a:r>
              <a:rPr lang="en-IE" sz="2000" dirty="0" smtClean="0">
                <a:solidFill>
                  <a:srgbClr val="990033"/>
                </a:solidFill>
              </a:rPr>
              <a:t> a n-</a:t>
            </a:r>
            <a:r>
              <a:rPr lang="en-IE" sz="2000" dirty="0" err="1" smtClean="0">
                <a:solidFill>
                  <a:srgbClr val="990033"/>
                </a:solidFill>
              </a:rPr>
              <a:t>áireoimis</a:t>
            </a:r>
            <a:r>
              <a:rPr lang="en-IE" sz="2000" dirty="0" smtClean="0">
                <a:solidFill>
                  <a:srgbClr val="990033"/>
                </a:solidFill>
              </a:rPr>
              <a:t> </a:t>
            </a:r>
            <a:r>
              <a:rPr lang="en-IE" sz="2000" dirty="0" err="1" smtClean="0">
                <a:solidFill>
                  <a:srgbClr val="990033"/>
                </a:solidFill>
              </a:rPr>
              <a:t>luas</a:t>
            </a:r>
            <a:r>
              <a:rPr lang="en-IE" sz="2000" dirty="0" smtClean="0">
                <a:solidFill>
                  <a:srgbClr val="990033"/>
                </a:solidFill>
              </a:rPr>
              <a:t> </a:t>
            </a:r>
            <a:r>
              <a:rPr lang="en-IE" sz="2000" dirty="0" err="1" smtClean="0">
                <a:solidFill>
                  <a:srgbClr val="990033"/>
                </a:solidFill>
              </a:rPr>
              <a:t>Usain</a:t>
            </a:r>
            <a:r>
              <a:rPr lang="en-IE" sz="2000" dirty="0" smtClean="0">
                <a:solidFill>
                  <a:srgbClr val="990033"/>
                </a:solidFill>
              </a:rPr>
              <a:t> Bolt </a:t>
            </a:r>
            <a:r>
              <a:rPr lang="en-IE" sz="2000" dirty="0" err="1" smtClean="0">
                <a:solidFill>
                  <a:srgbClr val="990033"/>
                </a:solidFill>
              </a:rPr>
              <a:t>nuair</a:t>
            </a:r>
            <a:r>
              <a:rPr lang="en-IE" sz="2000" dirty="0" smtClean="0">
                <a:solidFill>
                  <a:srgbClr val="990033"/>
                </a:solidFill>
              </a:rPr>
              <a:t> a </a:t>
            </a:r>
            <a:r>
              <a:rPr lang="en-IE" sz="2000" dirty="0" err="1" smtClean="0">
                <a:solidFill>
                  <a:srgbClr val="990033"/>
                </a:solidFill>
              </a:rPr>
              <a:t>bhí</a:t>
            </a:r>
            <a:r>
              <a:rPr lang="en-IE" sz="2000" dirty="0" smtClean="0">
                <a:solidFill>
                  <a:srgbClr val="990033"/>
                </a:solidFill>
              </a:rPr>
              <a:t> 1 </a:t>
            </a:r>
            <a:r>
              <a:rPr lang="en-IE" sz="2000" dirty="0" err="1" smtClean="0">
                <a:solidFill>
                  <a:srgbClr val="990033"/>
                </a:solidFill>
              </a:rPr>
              <a:t>soicind</a:t>
            </a:r>
            <a:r>
              <a:rPr lang="en-IE" sz="2000" dirty="0" smtClean="0">
                <a:solidFill>
                  <a:srgbClr val="990033"/>
                </a:solidFill>
              </a:rPr>
              <a:t> </a:t>
            </a:r>
            <a:r>
              <a:rPr lang="en-IE" sz="2000" dirty="0" err="1" smtClean="0">
                <a:solidFill>
                  <a:srgbClr val="990033"/>
                </a:solidFill>
              </a:rPr>
              <a:t>glan</a:t>
            </a:r>
            <a:r>
              <a:rPr lang="en-IE" sz="2000" dirty="0" smtClean="0">
                <a:solidFill>
                  <a:srgbClr val="990033"/>
                </a:solidFill>
              </a:rPr>
              <a:t> den </a:t>
            </a:r>
            <a:r>
              <a:rPr lang="en-IE" sz="2000" dirty="0" err="1" smtClean="0">
                <a:solidFill>
                  <a:srgbClr val="990033"/>
                </a:solidFill>
              </a:rPr>
              <a:t>rás</a:t>
            </a:r>
            <a:r>
              <a:rPr lang="en-IE" sz="2000" dirty="0" smtClean="0">
                <a:solidFill>
                  <a:srgbClr val="990033"/>
                </a:solidFill>
              </a:rPr>
              <a:t> rite?</a:t>
            </a:r>
            <a:endParaRPr lang="en-IE" sz="2000" dirty="0">
              <a:solidFill>
                <a:srgbClr val="990033"/>
              </a:solidFill>
            </a:endParaRPr>
          </a:p>
        </p:txBody>
      </p:sp>
      <p:grpSp>
        <p:nvGrpSpPr>
          <p:cNvPr id="6" name="Group 5"/>
          <p:cNvGrpSpPr/>
          <p:nvPr/>
        </p:nvGrpSpPr>
        <p:grpSpPr>
          <a:xfrm>
            <a:off x="8784000" y="490053"/>
            <a:ext cx="8210586" cy="5787909"/>
            <a:chOff x="8784000" y="490053"/>
            <a:chExt cx="8210586" cy="5787909"/>
          </a:xfrm>
        </p:grpSpPr>
        <p:sp>
          <p:nvSpPr>
            <p:cNvPr id="7" name="Rounded Rectangle 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 t="132"/>
            <a:stretch/>
          </p:blipFill>
          <p:spPr bwMode="auto">
            <a:xfrm>
              <a:off x="9169400" y="509772"/>
              <a:ext cx="7825186" cy="576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784000" y="1735911"/>
            <a:ext cx="8148992" cy="2398046"/>
            <a:chOff x="8784000" y="1735911"/>
            <a:chExt cx="8148992" cy="2398046"/>
          </a:xfrm>
        </p:grpSpPr>
        <p:pic>
          <p:nvPicPr>
            <p:cNvPr id="153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5" t="863" b="2306"/>
            <a:stretch/>
          </p:blipFill>
          <p:spPr bwMode="auto">
            <a:xfrm>
              <a:off x="9178322" y="1735911"/>
              <a:ext cx="7754670" cy="239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rot="16200000">
              <a:off x="8154000" y="2754935"/>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880692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6"/>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4"/>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59532" y="399968"/>
            <a:ext cx="8424936" cy="769441"/>
          </a:xfrm>
          <a:prstGeom prst="rect">
            <a:avLst/>
          </a:prstGeom>
          <a:noFill/>
        </p:spPr>
        <p:txBody>
          <a:bodyPr wrap="square" rtlCol="0">
            <a:spAutoFit/>
          </a:bodyPr>
          <a:lstStyle/>
          <a:p>
            <a:pPr algn="ctr"/>
            <a:r>
              <a:rPr lang="en-IE" sz="4400" b="1" i="1" dirty="0" err="1" smtClean="0">
                <a:solidFill>
                  <a:srgbClr val="990033"/>
                </a:solidFill>
                <a:effectLst>
                  <a:outerShdw blurRad="38100" dist="38100" dir="2700000" algn="tl">
                    <a:srgbClr val="000000">
                      <a:alpha val="43137"/>
                    </a:srgbClr>
                  </a:outerShdw>
                </a:effectLst>
                <a:latin typeface="Century Gothic" pitchFamily="34" charset="0"/>
              </a:rPr>
              <a:t>Gníomhaíocht</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4400" b="1" i="1" dirty="0" err="1" smtClean="0">
                <a:solidFill>
                  <a:srgbClr val="990033"/>
                </a:solidFill>
                <a:effectLst>
                  <a:outerShdw blurRad="38100" dist="38100" dir="2700000" algn="tl">
                    <a:srgbClr val="000000">
                      <a:alpha val="43137"/>
                    </a:srgbClr>
                  </a:outerShdw>
                </a:effectLst>
                <a:latin typeface="Century Gothic" pitchFamily="34" charset="0"/>
              </a:rPr>
              <a:t>Scoláirí</a:t>
            </a:r>
            <a:endParaRPr lang="en-IE" sz="4400" b="1" i="1" dirty="0">
              <a:solidFill>
                <a:srgbClr val="990033"/>
              </a:solidFill>
              <a:effectLst>
                <a:outerShdw blurRad="38100" dist="38100" dir="2700000" algn="tl">
                  <a:srgbClr val="000000">
                    <a:alpha val="43137"/>
                  </a:srgbClr>
                </a:outerShdw>
              </a:effectLst>
              <a:latin typeface="Century Gothic"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112" y="1433515"/>
            <a:ext cx="7220607" cy="1515777"/>
          </a:xfrm>
          <a:prstGeom prst="rect">
            <a:avLst/>
          </a:prstGeom>
          <a:noFill/>
          <a:ln w="9525">
            <a:noFill/>
            <a:miter lim="800000"/>
            <a:headEnd/>
            <a:tailEnd/>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923396" y="2949288"/>
            <a:ext cx="4972932" cy="3339752"/>
          </a:xfrm>
          <a:prstGeom prst="rect">
            <a:avLst/>
          </a:prstGeom>
        </p:spPr>
      </p:pic>
    </p:spTree>
    <p:extLst>
      <p:ext uri="{BB962C8B-B14F-4D97-AF65-F5344CB8AC3E}">
        <p14:creationId xmlns:p14="http://schemas.microsoft.com/office/powerpoint/2010/main" val="86352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1448" y="332660"/>
            <a:ext cx="5288628" cy="769441"/>
          </a:xfrm>
          <a:prstGeom prst="rect">
            <a:avLst/>
          </a:prstGeom>
        </p:spPr>
        <p:txBody>
          <a:bodyPr wrap="none">
            <a:spAutoFit/>
          </a:bodyPr>
          <a:lstStyle/>
          <a:p>
            <a:pPr algn="ct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Gníomhaíocht</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Scoláirí</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a:t>
            </a:r>
            <a:endParaRPr lang="en-IE" sz="2800" dirty="0">
              <a:latin typeface="Century Gothic" pitchFamily="34" charset="0"/>
            </a:endParaRPr>
          </a:p>
        </p:txBody>
      </p:sp>
      <p:pic>
        <p:nvPicPr>
          <p:cNvPr id="7" name="Picture 6"/>
          <p:cNvPicPr/>
          <p:nvPr/>
        </p:nvPicPr>
        <p:blipFill>
          <a:blip r:embed="rId3" cstate="print"/>
          <a:stretch>
            <a:fillRect/>
          </a:stretch>
        </p:blipFill>
        <p:spPr>
          <a:xfrm>
            <a:off x="614857" y="1261245"/>
            <a:ext cx="6337738" cy="4997669"/>
          </a:xfrm>
          <a:prstGeom prst="rect">
            <a:avLst/>
          </a:prstGeom>
        </p:spPr>
      </p:pic>
      <p:cxnSp>
        <p:nvCxnSpPr>
          <p:cNvPr id="9" name="Straight Connector 8"/>
          <p:cNvCxnSpPr/>
          <p:nvPr/>
        </p:nvCxnSpPr>
        <p:spPr>
          <a:xfrm flipV="1">
            <a:off x="2617077" y="2317531"/>
            <a:ext cx="3358055" cy="312157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54016" y="3105807"/>
            <a:ext cx="2790496" cy="239636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569781" y="4351283"/>
            <a:ext cx="1671145" cy="115088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5954" name="Picture 2" descr="http://i.telegraph.co.uk/multimedia/archive/02297/pendleton-summary2_2297301c.jpg"/>
          <p:cNvPicPr>
            <a:picLocks noChangeAspect="1" noChangeArrowheads="1"/>
          </p:cNvPicPr>
          <p:nvPr/>
        </p:nvPicPr>
        <p:blipFill>
          <a:blip r:embed="rId4" cstate="print"/>
          <a:srcRect/>
          <a:stretch>
            <a:fillRect/>
          </a:stretch>
        </p:blipFill>
        <p:spPr bwMode="auto">
          <a:xfrm>
            <a:off x="6834241" y="278846"/>
            <a:ext cx="2089042" cy="1739297"/>
          </a:xfrm>
          <a:prstGeom prst="rect">
            <a:avLst/>
          </a:prstGeom>
          <a:noFill/>
        </p:spPr>
      </p:pic>
      <p:cxnSp>
        <p:nvCxnSpPr>
          <p:cNvPr id="17" name="Straight Connector 16"/>
          <p:cNvCxnSpPr/>
          <p:nvPr/>
        </p:nvCxnSpPr>
        <p:spPr>
          <a:xfrm flipV="1">
            <a:off x="2522484" y="4824252"/>
            <a:ext cx="1103587" cy="67791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5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456" y="181784"/>
            <a:ext cx="4536503" cy="3477875"/>
          </a:xfrm>
          <a:prstGeom prst="rect">
            <a:avLst/>
          </a:prstGeom>
        </p:spPr>
        <p:txBody>
          <a:bodyPr wrap="square">
            <a:spAutoFit/>
          </a:bodyPr>
          <a:lstStyle/>
          <a:p>
            <a:r>
              <a:rPr lang="en-IE" dirty="0" err="1" smtClean="0">
                <a:solidFill>
                  <a:srgbClr val="990033"/>
                </a:solidFill>
              </a:rPr>
              <a:t>Seo</a:t>
            </a:r>
            <a:r>
              <a:rPr lang="en-IE" dirty="0" smtClean="0">
                <a:solidFill>
                  <a:srgbClr val="990033"/>
                </a:solidFill>
              </a:rPr>
              <a:t> </a:t>
            </a:r>
            <a:r>
              <a:rPr lang="en-IE" dirty="0" err="1" smtClean="0">
                <a:solidFill>
                  <a:srgbClr val="990033"/>
                </a:solidFill>
              </a:rPr>
              <a:t>thíos</a:t>
            </a:r>
            <a:r>
              <a:rPr lang="en-IE" dirty="0" smtClean="0">
                <a:solidFill>
                  <a:srgbClr val="990033"/>
                </a:solidFill>
              </a:rPr>
              <a:t> </a:t>
            </a:r>
            <a:r>
              <a:rPr lang="en-IE" dirty="0" err="1" smtClean="0">
                <a:solidFill>
                  <a:srgbClr val="990033"/>
                </a:solidFill>
              </a:rPr>
              <a:t>graf</a:t>
            </a:r>
            <a:r>
              <a:rPr lang="en-IE" dirty="0" smtClean="0">
                <a:solidFill>
                  <a:srgbClr val="990033"/>
                </a:solidFill>
              </a:rPr>
              <a:t> </a:t>
            </a:r>
            <a:r>
              <a:rPr lang="en-IE" dirty="0" err="1" smtClean="0">
                <a:solidFill>
                  <a:srgbClr val="990033"/>
                </a:solidFill>
              </a:rPr>
              <a:t>faid</a:t>
            </a:r>
            <a:r>
              <a:rPr lang="en-IE" dirty="0" smtClean="0">
                <a:solidFill>
                  <a:srgbClr val="990033"/>
                </a:solidFill>
              </a:rPr>
              <a:t> </a:t>
            </a:r>
            <a:r>
              <a:rPr lang="en-IE" dirty="0" err="1" smtClean="0">
                <a:solidFill>
                  <a:srgbClr val="990033"/>
                </a:solidFill>
              </a:rPr>
              <a:t>agus</a:t>
            </a:r>
            <a:r>
              <a:rPr lang="en-IE" dirty="0" smtClean="0">
                <a:solidFill>
                  <a:srgbClr val="990033"/>
                </a:solidFill>
              </a:rPr>
              <a:t> </a:t>
            </a:r>
            <a:r>
              <a:rPr lang="en-IE" dirty="0" err="1" smtClean="0">
                <a:solidFill>
                  <a:srgbClr val="990033"/>
                </a:solidFill>
              </a:rPr>
              <a:t>ama</a:t>
            </a:r>
            <a:r>
              <a:rPr lang="en-IE" dirty="0" smtClean="0">
                <a:solidFill>
                  <a:srgbClr val="990033"/>
                </a:solidFill>
              </a:rPr>
              <a:t> den </a:t>
            </a:r>
            <a:r>
              <a:rPr lang="en-IE" dirty="0" err="1" smtClean="0">
                <a:solidFill>
                  <a:srgbClr val="990033"/>
                </a:solidFill>
              </a:rPr>
              <a:t>chéad</a:t>
            </a:r>
            <a:r>
              <a:rPr lang="en-IE" dirty="0" smtClean="0">
                <a:solidFill>
                  <a:srgbClr val="990033"/>
                </a:solidFill>
              </a:rPr>
              <a:t> </a:t>
            </a:r>
            <a:r>
              <a:rPr lang="en-IE" dirty="0" err="1" smtClean="0">
                <a:solidFill>
                  <a:srgbClr val="990033"/>
                </a:solidFill>
              </a:rPr>
              <a:t>deich</a:t>
            </a:r>
            <a:r>
              <a:rPr lang="en-IE" dirty="0" smtClean="0">
                <a:solidFill>
                  <a:srgbClr val="990033"/>
                </a:solidFill>
              </a:rPr>
              <a:t> </a:t>
            </a:r>
            <a:r>
              <a:rPr lang="en-IE" dirty="0" err="1" smtClean="0">
                <a:solidFill>
                  <a:srgbClr val="990033"/>
                </a:solidFill>
              </a:rPr>
              <a:t>nóiméad</a:t>
            </a:r>
            <a:r>
              <a:rPr lang="en-IE" dirty="0" smtClean="0">
                <a:solidFill>
                  <a:srgbClr val="990033"/>
                </a:solidFill>
              </a:rPr>
              <a:t> </a:t>
            </a:r>
            <a:r>
              <a:rPr lang="en-IE" dirty="0" err="1" smtClean="0">
                <a:solidFill>
                  <a:srgbClr val="990033"/>
                </a:solidFill>
              </a:rPr>
              <a:t>réamhrothaíochta</a:t>
            </a:r>
            <a:r>
              <a:rPr lang="en-IE" dirty="0" smtClean="0">
                <a:solidFill>
                  <a:srgbClr val="990033"/>
                </a:solidFill>
              </a:rPr>
              <a:t> a </a:t>
            </a:r>
            <a:r>
              <a:rPr lang="en-IE" dirty="0" err="1" smtClean="0">
                <a:solidFill>
                  <a:srgbClr val="990033"/>
                </a:solidFill>
              </a:rPr>
              <a:t>dhéanann</a:t>
            </a:r>
            <a:r>
              <a:rPr lang="en-IE" dirty="0" smtClean="0">
                <a:solidFill>
                  <a:srgbClr val="990033"/>
                </a:solidFill>
              </a:rPr>
              <a:t> Victoria Pendleton, </a:t>
            </a:r>
            <a:r>
              <a:rPr lang="en-IE" dirty="0" err="1" smtClean="0">
                <a:solidFill>
                  <a:srgbClr val="990033"/>
                </a:solidFill>
              </a:rPr>
              <a:t>rothaí</a:t>
            </a:r>
            <a:r>
              <a:rPr lang="en-IE" dirty="0" smtClean="0">
                <a:solidFill>
                  <a:srgbClr val="990033"/>
                </a:solidFill>
              </a:rPr>
              <a:t> a </a:t>
            </a:r>
            <a:r>
              <a:rPr lang="en-IE" dirty="0" err="1" smtClean="0">
                <a:solidFill>
                  <a:srgbClr val="990033"/>
                </a:solidFill>
              </a:rPr>
              <a:t>bhfuil</a:t>
            </a:r>
            <a:r>
              <a:rPr lang="en-IE" dirty="0" smtClean="0">
                <a:solidFill>
                  <a:srgbClr val="990033"/>
                </a:solidFill>
              </a:rPr>
              <a:t> </a:t>
            </a:r>
            <a:r>
              <a:rPr lang="en-IE" dirty="0" err="1" smtClean="0">
                <a:solidFill>
                  <a:srgbClr val="990033"/>
                </a:solidFill>
              </a:rPr>
              <a:t>bonn</a:t>
            </a:r>
            <a:r>
              <a:rPr lang="en-IE" dirty="0" smtClean="0">
                <a:solidFill>
                  <a:srgbClr val="990033"/>
                </a:solidFill>
              </a:rPr>
              <a:t> </a:t>
            </a:r>
            <a:r>
              <a:rPr lang="en-IE" dirty="0" err="1" smtClean="0">
                <a:solidFill>
                  <a:srgbClr val="990033"/>
                </a:solidFill>
              </a:rPr>
              <a:t>óir</a:t>
            </a:r>
            <a:r>
              <a:rPr lang="en-IE" dirty="0" smtClean="0">
                <a:solidFill>
                  <a:srgbClr val="990033"/>
                </a:solidFill>
              </a:rPr>
              <a:t> </a:t>
            </a:r>
            <a:r>
              <a:rPr lang="en-IE" dirty="0" err="1" smtClean="0">
                <a:solidFill>
                  <a:srgbClr val="990033"/>
                </a:solidFill>
              </a:rPr>
              <a:t>Oilimpeach</a:t>
            </a:r>
            <a:r>
              <a:rPr lang="en-IE" dirty="0" smtClean="0">
                <a:solidFill>
                  <a:srgbClr val="990033"/>
                </a:solidFill>
              </a:rPr>
              <a:t> </a:t>
            </a:r>
            <a:r>
              <a:rPr lang="en-IE" dirty="0" err="1" smtClean="0">
                <a:solidFill>
                  <a:srgbClr val="990033"/>
                </a:solidFill>
              </a:rPr>
              <a:t>buaite</a:t>
            </a:r>
            <a:r>
              <a:rPr lang="en-IE" dirty="0" smtClean="0">
                <a:solidFill>
                  <a:srgbClr val="990033"/>
                </a:solidFill>
              </a:rPr>
              <a:t> </a:t>
            </a:r>
            <a:r>
              <a:rPr lang="en-IE" dirty="0" err="1" smtClean="0">
                <a:solidFill>
                  <a:srgbClr val="990033"/>
                </a:solidFill>
              </a:rPr>
              <a:t>aici</a:t>
            </a:r>
            <a:r>
              <a:rPr lang="en-IE" dirty="0" smtClean="0">
                <a:solidFill>
                  <a:srgbClr val="990033"/>
                </a:solidFill>
              </a:rPr>
              <a:t>.</a:t>
            </a:r>
          </a:p>
          <a:p>
            <a:endParaRPr lang="en-IE" sz="1100" dirty="0" smtClean="0">
              <a:solidFill>
                <a:srgbClr val="990033"/>
              </a:solidFill>
            </a:endParaRPr>
          </a:p>
          <a:p>
            <a:r>
              <a:rPr lang="en-IE" dirty="0" smtClean="0">
                <a:solidFill>
                  <a:srgbClr val="990033"/>
                </a:solidFill>
              </a:rPr>
              <a:t>1. </a:t>
            </a:r>
            <a:r>
              <a:rPr lang="en-IE" dirty="0" err="1" smtClean="0">
                <a:solidFill>
                  <a:srgbClr val="990033"/>
                </a:solidFill>
              </a:rPr>
              <a:t>Cén</a:t>
            </a:r>
            <a:r>
              <a:rPr lang="en-IE" dirty="0" smtClean="0">
                <a:solidFill>
                  <a:srgbClr val="990033"/>
                </a:solidFill>
              </a:rPr>
              <a:t> </a:t>
            </a:r>
            <a:r>
              <a:rPr lang="en-IE" dirty="0" err="1" smtClean="0">
                <a:solidFill>
                  <a:srgbClr val="990033"/>
                </a:solidFill>
              </a:rPr>
              <a:t>meánluas</a:t>
            </a:r>
            <a:r>
              <a:rPr lang="en-IE" dirty="0" smtClean="0">
                <a:solidFill>
                  <a:srgbClr val="990033"/>
                </a:solidFill>
              </a:rPr>
              <a:t> </a:t>
            </a:r>
            <a:r>
              <a:rPr lang="en-IE" dirty="0" err="1" smtClean="0">
                <a:solidFill>
                  <a:srgbClr val="990033"/>
                </a:solidFill>
              </a:rPr>
              <a:t>atá</a:t>
            </a:r>
            <a:r>
              <a:rPr lang="en-IE" dirty="0" smtClean="0">
                <a:solidFill>
                  <a:srgbClr val="990033"/>
                </a:solidFill>
              </a:rPr>
              <a:t> </a:t>
            </a:r>
            <a:r>
              <a:rPr lang="en-IE" dirty="0" err="1" smtClean="0">
                <a:solidFill>
                  <a:srgbClr val="990033"/>
                </a:solidFill>
              </a:rPr>
              <a:t>ag</a:t>
            </a:r>
            <a:r>
              <a:rPr lang="en-IE" dirty="0" smtClean="0">
                <a:solidFill>
                  <a:srgbClr val="990033"/>
                </a:solidFill>
              </a:rPr>
              <a:t> Victoria Pendleton </a:t>
            </a:r>
            <a:r>
              <a:rPr lang="en-IE" dirty="0" err="1" smtClean="0">
                <a:solidFill>
                  <a:srgbClr val="990033"/>
                </a:solidFill>
              </a:rPr>
              <a:t>i</a:t>
            </a:r>
            <a:r>
              <a:rPr lang="en-IE" dirty="0" smtClean="0">
                <a:solidFill>
                  <a:srgbClr val="990033"/>
                </a:solidFill>
              </a:rPr>
              <a:t> </a:t>
            </a:r>
            <a:r>
              <a:rPr lang="en-IE" dirty="0" err="1" smtClean="0">
                <a:solidFill>
                  <a:srgbClr val="990033"/>
                </a:solidFill>
              </a:rPr>
              <a:t>gcaitheamh</a:t>
            </a:r>
            <a:r>
              <a:rPr lang="en-IE" dirty="0" smtClean="0">
                <a:solidFill>
                  <a:srgbClr val="990033"/>
                </a:solidFill>
              </a:rPr>
              <a:t> </a:t>
            </a:r>
            <a:r>
              <a:rPr lang="en-IE" dirty="0" err="1" smtClean="0">
                <a:solidFill>
                  <a:srgbClr val="990033"/>
                </a:solidFill>
              </a:rPr>
              <a:t>na</a:t>
            </a:r>
            <a:r>
              <a:rPr lang="en-IE" dirty="0" smtClean="0">
                <a:solidFill>
                  <a:srgbClr val="990033"/>
                </a:solidFill>
              </a:rPr>
              <a:t> 10 </a:t>
            </a:r>
            <a:r>
              <a:rPr lang="en-IE" dirty="0" err="1" smtClean="0">
                <a:solidFill>
                  <a:srgbClr val="990033"/>
                </a:solidFill>
              </a:rPr>
              <a:t>nóiméad</a:t>
            </a:r>
            <a:r>
              <a:rPr lang="en-IE" dirty="0" smtClean="0">
                <a:solidFill>
                  <a:srgbClr val="990033"/>
                </a:solidFill>
              </a:rPr>
              <a:t> sin, </a:t>
            </a:r>
            <a:r>
              <a:rPr lang="en-IE" dirty="0" err="1" smtClean="0">
                <a:solidFill>
                  <a:srgbClr val="990033"/>
                </a:solidFill>
              </a:rPr>
              <a:t>ina</a:t>
            </a:r>
            <a:r>
              <a:rPr lang="en-IE" dirty="0" smtClean="0">
                <a:solidFill>
                  <a:srgbClr val="990033"/>
                </a:solidFill>
              </a:rPr>
              <a:t> km </a:t>
            </a:r>
            <a:r>
              <a:rPr lang="en-IE" dirty="0" err="1" smtClean="0">
                <a:solidFill>
                  <a:srgbClr val="990033"/>
                </a:solidFill>
              </a:rPr>
              <a:t>sa</a:t>
            </a:r>
            <a:r>
              <a:rPr lang="en-IE" dirty="0" smtClean="0">
                <a:solidFill>
                  <a:srgbClr val="990033"/>
                </a:solidFill>
              </a:rPr>
              <a:t> </a:t>
            </a:r>
            <a:r>
              <a:rPr lang="en-IE" dirty="0" err="1" smtClean="0">
                <a:solidFill>
                  <a:srgbClr val="990033"/>
                </a:solidFill>
              </a:rPr>
              <a:t>soicind</a:t>
            </a:r>
            <a:r>
              <a:rPr lang="en-IE" dirty="0">
                <a:solidFill>
                  <a:srgbClr val="990033"/>
                </a:solidFill>
              </a:rPr>
              <a:t>?</a:t>
            </a:r>
            <a:endParaRPr lang="en-IE" dirty="0" smtClean="0">
              <a:solidFill>
                <a:srgbClr val="990033"/>
              </a:solidFill>
            </a:endParaRPr>
          </a:p>
          <a:p>
            <a:endParaRPr lang="en-IE" sz="1100" dirty="0">
              <a:solidFill>
                <a:srgbClr val="990033"/>
              </a:solidFill>
            </a:endParaRPr>
          </a:p>
          <a:p>
            <a:r>
              <a:rPr lang="en-IE" dirty="0">
                <a:solidFill>
                  <a:srgbClr val="990033"/>
                </a:solidFill>
              </a:rPr>
              <a:t>2. </a:t>
            </a:r>
            <a:r>
              <a:rPr lang="en-IE" dirty="0" err="1" smtClean="0">
                <a:solidFill>
                  <a:srgbClr val="990033"/>
                </a:solidFill>
              </a:rPr>
              <a:t>Tá</a:t>
            </a:r>
            <a:r>
              <a:rPr lang="en-IE" dirty="0" smtClean="0">
                <a:solidFill>
                  <a:srgbClr val="990033"/>
                </a:solidFill>
              </a:rPr>
              <a:t> an </a:t>
            </a:r>
            <a:r>
              <a:rPr lang="en-IE" dirty="0" err="1" smtClean="0">
                <a:solidFill>
                  <a:srgbClr val="990033"/>
                </a:solidFill>
              </a:rPr>
              <a:t>cóitseálaí</a:t>
            </a:r>
            <a:r>
              <a:rPr lang="en-IE" dirty="0" smtClean="0">
                <a:solidFill>
                  <a:srgbClr val="990033"/>
                </a:solidFill>
              </a:rPr>
              <a:t> </a:t>
            </a:r>
            <a:r>
              <a:rPr lang="en-IE" dirty="0" err="1" smtClean="0">
                <a:solidFill>
                  <a:srgbClr val="990033"/>
                </a:solidFill>
              </a:rPr>
              <a:t>ag</a:t>
            </a:r>
            <a:r>
              <a:rPr lang="en-IE" dirty="0" smtClean="0">
                <a:solidFill>
                  <a:srgbClr val="990033"/>
                </a:solidFill>
              </a:rPr>
              <a:t> </a:t>
            </a:r>
            <a:r>
              <a:rPr lang="en-IE" dirty="0" err="1" smtClean="0">
                <a:solidFill>
                  <a:srgbClr val="990033"/>
                </a:solidFill>
              </a:rPr>
              <a:t>iarraidh</a:t>
            </a:r>
            <a:r>
              <a:rPr lang="en-IE" dirty="0" smtClean="0">
                <a:solidFill>
                  <a:srgbClr val="990033"/>
                </a:solidFill>
              </a:rPr>
              <a:t> </a:t>
            </a:r>
            <a:r>
              <a:rPr lang="en-IE" dirty="0" err="1" smtClean="0">
                <a:solidFill>
                  <a:srgbClr val="990033"/>
                </a:solidFill>
              </a:rPr>
              <a:t>luas</a:t>
            </a:r>
            <a:r>
              <a:rPr lang="en-IE" dirty="0" smtClean="0">
                <a:solidFill>
                  <a:srgbClr val="990033"/>
                </a:solidFill>
              </a:rPr>
              <a:t> Victoria a </a:t>
            </a:r>
            <a:r>
              <a:rPr lang="en-IE" dirty="0" err="1" smtClean="0">
                <a:solidFill>
                  <a:srgbClr val="990033"/>
                </a:solidFill>
              </a:rPr>
              <a:t>oibriú</a:t>
            </a:r>
            <a:r>
              <a:rPr lang="en-IE" dirty="0" smtClean="0">
                <a:solidFill>
                  <a:srgbClr val="990033"/>
                </a:solidFill>
              </a:rPr>
              <a:t> </a:t>
            </a:r>
            <a:r>
              <a:rPr lang="en-IE" dirty="0" err="1" smtClean="0">
                <a:solidFill>
                  <a:srgbClr val="990033"/>
                </a:solidFill>
              </a:rPr>
              <a:t>amach</a:t>
            </a:r>
            <a:r>
              <a:rPr lang="en-IE" dirty="0" smtClean="0">
                <a:solidFill>
                  <a:srgbClr val="990033"/>
                </a:solidFill>
              </a:rPr>
              <a:t> </a:t>
            </a:r>
            <a:r>
              <a:rPr lang="en-IE" dirty="0" err="1" smtClean="0">
                <a:solidFill>
                  <a:srgbClr val="990033"/>
                </a:solidFill>
              </a:rPr>
              <a:t>nuair</a:t>
            </a:r>
            <a:r>
              <a:rPr lang="en-IE" dirty="0" smtClean="0">
                <a:solidFill>
                  <a:srgbClr val="990033"/>
                </a:solidFill>
              </a:rPr>
              <a:t> </a:t>
            </a:r>
            <a:r>
              <a:rPr lang="en-IE" dirty="0" err="1" smtClean="0">
                <a:solidFill>
                  <a:srgbClr val="990033"/>
                </a:solidFill>
              </a:rPr>
              <a:t>atá</a:t>
            </a:r>
            <a:r>
              <a:rPr lang="en-IE" dirty="0" smtClean="0">
                <a:solidFill>
                  <a:srgbClr val="990033"/>
                </a:solidFill>
              </a:rPr>
              <a:t> 3 </a:t>
            </a:r>
            <a:r>
              <a:rPr lang="en-IE" dirty="0" err="1" smtClean="0">
                <a:solidFill>
                  <a:srgbClr val="990033"/>
                </a:solidFill>
              </a:rPr>
              <a:t>nóiméad</a:t>
            </a:r>
            <a:r>
              <a:rPr lang="en-IE" dirty="0" smtClean="0">
                <a:solidFill>
                  <a:srgbClr val="990033"/>
                </a:solidFill>
              </a:rPr>
              <a:t> </a:t>
            </a:r>
            <a:r>
              <a:rPr lang="en-IE" dirty="0" err="1" smtClean="0">
                <a:solidFill>
                  <a:srgbClr val="990033"/>
                </a:solidFill>
              </a:rPr>
              <a:t>glan</a:t>
            </a:r>
            <a:r>
              <a:rPr lang="en-IE" dirty="0" smtClean="0">
                <a:solidFill>
                  <a:srgbClr val="990033"/>
                </a:solidFill>
              </a:rPr>
              <a:t> den </a:t>
            </a:r>
            <a:r>
              <a:rPr lang="en-IE" dirty="0" err="1" smtClean="0">
                <a:solidFill>
                  <a:srgbClr val="990033"/>
                </a:solidFill>
              </a:rPr>
              <a:t>réamhrothaíocht</a:t>
            </a:r>
            <a:r>
              <a:rPr lang="en-IE" dirty="0" smtClean="0">
                <a:solidFill>
                  <a:srgbClr val="990033"/>
                </a:solidFill>
              </a:rPr>
              <a:t> </a:t>
            </a:r>
            <a:r>
              <a:rPr lang="en-IE" dirty="0" err="1" smtClean="0">
                <a:solidFill>
                  <a:srgbClr val="990033"/>
                </a:solidFill>
              </a:rPr>
              <a:t>déanta</a:t>
            </a:r>
            <a:r>
              <a:rPr lang="en-IE" dirty="0" smtClean="0">
                <a:solidFill>
                  <a:srgbClr val="990033"/>
                </a:solidFill>
              </a:rPr>
              <a:t> </a:t>
            </a:r>
            <a:r>
              <a:rPr lang="en-IE" dirty="0" err="1" smtClean="0">
                <a:solidFill>
                  <a:srgbClr val="990033"/>
                </a:solidFill>
              </a:rPr>
              <a:t>aici</a:t>
            </a:r>
            <a:r>
              <a:rPr lang="en-IE" dirty="0" smtClean="0">
                <a:solidFill>
                  <a:srgbClr val="990033"/>
                </a:solidFill>
              </a:rPr>
              <a:t>.  Chun an </a:t>
            </a:r>
            <a:r>
              <a:rPr lang="en-IE" dirty="0" err="1" smtClean="0">
                <a:solidFill>
                  <a:srgbClr val="990033"/>
                </a:solidFill>
              </a:rPr>
              <a:t>ceist</a:t>
            </a:r>
            <a:r>
              <a:rPr lang="en-IE" dirty="0" smtClean="0">
                <a:solidFill>
                  <a:srgbClr val="990033"/>
                </a:solidFill>
              </a:rPr>
              <a:t> sin a </a:t>
            </a:r>
            <a:r>
              <a:rPr lang="en-IE" dirty="0" err="1" smtClean="0">
                <a:solidFill>
                  <a:srgbClr val="990033"/>
                </a:solidFill>
              </a:rPr>
              <a:t>fhreagairt</a:t>
            </a:r>
            <a:r>
              <a:rPr lang="en-IE" dirty="0" smtClean="0">
                <a:solidFill>
                  <a:srgbClr val="990033"/>
                </a:solidFill>
              </a:rPr>
              <a:t>, </a:t>
            </a:r>
            <a:r>
              <a:rPr lang="en-IE" dirty="0" err="1" smtClean="0">
                <a:solidFill>
                  <a:srgbClr val="990033"/>
                </a:solidFill>
              </a:rPr>
              <a:t>déan</a:t>
            </a:r>
            <a:r>
              <a:rPr lang="en-IE" dirty="0" smtClean="0">
                <a:solidFill>
                  <a:srgbClr val="990033"/>
                </a:solidFill>
              </a:rPr>
              <a:t> an </a:t>
            </a:r>
            <a:r>
              <a:rPr lang="en-IE" dirty="0" err="1" smtClean="0">
                <a:solidFill>
                  <a:srgbClr val="990033"/>
                </a:solidFill>
              </a:rPr>
              <a:t>méid</a:t>
            </a:r>
            <a:r>
              <a:rPr lang="en-IE" dirty="0" smtClean="0">
                <a:solidFill>
                  <a:srgbClr val="990033"/>
                </a:solidFill>
              </a:rPr>
              <a:t> </a:t>
            </a:r>
            <a:r>
              <a:rPr lang="en-IE" dirty="0" err="1" smtClean="0">
                <a:solidFill>
                  <a:srgbClr val="990033"/>
                </a:solidFill>
              </a:rPr>
              <a:t>seo</a:t>
            </a:r>
            <a:r>
              <a:rPr lang="en-IE" dirty="0" smtClean="0">
                <a:solidFill>
                  <a:srgbClr val="990033"/>
                </a:solidFill>
              </a:rPr>
              <a:t> a </a:t>
            </a:r>
            <a:r>
              <a:rPr lang="en-IE" dirty="0" err="1" smtClean="0">
                <a:solidFill>
                  <a:srgbClr val="990033"/>
                </a:solidFill>
              </a:rPr>
              <a:t>leanas</a:t>
            </a:r>
            <a:r>
              <a:rPr lang="en-IE" dirty="0" smtClean="0">
                <a:solidFill>
                  <a:srgbClr val="990033"/>
                </a:solidFill>
              </a:rPr>
              <a:t>:</a:t>
            </a:r>
            <a:endParaRPr lang="en-IE" dirty="0">
              <a:solidFill>
                <a:srgbClr val="990033"/>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5" y="692696"/>
            <a:ext cx="3999507" cy="321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0945" y="3816236"/>
            <a:ext cx="7920879" cy="1015663"/>
          </a:xfrm>
          <a:prstGeom prst="rect">
            <a:avLst/>
          </a:prstGeom>
        </p:spPr>
        <p:txBody>
          <a:bodyPr wrap="square">
            <a:spAutoFit/>
          </a:bodyPr>
          <a:lstStyle/>
          <a:p>
            <a:r>
              <a:rPr lang="en-IE" sz="2000" dirty="0">
                <a:solidFill>
                  <a:srgbClr val="990033"/>
                </a:solidFill>
              </a:rPr>
              <a:t>(</a:t>
            </a:r>
            <a:r>
              <a:rPr lang="en-IE" dirty="0" err="1">
                <a:solidFill>
                  <a:srgbClr val="990033"/>
                </a:solidFill>
              </a:rPr>
              <a:t>i</a:t>
            </a:r>
            <a:r>
              <a:rPr lang="en-IE" dirty="0">
                <a:solidFill>
                  <a:srgbClr val="990033"/>
                </a:solidFill>
              </a:rPr>
              <a:t>) </a:t>
            </a:r>
            <a:r>
              <a:rPr lang="en-IE" dirty="0" err="1" smtClean="0">
                <a:solidFill>
                  <a:srgbClr val="990033"/>
                </a:solidFill>
              </a:rPr>
              <a:t>Úsáid</a:t>
            </a:r>
            <a:r>
              <a:rPr lang="en-IE" dirty="0" smtClean="0">
                <a:solidFill>
                  <a:srgbClr val="990033"/>
                </a:solidFill>
              </a:rPr>
              <a:t> do </a:t>
            </a:r>
            <a:r>
              <a:rPr lang="en-IE" dirty="0" err="1" smtClean="0">
                <a:solidFill>
                  <a:srgbClr val="990033"/>
                </a:solidFill>
              </a:rPr>
              <a:t>rialóir</a:t>
            </a:r>
            <a:r>
              <a:rPr lang="en-IE" dirty="0" smtClean="0">
                <a:solidFill>
                  <a:srgbClr val="990033"/>
                </a:solidFill>
              </a:rPr>
              <a:t> </a:t>
            </a:r>
            <a:r>
              <a:rPr lang="en-IE" dirty="0" err="1" smtClean="0">
                <a:solidFill>
                  <a:srgbClr val="990033"/>
                </a:solidFill>
              </a:rPr>
              <a:t>agus</a:t>
            </a:r>
            <a:r>
              <a:rPr lang="en-IE" dirty="0" smtClean="0">
                <a:solidFill>
                  <a:srgbClr val="990033"/>
                </a:solidFill>
              </a:rPr>
              <a:t> </a:t>
            </a:r>
            <a:r>
              <a:rPr lang="en-IE" dirty="0" err="1" smtClean="0">
                <a:solidFill>
                  <a:srgbClr val="990033"/>
                </a:solidFill>
              </a:rPr>
              <a:t>tarraing</a:t>
            </a:r>
            <a:r>
              <a:rPr lang="en-IE" dirty="0" smtClean="0">
                <a:solidFill>
                  <a:srgbClr val="990033"/>
                </a:solidFill>
              </a:rPr>
              <a:t> </a:t>
            </a:r>
            <a:r>
              <a:rPr lang="en-IE" dirty="0" err="1" smtClean="0">
                <a:solidFill>
                  <a:srgbClr val="990033"/>
                </a:solidFill>
              </a:rPr>
              <a:t>na</a:t>
            </a:r>
            <a:r>
              <a:rPr lang="en-IE" dirty="0" smtClean="0">
                <a:solidFill>
                  <a:srgbClr val="990033"/>
                </a:solidFill>
              </a:rPr>
              <a:t> </a:t>
            </a:r>
            <a:r>
              <a:rPr lang="en-IE" dirty="0" err="1" smtClean="0">
                <a:solidFill>
                  <a:srgbClr val="990033"/>
                </a:solidFill>
              </a:rPr>
              <a:t>teascaithe</a:t>
            </a:r>
            <a:r>
              <a:rPr lang="en-IE" dirty="0" smtClean="0">
                <a:solidFill>
                  <a:srgbClr val="990033"/>
                </a:solidFill>
              </a:rPr>
              <a:t> [AB</a:t>
            </a:r>
            <a:r>
              <a:rPr lang="en-IE" dirty="0">
                <a:solidFill>
                  <a:srgbClr val="990033"/>
                </a:solidFill>
              </a:rPr>
              <a:t>], [AC], [AD], [AE].</a:t>
            </a:r>
          </a:p>
          <a:p>
            <a:r>
              <a:rPr lang="en-IE" dirty="0">
                <a:solidFill>
                  <a:srgbClr val="990033"/>
                </a:solidFill>
              </a:rPr>
              <a:t>(ii) </a:t>
            </a:r>
            <a:r>
              <a:rPr lang="en-IE" dirty="0" err="1" smtClean="0">
                <a:solidFill>
                  <a:srgbClr val="990033"/>
                </a:solidFill>
              </a:rPr>
              <a:t>Líon</a:t>
            </a:r>
            <a:r>
              <a:rPr lang="en-IE" dirty="0" smtClean="0">
                <a:solidFill>
                  <a:srgbClr val="990033"/>
                </a:solidFill>
              </a:rPr>
              <a:t> </a:t>
            </a:r>
            <a:r>
              <a:rPr lang="en-IE" dirty="0" err="1" smtClean="0">
                <a:solidFill>
                  <a:srgbClr val="990033"/>
                </a:solidFill>
              </a:rPr>
              <a:t>isteach</a:t>
            </a:r>
            <a:r>
              <a:rPr lang="en-IE" dirty="0" smtClean="0">
                <a:solidFill>
                  <a:srgbClr val="990033"/>
                </a:solidFill>
              </a:rPr>
              <a:t> an </a:t>
            </a:r>
            <a:r>
              <a:rPr lang="en-IE" dirty="0" err="1" smtClean="0">
                <a:solidFill>
                  <a:srgbClr val="990033"/>
                </a:solidFill>
              </a:rPr>
              <a:t>tábla</a:t>
            </a:r>
            <a:r>
              <a:rPr lang="en-IE" dirty="0" smtClean="0">
                <a:solidFill>
                  <a:srgbClr val="990033"/>
                </a:solidFill>
              </a:rPr>
              <a:t> </a:t>
            </a:r>
            <a:r>
              <a:rPr lang="en-IE" dirty="0" err="1" smtClean="0">
                <a:solidFill>
                  <a:srgbClr val="990033"/>
                </a:solidFill>
              </a:rPr>
              <a:t>thíos</a:t>
            </a:r>
            <a:r>
              <a:rPr lang="en-IE" dirty="0" smtClean="0">
                <a:solidFill>
                  <a:srgbClr val="990033"/>
                </a:solidFill>
              </a:rPr>
              <a:t>.  </a:t>
            </a:r>
            <a:r>
              <a:rPr lang="en-IE" dirty="0" err="1" smtClean="0">
                <a:solidFill>
                  <a:srgbClr val="990033"/>
                </a:solidFill>
              </a:rPr>
              <a:t>Bíodh</a:t>
            </a:r>
            <a:r>
              <a:rPr lang="en-IE" dirty="0" smtClean="0">
                <a:solidFill>
                  <a:srgbClr val="990033"/>
                </a:solidFill>
              </a:rPr>
              <a:t> </a:t>
            </a:r>
            <a:r>
              <a:rPr lang="en-IE" dirty="0" err="1" smtClean="0">
                <a:solidFill>
                  <a:srgbClr val="990033"/>
                </a:solidFill>
              </a:rPr>
              <a:t>na</a:t>
            </a:r>
            <a:r>
              <a:rPr lang="en-IE" dirty="0" smtClean="0">
                <a:solidFill>
                  <a:srgbClr val="990033"/>
                </a:solidFill>
              </a:rPr>
              <a:t> </a:t>
            </a:r>
            <a:r>
              <a:rPr lang="en-IE" dirty="0" err="1" smtClean="0">
                <a:solidFill>
                  <a:srgbClr val="990033"/>
                </a:solidFill>
              </a:rPr>
              <a:t>freagraí</a:t>
            </a:r>
            <a:r>
              <a:rPr lang="en-IE" dirty="0" smtClean="0">
                <a:solidFill>
                  <a:srgbClr val="990033"/>
                </a:solidFill>
              </a:rPr>
              <a:t> </a:t>
            </a:r>
            <a:r>
              <a:rPr lang="en-IE" dirty="0" err="1" smtClean="0">
                <a:solidFill>
                  <a:srgbClr val="990033"/>
                </a:solidFill>
              </a:rPr>
              <a:t>ceart</a:t>
            </a:r>
            <a:r>
              <a:rPr lang="en-IE" dirty="0" smtClean="0">
                <a:solidFill>
                  <a:srgbClr val="990033"/>
                </a:solidFill>
              </a:rPr>
              <a:t> go </a:t>
            </a:r>
            <a:r>
              <a:rPr lang="en-IE" dirty="0" err="1" smtClean="0">
                <a:solidFill>
                  <a:srgbClr val="990033"/>
                </a:solidFill>
              </a:rPr>
              <a:t>dtí</a:t>
            </a:r>
            <a:r>
              <a:rPr lang="en-IE" dirty="0" smtClean="0">
                <a:solidFill>
                  <a:srgbClr val="990033"/>
                </a:solidFill>
              </a:rPr>
              <a:t> 2 </a:t>
            </a:r>
            <a:r>
              <a:rPr lang="en-IE" dirty="0" err="1" smtClean="0">
                <a:solidFill>
                  <a:srgbClr val="990033"/>
                </a:solidFill>
              </a:rPr>
              <a:t>ionad</a:t>
            </a:r>
            <a:r>
              <a:rPr lang="en-IE" dirty="0" smtClean="0">
                <a:solidFill>
                  <a:srgbClr val="990033"/>
                </a:solidFill>
              </a:rPr>
              <a:t> de </a:t>
            </a:r>
            <a:r>
              <a:rPr lang="en-IE" dirty="0" err="1" smtClean="0">
                <a:solidFill>
                  <a:srgbClr val="990033"/>
                </a:solidFill>
              </a:rPr>
              <a:t>dheachúlacha</a:t>
            </a:r>
            <a:r>
              <a:rPr lang="en-IE" sz="2000" dirty="0" smtClean="0">
                <a:solidFill>
                  <a:srgbClr val="990033"/>
                </a:solidFill>
              </a:rPr>
              <a:t>. </a:t>
            </a:r>
            <a:endParaRPr lang="en-IE" sz="2000" dirty="0">
              <a:solidFill>
                <a:srgbClr val="990033"/>
              </a:solidFill>
            </a:endParaRPr>
          </a:p>
        </p:txBody>
      </p:sp>
      <p:pic>
        <p:nvPicPr>
          <p:cNvPr id="5" name="Picture 2" descr="http://i.telegraph.co.uk/multimedia/archive/02297/pendleton-summary2_2297301c.jpg"/>
          <p:cNvPicPr>
            <a:picLocks noChangeAspect="1" noChangeArrowheads="1"/>
          </p:cNvPicPr>
          <p:nvPr/>
        </p:nvPicPr>
        <p:blipFill>
          <a:blip r:embed="rId3" cstate="print"/>
          <a:srcRect/>
          <a:stretch>
            <a:fillRect/>
          </a:stretch>
        </p:blipFill>
        <p:spPr bwMode="auto">
          <a:xfrm>
            <a:off x="5670756" y="316146"/>
            <a:ext cx="1571229" cy="1308176"/>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4089055789"/>
              </p:ext>
            </p:extLst>
          </p:nvPr>
        </p:nvGraphicFramePr>
        <p:xfrm>
          <a:off x="649235" y="5020800"/>
          <a:ext cx="7848352" cy="1483360"/>
        </p:xfrm>
        <a:graphic>
          <a:graphicData uri="http://schemas.openxmlformats.org/drawingml/2006/table">
            <a:tbl>
              <a:tblPr firstRow="1" bandRow="1">
                <a:tableStyleId>{5940675A-B579-460E-94D1-54222C63F5DA}</a:tableStyleId>
              </a:tblPr>
              <a:tblGrid>
                <a:gridCol w="3168352"/>
                <a:gridCol w="4680000"/>
              </a:tblGrid>
              <a:tr h="370840">
                <a:tc>
                  <a:txBody>
                    <a:bodyPr/>
                    <a:lstStyle/>
                    <a:p>
                      <a:r>
                        <a:rPr lang="en-IE" dirty="0" err="1" smtClean="0">
                          <a:solidFill>
                            <a:srgbClr val="990033"/>
                          </a:solidFill>
                        </a:rPr>
                        <a:t>Fána</a:t>
                      </a:r>
                      <a:r>
                        <a:rPr lang="en-IE" baseline="0" dirty="0" smtClean="0">
                          <a:solidFill>
                            <a:srgbClr val="990033"/>
                          </a:solidFill>
                        </a:rPr>
                        <a:t> an </a:t>
                      </a:r>
                      <a:r>
                        <a:rPr lang="en-IE" baseline="0" dirty="0" err="1" smtClean="0">
                          <a:solidFill>
                            <a:srgbClr val="990033"/>
                          </a:solidFill>
                        </a:rPr>
                        <a:t>Teascaí</a:t>
                      </a:r>
                      <a:r>
                        <a:rPr lang="en-IE" dirty="0" smtClean="0">
                          <a:solidFill>
                            <a:srgbClr val="990033"/>
                          </a:solidFill>
                        </a:rPr>
                        <a:t> [AB]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r>
                        <a:rPr lang="en-IE" dirty="0" smtClean="0">
                          <a:solidFill>
                            <a:srgbClr val="990033"/>
                          </a:solidFill>
                        </a:rPr>
                        <a:t>An</a:t>
                      </a:r>
                      <a:r>
                        <a:rPr lang="en-IE" baseline="0" dirty="0" smtClean="0">
                          <a:solidFill>
                            <a:srgbClr val="990033"/>
                          </a:solidFill>
                        </a:rPr>
                        <a:t> </a:t>
                      </a:r>
                      <a:r>
                        <a:rPr lang="en-IE" baseline="0" dirty="0" err="1" smtClean="0">
                          <a:solidFill>
                            <a:srgbClr val="990033"/>
                          </a:solidFill>
                        </a:rPr>
                        <a:t>Meánluas</a:t>
                      </a:r>
                      <a:r>
                        <a:rPr lang="en-IE" baseline="0" dirty="0" smtClean="0">
                          <a:solidFill>
                            <a:srgbClr val="990033"/>
                          </a:solidFill>
                        </a:rPr>
                        <a:t> </a:t>
                      </a:r>
                      <a:r>
                        <a:rPr lang="en-IE" baseline="0" dirty="0" err="1" smtClean="0">
                          <a:solidFill>
                            <a:srgbClr val="990033"/>
                          </a:solidFill>
                        </a:rPr>
                        <a:t>idir</a:t>
                      </a:r>
                      <a:r>
                        <a:rPr lang="en-IE" baseline="0" dirty="0" smtClean="0">
                          <a:solidFill>
                            <a:srgbClr val="990033"/>
                          </a:solidFill>
                        </a:rPr>
                        <a:t> </a:t>
                      </a:r>
                      <a:r>
                        <a:rPr lang="en-IE" dirty="0" smtClean="0">
                          <a:solidFill>
                            <a:srgbClr val="990033"/>
                          </a:solidFill>
                        </a:rPr>
                        <a:t>A </a:t>
                      </a:r>
                      <a:r>
                        <a:rPr lang="en-IE" dirty="0" err="1" smtClean="0">
                          <a:solidFill>
                            <a:srgbClr val="990033"/>
                          </a:solidFill>
                        </a:rPr>
                        <a:t>agus</a:t>
                      </a:r>
                      <a:r>
                        <a:rPr lang="en-IE" dirty="0" smtClean="0">
                          <a:solidFill>
                            <a:srgbClr val="990033"/>
                          </a:solidFill>
                        </a:rPr>
                        <a:t> B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err="1" smtClean="0">
                          <a:solidFill>
                            <a:srgbClr val="990033"/>
                          </a:solidFill>
                        </a:rPr>
                        <a:t>Fána</a:t>
                      </a:r>
                      <a:r>
                        <a:rPr lang="en-IE" baseline="0" dirty="0" smtClean="0">
                          <a:solidFill>
                            <a:srgbClr val="990033"/>
                          </a:solidFill>
                        </a:rPr>
                        <a:t> an </a:t>
                      </a:r>
                      <a:r>
                        <a:rPr lang="en-IE" baseline="0" dirty="0" err="1" smtClean="0">
                          <a:solidFill>
                            <a:srgbClr val="990033"/>
                          </a:solidFill>
                        </a:rPr>
                        <a:t>Teascaí</a:t>
                      </a:r>
                      <a:r>
                        <a:rPr lang="en-IE" baseline="0" dirty="0" smtClean="0">
                          <a:solidFill>
                            <a:srgbClr val="990033"/>
                          </a:solidFill>
                        </a:rPr>
                        <a:t> </a:t>
                      </a:r>
                      <a:r>
                        <a:rPr lang="en-IE" dirty="0" smtClean="0">
                          <a:solidFill>
                            <a:srgbClr val="990033"/>
                          </a:solidFill>
                        </a:rPr>
                        <a:t> [AC]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r>
                        <a:rPr lang="en-IE" baseline="0" dirty="0" smtClean="0">
                          <a:solidFill>
                            <a:srgbClr val="990033"/>
                          </a:solidFill>
                        </a:rPr>
                        <a:t>An </a:t>
                      </a:r>
                      <a:r>
                        <a:rPr lang="en-IE" baseline="0" dirty="0" err="1" smtClean="0">
                          <a:solidFill>
                            <a:srgbClr val="990033"/>
                          </a:solidFill>
                        </a:rPr>
                        <a:t>Meánluas</a:t>
                      </a:r>
                      <a:r>
                        <a:rPr lang="en-IE" baseline="0" dirty="0" smtClean="0">
                          <a:solidFill>
                            <a:srgbClr val="990033"/>
                          </a:solidFill>
                        </a:rPr>
                        <a:t> </a:t>
                      </a:r>
                      <a:r>
                        <a:rPr lang="en-IE" baseline="0" dirty="0" err="1" smtClean="0">
                          <a:solidFill>
                            <a:srgbClr val="990033"/>
                          </a:solidFill>
                        </a:rPr>
                        <a:t>idir</a:t>
                      </a:r>
                      <a:r>
                        <a:rPr lang="en-IE" baseline="0" dirty="0" smtClean="0">
                          <a:solidFill>
                            <a:srgbClr val="990033"/>
                          </a:solidFill>
                        </a:rPr>
                        <a:t> </a:t>
                      </a:r>
                      <a:r>
                        <a:rPr lang="en-IE" dirty="0" smtClean="0">
                          <a:solidFill>
                            <a:srgbClr val="990033"/>
                          </a:solidFill>
                        </a:rPr>
                        <a:t>A </a:t>
                      </a:r>
                      <a:r>
                        <a:rPr lang="en-IE" dirty="0" err="1" smtClean="0">
                          <a:solidFill>
                            <a:srgbClr val="990033"/>
                          </a:solidFill>
                        </a:rPr>
                        <a:t>agus</a:t>
                      </a:r>
                      <a:r>
                        <a:rPr lang="en-IE" dirty="0" smtClean="0">
                          <a:solidFill>
                            <a:srgbClr val="990033"/>
                          </a:solidFill>
                        </a:rPr>
                        <a:t> C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err="1" smtClean="0">
                          <a:solidFill>
                            <a:srgbClr val="990033"/>
                          </a:solidFill>
                        </a:rPr>
                        <a:t>Fána</a:t>
                      </a:r>
                      <a:r>
                        <a:rPr lang="en-IE" baseline="0" dirty="0" smtClean="0">
                          <a:solidFill>
                            <a:srgbClr val="990033"/>
                          </a:solidFill>
                        </a:rPr>
                        <a:t> an </a:t>
                      </a:r>
                      <a:r>
                        <a:rPr lang="en-IE" baseline="0" dirty="0" err="1" smtClean="0">
                          <a:solidFill>
                            <a:srgbClr val="990033"/>
                          </a:solidFill>
                        </a:rPr>
                        <a:t>Teascaí</a:t>
                      </a:r>
                      <a:r>
                        <a:rPr lang="en-IE" baseline="0" dirty="0" smtClean="0">
                          <a:solidFill>
                            <a:srgbClr val="990033"/>
                          </a:solidFill>
                        </a:rPr>
                        <a:t> </a:t>
                      </a:r>
                      <a:r>
                        <a:rPr lang="en-IE" dirty="0" smtClean="0">
                          <a:solidFill>
                            <a:srgbClr val="990033"/>
                          </a:solidFill>
                        </a:rPr>
                        <a:t> [AD]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r>
                        <a:rPr lang="en-IE" dirty="0" smtClean="0">
                          <a:solidFill>
                            <a:srgbClr val="990033"/>
                          </a:solidFill>
                        </a:rPr>
                        <a:t>An</a:t>
                      </a:r>
                      <a:r>
                        <a:rPr lang="en-IE" baseline="0" dirty="0" smtClean="0">
                          <a:solidFill>
                            <a:srgbClr val="990033"/>
                          </a:solidFill>
                        </a:rPr>
                        <a:t> </a:t>
                      </a:r>
                      <a:r>
                        <a:rPr lang="en-IE" baseline="0" dirty="0" err="1" smtClean="0">
                          <a:solidFill>
                            <a:srgbClr val="990033"/>
                          </a:solidFill>
                        </a:rPr>
                        <a:t>Meánluas</a:t>
                      </a:r>
                      <a:r>
                        <a:rPr lang="en-IE" baseline="0" dirty="0" smtClean="0">
                          <a:solidFill>
                            <a:srgbClr val="990033"/>
                          </a:solidFill>
                        </a:rPr>
                        <a:t> </a:t>
                      </a:r>
                      <a:r>
                        <a:rPr lang="en-IE" baseline="0" dirty="0" err="1" smtClean="0">
                          <a:solidFill>
                            <a:srgbClr val="990033"/>
                          </a:solidFill>
                        </a:rPr>
                        <a:t>idir</a:t>
                      </a:r>
                      <a:r>
                        <a:rPr lang="en-IE" baseline="0" dirty="0" smtClean="0">
                          <a:solidFill>
                            <a:srgbClr val="990033"/>
                          </a:solidFill>
                        </a:rPr>
                        <a:t> </a:t>
                      </a:r>
                      <a:r>
                        <a:rPr lang="en-IE" dirty="0" smtClean="0">
                          <a:solidFill>
                            <a:srgbClr val="990033"/>
                          </a:solidFill>
                        </a:rPr>
                        <a:t>A </a:t>
                      </a:r>
                      <a:r>
                        <a:rPr lang="en-IE" dirty="0" err="1" smtClean="0">
                          <a:solidFill>
                            <a:srgbClr val="990033"/>
                          </a:solidFill>
                        </a:rPr>
                        <a:t>agus</a:t>
                      </a:r>
                      <a:r>
                        <a:rPr lang="en-IE" baseline="0" dirty="0" smtClean="0">
                          <a:solidFill>
                            <a:srgbClr val="990033"/>
                          </a:solidFill>
                        </a:rPr>
                        <a:t> </a:t>
                      </a:r>
                      <a:r>
                        <a:rPr lang="en-IE" dirty="0" smtClean="0">
                          <a:solidFill>
                            <a:srgbClr val="990033"/>
                          </a:solidFill>
                        </a:rPr>
                        <a:t>D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err="1" smtClean="0">
                          <a:solidFill>
                            <a:srgbClr val="990033"/>
                          </a:solidFill>
                        </a:rPr>
                        <a:t>Fána</a:t>
                      </a:r>
                      <a:r>
                        <a:rPr lang="en-IE" baseline="0" dirty="0" smtClean="0">
                          <a:solidFill>
                            <a:srgbClr val="990033"/>
                          </a:solidFill>
                        </a:rPr>
                        <a:t> an </a:t>
                      </a:r>
                      <a:r>
                        <a:rPr lang="en-IE" baseline="0" dirty="0" err="1" smtClean="0">
                          <a:solidFill>
                            <a:srgbClr val="990033"/>
                          </a:solidFill>
                        </a:rPr>
                        <a:t>Teascaí</a:t>
                      </a:r>
                      <a:r>
                        <a:rPr lang="en-IE" baseline="0" dirty="0" smtClean="0">
                          <a:solidFill>
                            <a:srgbClr val="990033"/>
                          </a:solidFill>
                        </a:rPr>
                        <a:t> </a:t>
                      </a:r>
                      <a:r>
                        <a:rPr lang="en-IE" dirty="0" smtClean="0">
                          <a:solidFill>
                            <a:srgbClr val="990033"/>
                          </a:solidFill>
                        </a:rPr>
                        <a:t>[AE]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r>
                        <a:rPr lang="en-IE" dirty="0" smtClean="0">
                          <a:solidFill>
                            <a:srgbClr val="990033"/>
                          </a:solidFill>
                        </a:rPr>
                        <a:t>An</a:t>
                      </a:r>
                      <a:r>
                        <a:rPr lang="en-IE" baseline="0" dirty="0" smtClean="0">
                          <a:solidFill>
                            <a:srgbClr val="990033"/>
                          </a:solidFill>
                        </a:rPr>
                        <a:t> </a:t>
                      </a:r>
                      <a:r>
                        <a:rPr lang="en-IE" baseline="0" dirty="0" err="1" smtClean="0">
                          <a:solidFill>
                            <a:srgbClr val="990033"/>
                          </a:solidFill>
                        </a:rPr>
                        <a:t>Meánluas</a:t>
                      </a:r>
                      <a:r>
                        <a:rPr lang="en-IE" baseline="0" dirty="0" smtClean="0">
                          <a:solidFill>
                            <a:srgbClr val="990033"/>
                          </a:solidFill>
                        </a:rPr>
                        <a:t> </a:t>
                      </a:r>
                      <a:r>
                        <a:rPr lang="en-IE" baseline="0" dirty="0" err="1" smtClean="0">
                          <a:solidFill>
                            <a:srgbClr val="990033"/>
                          </a:solidFill>
                        </a:rPr>
                        <a:t>idir</a:t>
                      </a:r>
                      <a:r>
                        <a:rPr lang="en-IE" baseline="0" dirty="0" smtClean="0">
                          <a:solidFill>
                            <a:srgbClr val="990033"/>
                          </a:solidFill>
                        </a:rPr>
                        <a:t> </a:t>
                      </a:r>
                      <a:r>
                        <a:rPr lang="en-IE" dirty="0" smtClean="0">
                          <a:solidFill>
                            <a:srgbClr val="990033"/>
                          </a:solidFill>
                        </a:rPr>
                        <a:t>A </a:t>
                      </a:r>
                      <a:r>
                        <a:rPr lang="en-IE" dirty="0" err="1" smtClean="0">
                          <a:solidFill>
                            <a:srgbClr val="990033"/>
                          </a:solidFill>
                        </a:rPr>
                        <a:t>agus</a:t>
                      </a:r>
                      <a:r>
                        <a:rPr lang="en-IE" dirty="0" smtClean="0">
                          <a:solidFill>
                            <a:srgbClr val="990033"/>
                          </a:solidFill>
                        </a:rPr>
                        <a:t> E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6" name="Group 5"/>
          <p:cNvGrpSpPr/>
          <p:nvPr/>
        </p:nvGrpSpPr>
        <p:grpSpPr>
          <a:xfrm>
            <a:off x="8784000" y="490052"/>
            <a:ext cx="8060232" cy="5614605"/>
            <a:chOff x="8784000" y="490052"/>
            <a:chExt cx="8060232" cy="5614605"/>
          </a:xfrm>
        </p:grpSpPr>
        <p:pic>
          <p:nvPicPr>
            <p:cNvPr id="184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6" t="549" b="1"/>
            <a:stretch/>
          </p:blipFill>
          <p:spPr bwMode="auto">
            <a:xfrm>
              <a:off x="9161264" y="490052"/>
              <a:ext cx="7682968" cy="561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931974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6"/>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464" y="1887970"/>
            <a:ext cx="6787529" cy="426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52000" y="274638"/>
            <a:ext cx="8640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a:lstStyle>
          <a:p>
            <a:r>
              <a:rPr lang="en-IE" sz="4000" b="1" i="1" dirty="0" err="1" smtClean="0">
                <a:solidFill>
                  <a:srgbClr val="990033"/>
                </a:solidFill>
                <a:effectLst>
                  <a:outerShdw blurRad="38100" dist="38100" dir="2700000" algn="tl">
                    <a:srgbClr val="000000">
                      <a:alpha val="43137"/>
                    </a:srgbClr>
                  </a:outerShdw>
                </a:effectLst>
              </a:rPr>
              <a:t>Conas</a:t>
            </a:r>
            <a:r>
              <a:rPr lang="en-IE" sz="4000" b="1" i="1" dirty="0" smtClean="0">
                <a:solidFill>
                  <a:srgbClr val="990033"/>
                </a:solidFill>
                <a:effectLst>
                  <a:outerShdw blurRad="38100" dist="38100" dir="2700000" algn="tl">
                    <a:srgbClr val="000000">
                      <a:alpha val="43137"/>
                    </a:srgbClr>
                  </a:outerShdw>
                </a:effectLst>
              </a:rPr>
              <a:t> </a:t>
            </a:r>
            <a:r>
              <a:rPr lang="en-IE" sz="4000" b="1" i="1" dirty="0" err="1" smtClean="0">
                <a:solidFill>
                  <a:srgbClr val="990033"/>
                </a:solidFill>
                <a:effectLst>
                  <a:outerShdw blurRad="38100" dist="38100" dir="2700000" algn="tl">
                    <a:srgbClr val="000000">
                      <a:alpha val="43137"/>
                    </a:srgbClr>
                  </a:outerShdw>
                </a:effectLst>
              </a:rPr>
              <a:t>ab</a:t>
            </a:r>
            <a:r>
              <a:rPr lang="en-IE" sz="4000" b="1" i="1" dirty="0" smtClean="0">
                <a:solidFill>
                  <a:srgbClr val="990033"/>
                </a:solidFill>
                <a:effectLst>
                  <a:outerShdw blurRad="38100" dist="38100" dir="2700000" algn="tl">
                    <a:srgbClr val="000000">
                      <a:alpha val="43137"/>
                    </a:srgbClr>
                  </a:outerShdw>
                </a:effectLst>
              </a:rPr>
              <a:t> </a:t>
            </a:r>
            <a:r>
              <a:rPr lang="en-IE" sz="4000" b="1" i="1" dirty="0" err="1" smtClean="0">
                <a:solidFill>
                  <a:srgbClr val="990033"/>
                </a:solidFill>
                <a:effectLst>
                  <a:outerShdw blurRad="38100" dist="38100" dir="2700000" algn="tl">
                    <a:srgbClr val="000000">
                      <a:alpha val="43137"/>
                    </a:srgbClr>
                  </a:outerShdw>
                </a:effectLst>
              </a:rPr>
              <a:t>fhéidir</a:t>
            </a:r>
            <a:r>
              <a:rPr lang="en-IE" sz="4000" b="1" i="1" dirty="0" smtClean="0">
                <a:solidFill>
                  <a:srgbClr val="990033"/>
                </a:solidFill>
                <a:effectLst>
                  <a:outerShdw blurRad="38100" dist="38100" dir="2700000" algn="tl">
                    <a:srgbClr val="000000">
                      <a:alpha val="43137"/>
                    </a:srgbClr>
                  </a:outerShdw>
                </a:effectLst>
              </a:rPr>
              <a:t> </a:t>
            </a:r>
            <a:r>
              <a:rPr lang="en-IE" sz="4000" b="1" i="1" dirty="0" err="1" smtClean="0">
                <a:solidFill>
                  <a:srgbClr val="990033"/>
                </a:solidFill>
                <a:effectLst>
                  <a:outerShdw blurRad="38100" dist="38100" dir="2700000" algn="tl">
                    <a:srgbClr val="000000">
                      <a:alpha val="43137"/>
                    </a:srgbClr>
                  </a:outerShdw>
                </a:effectLst>
              </a:rPr>
              <a:t>linn</a:t>
            </a:r>
            <a:r>
              <a:rPr lang="en-IE" sz="4000" b="1" i="1" dirty="0" smtClean="0">
                <a:solidFill>
                  <a:srgbClr val="990033"/>
                </a:solidFill>
                <a:effectLst>
                  <a:outerShdw blurRad="38100" dist="38100" dir="2700000" algn="tl">
                    <a:srgbClr val="000000">
                      <a:alpha val="43137"/>
                    </a:srgbClr>
                  </a:outerShdw>
                </a:effectLst>
              </a:rPr>
              <a:t> an </a:t>
            </a:r>
            <a:r>
              <a:rPr lang="en-IE" sz="4000" b="1" i="1" dirty="0" err="1" smtClean="0">
                <a:solidFill>
                  <a:srgbClr val="990033"/>
                </a:solidFill>
                <a:effectLst>
                  <a:outerShdw blurRad="38100" dist="38100" dir="2700000" algn="tl">
                    <a:srgbClr val="000000">
                      <a:alpha val="43137"/>
                    </a:srgbClr>
                  </a:outerShdw>
                </a:effectLst>
              </a:rPr>
              <a:t>ráta</a:t>
            </a:r>
            <a:r>
              <a:rPr lang="en-IE" sz="4000" b="1" i="1" dirty="0" smtClean="0">
                <a:solidFill>
                  <a:srgbClr val="990033"/>
                </a:solidFill>
                <a:effectLst>
                  <a:outerShdw blurRad="38100" dist="38100" dir="2700000" algn="tl">
                    <a:srgbClr val="000000">
                      <a:alpha val="43137"/>
                    </a:srgbClr>
                  </a:outerShdw>
                </a:effectLst>
              </a:rPr>
              <a:t> </a:t>
            </a:r>
            <a:r>
              <a:rPr lang="en-IE" sz="4000" b="1" i="1" dirty="0" err="1" smtClean="0">
                <a:solidFill>
                  <a:srgbClr val="990033"/>
                </a:solidFill>
                <a:effectLst>
                  <a:outerShdw blurRad="38100" dist="38100" dir="2700000" algn="tl">
                    <a:srgbClr val="000000">
                      <a:alpha val="43137"/>
                    </a:srgbClr>
                  </a:outerShdw>
                </a:effectLst>
              </a:rPr>
              <a:t>meandarach</a:t>
            </a:r>
            <a:r>
              <a:rPr lang="en-IE" sz="4000" b="1" i="1" dirty="0" smtClean="0">
                <a:solidFill>
                  <a:srgbClr val="990033"/>
                </a:solidFill>
                <a:effectLst>
                  <a:outerShdw blurRad="38100" dist="38100" dir="2700000" algn="tl">
                    <a:srgbClr val="000000">
                      <a:alpha val="43137"/>
                    </a:srgbClr>
                  </a:outerShdw>
                </a:effectLst>
              </a:rPr>
              <a:t> </a:t>
            </a:r>
            <a:r>
              <a:rPr lang="en-IE" sz="4000" b="1" i="1" dirty="0" err="1" smtClean="0">
                <a:solidFill>
                  <a:srgbClr val="990033"/>
                </a:solidFill>
                <a:effectLst>
                  <a:outerShdw blurRad="38100" dist="38100" dir="2700000" algn="tl">
                    <a:srgbClr val="000000">
                      <a:alpha val="43137"/>
                    </a:srgbClr>
                  </a:outerShdw>
                </a:effectLst>
              </a:rPr>
              <a:t>athraithe</a:t>
            </a:r>
            <a:r>
              <a:rPr lang="en-IE" sz="4000" b="1" i="1" dirty="0" smtClean="0">
                <a:solidFill>
                  <a:srgbClr val="990033"/>
                </a:solidFill>
                <a:effectLst>
                  <a:outerShdw blurRad="38100" dist="38100" dir="2700000" algn="tl">
                    <a:srgbClr val="000000">
                      <a:alpha val="43137"/>
                    </a:srgbClr>
                  </a:outerShdw>
                </a:effectLst>
              </a:rPr>
              <a:t> a </a:t>
            </a:r>
            <a:r>
              <a:rPr lang="en-IE" sz="4000" b="1" i="1" dirty="0" err="1" smtClean="0">
                <a:solidFill>
                  <a:srgbClr val="990033"/>
                </a:solidFill>
                <a:effectLst>
                  <a:outerShdw blurRad="38100" dist="38100" dir="2700000" algn="tl">
                    <a:srgbClr val="000000">
                      <a:alpha val="43137"/>
                    </a:srgbClr>
                  </a:outerShdw>
                </a:effectLst>
              </a:rPr>
              <a:t>fháil</a:t>
            </a:r>
            <a:r>
              <a:rPr lang="en-IE" sz="4000" b="1" i="1" dirty="0" smtClean="0">
                <a:solidFill>
                  <a:srgbClr val="990033"/>
                </a:solidFill>
                <a:effectLst>
                  <a:outerShdw blurRad="38100" dist="38100" dir="2700000" algn="tl">
                    <a:srgbClr val="000000">
                      <a:alpha val="43137"/>
                    </a:srgbClr>
                  </a:outerShdw>
                </a:effectLst>
              </a:rPr>
              <a:t>?</a:t>
            </a:r>
            <a:endParaRPr lang="en-IE" sz="4000" b="1" i="1" dirty="0">
              <a:solidFill>
                <a:srgbClr val="9900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65641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84000" y="490053"/>
            <a:ext cx="8185533" cy="5654215"/>
            <a:chOff x="8784000" y="490053"/>
            <a:chExt cx="8185533" cy="5654215"/>
          </a:xfrm>
        </p:grpSpPr>
        <p:sp>
          <p:nvSpPr>
            <p:cNvPr id="4" name="Rounded Rectangle 3"/>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
            <a:stretch/>
          </p:blipFill>
          <p:spPr bwMode="auto">
            <a:xfrm>
              <a:off x="9144508" y="492212"/>
              <a:ext cx="7825025" cy="56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06" y="1300053"/>
            <a:ext cx="6787529" cy="426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8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6"/>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Angry birds</a:t>
            </a:r>
            <a:endParaRPr lang="en-IE" dirty="0"/>
          </a:p>
        </p:txBody>
      </p:sp>
      <p:sp>
        <p:nvSpPr>
          <p:cNvPr id="3" name="Rectangle 2"/>
          <p:cNvSpPr/>
          <p:nvPr/>
        </p:nvSpPr>
        <p:spPr>
          <a:xfrm>
            <a:off x="323528" y="4077072"/>
            <a:ext cx="8496944" cy="2246769"/>
          </a:xfrm>
          <a:prstGeom prst="rect">
            <a:avLst/>
          </a:prstGeom>
        </p:spPr>
        <p:txBody>
          <a:bodyPr wrap="square">
            <a:spAutoFit/>
          </a:bodyPr>
          <a:lstStyle/>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err="1" smtClean="0"/>
              <a:t>Cén</a:t>
            </a:r>
            <a:r>
              <a:rPr lang="en-IE" sz="2000" dirty="0" smtClean="0"/>
              <a:t> </a:t>
            </a:r>
            <a:r>
              <a:rPr lang="en-IE" sz="2000" dirty="0" err="1" smtClean="0"/>
              <a:t>cruth</a:t>
            </a:r>
            <a:r>
              <a:rPr lang="en-IE" sz="2000" dirty="0" smtClean="0"/>
              <a:t> </a:t>
            </a:r>
            <a:r>
              <a:rPr lang="en-IE" sz="2000" dirty="0" err="1" smtClean="0"/>
              <a:t>atá</a:t>
            </a:r>
            <a:r>
              <a:rPr lang="en-IE" sz="2000" dirty="0" smtClean="0"/>
              <a:t> </a:t>
            </a:r>
            <a:r>
              <a:rPr lang="en-IE" sz="2000" dirty="0" err="1" smtClean="0"/>
              <a:t>ar</a:t>
            </a:r>
            <a:r>
              <a:rPr lang="en-IE" sz="2000" dirty="0"/>
              <a:t> </a:t>
            </a:r>
            <a:r>
              <a:rPr lang="en-IE" sz="2000" dirty="0" err="1" smtClean="0"/>
              <a:t>chonair</a:t>
            </a:r>
            <a:r>
              <a:rPr lang="en-IE" sz="2000" dirty="0" smtClean="0"/>
              <a:t> </a:t>
            </a:r>
            <a:r>
              <a:rPr lang="en-IE" sz="2000" dirty="0" err="1" smtClean="0"/>
              <a:t>eitilte</a:t>
            </a:r>
            <a:r>
              <a:rPr lang="en-IE" sz="2000" dirty="0" smtClean="0"/>
              <a:t> an </a:t>
            </a:r>
            <a:r>
              <a:rPr lang="en-IE" sz="2000" dirty="0" err="1" smtClean="0"/>
              <a:t>éin</a:t>
            </a:r>
            <a:r>
              <a:rPr lang="en-IE" sz="2000" dirty="0" smtClean="0"/>
              <a:t> </a:t>
            </a:r>
            <a:r>
              <a:rPr lang="en-IE" sz="2000" dirty="0" err="1" smtClean="0"/>
              <a:t>bhuile</a:t>
            </a:r>
            <a:r>
              <a:rPr lang="en-IE" sz="2000" dirty="0" smtClean="0"/>
              <a:t> </a:t>
            </a:r>
          </a:p>
          <a:p>
            <a:pPr marL="342900" indent="-342900">
              <a:buFont typeface="Arial" pitchFamily="34" charset="0"/>
              <a:buChar char="•"/>
            </a:pPr>
            <a:endParaRPr lang="en-IE" sz="2000" dirty="0" smtClean="0"/>
          </a:p>
          <a:p>
            <a:pPr marL="342900" indent="-342900">
              <a:buFont typeface="Arial" pitchFamily="34" charset="0"/>
              <a:buChar char="•"/>
            </a:pPr>
            <a:r>
              <a:rPr lang="en-IE" sz="2000" dirty="0" err="1"/>
              <a:t>C</a:t>
            </a:r>
            <a:r>
              <a:rPr lang="en-IE" sz="2000" dirty="0" err="1" smtClean="0"/>
              <a:t>én</a:t>
            </a:r>
            <a:r>
              <a:rPr lang="en-IE" sz="2000" dirty="0" smtClean="0"/>
              <a:t> </a:t>
            </a:r>
            <a:r>
              <a:rPr lang="en-IE" sz="2000" dirty="0" err="1"/>
              <a:t>chaoi</a:t>
            </a:r>
            <a:r>
              <a:rPr lang="en-IE" sz="2000" dirty="0"/>
              <a:t> a </a:t>
            </a:r>
            <a:r>
              <a:rPr lang="en-IE" sz="2000" dirty="0" err="1"/>
              <a:t>bhfaighfí</a:t>
            </a:r>
            <a:r>
              <a:rPr lang="en-IE" sz="2000" dirty="0"/>
              <a:t> </a:t>
            </a:r>
            <a:r>
              <a:rPr lang="en-IE" sz="2000" dirty="0" err="1"/>
              <a:t>ráta</a:t>
            </a:r>
            <a:r>
              <a:rPr lang="en-IE" sz="2000" dirty="0"/>
              <a:t> </a:t>
            </a:r>
            <a:r>
              <a:rPr lang="en-IE" sz="2000" dirty="0" err="1"/>
              <a:t>athraithe</a:t>
            </a:r>
            <a:r>
              <a:rPr lang="en-IE" sz="2000" dirty="0"/>
              <a:t> an </a:t>
            </a:r>
            <a:r>
              <a:rPr lang="en-IE" sz="2000" dirty="0" err="1"/>
              <a:t>éin</a:t>
            </a:r>
            <a:r>
              <a:rPr lang="en-IE" sz="2000" dirty="0"/>
              <a:t> </a:t>
            </a:r>
            <a:r>
              <a:rPr lang="en-IE" sz="2000" dirty="0" err="1"/>
              <a:t>bhuile</a:t>
            </a:r>
            <a:r>
              <a:rPr lang="en-IE" sz="2000" dirty="0"/>
              <a:t> </a:t>
            </a:r>
            <a:r>
              <a:rPr lang="en-IE" sz="2000" dirty="0" err="1"/>
              <a:t>ag</a:t>
            </a:r>
            <a:r>
              <a:rPr lang="en-IE" sz="2000" dirty="0"/>
              <a:t> pointe </a:t>
            </a:r>
            <a:r>
              <a:rPr lang="en-IE" sz="2000" dirty="0" err="1"/>
              <a:t>ar</a:t>
            </a:r>
            <a:r>
              <a:rPr lang="en-IE" sz="2000" dirty="0"/>
              <a:t> </a:t>
            </a:r>
            <a:r>
              <a:rPr lang="en-IE" sz="2000" dirty="0" err="1"/>
              <a:t>leith</a:t>
            </a:r>
            <a:r>
              <a:rPr lang="en-IE" sz="2000" dirty="0"/>
              <a:t> san </a:t>
            </a:r>
            <a:r>
              <a:rPr lang="en-IE" sz="2000" dirty="0" err="1"/>
              <a:t>eitilt</a:t>
            </a:r>
            <a:r>
              <a:rPr lang="en-IE" sz="2000" dirty="0"/>
              <a:t>? 	</a:t>
            </a:r>
          </a:p>
          <a:p>
            <a:pPr marL="342900" indent="-342900">
              <a:buFont typeface="Arial" pitchFamily="34" charset="0"/>
              <a:buChar char="•"/>
            </a:pPr>
            <a:endParaRPr lang="en-IE" sz="2000" dirty="0">
              <a:solidFill>
                <a:srgbClr val="990033"/>
              </a:solidFill>
            </a:endParaRPr>
          </a:p>
        </p:txBody>
      </p:sp>
      <p:grpSp>
        <p:nvGrpSpPr>
          <p:cNvPr id="6" name="Group 5"/>
          <p:cNvGrpSpPr/>
          <p:nvPr/>
        </p:nvGrpSpPr>
        <p:grpSpPr>
          <a:xfrm>
            <a:off x="8784000" y="490053"/>
            <a:ext cx="8185533" cy="5654215"/>
            <a:chOff x="8784000" y="490053"/>
            <a:chExt cx="8185533" cy="5654215"/>
          </a:xfrm>
        </p:grpSpPr>
        <p:sp>
          <p:nvSpPr>
            <p:cNvPr id="4" name="Rounded Rectangle 3"/>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
            <a:stretch/>
          </p:blipFill>
          <p:spPr bwMode="auto">
            <a:xfrm>
              <a:off x="9144508" y="492212"/>
              <a:ext cx="7825025" cy="56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7006" y="620688"/>
            <a:ext cx="5409988" cy="3395889"/>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 name="Oval 9"/>
          <p:cNvSpPr/>
          <p:nvPr/>
        </p:nvSpPr>
        <p:spPr>
          <a:xfrm>
            <a:off x="4927588" y="836195"/>
            <a:ext cx="180000" cy="180000"/>
          </a:xfrm>
          <a:prstGeom prst="ellipse">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2" name="Straight Connector 11"/>
          <p:cNvCxnSpPr/>
          <p:nvPr/>
        </p:nvCxnSpPr>
        <p:spPr>
          <a:xfrm flipV="1">
            <a:off x="1907704" y="620688"/>
            <a:ext cx="3600400" cy="206300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Isosceles Triangle 24"/>
          <p:cNvSpPr/>
          <p:nvPr/>
        </p:nvSpPr>
        <p:spPr>
          <a:xfrm>
            <a:off x="3653736" y="917275"/>
            <a:ext cx="1363852" cy="776779"/>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Tree>
    <p:extLst>
      <p:ext uri="{BB962C8B-B14F-4D97-AF65-F5344CB8AC3E}">
        <p14:creationId xmlns:p14="http://schemas.microsoft.com/office/powerpoint/2010/main" val="232039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00018 7.40741E-7 L -0.93038 7.40741E-7 " pathEditMode="relative" rAng="0" ptsTypes="AA">
                                      <p:cBhvr>
                                        <p:cTn id="44" dur="2000" fill="hold"/>
                                        <p:tgtEl>
                                          <p:spTgt spid="6"/>
                                        </p:tgtEl>
                                        <p:attrNameLst>
                                          <p:attrName>ppt_x</p:attrName>
                                          <p:attrName>ppt_y</p:attrName>
                                        </p:attrNameLst>
                                      </p:cBhvr>
                                      <p:rCtr x="-46510" y="0"/>
                                    </p:animMotion>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93038 7.40741E-7 L -0.00018 0.00347 " pathEditMode="relative" rAng="0" ptsTypes="AA">
                                      <p:cBhvr>
                                        <p:cTn id="48"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3" grpId="0" build="p"/>
      <p:bldP spid="9" grpId="0" animBg="1"/>
      <p:bldP spid="10" grpId="0" animBg="1"/>
      <p:bldP spid="10" grpId="1" animBg="1"/>
      <p:bldP spid="25" grpId="0" animBg="1"/>
      <p:bldP spid="2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7006" y="620688"/>
            <a:ext cx="5409988" cy="3395889"/>
          </a:xfrm>
          <a:prstGeom prst="rect">
            <a:avLst/>
          </a:prstGeom>
          <a:solidFill>
            <a:schemeClr val="accent1"/>
          </a:solidFill>
          <a:ln>
            <a:solidFill>
              <a:srgbClr val="990033"/>
            </a:solidFill>
          </a:ln>
          <a:effectLst/>
          <a:extLst/>
        </p:spPr>
      </p:pic>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 name="Rectangle 2"/>
          <p:cNvSpPr/>
          <p:nvPr/>
        </p:nvSpPr>
        <p:spPr>
          <a:xfrm>
            <a:off x="323528" y="4104950"/>
            <a:ext cx="8496944" cy="2246769"/>
          </a:xfrm>
          <a:prstGeom prst="rect">
            <a:avLst/>
          </a:prstGeom>
        </p:spPr>
        <p:txBody>
          <a:bodyPr wrap="square">
            <a:spAutoFit/>
          </a:bodyPr>
          <a:lstStyle/>
          <a:p>
            <a:r>
              <a:rPr lang="en-IE" sz="2000" dirty="0" err="1"/>
              <a:t>Cén</a:t>
            </a:r>
            <a:r>
              <a:rPr lang="en-IE" sz="2000" dirty="0"/>
              <a:t> </a:t>
            </a:r>
            <a:r>
              <a:rPr lang="en-IE" sz="2000" dirty="0" err="1"/>
              <a:t>coigeartú</a:t>
            </a:r>
            <a:r>
              <a:rPr lang="en-IE" sz="2000" dirty="0"/>
              <a:t> is </a:t>
            </a:r>
            <a:r>
              <a:rPr lang="en-IE" sz="2000" dirty="0" err="1"/>
              <a:t>féidir</a:t>
            </a:r>
            <a:r>
              <a:rPr lang="en-IE" sz="2000" dirty="0"/>
              <a:t> a </a:t>
            </a:r>
            <a:r>
              <a:rPr lang="en-IE" sz="2000" dirty="0" err="1"/>
              <a:t>dhéanamh</a:t>
            </a:r>
            <a:r>
              <a:rPr lang="en-IE" sz="2000" dirty="0"/>
              <a:t> </a:t>
            </a:r>
            <a:r>
              <a:rPr lang="en-IE" sz="2000" dirty="0" err="1"/>
              <a:t>ar</a:t>
            </a:r>
            <a:r>
              <a:rPr lang="en-IE" sz="2000" dirty="0"/>
              <a:t> an </a:t>
            </a:r>
            <a:r>
              <a:rPr lang="en-IE" sz="2000" dirty="0" err="1"/>
              <a:t>teascaí</a:t>
            </a:r>
            <a:r>
              <a:rPr lang="en-IE" sz="2000" dirty="0"/>
              <a:t> </a:t>
            </a:r>
            <a:r>
              <a:rPr lang="en-IE" sz="2000" dirty="0" err="1"/>
              <a:t>ionas</a:t>
            </a:r>
            <a:r>
              <a:rPr lang="en-IE" sz="2000" dirty="0"/>
              <a:t> go </a:t>
            </a:r>
            <a:r>
              <a:rPr lang="en-IE" sz="2000" dirty="0" err="1"/>
              <a:t>dtabharfadh</a:t>
            </a:r>
            <a:r>
              <a:rPr lang="en-IE" sz="2000" dirty="0"/>
              <a:t> </a:t>
            </a:r>
            <a:r>
              <a:rPr lang="en-IE" sz="2000" dirty="0" err="1"/>
              <a:t>sé</a:t>
            </a:r>
            <a:r>
              <a:rPr lang="en-IE" sz="2000" dirty="0"/>
              <a:t> </a:t>
            </a:r>
            <a:r>
              <a:rPr lang="en-IE" sz="2000" dirty="0" err="1"/>
              <a:t>meastachán</a:t>
            </a:r>
            <a:r>
              <a:rPr lang="en-IE" sz="2000" dirty="0"/>
              <a:t> </a:t>
            </a:r>
            <a:r>
              <a:rPr lang="en-IE" sz="2000" dirty="0" err="1"/>
              <a:t>níos</a:t>
            </a:r>
            <a:r>
              <a:rPr lang="en-IE" sz="2000" dirty="0"/>
              <a:t> </a:t>
            </a:r>
            <a:r>
              <a:rPr lang="en-IE" sz="2000" dirty="0" err="1"/>
              <a:t>fearr</a:t>
            </a:r>
            <a:r>
              <a:rPr lang="en-IE" sz="2000" dirty="0"/>
              <a:t> </a:t>
            </a:r>
            <a:r>
              <a:rPr lang="en-IE" sz="2000" dirty="0" err="1"/>
              <a:t>ar</a:t>
            </a:r>
            <a:r>
              <a:rPr lang="en-IE" sz="2000" dirty="0"/>
              <a:t> </a:t>
            </a:r>
            <a:r>
              <a:rPr lang="en-IE" sz="2000" dirty="0" err="1"/>
              <a:t>ráta</a:t>
            </a:r>
            <a:r>
              <a:rPr lang="en-IE" sz="2000" dirty="0"/>
              <a:t> </a:t>
            </a:r>
            <a:r>
              <a:rPr lang="en-IE" sz="2000" dirty="0" err="1"/>
              <a:t>athraithe</a:t>
            </a:r>
            <a:r>
              <a:rPr lang="en-IE" sz="2000" dirty="0"/>
              <a:t> an </a:t>
            </a:r>
            <a:r>
              <a:rPr lang="en-IE" sz="2000" dirty="0" err="1"/>
              <a:t>éin</a:t>
            </a:r>
            <a:r>
              <a:rPr lang="en-IE" sz="2000" dirty="0"/>
              <a:t> </a:t>
            </a:r>
            <a:r>
              <a:rPr lang="en-IE" sz="2000" dirty="0" err="1"/>
              <a:t>bhuile</a:t>
            </a:r>
            <a:r>
              <a:rPr lang="en-IE" sz="2000" dirty="0"/>
              <a:t> </a:t>
            </a:r>
            <a:r>
              <a:rPr lang="en-IE" sz="2000" dirty="0" err="1"/>
              <a:t>ag</a:t>
            </a:r>
            <a:r>
              <a:rPr lang="en-IE" sz="2000" dirty="0"/>
              <a:t> an </a:t>
            </a:r>
            <a:r>
              <a:rPr lang="en-IE" sz="2000" dirty="0" err="1"/>
              <a:t>bpointe</a:t>
            </a:r>
            <a:r>
              <a:rPr lang="en-IE" sz="2000" dirty="0"/>
              <a:t> sin? </a:t>
            </a:r>
            <a:endParaRPr lang="en-IE" sz="2000" dirty="0" smtClean="0"/>
          </a:p>
          <a:p>
            <a:endParaRPr lang="en-IE" sz="2000" dirty="0"/>
          </a:p>
          <a:p>
            <a:r>
              <a:rPr lang="en-IE" sz="2000" dirty="0" err="1" smtClean="0"/>
              <a:t>Cén</a:t>
            </a:r>
            <a:r>
              <a:rPr lang="en-IE" sz="2000" dirty="0" smtClean="0"/>
              <a:t> </a:t>
            </a:r>
            <a:r>
              <a:rPr lang="en-IE" sz="2000" dirty="0" err="1"/>
              <a:t>chaoi</a:t>
            </a:r>
            <a:r>
              <a:rPr lang="en-IE" sz="2000" dirty="0"/>
              <a:t> a </a:t>
            </a:r>
            <a:r>
              <a:rPr lang="en-IE" sz="2000" dirty="0" err="1"/>
              <a:t>bhfaighimis</a:t>
            </a:r>
            <a:r>
              <a:rPr lang="en-IE" sz="2000" dirty="0"/>
              <a:t> an </a:t>
            </a:r>
            <a:r>
              <a:rPr lang="en-IE" sz="2000" dirty="0" err="1"/>
              <a:t>ráta</a:t>
            </a:r>
            <a:r>
              <a:rPr lang="en-IE" sz="2000" dirty="0"/>
              <a:t> </a:t>
            </a:r>
            <a:r>
              <a:rPr lang="en-IE" sz="2000" dirty="0" err="1" smtClean="0"/>
              <a:t>meandarach</a:t>
            </a:r>
            <a:r>
              <a:rPr lang="en-IE" sz="2000" dirty="0" smtClean="0"/>
              <a:t> </a:t>
            </a:r>
            <a:r>
              <a:rPr lang="en-IE" sz="2000" dirty="0" err="1" smtClean="0"/>
              <a:t>athraithe</a:t>
            </a:r>
            <a:r>
              <a:rPr lang="en-IE" sz="2000" dirty="0" smtClean="0"/>
              <a:t> </a:t>
            </a:r>
            <a:r>
              <a:rPr lang="en-IE" sz="2000" dirty="0" err="1"/>
              <a:t>ag</a:t>
            </a:r>
            <a:r>
              <a:rPr lang="en-IE" sz="2000" dirty="0"/>
              <a:t> an </a:t>
            </a:r>
            <a:r>
              <a:rPr lang="en-IE" sz="2000" dirty="0" err="1"/>
              <a:t>bpointe</a:t>
            </a:r>
            <a:r>
              <a:rPr lang="en-IE" sz="2000" dirty="0"/>
              <a:t> </a:t>
            </a:r>
            <a:r>
              <a:rPr lang="en-IE" sz="2000" dirty="0" err="1"/>
              <a:t>spéise</a:t>
            </a:r>
            <a:r>
              <a:rPr lang="en-IE" sz="2000" dirty="0"/>
              <a:t> sin? – </a:t>
            </a:r>
            <a:r>
              <a:rPr lang="en-IE" sz="2000" dirty="0" err="1"/>
              <a:t>iarbhír</a:t>
            </a:r>
            <a:r>
              <a:rPr lang="en-IE" sz="2000" dirty="0"/>
              <a:t> </a:t>
            </a:r>
            <a:r>
              <a:rPr lang="en-IE" sz="2000" dirty="0" err="1"/>
              <a:t>seachas</a:t>
            </a:r>
            <a:r>
              <a:rPr lang="en-IE" sz="2000" dirty="0"/>
              <a:t> </a:t>
            </a:r>
            <a:r>
              <a:rPr lang="en-IE" sz="2000" dirty="0" err="1"/>
              <a:t>meastachán</a:t>
            </a:r>
            <a:r>
              <a:rPr lang="en-IE" sz="2000" dirty="0"/>
              <a:t>? 	</a:t>
            </a:r>
          </a:p>
          <a:p>
            <a:pPr marL="342900" indent="-342900">
              <a:buFont typeface="Arial" pitchFamily="34" charset="0"/>
              <a:buChar char="•"/>
            </a:pPr>
            <a:endParaRPr lang="en-IE" sz="2000" dirty="0" smtClean="0">
              <a:solidFill>
                <a:srgbClr val="990033"/>
              </a:solidFill>
            </a:endParaRPr>
          </a:p>
          <a:p>
            <a:endParaRPr lang="en-IE" sz="2000" dirty="0">
              <a:solidFill>
                <a:srgbClr val="990033"/>
              </a:solidFill>
            </a:endParaRPr>
          </a:p>
        </p:txBody>
      </p:sp>
      <p:sp>
        <p:nvSpPr>
          <p:cNvPr id="8" name="Oval 7"/>
          <p:cNvSpPr/>
          <p:nvPr/>
        </p:nvSpPr>
        <p:spPr>
          <a:xfrm>
            <a:off x="4495540" y="918251"/>
            <a:ext cx="180000" cy="180000"/>
          </a:xfrm>
          <a:prstGeom prst="ellipse">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1907704" y="635761"/>
            <a:ext cx="3168352" cy="2335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929524" y="1278291"/>
            <a:ext cx="180000" cy="180000"/>
          </a:xfrm>
          <a:prstGeom prst="ellipse">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1" name="Straight Connector 10"/>
          <p:cNvCxnSpPr/>
          <p:nvPr/>
        </p:nvCxnSpPr>
        <p:spPr>
          <a:xfrm flipV="1">
            <a:off x="2123728" y="635761"/>
            <a:ext cx="2664296" cy="247998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563888" y="1603573"/>
            <a:ext cx="180000" cy="180000"/>
          </a:xfrm>
          <a:prstGeom prst="ellipse">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4" name="Straight Connector 13"/>
          <p:cNvCxnSpPr/>
          <p:nvPr/>
        </p:nvCxnSpPr>
        <p:spPr>
          <a:xfrm flipV="1">
            <a:off x="2136730" y="620688"/>
            <a:ext cx="2448272" cy="272352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784000" y="490052"/>
            <a:ext cx="8218978" cy="5798409"/>
            <a:chOff x="8784000" y="490052"/>
            <a:chExt cx="8218978" cy="5798409"/>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 t="359"/>
            <a:stretch/>
          </p:blipFill>
          <p:spPr bwMode="auto">
            <a:xfrm>
              <a:off x="9173980" y="490052"/>
              <a:ext cx="7828998" cy="579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Isosceles Triangle 18"/>
          <p:cNvSpPr/>
          <p:nvPr/>
        </p:nvSpPr>
        <p:spPr>
          <a:xfrm>
            <a:off x="3653736" y="1008251"/>
            <a:ext cx="931804" cy="685803"/>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Isosceles Triangle 19"/>
          <p:cNvSpPr/>
          <p:nvPr/>
        </p:nvSpPr>
        <p:spPr>
          <a:xfrm>
            <a:off x="3653736" y="1351152"/>
            <a:ext cx="365788" cy="342902"/>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Tree>
    <p:extLst>
      <p:ext uri="{BB962C8B-B14F-4D97-AF65-F5344CB8AC3E}">
        <p14:creationId xmlns:p14="http://schemas.microsoft.com/office/powerpoint/2010/main" val="229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500"/>
                                        <p:tgtEl>
                                          <p:spTgt spid="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Effect transition="in" filter="fade">
                                      <p:cBhvr>
                                        <p:cTn id="70" dur="500"/>
                                        <p:tgtEl>
                                          <p:spTgt spid="3">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6"/>
                    </p:tgtEl>
                  </p:cond>
                </p:stCondLst>
                <p:endSync evt="end" delay="0">
                  <p:rtn val="all"/>
                </p:endSync>
                <p:childTnLst>
                  <p:par>
                    <p:cTn id="78" fill="hold">
                      <p:stCondLst>
                        <p:cond delay="0"/>
                      </p:stCondLst>
                      <p:childTnLst>
                        <p:par>
                          <p:cTn id="79" fill="hold">
                            <p:stCondLst>
                              <p:cond delay="0"/>
                            </p:stCondLst>
                            <p:childTnLst>
                              <p:par>
                                <p:cTn id="80" presetID="35" presetClass="path" presetSubtype="0" accel="50000" decel="50000" fill="hold" nodeType="clickEffect">
                                  <p:stCondLst>
                                    <p:cond delay="0"/>
                                  </p:stCondLst>
                                  <p:childTnLst>
                                    <p:animMotion origin="layout" path="M -0.00018 7.40741E-7 L -0.93038 7.40741E-7 " pathEditMode="relative" rAng="0" ptsTypes="AA">
                                      <p:cBhvr>
                                        <p:cTn id="81" dur="2000" fill="hold"/>
                                        <p:tgtEl>
                                          <p:spTgt spid="16"/>
                                        </p:tgtEl>
                                        <p:attrNameLst>
                                          <p:attrName>ppt_x</p:attrName>
                                          <p:attrName>ppt_y</p:attrName>
                                        </p:attrNameLst>
                                      </p:cBhvr>
                                      <p:rCtr x="-46510" y="0"/>
                                    </p:animMotion>
                                  </p:childTnLst>
                                </p:cTn>
                              </p:par>
                            </p:childTnLst>
                          </p:cTn>
                        </p:par>
                      </p:childTnLst>
                    </p:cTn>
                  </p:par>
                  <p:par>
                    <p:cTn id="82" fill="hold">
                      <p:stCondLst>
                        <p:cond delay="indefinite"/>
                      </p:stCondLst>
                      <p:childTnLst>
                        <p:par>
                          <p:cTn id="83" fill="hold">
                            <p:stCondLst>
                              <p:cond delay="0"/>
                            </p:stCondLst>
                            <p:childTnLst>
                              <p:par>
                                <p:cTn id="84" presetID="63" presetClass="path" presetSubtype="0" accel="50000" decel="50000" fill="hold" nodeType="clickEffect">
                                  <p:stCondLst>
                                    <p:cond delay="0"/>
                                  </p:stCondLst>
                                  <p:childTnLst>
                                    <p:animMotion origin="layout" path="M -0.93038 7.40741E-7 L -0.00018 0.00347 " pathEditMode="relative" rAng="0" ptsTypes="AA">
                                      <p:cBhvr>
                                        <p:cTn id="85" dur="2000" fill="hold"/>
                                        <p:tgtEl>
                                          <p:spTgt spid="16"/>
                                        </p:tgtEl>
                                        <p:attrNameLst>
                                          <p:attrName>ppt_x</p:attrName>
                                          <p:attrName>ppt_y</p:attrName>
                                        </p:attrNameLst>
                                      </p:cBhvr>
                                      <p:rCtr x="46510" y="162"/>
                                    </p:animMotion>
                                  </p:childTnLst>
                                </p:cTn>
                              </p:par>
                            </p:childTnLst>
                          </p:cTn>
                        </p:par>
                      </p:childTnLst>
                    </p:cTn>
                  </p:par>
                </p:childTnLst>
              </p:cTn>
              <p:nextCondLst>
                <p:cond evt="onClick" delay="0">
                  <p:tgtEl>
                    <p:spTgt spid="16"/>
                  </p:tgtEl>
                </p:cond>
              </p:nextCondLst>
            </p:seq>
          </p:childTnLst>
        </p:cTn>
      </p:par>
    </p:tnLst>
    <p:bldLst>
      <p:bldP spid="3" grpId="0" build="p"/>
      <p:bldP spid="8" grpId="0" animBg="1"/>
      <p:bldP spid="8" grpId="1" animBg="1"/>
      <p:bldP spid="10" grpId="0" animBg="1"/>
      <p:bldP spid="10" grpId="1" animBg="1"/>
      <p:bldP spid="13" grpId="0" animBg="1"/>
      <p:bldP spid="13" grpId="1" animBg="1"/>
      <p:bldP spid="19" grpId="0" animBg="1"/>
      <p:bldP spid="19" grpId="1" animBg="1"/>
      <p:bldP spid="20" grpId="0" animBg="1"/>
      <p:bldP spid="2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7006" y="620688"/>
            <a:ext cx="5409988" cy="3395889"/>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p:cNvSpPr>
            <a:spLocks noGrp="1"/>
          </p:cNvSpPr>
          <p:nvPr>
            <p:ph type="title"/>
          </p:nvPr>
        </p:nvSpPr>
        <p:spPr/>
        <p:txBody>
          <a:bodyPr/>
          <a:lstStyle/>
          <a:p>
            <a:endParaRPr lang="en-IE" dirty="0"/>
          </a:p>
        </p:txBody>
      </p:sp>
      <p:sp>
        <p:nvSpPr>
          <p:cNvPr id="3" name="Rectangle 2"/>
          <p:cNvSpPr/>
          <p:nvPr/>
        </p:nvSpPr>
        <p:spPr>
          <a:xfrm>
            <a:off x="395536" y="4005064"/>
            <a:ext cx="6984776" cy="400110"/>
          </a:xfrm>
          <a:prstGeom prst="rect">
            <a:avLst/>
          </a:prstGeom>
        </p:spPr>
        <p:txBody>
          <a:bodyPr wrap="square">
            <a:spAutoFit/>
          </a:bodyPr>
          <a:lstStyle/>
          <a:p>
            <a:pPr marL="342900" indent="-342900">
              <a:buFont typeface="Arial" pitchFamily="34" charset="0"/>
              <a:buChar char="•"/>
            </a:pPr>
            <a:r>
              <a:rPr lang="en-IE" sz="2000" dirty="0">
                <a:solidFill>
                  <a:srgbClr val="990033"/>
                </a:solidFill>
              </a:rPr>
              <a:t>	</a:t>
            </a:r>
          </a:p>
        </p:txBody>
      </p:sp>
      <p:sp>
        <p:nvSpPr>
          <p:cNvPr id="8" name="Oval 7"/>
          <p:cNvSpPr/>
          <p:nvPr/>
        </p:nvSpPr>
        <p:spPr>
          <a:xfrm>
            <a:off x="4495540" y="918251"/>
            <a:ext cx="180000" cy="180000"/>
          </a:xfrm>
          <a:prstGeom prst="ellipse">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1907704" y="635761"/>
            <a:ext cx="3168352" cy="2335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4315648" y="2523911"/>
                <a:ext cx="51270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a:solidFill>
                                <a:srgbClr val="990033"/>
                              </a:solidFill>
                              <a:latin typeface="Cambria Math"/>
                            </a:rPr>
                          </m:ctrlPr>
                        </m:sSubPr>
                        <m:e>
                          <m:r>
                            <a:rPr lang="en-IE" sz="2000" b="1" i="1">
                              <a:solidFill>
                                <a:srgbClr val="990033"/>
                              </a:solidFill>
                              <a:latin typeface="Cambria Math"/>
                            </a:rPr>
                            <m:t>𝒙</m:t>
                          </m:r>
                        </m:e>
                        <m:sub>
                          <m:r>
                            <a:rPr lang="en-IE" sz="2000" b="1" i="1">
                              <a:solidFill>
                                <a:srgbClr val="990033"/>
                              </a:solidFill>
                              <a:latin typeface="Cambria Math"/>
                            </a:rPr>
                            <m:t>𝟐</m:t>
                          </m:r>
                        </m:sub>
                      </m:sSub>
                    </m:oMath>
                  </m:oMathPara>
                </a14:m>
                <a:endParaRPr lang="en-IE" sz="1400" dirty="0">
                  <a:solidFill>
                    <a:prstClr val="black"/>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4315648" y="2523911"/>
                <a:ext cx="512704" cy="400110"/>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39068" y="2524317"/>
                <a:ext cx="51270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a:solidFill>
                                <a:srgbClr val="990033"/>
                              </a:solidFill>
                              <a:latin typeface="Cambria Math"/>
                            </a:rPr>
                          </m:ctrlPr>
                        </m:sSubPr>
                        <m:e>
                          <m:r>
                            <a:rPr lang="en-IE" sz="2000" b="1" i="1">
                              <a:solidFill>
                                <a:srgbClr val="990033"/>
                              </a:solidFill>
                              <a:latin typeface="Cambria Math"/>
                            </a:rPr>
                            <m:t>𝒙</m:t>
                          </m:r>
                        </m:e>
                        <m:sub>
                          <m:r>
                            <a:rPr lang="en-IE" sz="2000" b="1" i="1">
                              <a:solidFill>
                                <a:srgbClr val="990033"/>
                              </a:solidFill>
                              <a:latin typeface="Cambria Math"/>
                            </a:rPr>
                            <m:t>𝟏</m:t>
                          </m:r>
                        </m:sub>
                      </m:sSub>
                    </m:oMath>
                  </m:oMathPara>
                </a14:m>
                <a:endParaRPr lang="en-IE"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339068" y="2524317"/>
                <a:ext cx="512704"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555776" y="1435165"/>
                <a:ext cx="5191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a:solidFill>
                                <a:srgbClr val="990033"/>
                              </a:solidFill>
                              <a:latin typeface="Cambria Math"/>
                            </a:rPr>
                          </m:ctrlPr>
                        </m:sSubPr>
                        <m:e>
                          <m:r>
                            <a:rPr lang="en-IE" sz="2000" b="1" i="1">
                              <a:solidFill>
                                <a:srgbClr val="990033"/>
                              </a:solidFill>
                              <a:latin typeface="Cambria Math"/>
                            </a:rPr>
                            <m:t>𝒚</m:t>
                          </m:r>
                        </m:e>
                        <m:sub>
                          <m:r>
                            <a:rPr lang="en-IE" sz="2000" b="1" i="1">
                              <a:solidFill>
                                <a:srgbClr val="990033"/>
                              </a:solidFill>
                              <a:latin typeface="Cambria Math"/>
                            </a:rPr>
                            <m:t>𝟏</m:t>
                          </m:r>
                        </m:sub>
                      </m:sSub>
                    </m:oMath>
                  </m:oMathPara>
                </a14:m>
                <a:endParaRPr lang="en-IE" sz="1400" dirty="0">
                  <a:solidFill>
                    <a:prstClr val="black"/>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555776" y="1435165"/>
                <a:ext cx="519116" cy="400110"/>
              </a:xfrm>
              <a:prstGeom prst="rect">
                <a:avLst/>
              </a:prstGeom>
              <a:blipFill rotWithShape="1">
                <a:blip r:embed="rId8"/>
                <a:stretch>
                  <a:fillRect b="-757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555776" y="688547"/>
                <a:ext cx="5191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a:solidFill>
                                <a:srgbClr val="990033"/>
                              </a:solidFill>
                              <a:latin typeface="Cambria Math"/>
                            </a:rPr>
                          </m:ctrlPr>
                        </m:sSubPr>
                        <m:e>
                          <m:r>
                            <a:rPr lang="en-IE" sz="2000" b="1" i="1">
                              <a:solidFill>
                                <a:srgbClr val="990033"/>
                              </a:solidFill>
                              <a:latin typeface="Cambria Math"/>
                            </a:rPr>
                            <m:t>𝒚</m:t>
                          </m:r>
                        </m:e>
                        <m:sub>
                          <m:r>
                            <a:rPr lang="en-IE" sz="2000" b="1" i="1">
                              <a:solidFill>
                                <a:srgbClr val="990033"/>
                              </a:solidFill>
                              <a:latin typeface="Cambria Math"/>
                            </a:rPr>
                            <m:t>𝟐</m:t>
                          </m:r>
                        </m:sub>
                      </m:sSub>
                    </m:oMath>
                  </m:oMathPara>
                </a14:m>
                <a:endParaRPr lang="en-IE" sz="1400" dirty="0">
                  <a:solidFill>
                    <a:prstClr val="black"/>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2555776" y="688547"/>
                <a:ext cx="519116" cy="400110"/>
              </a:xfrm>
              <a:prstGeom prst="rect">
                <a:avLst/>
              </a:prstGeom>
              <a:blipFill rotWithShape="1">
                <a:blip r:embed="rId9"/>
                <a:stretch>
                  <a:fillRect b="-7576"/>
                </a:stretch>
              </a:blipFill>
            </p:spPr>
            <p:txBody>
              <a:bodyPr/>
              <a:lstStyle/>
              <a:p>
                <a:r>
                  <a:rPr lang="en-IE">
                    <a:noFill/>
                  </a:rPr>
                  <a:t> </a:t>
                </a:r>
              </a:p>
            </p:txBody>
          </p:sp>
        </mc:Fallback>
      </mc:AlternateContent>
      <p:sp>
        <p:nvSpPr>
          <p:cNvPr id="26" name="Isosceles Triangle 25"/>
          <p:cNvSpPr/>
          <p:nvPr/>
        </p:nvSpPr>
        <p:spPr>
          <a:xfrm>
            <a:off x="3719694" y="1008251"/>
            <a:ext cx="865846" cy="663618"/>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3923928" y="1635511"/>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3923928" y="1635511"/>
                <a:ext cx="404277" cy="400110"/>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563352" y="1099517"/>
                <a:ext cx="110222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smtClean="0">
                              <a:solidFill>
                                <a:srgbClr val="990033"/>
                              </a:solidFill>
                              <a:latin typeface="Cambria Math"/>
                            </a:rPr>
                          </m:ctrlPr>
                        </m:sSubPr>
                        <m:e>
                          <m:r>
                            <a:rPr lang="en-IE" sz="2000" b="1" i="1" smtClean="0">
                              <a:solidFill>
                                <a:srgbClr val="990033"/>
                              </a:solidFill>
                              <a:latin typeface="Cambria Math"/>
                            </a:rPr>
                            <m:t>𝒚</m:t>
                          </m:r>
                        </m:e>
                        <m:sub>
                          <m:r>
                            <a:rPr lang="en-IE" sz="2000" b="1" i="1">
                              <a:solidFill>
                                <a:srgbClr val="990033"/>
                              </a:solidFill>
                              <a:latin typeface="Cambria Math"/>
                            </a:rPr>
                            <m:t>𝟐</m:t>
                          </m:r>
                        </m:sub>
                      </m:sSub>
                      <m:r>
                        <a:rPr lang="en-IE" sz="2000" b="1" i="1" smtClean="0">
                          <a:solidFill>
                            <a:srgbClr val="990033"/>
                          </a:solidFill>
                          <a:latin typeface="Cambria Math"/>
                        </a:rPr>
                        <m:t>−</m:t>
                      </m:r>
                      <m:sSub>
                        <m:sSubPr>
                          <m:ctrlPr>
                            <a:rPr lang="en-IE" sz="2000" b="1" i="1" smtClean="0">
                              <a:solidFill>
                                <a:srgbClr val="990033"/>
                              </a:solidFill>
                              <a:latin typeface="Cambria Math"/>
                            </a:rPr>
                          </m:ctrlPr>
                        </m:sSubPr>
                        <m:e>
                          <m:r>
                            <a:rPr lang="en-IE" sz="2000" b="1" i="1" smtClean="0">
                              <a:solidFill>
                                <a:srgbClr val="990033"/>
                              </a:solidFill>
                              <a:latin typeface="Cambria Math"/>
                            </a:rPr>
                            <m:t>𝒚</m:t>
                          </m:r>
                        </m:e>
                        <m:sub>
                          <m:r>
                            <a:rPr lang="en-IE" sz="2000" b="1" i="1" smtClean="0">
                              <a:solidFill>
                                <a:srgbClr val="990033"/>
                              </a:solidFill>
                              <a:latin typeface="Cambria Math"/>
                            </a:rPr>
                            <m:t>𝟏</m:t>
                          </m:r>
                        </m:sub>
                      </m:sSub>
                    </m:oMath>
                  </m:oMathPara>
                </a14:m>
                <a:endParaRPr lang="en-IE" sz="1400" dirty="0">
                  <a:solidFill>
                    <a:prstClr val="black"/>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4563352" y="1099517"/>
                <a:ext cx="1102225" cy="400110"/>
              </a:xfrm>
              <a:prstGeom prst="rect">
                <a:avLst/>
              </a:prstGeom>
              <a:blipFill rotWithShape="1">
                <a:blip r:embed="rId11"/>
                <a:stretch>
                  <a:fillRect b="-7576"/>
                </a:stretch>
              </a:blipFill>
            </p:spPr>
            <p:txBody>
              <a:bodyPr/>
              <a:lstStyle/>
              <a:p>
                <a:r>
                  <a:rPr lang="en-IE">
                    <a:noFill/>
                  </a:rPr>
                  <a:t> </a:t>
                </a:r>
              </a:p>
            </p:txBody>
          </p:sp>
        </mc:Fallback>
      </mc:AlternateContent>
      <p:cxnSp>
        <p:nvCxnSpPr>
          <p:cNvPr id="33" name="Straight Connector 32"/>
          <p:cNvCxnSpPr/>
          <p:nvPr/>
        </p:nvCxnSpPr>
        <p:spPr>
          <a:xfrm flipH="1">
            <a:off x="2941864" y="171181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933068" y="980728"/>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601392" y="2518790"/>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580626" y="2518774"/>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784000" y="490052"/>
            <a:ext cx="8013824" cy="5410200"/>
            <a:chOff x="8784000" y="490052"/>
            <a:chExt cx="8013824" cy="5410200"/>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64976" y="490052"/>
              <a:ext cx="763284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7" name="Rectangle 26"/>
              <p:cNvSpPr/>
              <p:nvPr/>
            </p:nvSpPr>
            <p:spPr>
              <a:xfrm>
                <a:off x="3635896" y="1588730"/>
                <a:ext cx="10894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smtClean="0">
                              <a:solidFill>
                                <a:srgbClr val="990033"/>
                              </a:solidFill>
                              <a:latin typeface="Cambria Math"/>
                            </a:rPr>
                          </m:ctrlPr>
                        </m:sSubPr>
                        <m:e>
                          <m:r>
                            <a:rPr lang="en-IE" sz="2000" b="1" i="1" smtClean="0">
                              <a:solidFill>
                                <a:srgbClr val="990033"/>
                              </a:solidFill>
                              <a:latin typeface="Cambria Math"/>
                            </a:rPr>
                            <m:t>𝒙</m:t>
                          </m:r>
                        </m:e>
                        <m:sub>
                          <m:r>
                            <a:rPr lang="en-IE" sz="2000" b="1" i="1" smtClean="0">
                              <a:solidFill>
                                <a:srgbClr val="990033"/>
                              </a:solidFill>
                              <a:latin typeface="Cambria Math"/>
                            </a:rPr>
                            <m:t>𝟐</m:t>
                          </m:r>
                        </m:sub>
                      </m:sSub>
                      <m:r>
                        <a:rPr lang="en-IE" sz="2000" b="1" i="1" smtClean="0">
                          <a:solidFill>
                            <a:srgbClr val="990033"/>
                          </a:solidFill>
                          <a:latin typeface="Cambria Math"/>
                        </a:rPr>
                        <m:t>−</m:t>
                      </m:r>
                      <m:sSub>
                        <m:sSubPr>
                          <m:ctrlPr>
                            <a:rPr lang="en-IE" sz="2000" b="1" i="1" smtClean="0">
                              <a:solidFill>
                                <a:srgbClr val="990033"/>
                              </a:solidFill>
                              <a:latin typeface="Cambria Math"/>
                            </a:rPr>
                          </m:ctrlPr>
                        </m:sSubPr>
                        <m:e>
                          <m:r>
                            <a:rPr lang="en-IE" sz="2000" b="1" i="1" smtClean="0">
                              <a:solidFill>
                                <a:srgbClr val="990033"/>
                              </a:solidFill>
                              <a:latin typeface="Cambria Math"/>
                            </a:rPr>
                            <m:t>𝒙</m:t>
                          </m:r>
                        </m:e>
                        <m:sub>
                          <m:r>
                            <a:rPr lang="en-IE" sz="2000" b="1" i="1" smtClean="0">
                              <a:solidFill>
                                <a:srgbClr val="990033"/>
                              </a:solidFill>
                              <a:latin typeface="Cambria Math"/>
                            </a:rPr>
                            <m:t>𝟏</m:t>
                          </m:r>
                        </m:sub>
                      </m:sSub>
                    </m:oMath>
                  </m:oMathPara>
                </a14:m>
                <a:endParaRPr lang="en-IE" sz="1400" dirty="0">
                  <a:solidFill>
                    <a:prstClr val="black"/>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635896" y="1588730"/>
                <a:ext cx="1089401" cy="400110"/>
              </a:xfrm>
              <a:prstGeom prst="rect">
                <a:avLst/>
              </a:prstGeom>
              <a:blipFill rotWithShape="1">
                <a:blip r:embed="rId14"/>
                <a:stretch>
                  <a:fillRect b="-1538"/>
                </a:stretch>
              </a:blipFill>
            </p:spPr>
            <p:txBody>
              <a:bodyPr/>
              <a:lstStyle/>
              <a:p>
                <a:r>
                  <a:rPr lang="en-IE">
                    <a:noFill/>
                  </a:rPr>
                  <a:t> </a:t>
                </a:r>
              </a:p>
            </p:txBody>
          </p:sp>
        </mc:Fallback>
      </mc:AlternateContent>
    </p:spTree>
    <p:extLst>
      <p:ext uri="{BB962C8B-B14F-4D97-AF65-F5344CB8AC3E}">
        <p14:creationId xmlns:p14="http://schemas.microsoft.com/office/powerpoint/2010/main" val="99080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4"/>
                    </p:tgtEl>
                  </p:cond>
                </p:stCondLst>
                <p:endSync evt="end" delay="0">
                  <p:rtn val="all"/>
                </p:endSync>
                <p:childTnLst>
                  <p:par>
                    <p:cTn id="55" fill="hold">
                      <p:stCondLst>
                        <p:cond delay="0"/>
                      </p:stCondLst>
                      <p:childTnLst>
                        <p:par>
                          <p:cTn id="56" fill="hold">
                            <p:stCondLst>
                              <p:cond delay="0"/>
                            </p:stCondLst>
                            <p:childTnLst>
                              <p:par>
                                <p:cTn id="57" presetID="35" presetClass="path" presetSubtype="0" accel="50000" decel="50000" fill="hold" nodeType="clickEffect">
                                  <p:stCondLst>
                                    <p:cond delay="0"/>
                                  </p:stCondLst>
                                  <p:childTnLst>
                                    <p:animMotion origin="layout" path="M -0.00018 7.40741E-7 L -0.93038 7.40741E-7 " pathEditMode="relative" rAng="0" ptsTypes="AA">
                                      <p:cBhvr>
                                        <p:cTn id="58" dur="2000" fill="hold"/>
                                        <p:tgtEl>
                                          <p:spTgt spid="4"/>
                                        </p:tgtEl>
                                        <p:attrNameLst>
                                          <p:attrName>ppt_x</p:attrName>
                                          <p:attrName>ppt_y</p:attrName>
                                        </p:attrNameLst>
                                      </p:cBhvr>
                                      <p:rCtr x="-46510" y="0"/>
                                    </p:animMotion>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0.93038 7.40741E-7 L -0.00018 0.00347 " pathEditMode="relative" rAng="0" ptsTypes="AA">
                                      <p:cBhvr>
                                        <p:cTn id="62"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build="p"/>
      <p:bldP spid="22" grpId="0"/>
      <p:bldP spid="23" grpId="0"/>
      <p:bldP spid="24" grpId="0"/>
      <p:bldP spid="25" grpId="0"/>
      <p:bldP spid="28" grpId="0"/>
      <p:bldP spid="30" grpId="0"/>
      <p:bldP spid="27" grpId="0"/>
      <p:bldP spid="2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331" y="553861"/>
            <a:ext cx="7772400" cy="1470025"/>
          </a:xfrm>
        </p:spPr>
        <p:txBody>
          <a:bodyPr>
            <a:normAutofit fontScale="90000"/>
          </a:bodyPr>
          <a:lstStyle/>
          <a:p>
            <a:r>
              <a:rPr lang="en-IE" sz="5400" b="1" i="1" dirty="0" err="1" smtClean="0">
                <a:solidFill>
                  <a:srgbClr val="990033"/>
                </a:solidFill>
                <a:effectLst>
                  <a:outerShdw blurRad="38100" dist="38100" dir="2700000" algn="tl">
                    <a:srgbClr val="000000">
                      <a:alpha val="43137"/>
                    </a:srgbClr>
                  </a:outerShdw>
                </a:effectLst>
              </a:rPr>
              <a:t>Matamaitic</a:t>
            </a:r>
            <a:r>
              <a:rPr lang="en-IE" sz="5400" b="1" i="1" dirty="0" smtClean="0">
                <a:solidFill>
                  <a:srgbClr val="990033"/>
                </a:solidFill>
                <a:effectLst>
                  <a:outerShdw blurRad="38100" dist="38100" dir="2700000" algn="tl">
                    <a:srgbClr val="000000">
                      <a:alpha val="43137"/>
                    </a:srgbClr>
                  </a:outerShdw>
                </a:effectLst>
              </a:rPr>
              <a:t> an </a:t>
            </a:r>
            <a:r>
              <a:rPr lang="en-IE" sz="5400" b="1" i="1" dirty="0" err="1" smtClean="0">
                <a:solidFill>
                  <a:srgbClr val="990033"/>
                </a:solidFill>
                <a:effectLst>
                  <a:outerShdw blurRad="38100" dist="38100" dir="2700000" algn="tl">
                    <a:srgbClr val="000000">
                      <a:alpha val="43137"/>
                    </a:srgbClr>
                  </a:outerShdw>
                </a:effectLst>
              </a:rPr>
              <a:t>Athraithe</a:t>
            </a:r>
            <a:endParaRPr lang="en-IE" sz="5400" b="1" i="1" dirty="0">
              <a:solidFill>
                <a:srgbClr val="990033"/>
              </a:solidFill>
              <a:effectLst>
                <a:outerShdw blurRad="38100" dist="38100" dir="2700000" algn="tl">
                  <a:srgbClr val="000000">
                    <a:alpha val="43137"/>
                  </a:srgbClr>
                </a:outerShdw>
              </a:effectLst>
            </a:endParaRPr>
          </a:p>
        </p:txBody>
      </p:sp>
      <p:pic>
        <p:nvPicPr>
          <p:cNvPr id="117762" name="Picture 2" descr="http://images.fineartamerica.com/images-medium-large-5/busy-dublin-traffic-moving-along-bachelors-walk-city-centre-dublin-republic-of-ireland-joe-f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81" y="2254469"/>
            <a:ext cx="6870177" cy="415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66194" y="620688"/>
            <a:ext cx="5410800" cy="3394800"/>
          </a:xfrm>
          <a:prstGeom prst="rect">
            <a:avLst/>
          </a:prstGeom>
          <a:blipFill dpi="0" rotWithShape="1">
            <a:blip r:embed="rId2">
              <a:alphaModFix amt="46000"/>
            </a:blip>
            <a:srcRect/>
            <a:stretch>
              <a:fillRect/>
            </a:stretch>
          </a:blip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p:cNvSpPr>
            <a:spLocks noGrp="1"/>
          </p:cNvSpPr>
          <p:nvPr>
            <p:ph type="title"/>
          </p:nvPr>
        </p:nvSpPr>
        <p:spPr/>
        <p:txBody>
          <a:bodyPr/>
          <a:lstStyle/>
          <a:p>
            <a:endParaRPr lang="en-IE" dirty="0"/>
          </a:p>
        </p:txBody>
      </p:sp>
      <p:sp>
        <p:nvSpPr>
          <p:cNvPr id="8" name="Oval 7"/>
          <p:cNvSpPr/>
          <p:nvPr/>
        </p:nvSpPr>
        <p:spPr>
          <a:xfrm>
            <a:off x="4495540" y="918251"/>
            <a:ext cx="180000" cy="18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1979712" y="635761"/>
            <a:ext cx="3096344" cy="2335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4139952" y="2668850"/>
                <a:ext cx="8693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4139952" y="2668850"/>
                <a:ext cx="869341" cy="40011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39068" y="2524317"/>
                <a:ext cx="4010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oMath>
                  </m:oMathPara>
                </a14:m>
                <a:endParaRPr lang="en-IE"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339068" y="2524317"/>
                <a:ext cx="401071" cy="40011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15104" y="1469018"/>
                <a:ext cx="6447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15104" y="1469018"/>
                <a:ext cx="644728" cy="338554"/>
              </a:xfrm>
              <a:prstGeom prst="rect">
                <a:avLst/>
              </a:prstGeom>
              <a:blipFill rotWithShape="1">
                <a:blip r:embed="rId6"/>
                <a:stretch>
                  <a:fillRect b="-8929"/>
                </a:stretch>
              </a:blipFill>
            </p:spPr>
            <p:txBody>
              <a:bodyPr/>
              <a:lstStyle/>
              <a:p>
                <a:r>
                  <a:rPr lang="en-IE">
                    <a:noFill/>
                  </a:rPr>
                  <a:t> </a:t>
                </a:r>
              </a:p>
            </p:txBody>
          </p:sp>
        </mc:Fallback>
      </mc:AlternateContent>
      <p:sp>
        <p:nvSpPr>
          <p:cNvPr id="26" name="Isosceles Triangle 25"/>
          <p:cNvSpPr/>
          <p:nvPr/>
        </p:nvSpPr>
        <p:spPr>
          <a:xfrm>
            <a:off x="3687732" y="994803"/>
            <a:ext cx="900000" cy="720000"/>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3923928" y="1635511"/>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3923928" y="1635511"/>
                <a:ext cx="404277"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500288" y="1194113"/>
                <a:ext cx="224089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𝒇</m:t>
                      </m:r>
                      <m:r>
                        <a:rPr lang="en-IE" sz="2000" b="1" i="1" smtClean="0">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r>
                        <a:rPr lang="en-IE" sz="2000" b="1" i="1" smtClean="0">
                          <a:solidFill>
                            <a:srgbClr val="990033"/>
                          </a:solidFill>
                          <a:latin typeface="Cambria Math"/>
                        </a:rPr>
                        <m:t>)</m:t>
                      </m:r>
                      <m:r>
                        <a:rPr lang="en-IE" sz="2800" b="1" i="1" smtClean="0">
                          <a:solidFill>
                            <a:srgbClr val="990033"/>
                          </a:solidFill>
                          <a:latin typeface="Cambria Math"/>
                        </a:rPr>
                        <m:t>−</m:t>
                      </m:r>
                      <m:r>
                        <a:rPr lang="en-IE" sz="2000" b="1" i="1">
                          <a:solidFill>
                            <a:srgbClr val="990033"/>
                          </a:solidFill>
                          <a:latin typeface="Cambria Math"/>
                        </a:rPr>
                        <m:t>𝒇</m:t>
                      </m:r>
                      <m:r>
                        <a:rPr lang="en-IE" sz="2000" b="1" i="1">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oMath>
                  </m:oMathPara>
                </a14:m>
                <a:endParaRPr lang="en-IE" sz="2000" b="1" dirty="0">
                  <a:solidFill>
                    <a:srgbClr val="990033"/>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4500288" y="1194113"/>
                <a:ext cx="2240896" cy="400110"/>
              </a:xfrm>
              <a:prstGeom prst="rect">
                <a:avLst/>
              </a:prstGeom>
              <a:blipFill rotWithShape="1">
                <a:blip r:embed="rId8"/>
                <a:stretch>
                  <a:fillRect b="-1363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051720" y="786190"/>
                <a:ext cx="1019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r>
                        <a:rPr lang="en-IE" sz="1600" b="1" i="1" smtClean="0">
                          <a:solidFill>
                            <a:srgbClr val="990033"/>
                          </a:solidFill>
                          <a:latin typeface="Cambria Math"/>
                        </a:rPr>
                        <m:t>𝒉</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2051720" y="786190"/>
                <a:ext cx="1019638" cy="338554"/>
              </a:xfrm>
              <a:prstGeom prst="rect">
                <a:avLst/>
              </a:prstGeom>
              <a:blipFill rotWithShape="1">
                <a:blip r:embed="rId9"/>
                <a:stretch>
                  <a:fillRect b="-8929"/>
                </a:stretch>
              </a:blipFill>
            </p:spPr>
            <p:txBody>
              <a:bodyPr/>
              <a:lstStyle/>
              <a:p>
                <a:r>
                  <a:rPr lang="en-IE">
                    <a:noFill/>
                  </a:rPr>
                  <a:t> </a:t>
                </a:r>
              </a:p>
            </p:txBody>
          </p:sp>
        </mc:Fallback>
      </mc:AlternateContent>
      <p:cxnSp>
        <p:nvCxnSpPr>
          <p:cNvPr id="29" name="Straight Connector 28"/>
          <p:cNvCxnSpPr/>
          <p:nvPr/>
        </p:nvCxnSpPr>
        <p:spPr>
          <a:xfrm flipH="1">
            <a:off x="2941864" y="171181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933068" y="97210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601392" y="2518790"/>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606504" y="2518774"/>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784000" y="490052"/>
            <a:ext cx="8013824" cy="5410200"/>
            <a:chOff x="8784000" y="490052"/>
            <a:chExt cx="8013824" cy="5410200"/>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4976" y="490052"/>
              <a:ext cx="763284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427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00018 7.40741E-7 L -0.93038 7.40741E-7 " pathEditMode="relative" rAng="0" ptsTypes="AA">
                                      <p:cBhvr>
                                        <p:cTn id="45" dur="2000" fill="hold"/>
                                        <p:tgtEl>
                                          <p:spTgt spid="4"/>
                                        </p:tgtEl>
                                        <p:attrNameLst>
                                          <p:attrName>ppt_x</p:attrName>
                                          <p:attrName>ppt_y</p:attrName>
                                        </p:attrNameLst>
                                      </p:cBhvr>
                                      <p:rCtr x="-46510" y="0"/>
                                    </p:animMotion>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0.93038 7.40741E-7 L -0.00018 0.00347 " pathEditMode="relative" rAng="0" ptsTypes="AA">
                                      <p:cBhvr>
                                        <p:cTn id="49"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22" grpId="0"/>
      <p:bldP spid="23" grpId="0"/>
      <p:bldP spid="24" grpId="0"/>
      <p:bldP spid="28" grpId="0"/>
      <p:bldP spid="3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66194" y="620688"/>
            <a:ext cx="5410800" cy="3394800"/>
          </a:xfrm>
          <a:prstGeom prst="rect">
            <a:avLst/>
          </a:prstGeom>
          <a:blipFill dpi="0" rotWithShape="1">
            <a:blip r:embed="rId2">
              <a:alphaModFix amt="46000"/>
            </a:blip>
            <a:srcRect/>
            <a:stretch>
              <a:fillRect/>
            </a:stretch>
          </a:blip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p:cNvSpPr>
            <a:spLocks noGrp="1"/>
          </p:cNvSpPr>
          <p:nvPr>
            <p:ph type="title"/>
          </p:nvPr>
        </p:nvSpPr>
        <p:spPr/>
        <p:txBody>
          <a:bodyPr/>
          <a:lstStyle/>
          <a:p>
            <a:endParaRPr lang="en-IE" dirty="0"/>
          </a:p>
        </p:txBody>
      </p:sp>
      <p:sp>
        <p:nvSpPr>
          <p:cNvPr id="8" name="Oval 7"/>
          <p:cNvSpPr/>
          <p:nvPr/>
        </p:nvSpPr>
        <p:spPr>
          <a:xfrm>
            <a:off x="4355976" y="1016752"/>
            <a:ext cx="180000" cy="18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2051720" y="635761"/>
            <a:ext cx="2957573" cy="2335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4139952" y="2668850"/>
                <a:ext cx="8693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4139952" y="2668850"/>
                <a:ext cx="869341" cy="40011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39068" y="2524317"/>
                <a:ext cx="4010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oMath>
                  </m:oMathPara>
                </a14:m>
                <a:endParaRPr lang="en-IE"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339068" y="2524317"/>
                <a:ext cx="401071" cy="40011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15104" y="1469018"/>
                <a:ext cx="6447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15104" y="1469018"/>
                <a:ext cx="644728" cy="338554"/>
              </a:xfrm>
              <a:prstGeom prst="rect">
                <a:avLst/>
              </a:prstGeom>
              <a:blipFill rotWithShape="1">
                <a:blip r:embed="rId6"/>
                <a:stretch>
                  <a:fillRect b="-8929"/>
                </a:stretch>
              </a:blipFill>
            </p:spPr>
            <p:txBody>
              <a:bodyPr/>
              <a:lstStyle/>
              <a:p>
                <a:r>
                  <a:rPr lang="en-IE">
                    <a:noFill/>
                  </a:rPr>
                  <a:t> </a:t>
                </a:r>
              </a:p>
            </p:txBody>
          </p:sp>
        </mc:Fallback>
      </mc:AlternateContent>
      <p:sp>
        <p:nvSpPr>
          <p:cNvPr id="26" name="Isosceles Triangle 25"/>
          <p:cNvSpPr/>
          <p:nvPr/>
        </p:nvSpPr>
        <p:spPr>
          <a:xfrm>
            <a:off x="3669740" y="1092757"/>
            <a:ext cx="758244" cy="608051"/>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3923928" y="1635511"/>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3923928" y="1635511"/>
                <a:ext cx="404277"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500288" y="1194113"/>
                <a:ext cx="224089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𝒇</m:t>
                      </m:r>
                      <m:r>
                        <a:rPr lang="en-IE" sz="2000" b="1" i="1" smtClean="0">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r>
                        <a:rPr lang="en-IE" sz="2000" b="1" i="1" smtClean="0">
                          <a:solidFill>
                            <a:srgbClr val="990033"/>
                          </a:solidFill>
                          <a:latin typeface="Cambria Math"/>
                        </a:rPr>
                        <m:t>)</m:t>
                      </m:r>
                      <m:r>
                        <a:rPr lang="en-IE" sz="2800" b="1" i="1" smtClean="0">
                          <a:solidFill>
                            <a:srgbClr val="990033"/>
                          </a:solidFill>
                          <a:latin typeface="Cambria Math"/>
                        </a:rPr>
                        <m:t>−</m:t>
                      </m:r>
                      <m:r>
                        <a:rPr lang="en-IE" sz="2000" b="1" i="1">
                          <a:solidFill>
                            <a:srgbClr val="990033"/>
                          </a:solidFill>
                          <a:latin typeface="Cambria Math"/>
                        </a:rPr>
                        <m:t>𝒇</m:t>
                      </m:r>
                      <m:r>
                        <a:rPr lang="en-IE" sz="2000" b="1" i="1">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oMath>
                  </m:oMathPara>
                </a14:m>
                <a:endParaRPr lang="en-IE" sz="2000" b="1" dirty="0">
                  <a:solidFill>
                    <a:srgbClr val="990033"/>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4500288" y="1194113"/>
                <a:ext cx="2240896" cy="400110"/>
              </a:xfrm>
              <a:prstGeom prst="rect">
                <a:avLst/>
              </a:prstGeom>
              <a:blipFill rotWithShape="1">
                <a:blip r:embed="rId8"/>
                <a:stretch>
                  <a:fillRect b="-1363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051720" y="786190"/>
                <a:ext cx="1019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r>
                        <a:rPr lang="en-IE" sz="1600" b="1" i="1" smtClean="0">
                          <a:solidFill>
                            <a:srgbClr val="990033"/>
                          </a:solidFill>
                          <a:latin typeface="Cambria Math"/>
                        </a:rPr>
                        <m:t>𝒉</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2051720" y="786190"/>
                <a:ext cx="1019638" cy="338554"/>
              </a:xfrm>
              <a:prstGeom prst="rect">
                <a:avLst/>
              </a:prstGeom>
              <a:blipFill rotWithShape="1">
                <a:blip r:embed="rId9"/>
                <a:stretch>
                  <a:fillRect b="-8929"/>
                </a:stretch>
              </a:blipFill>
            </p:spPr>
            <p:txBody>
              <a:bodyPr/>
              <a:lstStyle/>
              <a:p>
                <a:r>
                  <a:rPr lang="en-IE">
                    <a:noFill/>
                  </a:rPr>
                  <a:t> </a:t>
                </a:r>
              </a:p>
            </p:txBody>
          </p:sp>
        </mc:Fallback>
      </mc:AlternateContent>
      <p:cxnSp>
        <p:nvCxnSpPr>
          <p:cNvPr id="29" name="Straight Connector 28"/>
          <p:cNvCxnSpPr/>
          <p:nvPr/>
        </p:nvCxnSpPr>
        <p:spPr>
          <a:xfrm flipH="1">
            <a:off x="2941864" y="171181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933068" y="97210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601392" y="2518790"/>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606504" y="2518774"/>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784000" y="490052"/>
            <a:ext cx="8013824" cy="5410200"/>
            <a:chOff x="8784000" y="490052"/>
            <a:chExt cx="8013824" cy="5410200"/>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4976" y="490052"/>
              <a:ext cx="763284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05950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66194" y="620688"/>
            <a:ext cx="5410800" cy="3394800"/>
          </a:xfrm>
          <a:prstGeom prst="rect">
            <a:avLst/>
          </a:prstGeom>
          <a:blipFill dpi="0" rotWithShape="1">
            <a:blip r:embed="rId2">
              <a:alphaModFix amt="46000"/>
            </a:blip>
            <a:srcRect/>
            <a:stretch>
              <a:fillRect/>
            </a:stretch>
          </a:blip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 name="Oval 7"/>
          <p:cNvSpPr/>
          <p:nvPr/>
        </p:nvSpPr>
        <p:spPr>
          <a:xfrm>
            <a:off x="4172786" y="1091527"/>
            <a:ext cx="180000" cy="18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2051720" y="620689"/>
            <a:ext cx="2808312" cy="25744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3851920" y="2553712"/>
                <a:ext cx="8693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3851920" y="2553712"/>
                <a:ext cx="869341" cy="40011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39068" y="2524317"/>
                <a:ext cx="4010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oMath>
                  </m:oMathPara>
                </a14:m>
                <a:endParaRPr lang="en-IE"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339068" y="2524317"/>
                <a:ext cx="401071" cy="40011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15104" y="1469018"/>
                <a:ext cx="6447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15104" y="1469018"/>
                <a:ext cx="644728" cy="338554"/>
              </a:xfrm>
              <a:prstGeom prst="rect">
                <a:avLst/>
              </a:prstGeom>
              <a:blipFill rotWithShape="1">
                <a:blip r:embed="rId6"/>
                <a:stretch>
                  <a:fillRect b="-8929"/>
                </a:stretch>
              </a:blipFill>
            </p:spPr>
            <p:txBody>
              <a:bodyPr/>
              <a:lstStyle/>
              <a:p>
                <a:r>
                  <a:rPr lang="en-IE">
                    <a:noFill/>
                  </a:rPr>
                  <a:t> </a:t>
                </a:r>
              </a:p>
            </p:txBody>
          </p:sp>
        </mc:Fallback>
      </mc:AlternateContent>
      <p:sp>
        <p:nvSpPr>
          <p:cNvPr id="26" name="Isosceles Triangle 25"/>
          <p:cNvSpPr/>
          <p:nvPr/>
        </p:nvSpPr>
        <p:spPr>
          <a:xfrm>
            <a:off x="3670103" y="1171812"/>
            <a:ext cx="612000" cy="540000"/>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3779912" y="1635511"/>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3779912" y="1635511"/>
                <a:ext cx="404277"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139952" y="1300698"/>
                <a:ext cx="224089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𝒇</m:t>
                      </m:r>
                      <m:r>
                        <a:rPr lang="en-IE" sz="2000" b="1" i="1" smtClean="0">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r>
                        <a:rPr lang="en-IE" sz="2000" b="1" i="1" smtClean="0">
                          <a:solidFill>
                            <a:srgbClr val="990033"/>
                          </a:solidFill>
                          <a:latin typeface="Cambria Math"/>
                        </a:rPr>
                        <m:t>)</m:t>
                      </m:r>
                      <m:r>
                        <a:rPr lang="en-IE" sz="2800" b="1" i="1" smtClean="0">
                          <a:solidFill>
                            <a:srgbClr val="990033"/>
                          </a:solidFill>
                          <a:latin typeface="Cambria Math"/>
                        </a:rPr>
                        <m:t>−</m:t>
                      </m:r>
                      <m:r>
                        <a:rPr lang="en-IE" sz="2000" b="1" i="1">
                          <a:solidFill>
                            <a:srgbClr val="990033"/>
                          </a:solidFill>
                          <a:latin typeface="Cambria Math"/>
                        </a:rPr>
                        <m:t>𝒇</m:t>
                      </m:r>
                      <m:r>
                        <a:rPr lang="en-IE" sz="2000" b="1" i="1">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oMath>
                  </m:oMathPara>
                </a14:m>
                <a:endParaRPr lang="en-IE" sz="2000" b="1" dirty="0">
                  <a:solidFill>
                    <a:srgbClr val="990033"/>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4139952" y="1300698"/>
                <a:ext cx="2240896" cy="400110"/>
              </a:xfrm>
              <a:prstGeom prst="rect">
                <a:avLst/>
              </a:prstGeom>
              <a:blipFill rotWithShape="1">
                <a:blip r:embed="rId8"/>
                <a:stretch>
                  <a:fillRect b="-1363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763364" y="5659619"/>
                <a:ext cx="3617272" cy="912942"/>
              </a:xfrm>
              <a:prstGeom prst="rect">
                <a:avLst/>
              </a:prstGeom>
              <a:noFill/>
              <a:ln>
                <a:solidFill>
                  <a:srgbClr val="990033"/>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𝒍𝒊𝒎</m:t>
                      </m:r>
                      <m:f>
                        <m:fPr>
                          <m:ctrlPr>
                            <a:rPr lang="en-IE" sz="2800" b="1" i="1">
                              <a:solidFill>
                                <a:srgbClr val="990033"/>
                              </a:solidFill>
                              <a:latin typeface="Cambria Math"/>
                            </a:rPr>
                          </m:ctrlPr>
                        </m:fPr>
                        <m:num>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a:rPr lang="en-IE" sz="2800" b="1" i="1">
                              <a:solidFill>
                                <a:srgbClr val="990033"/>
                              </a:solidFill>
                              <a:latin typeface="Cambria Math"/>
                            </a:rPr>
                            <m:t>𝒉</m:t>
                          </m:r>
                          <m:r>
                            <a:rPr lang="en-IE" sz="2800" b="1" i="1">
                              <a:solidFill>
                                <a:srgbClr val="990033"/>
                              </a:solidFill>
                              <a:latin typeface="Cambria Math"/>
                            </a:rPr>
                            <m:t>)</m:t>
                          </m:r>
                          <m:r>
                            <m:rPr>
                              <m:nor/>
                            </m:rPr>
                            <a:rPr lang="en-IE" sz="2800" b="1" dirty="0">
                              <a:solidFill>
                                <a:srgbClr val="990033"/>
                              </a:solidFill>
                            </a:rPr>
                            <m:t> </m:t>
                          </m:r>
                          <m:r>
                            <a:rPr lang="en-IE" sz="2800" b="1">
                              <a:solidFill>
                                <a:srgbClr val="990033"/>
                              </a:solidFill>
                              <a:latin typeface="Cambria Math"/>
                            </a:rPr>
                            <m:t>−</m:t>
                          </m:r>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m:rPr>
                              <m:nor/>
                            </m:rPr>
                            <a:rPr lang="en-IE" sz="2800" b="1" dirty="0">
                              <a:solidFill>
                                <a:srgbClr val="990033"/>
                              </a:solidFill>
                            </a:rPr>
                            <m:t> </m:t>
                          </m:r>
                        </m:num>
                        <m:den>
                          <m:r>
                            <a:rPr lang="en-IE" sz="2800" b="1" i="1" smtClean="0">
                              <a:solidFill>
                                <a:srgbClr val="990033"/>
                              </a:solidFill>
                              <a:latin typeface="Cambria Math"/>
                            </a:rPr>
                            <m:t>𝒉</m:t>
                          </m:r>
                        </m:den>
                      </m:f>
                    </m:oMath>
                  </m:oMathPara>
                </a14:m>
                <a:endParaRPr lang="en-IE" sz="2800" b="1" dirty="0">
                  <a:solidFill>
                    <a:srgbClr val="990033"/>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763364" y="5659619"/>
                <a:ext cx="3617272" cy="912942"/>
              </a:xfrm>
              <a:prstGeom prst="rect">
                <a:avLst/>
              </a:prstGeom>
              <a:blipFill rotWithShape="1">
                <a:blip r:embed="rId9"/>
                <a:stretch>
                  <a:fillRect/>
                </a:stretch>
              </a:blipFill>
              <a:ln>
                <a:solidFill>
                  <a:srgbClr val="990033"/>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907704" y="950458"/>
                <a:ext cx="1019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r>
                        <a:rPr lang="en-IE" sz="1600" b="1" i="1" smtClean="0">
                          <a:solidFill>
                            <a:srgbClr val="990033"/>
                          </a:solidFill>
                          <a:latin typeface="Cambria Math"/>
                        </a:rPr>
                        <m:t>𝒉</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1907704" y="950458"/>
                <a:ext cx="1019638" cy="338554"/>
              </a:xfrm>
              <a:prstGeom prst="rect">
                <a:avLst/>
              </a:prstGeom>
              <a:blipFill rotWithShape="1">
                <a:blip r:embed="rId10"/>
                <a:stretch>
                  <a:fillRect b="-10909"/>
                </a:stretch>
              </a:blipFill>
            </p:spPr>
            <p:txBody>
              <a:bodyPr/>
              <a:lstStyle/>
              <a:p>
                <a:r>
                  <a:rPr lang="en-IE">
                    <a:noFill/>
                  </a:rPr>
                  <a:t> </a:t>
                </a:r>
              </a:p>
            </p:txBody>
          </p:sp>
        </mc:Fallback>
      </mc:AlternateContent>
      <p:cxnSp>
        <p:nvCxnSpPr>
          <p:cNvPr id="11" name="Straight Connector 10"/>
          <p:cNvCxnSpPr/>
          <p:nvPr/>
        </p:nvCxnSpPr>
        <p:spPr>
          <a:xfrm flipH="1">
            <a:off x="2941864" y="171181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33068" y="1188126"/>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01392" y="2518790"/>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283968" y="2518774"/>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784000" y="490052"/>
            <a:ext cx="8013824" cy="5410200"/>
            <a:chOff x="8784000" y="490052"/>
            <a:chExt cx="8013824" cy="5410200"/>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4976" y="490052"/>
              <a:ext cx="763284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4764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66194" y="620688"/>
            <a:ext cx="5410800" cy="3394800"/>
          </a:xfrm>
          <a:prstGeom prst="rect">
            <a:avLst/>
          </a:prstGeom>
          <a:blipFill dpi="0" rotWithShape="1">
            <a:blip r:embed="rId2">
              <a:alphaModFix amt="46000"/>
            </a:blip>
            <a:srcRect/>
            <a:stretch>
              <a:fillRect/>
            </a:stretch>
          </a:blip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 name="Rectangle 2"/>
          <p:cNvSpPr/>
          <p:nvPr/>
        </p:nvSpPr>
        <p:spPr>
          <a:xfrm>
            <a:off x="450127" y="4223432"/>
            <a:ext cx="8352927" cy="1631216"/>
          </a:xfrm>
          <a:prstGeom prst="rect">
            <a:avLst/>
          </a:prstGeom>
        </p:spPr>
        <p:txBody>
          <a:bodyPr wrap="square">
            <a:spAutoFit/>
          </a:bodyPr>
          <a:lstStyle/>
          <a:p>
            <a:pPr marL="342900" indent="-342900">
              <a:buFont typeface="Arial" pitchFamily="34" charset="0"/>
              <a:buChar char="•"/>
            </a:pPr>
            <a:r>
              <a:rPr lang="en-IE" sz="2000" dirty="0" err="1"/>
              <a:t>Tá</a:t>
            </a:r>
            <a:r>
              <a:rPr lang="en-IE" sz="2000" dirty="0"/>
              <a:t> a </a:t>
            </a:r>
            <a:r>
              <a:rPr lang="en-IE" sz="2000" dirty="0" err="1"/>
              <a:t>fhios</a:t>
            </a:r>
            <a:r>
              <a:rPr lang="en-IE" sz="2000" dirty="0"/>
              <a:t> </a:t>
            </a:r>
            <a:r>
              <a:rPr lang="en-IE" sz="2000" dirty="0" err="1"/>
              <a:t>againn</a:t>
            </a:r>
            <a:r>
              <a:rPr lang="en-IE" sz="2000" dirty="0"/>
              <a:t> go </a:t>
            </a:r>
            <a:r>
              <a:rPr lang="en-IE" sz="2000" dirty="0" err="1"/>
              <a:t>dtugann</a:t>
            </a:r>
            <a:r>
              <a:rPr lang="en-IE" sz="2000" dirty="0"/>
              <a:t> </a:t>
            </a:r>
            <a:r>
              <a:rPr lang="en-IE" sz="2000" dirty="0" err="1"/>
              <a:t>teascaí</a:t>
            </a:r>
            <a:r>
              <a:rPr lang="en-IE" sz="2000" dirty="0"/>
              <a:t> </a:t>
            </a:r>
            <a:r>
              <a:rPr lang="en-IE" sz="2000" dirty="0" err="1"/>
              <a:t>léiriú</a:t>
            </a:r>
            <a:r>
              <a:rPr lang="en-IE" sz="2000" dirty="0"/>
              <a:t> </a:t>
            </a:r>
            <a:r>
              <a:rPr lang="en-IE" sz="2000" dirty="0" err="1"/>
              <a:t>céimseatúil</a:t>
            </a:r>
            <a:r>
              <a:rPr lang="en-IE" sz="2000" dirty="0"/>
              <a:t> (</a:t>
            </a:r>
            <a:r>
              <a:rPr lang="en-IE" sz="2000" dirty="0" err="1"/>
              <a:t>geoiméadrach</a:t>
            </a:r>
            <a:r>
              <a:rPr lang="en-IE" sz="2000" dirty="0"/>
              <a:t>) </a:t>
            </a:r>
            <a:r>
              <a:rPr lang="en-IE" sz="2000" dirty="0" err="1"/>
              <a:t>ar</a:t>
            </a:r>
            <a:r>
              <a:rPr lang="en-IE" sz="2000" dirty="0"/>
              <a:t> an </a:t>
            </a:r>
            <a:r>
              <a:rPr lang="en-IE" sz="2000" dirty="0" err="1"/>
              <a:t>meánráta</a:t>
            </a:r>
            <a:r>
              <a:rPr lang="en-IE" sz="2000" dirty="0"/>
              <a:t> </a:t>
            </a:r>
            <a:r>
              <a:rPr lang="en-IE" sz="2000" dirty="0" err="1"/>
              <a:t>athraithe</a:t>
            </a:r>
            <a:r>
              <a:rPr lang="en-IE" sz="2000" dirty="0"/>
              <a:t>. </a:t>
            </a:r>
            <a:r>
              <a:rPr lang="en-IE" sz="2000" dirty="0" err="1"/>
              <a:t>Tá</a:t>
            </a:r>
            <a:r>
              <a:rPr lang="en-IE" sz="2000" dirty="0"/>
              <a:t> </a:t>
            </a:r>
            <a:r>
              <a:rPr lang="en-IE" sz="2000" dirty="0" err="1"/>
              <a:t>léiriú</a:t>
            </a:r>
            <a:r>
              <a:rPr lang="en-IE" sz="2000" dirty="0"/>
              <a:t> </a:t>
            </a:r>
            <a:r>
              <a:rPr lang="en-IE" sz="2000" dirty="0" err="1"/>
              <a:t>céimseatúil</a:t>
            </a:r>
            <a:r>
              <a:rPr lang="en-IE" sz="2000" dirty="0"/>
              <a:t> </a:t>
            </a:r>
            <a:r>
              <a:rPr lang="en-IE" sz="2000" dirty="0" err="1"/>
              <a:t>ann</a:t>
            </a:r>
            <a:r>
              <a:rPr lang="en-IE" sz="2000" dirty="0"/>
              <a:t> </a:t>
            </a:r>
            <a:r>
              <a:rPr lang="en-IE" sz="2000" dirty="0" err="1"/>
              <a:t>ar</a:t>
            </a:r>
            <a:r>
              <a:rPr lang="en-IE" sz="2000" dirty="0"/>
              <a:t> an </a:t>
            </a:r>
            <a:r>
              <a:rPr lang="en-IE" sz="2000" dirty="0" err="1"/>
              <a:t>ráta</a:t>
            </a:r>
            <a:r>
              <a:rPr lang="en-IE" sz="2000" dirty="0"/>
              <a:t> </a:t>
            </a:r>
            <a:r>
              <a:rPr lang="en-IE" sz="2000" dirty="0" err="1"/>
              <a:t>meandrach</a:t>
            </a:r>
            <a:r>
              <a:rPr lang="en-IE" sz="2000" dirty="0"/>
              <a:t> </a:t>
            </a:r>
            <a:r>
              <a:rPr lang="en-IE" sz="2000" dirty="0" err="1"/>
              <a:t>athraithe</a:t>
            </a:r>
            <a:r>
              <a:rPr lang="en-IE" sz="2000" dirty="0"/>
              <a:t> </a:t>
            </a:r>
            <a:r>
              <a:rPr lang="en-IE" sz="2000" dirty="0" err="1"/>
              <a:t>freisin</a:t>
            </a:r>
            <a:r>
              <a:rPr lang="en-IE" sz="2000" dirty="0"/>
              <a:t>. </a:t>
            </a:r>
            <a:r>
              <a:rPr lang="en-IE" sz="2000" dirty="0" err="1"/>
              <a:t>Bhfuil</a:t>
            </a:r>
            <a:r>
              <a:rPr lang="en-IE" sz="2000" dirty="0"/>
              <a:t> </a:t>
            </a:r>
            <a:r>
              <a:rPr lang="en-IE" sz="2000" dirty="0" err="1"/>
              <a:t>tuairim</a:t>
            </a:r>
            <a:r>
              <a:rPr lang="en-IE" sz="2000" dirty="0"/>
              <a:t> </a:t>
            </a:r>
            <a:r>
              <a:rPr lang="en-IE" sz="2000" dirty="0" err="1"/>
              <a:t>ag</a:t>
            </a:r>
            <a:r>
              <a:rPr lang="en-IE" sz="2000" dirty="0"/>
              <a:t> </a:t>
            </a:r>
            <a:r>
              <a:rPr lang="en-IE" sz="2000" dirty="0" err="1"/>
              <a:t>éinne</a:t>
            </a:r>
            <a:r>
              <a:rPr lang="en-IE" sz="2000" dirty="0"/>
              <a:t> </a:t>
            </a:r>
            <a:r>
              <a:rPr lang="en-IE" sz="2000" dirty="0" err="1"/>
              <a:t>céard</a:t>
            </a:r>
            <a:r>
              <a:rPr lang="en-IE" sz="2000" dirty="0"/>
              <a:t> é? 	</a:t>
            </a:r>
          </a:p>
          <a:p>
            <a:r>
              <a:rPr lang="en-IE" sz="2000" dirty="0">
                <a:solidFill>
                  <a:srgbClr val="990033"/>
                </a:solidFill>
              </a:rPr>
              <a:t>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p:txBody>
      </p:sp>
      <p:sp>
        <p:nvSpPr>
          <p:cNvPr id="8" name="Oval 7"/>
          <p:cNvSpPr/>
          <p:nvPr/>
        </p:nvSpPr>
        <p:spPr>
          <a:xfrm>
            <a:off x="4172786" y="1091527"/>
            <a:ext cx="180000" cy="18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2051720" y="620689"/>
            <a:ext cx="2808312" cy="25744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3851920" y="2553712"/>
                <a:ext cx="8693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3851920" y="2553712"/>
                <a:ext cx="869341" cy="40011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39068" y="2524317"/>
                <a:ext cx="4010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oMath>
                  </m:oMathPara>
                </a14:m>
                <a:endParaRPr lang="en-IE"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339068" y="2524317"/>
                <a:ext cx="401071" cy="40011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15104" y="1469018"/>
                <a:ext cx="6447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15104" y="1469018"/>
                <a:ext cx="644728" cy="338554"/>
              </a:xfrm>
              <a:prstGeom prst="rect">
                <a:avLst/>
              </a:prstGeom>
              <a:blipFill rotWithShape="1">
                <a:blip r:embed="rId6"/>
                <a:stretch>
                  <a:fillRect b="-8929"/>
                </a:stretch>
              </a:blipFill>
            </p:spPr>
            <p:txBody>
              <a:bodyPr/>
              <a:lstStyle/>
              <a:p>
                <a:r>
                  <a:rPr lang="en-IE">
                    <a:noFill/>
                  </a:rPr>
                  <a:t> </a:t>
                </a:r>
              </a:p>
            </p:txBody>
          </p:sp>
        </mc:Fallback>
      </mc:AlternateContent>
      <p:sp>
        <p:nvSpPr>
          <p:cNvPr id="26" name="Isosceles Triangle 25"/>
          <p:cNvSpPr/>
          <p:nvPr/>
        </p:nvSpPr>
        <p:spPr>
          <a:xfrm>
            <a:off x="3670103" y="1171812"/>
            <a:ext cx="612000" cy="540000"/>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3779912" y="1635511"/>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3779912" y="1635511"/>
                <a:ext cx="404277"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139952" y="1300698"/>
                <a:ext cx="224089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𝒇</m:t>
                      </m:r>
                      <m:r>
                        <a:rPr lang="en-IE" sz="2000" b="1" i="1" smtClean="0">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r>
                        <a:rPr lang="en-IE" sz="2000" b="1" i="1" smtClean="0">
                          <a:solidFill>
                            <a:srgbClr val="990033"/>
                          </a:solidFill>
                          <a:latin typeface="Cambria Math"/>
                        </a:rPr>
                        <m:t>)</m:t>
                      </m:r>
                      <m:r>
                        <a:rPr lang="en-IE" sz="2800" b="1" i="1" smtClean="0">
                          <a:solidFill>
                            <a:srgbClr val="990033"/>
                          </a:solidFill>
                          <a:latin typeface="Cambria Math"/>
                        </a:rPr>
                        <m:t>−</m:t>
                      </m:r>
                      <m:r>
                        <a:rPr lang="en-IE" sz="2000" b="1" i="1">
                          <a:solidFill>
                            <a:srgbClr val="990033"/>
                          </a:solidFill>
                          <a:latin typeface="Cambria Math"/>
                        </a:rPr>
                        <m:t>𝒇</m:t>
                      </m:r>
                      <m:r>
                        <a:rPr lang="en-IE" sz="2000" b="1" i="1">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oMath>
                  </m:oMathPara>
                </a14:m>
                <a:endParaRPr lang="en-IE" sz="2000" b="1" dirty="0">
                  <a:solidFill>
                    <a:srgbClr val="990033"/>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4139952" y="1300698"/>
                <a:ext cx="2240896" cy="400110"/>
              </a:xfrm>
              <a:prstGeom prst="rect">
                <a:avLst/>
              </a:prstGeom>
              <a:blipFill rotWithShape="1">
                <a:blip r:embed="rId8"/>
                <a:stretch>
                  <a:fillRect b="-1363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763364" y="5659619"/>
                <a:ext cx="3617272" cy="912942"/>
              </a:xfrm>
              <a:prstGeom prst="rect">
                <a:avLst/>
              </a:prstGeom>
              <a:noFill/>
              <a:ln>
                <a:solidFill>
                  <a:srgbClr val="990033"/>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𝒍𝒊𝒎</m:t>
                      </m:r>
                      <m:f>
                        <m:fPr>
                          <m:ctrlPr>
                            <a:rPr lang="en-IE" sz="2800" b="1" i="1">
                              <a:solidFill>
                                <a:srgbClr val="990033"/>
                              </a:solidFill>
                              <a:latin typeface="Cambria Math"/>
                            </a:rPr>
                          </m:ctrlPr>
                        </m:fPr>
                        <m:num>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a:rPr lang="en-IE" sz="2800" b="1" i="1">
                              <a:solidFill>
                                <a:srgbClr val="990033"/>
                              </a:solidFill>
                              <a:latin typeface="Cambria Math"/>
                            </a:rPr>
                            <m:t>𝒉</m:t>
                          </m:r>
                          <m:r>
                            <a:rPr lang="en-IE" sz="2800" b="1" i="1">
                              <a:solidFill>
                                <a:srgbClr val="990033"/>
                              </a:solidFill>
                              <a:latin typeface="Cambria Math"/>
                            </a:rPr>
                            <m:t>)</m:t>
                          </m:r>
                          <m:r>
                            <m:rPr>
                              <m:nor/>
                            </m:rPr>
                            <a:rPr lang="en-IE" sz="2800" b="1" dirty="0">
                              <a:solidFill>
                                <a:srgbClr val="990033"/>
                              </a:solidFill>
                            </a:rPr>
                            <m:t> </m:t>
                          </m:r>
                          <m:r>
                            <a:rPr lang="en-IE" sz="2800" b="1">
                              <a:solidFill>
                                <a:srgbClr val="990033"/>
                              </a:solidFill>
                              <a:latin typeface="Cambria Math"/>
                            </a:rPr>
                            <m:t>−</m:t>
                          </m:r>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m:rPr>
                              <m:nor/>
                            </m:rPr>
                            <a:rPr lang="en-IE" sz="2800" b="1" dirty="0">
                              <a:solidFill>
                                <a:srgbClr val="990033"/>
                              </a:solidFill>
                            </a:rPr>
                            <m:t> </m:t>
                          </m:r>
                        </m:num>
                        <m:den>
                          <m:r>
                            <a:rPr lang="en-IE" sz="2800" b="1" i="1" smtClean="0">
                              <a:solidFill>
                                <a:srgbClr val="990033"/>
                              </a:solidFill>
                              <a:latin typeface="Cambria Math"/>
                            </a:rPr>
                            <m:t>𝒉</m:t>
                          </m:r>
                        </m:den>
                      </m:f>
                    </m:oMath>
                  </m:oMathPara>
                </a14:m>
                <a:endParaRPr lang="en-IE" sz="2800" b="1" dirty="0">
                  <a:solidFill>
                    <a:srgbClr val="990033"/>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763364" y="5659619"/>
                <a:ext cx="3617272" cy="912942"/>
              </a:xfrm>
              <a:prstGeom prst="rect">
                <a:avLst/>
              </a:prstGeom>
              <a:blipFill rotWithShape="1">
                <a:blip r:embed="rId9"/>
                <a:stretch>
                  <a:fillRect/>
                </a:stretch>
              </a:blipFill>
              <a:ln>
                <a:solidFill>
                  <a:srgbClr val="990033"/>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907704" y="950458"/>
                <a:ext cx="1019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r>
                        <a:rPr lang="en-IE" sz="1600" b="1" i="1" smtClean="0">
                          <a:solidFill>
                            <a:srgbClr val="990033"/>
                          </a:solidFill>
                          <a:latin typeface="Cambria Math"/>
                        </a:rPr>
                        <m:t>𝒉</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1907704" y="950458"/>
                <a:ext cx="1019638" cy="338554"/>
              </a:xfrm>
              <a:prstGeom prst="rect">
                <a:avLst/>
              </a:prstGeom>
              <a:blipFill rotWithShape="1">
                <a:blip r:embed="rId10"/>
                <a:stretch>
                  <a:fillRect b="-10909"/>
                </a:stretch>
              </a:blipFill>
            </p:spPr>
            <p:txBody>
              <a:bodyPr/>
              <a:lstStyle/>
              <a:p>
                <a:r>
                  <a:rPr lang="en-IE">
                    <a:noFill/>
                  </a:rPr>
                  <a:t> </a:t>
                </a:r>
              </a:p>
            </p:txBody>
          </p:sp>
        </mc:Fallback>
      </mc:AlternateContent>
      <p:cxnSp>
        <p:nvCxnSpPr>
          <p:cNvPr id="11" name="Straight Connector 10"/>
          <p:cNvCxnSpPr/>
          <p:nvPr/>
        </p:nvCxnSpPr>
        <p:spPr>
          <a:xfrm flipH="1">
            <a:off x="2941864" y="171181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33068" y="1188126"/>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01392" y="2518790"/>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283968" y="2518774"/>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784000" y="490052"/>
            <a:ext cx="8013824" cy="5410200"/>
            <a:chOff x="8784000" y="490052"/>
            <a:chExt cx="8013824" cy="5410200"/>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4976" y="490052"/>
              <a:ext cx="763284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4764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66194" y="620688"/>
            <a:ext cx="5410800" cy="3394800"/>
          </a:xfrm>
          <a:prstGeom prst="rect">
            <a:avLst/>
          </a:prstGeom>
          <a:blipFill dpi="0" rotWithShape="1">
            <a:blip r:embed="rId2">
              <a:alphaModFix amt="46000"/>
            </a:blip>
            <a:srcRect/>
            <a:stretch>
              <a:fillRect/>
            </a:stretch>
          </a:blip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 name="Oval 7"/>
          <p:cNvSpPr/>
          <p:nvPr/>
        </p:nvSpPr>
        <p:spPr>
          <a:xfrm>
            <a:off x="3923928" y="1304784"/>
            <a:ext cx="180000" cy="18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2195736" y="692696"/>
            <a:ext cx="2448272" cy="250245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3630651" y="2553712"/>
                <a:ext cx="8693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3630651" y="2553712"/>
                <a:ext cx="869341" cy="400110"/>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39068" y="2524317"/>
                <a:ext cx="4010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oMath>
                  </m:oMathPara>
                </a14:m>
                <a:endParaRPr lang="en-IE"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339068" y="2524317"/>
                <a:ext cx="401071" cy="40011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15104" y="1469018"/>
                <a:ext cx="6447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15104" y="1469018"/>
                <a:ext cx="644728" cy="338554"/>
              </a:xfrm>
              <a:prstGeom prst="rect">
                <a:avLst/>
              </a:prstGeom>
              <a:blipFill rotWithShape="1">
                <a:blip r:embed="rId6"/>
                <a:stretch>
                  <a:fillRect b="-8929"/>
                </a:stretch>
              </a:blipFill>
            </p:spPr>
            <p:txBody>
              <a:bodyPr/>
              <a:lstStyle/>
              <a:p>
                <a:r>
                  <a:rPr lang="en-IE">
                    <a:noFill/>
                  </a:rPr>
                  <a:t> </a:t>
                </a:r>
              </a:p>
            </p:txBody>
          </p:sp>
        </mc:Fallback>
      </mc:AlternateContent>
      <p:sp>
        <p:nvSpPr>
          <p:cNvPr id="26" name="Isosceles Triangle 25"/>
          <p:cNvSpPr/>
          <p:nvPr/>
        </p:nvSpPr>
        <p:spPr>
          <a:xfrm>
            <a:off x="3670103" y="1394784"/>
            <a:ext cx="343825" cy="317028"/>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3635896" y="1635511"/>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3635896" y="1635511"/>
                <a:ext cx="404277"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013928" y="1383463"/>
                <a:ext cx="224089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𝒇</m:t>
                      </m:r>
                      <m:r>
                        <a:rPr lang="en-IE" sz="2000" b="1" i="1" smtClean="0">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r>
                        <a:rPr lang="en-IE" sz="2000" b="1" i="1" smtClean="0">
                          <a:solidFill>
                            <a:srgbClr val="990033"/>
                          </a:solidFill>
                          <a:latin typeface="Cambria Math"/>
                        </a:rPr>
                        <m:t>)</m:t>
                      </m:r>
                      <m:r>
                        <a:rPr lang="en-IE" sz="2800" b="1" i="1" smtClean="0">
                          <a:solidFill>
                            <a:srgbClr val="990033"/>
                          </a:solidFill>
                          <a:latin typeface="Cambria Math"/>
                        </a:rPr>
                        <m:t>−</m:t>
                      </m:r>
                      <m:r>
                        <a:rPr lang="en-IE" sz="2000" b="1" i="1">
                          <a:solidFill>
                            <a:srgbClr val="990033"/>
                          </a:solidFill>
                          <a:latin typeface="Cambria Math"/>
                        </a:rPr>
                        <m:t>𝒇</m:t>
                      </m:r>
                      <m:r>
                        <a:rPr lang="en-IE" sz="2000" b="1" i="1">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oMath>
                  </m:oMathPara>
                </a14:m>
                <a:endParaRPr lang="en-IE" sz="2000" b="1" dirty="0">
                  <a:solidFill>
                    <a:srgbClr val="990033"/>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4013928" y="1383463"/>
                <a:ext cx="2240896" cy="400110"/>
              </a:xfrm>
              <a:prstGeom prst="rect">
                <a:avLst/>
              </a:prstGeom>
              <a:blipFill rotWithShape="1">
                <a:blip r:embed="rId8"/>
                <a:stretch>
                  <a:fillRect b="-1363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763364" y="5659619"/>
                <a:ext cx="3617272" cy="912942"/>
              </a:xfrm>
              <a:prstGeom prst="rect">
                <a:avLst/>
              </a:prstGeom>
              <a:noFill/>
              <a:ln>
                <a:solidFill>
                  <a:srgbClr val="990033"/>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𝒍𝒊𝒎</m:t>
                      </m:r>
                      <m:f>
                        <m:fPr>
                          <m:ctrlPr>
                            <a:rPr lang="en-IE" sz="2800" b="1" i="1">
                              <a:solidFill>
                                <a:srgbClr val="990033"/>
                              </a:solidFill>
                              <a:latin typeface="Cambria Math"/>
                            </a:rPr>
                          </m:ctrlPr>
                        </m:fPr>
                        <m:num>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a:rPr lang="en-IE" sz="2800" b="1" i="1">
                              <a:solidFill>
                                <a:srgbClr val="990033"/>
                              </a:solidFill>
                              <a:latin typeface="Cambria Math"/>
                            </a:rPr>
                            <m:t>𝒉</m:t>
                          </m:r>
                          <m:r>
                            <a:rPr lang="en-IE" sz="2800" b="1" i="1">
                              <a:solidFill>
                                <a:srgbClr val="990033"/>
                              </a:solidFill>
                              <a:latin typeface="Cambria Math"/>
                            </a:rPr>
                            <m:t>)</m:t>
                          </m:r>
                          <m:r>
                            <m:rPr>
                              <m:nor/>
                            </m:rPr>
                            <a:rPr lang="en-IE" sz="2800" b="1" dirty="0">
                              <a:solidFill>
                                <a:srgbClr val="990033"/>
                              </a:solidFill>
                            </a:rPr>
                            <m:t> </m:t>
                          </m:r>
                          <m:r>
                            <a:rPr lang="en-IE" sz="2800" b="1">
                              <a:solidFill>
                                <a:srgbClr val="990033"/>
                              </a:solidFill>
                              <a:latin typeface="Cambria Math"/>
                            </a:rPr>
                            <m:t>−</m:t>
                          </m:r>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m:rPr>
                              <m:nor/>
                            </m:rPr>
                            <a:rPr lang="en-IE" sz="2800" b="1" dirty="0">
                              <a:solidFill>
                                <a:srgbClr val="990033"/>
                              </a:solidFill>
                            </a:rPr>
                            <m:t> </m:t>
                          </m:r>
                        </m:num>
                        <m:den>
                          <m:r>
                            <a:rPr lang="en-IE" sz="2800" b="1" i="1" smtClean="0">
                              <a:solidFill>
                                <a:srgbClr val="990033"/>
                              </a:solidFill>
                              <a:latin typeface="Cambria Math"/>
                            </a:rPr>
                            <m:t>𝒉</m:t>
                          </m:r>
                        </m:den>
                      </m:f>
                    </m:oMath>
                  </m:oMathPara>
                </a14:m>
                <a:endParaRPr lang="en-IE" sz="2800" b="1" dirty="0">
                  <a:solidFill>
                    <a:srgbClr val="990033"/>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763364" y="5659619"/>
                <a:ext cx="3617272" cy="912942"/>
              </a:xfrm>
              <a:prstGeom prst="rect">
                <a:avLst/>
              </a:prstGeom>
              <a:blipFill rotWithShape="1">
                <a:blip r:embed="rId9"/>
                <a:stretch>
                  <a:fillRect/>
                </a:stretch>
              </a:blipFill>
              <a:ln>
                <a:solidFill>
                  <a:srgbClr val="990033"/>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907704" y="950458"/>
                <a:ext cx="1019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r>
                        <a:rPr lang="en-IE" sz="1600" b="1" i="1" smtClean="0">
                          <a:solidFill>
                            <a:srgbClr val="990033"/>
                          </a:solidFill>
                          <a:latin typeface="Cambria Math"/>
                        </a:rPr>
                        <m:t>𝒉</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1907704" y="950458"/>
                <a:ext cx="1019638" cy="338554"/>
              </a:xfrm>
              <a:prstGeom prst="rect">
                <a:avLst/>
              </a:prstGeom>
              <a:blipFill rotWithShape="1">
                <a:blip r:embed="rId10"/>
                <a:stretch>
                  <a:fillRect b="-10909"/>
                </a:stretch>
              </a:blipFill>
            </p:spPr>
            <p:txBody>
              <a:bodyPr/>
              <a:lstStyle/>
              <a:p>
                <a:r>
                  <a:rPr lang="en-IE">
                    <a:noFill/>
                  </a:rPr>
                  <a:t> </a:t>
                </a:r>
              </a:p>
            </p:txBody>
          </p:sp>
        </mc:Fallback>
      </mc:AlternateContent>
      <p:cxnSp>
        <p:nvCxnSpPr>
          <p:cNvPr id="11" name="Straight Connector 10"/>
          <p:cNvCxnSpPr/>
          <p:nvPr/>
        </p:nvCxnSpPr>
        <p:spPr>
          <a:xfrm flipH="1">
            <a:off x="2941864" y="171181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33068" y="1188126"/>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01392" y="2518790"/>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62699" y="2518774"/>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784000" y="490052"/>
            <a:ext cx="8013824" cy="5410200"/>
            <a:chOff x="8784000" y="490052"/>
            <a:chExt cx="8013824" cy="5410200"/>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4976" y="490052"/>
              <a:ext cx="763284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58885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866194" y="620688"/>
            <a:ext cx="5410800" cy="3394800"/>
          </a:xfrm>
          <a:prstGeom prst="rect">
            <a:avLst/>
          </a:prstGeom>
          <a:blipFill dpi="0" rotWithShape="1">
            <a:blip r:embed="rId2">
              <a:alphaModFix amt="46000"/>
            </a:blip>
            <a:srcRect/>
            <a:stretch>
              <a:fillRect/>
            </a:stretch>
          </a:blip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Oval 11"/>
          <p:cNvSpPr/>
          <p:nvPr/>
        </p:nvSpPr>
        <p:spPr>
          <a:xfrm>
            <a:off x="3563888" y="1603573"/>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 name="Oval 7"/>
          <p:cNvSpPr/>
          <p:nvPr/>
        </p:nvSpPr>
        <p:spPr>
          <a:xfrm>
            <a:off x="3732850" y="1445641"/>
            <a:ext cx="180000" cy="18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9" name="Straight Connector 8"/>
          <p:cNvCxnSpPr/>
          <p:nvPr/>
        </p:nvCxnSpPr>
        <p:spPr>
          <a:xfrm flipV="1">
            <a:off x="2051720" y="620689"/>
            <a:ext cx="2736304" cy="25744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3414627" y="2708920"/>
                <a:ext cx="8693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3414627" y="2708920"/>
                <a:ext cx="869341" cy="40011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39068" y="2524317"/>
                <a:ext cx="40107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𝒂</m:t>
                      </m:r>
                    </m:oMath>
                  </m:oMathPara>
                </a14:m>
                <a:endParaRPr lang="en-IE"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339068" y="2524317"/>
                <a:ext cx="401071" cy="40011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15104" y="1469018"/>
                <a:ext cx="6447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15104" y="1469018"/>
                <a:ext cx="644728" cy="338554"/>
              </a:xfrm>
              <a:prstGeom prst="rect">
                <a:avLst/>
              </a:prstGeom>
              <a:blipFill rotWithShape="1">
                <a:blip r:embed="rId6"/>
                <a:stretch>
                  <a:fillRect b="-8929"/>
                </a:stretch>
              </a:blipFill>
            </p:spPr>
            <p:txBody>
              <a:bodyPr/>
              <a:lstStyle/>
              <a:p>
                <a:r>
                  <a:rPr lang="en-IE">
                    <a:noFill/>
                  </a:rPr>
                  <a:t> </a:t>
                </a:r>
              </a:p>
            </p:txBody>
          </p:sp>
        </mc:Fallback>
      </mc:AlternateContent>
      <p:sp>
        <p:nvSpPr>
          <p:cNvPr id="26" name="Isosceles Triangle 25"/>
          <p:cNvSpPr/>
          <p:nvPr/>
        </p:nvSpPr>
        <p:spPr>
          <a:xfrm>
            <a:off x="3627270" y="1530825"/>
            <a:ext cx="216000" cy="187235"/>
          </a:xfrm>
          <a:prstGeom prst="triangle">
            <a:avLst>
              <a:gd name="adj" fmla="val 100000"/>
            </a:avLst>
          </a:prstGeom>
          <a:solidFill>
            <a:srgbClr val="7030A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3577773" y="1655347"/>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𝒉</m:t>
                      </m:r>
                    </m:oMath>
                  </m:oMathPara>
                </a14:m>
                <a:endParaRPr lang="en-IE" sz="1400"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3577773" y="1655347"/>
                <a:ext cx="404277"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912850" y="1438252"/>
                <a:ext cx="224089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𝒇</m:t>
                      </m:r>
                      <m:r>
                        <a:rPr lang="en-IE" sz="2000" b="1" i="1" smtClean="0">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r>
                        <a:rPr lang="en-IE" sz="2000" b="1" i="1" smtClean="0">
                          <a:solidFill>
                            <a:srgbClr val="990033"/>
                          </a:solidFill>
                          <a:latin typeface="Cambria Math"/>
                        </a:rPr>
                        <m:t>𝒉</m:t>
                      </m:r>
                      <m:r>
                        <a:rPr lang="en-IE" sz="2000" b="1" i="1" smtClean="0">
                          <a:solidFill>
                            <a:srgbClr val="990033"/>
                          </a:solidFill>
                          <a:latin typeface="Cambria Math"/>
                        </a:rPr>
                        <m:t>)</m:t>
                      </m:r>
                      <m:r>
                        <a:rPr lang="en-IE" sz="2800" b="1" i="1" smtClean="0">
                          <a:solidFill>
                            <a:srgbClr val="990033"/>
                          </a:solidFill>
                          <a:latin typeface="Cambria Math"/>
                        </a:rPr>
                        <m:t>−</m:t>
                      </m:r>
                      <m:r>
                        <a:rPr lang="en-IE" sz="2000" b="1" i="1">
                          <a:solidFill>
                            <a:srgbClr val="990033"/>
                          </a:solidFill>
                          <a:latin typeface="Cambria Math"/>
                        </a:rPr>
                        <m:t>𝒇</m:t>
                      </m:r>
                      <m:r>
                        <a:rPr lang="en-IE" sz="2000" b="1" i="1">
                          <a:solidFill>
                            <a:srgbClr val="990033"/>
                          </a:solidFill>
                          <a:latin typeface="Cambria Math"/>
                        </a:rPr>
                        <m:t>(</m:t>
                      </m:r>
                      <m:r>
                        <a:rPr lang="en-IE" sz="2000" b="1" i="1" smtClean="0">
                          <a:solidFill>
                            <a:srgbClr val="990033"/>
                          </a:solidFill>
                          <a:latin typeface="Cambria Math"/>
                        </a:rPr>
                        <m:t>𝒂</m:t>
                      </m:r>
                      <m:r>
                        <a:rPr lang="en-IE" sz="2000" b="1" i="1" smtClean="0">
                          <a:solidFill>
                            <a:srgbClr val="990033"/>
                          </a:solidFill>
                          <a:latin typeface="Cambria Math"/>
                        </a:rPr>
                        <m:t>)</m:t>
                      </m:r>
                    </m:oMath>
                  </m:oMathPara>
                </a14:m>
                <a:endParaRPr lang="en-IE" sz="2000" b="1" dirty="0">
                  <a:solidFill>
                    <a:srgbClr val="990033"/>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3912850" y="1438252"/>
                <a:ext cx="2240896" cy="400110"/>
              </a:xfrm>
              <a:prstGeom prst="rect">
                <a:avLst/>
              </a:prstGeom>
              <a:blipFill rotWithShape="1">
                <a:blip r:embed="rId8"/>
                <a:stretch>
                  <a:fillRect b="-1363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763364" y="5659619"/>
                <a:ext cx="3559564" cy="912942"/>
              </a:xfrm>
              <a:prstGeom prst="rect">
                <a:avLst/>
              </a:prstGeom>
              <a:noFill/>
              <a:ln>
                <a:solidFill>
                  <a:srgbClr val="990033"/>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IE" sz="2800" b="1" i="1" smtClean="0">
                              <a:solidFill>
                                <a:srgbClr val="990033"/>
                              </a:solidFill>
                              <a:latin typeface="Cambria Math"/>
                            </a:rPr>
                          </m:ctrlPr>
                        </m:funcPr>
                        <m:fName>
                          <m:limLow>
                            <m:limLowPr>
                              <m:ctrlPr>
                                <a:rPr lang="en-IE" sz="2800" b="1" i="1" smtClean="0">
                                  <a:solidFill>
                                    <a:srgbClr val="990033"/>
                                  </a:solidFill>
                                  <a:latin typeface="Cambria Math"/>
                                </a:rPr>
                              </m:ctrlPr>
                            </m:limLowPr>
                            <m:e>
                              <m:r>
                                <m:rPr>
                                  <m:sty m:val="p"/>
                                </m:rPr>
                                <a:rPr lang="en-IE" sz="2800" smtClean="0">
                                  <a:solidFill>
                                    <a:srgbClr val="990033"/>
                                  </a:solidFill>
                                  <a:latin typeface="Cambria Math"/>
                                </a:rPr>
                                <m:t>lim</m:t>
                              </m:r>
                            </m:e>
                            <m:lim>
                              <m:r>
                                <a:rPr lang="en-IE" sz="2800" b="1" i="1" smtClean="0">
                                  <a:solidFill>
                                    <a:srgbClr val="990033"/>
                                  </a:solidFill>
                                  <a:latin typeface="Cambria Math"/>
                                </a:rPr>
                                <m:t>𝒉</m:t>
                              </m:r>
                              <m:r>
                                <a:rPr lang="en-IE" sz="2800" b="1" i="1" smtClean="0">
                                  <a:solidFill>
                                    <a:srgbClr val="990033"/>
                                  </a:solidFill>
                                  <a:latin typeface="Cambria Math"/>
                                  <a:ea typeface="Cambria Math"/>
                                </a:rPr>
                                <m:t>→</m:t>
                              </m:r>
                              <m:r>
                                <a:rPr lang="en-IE" sz="2800" b="1" i="1" smtClean="0">
                                  <a:solidFill>
                                    <a:srgbClr val="990033"/>
                                  </a:solidFill>
                                  <a:latin typeface="Cambria Math"/>
                                  <a:ea typeface="Cambria Math"/>
                                </a:rPr>
                                <m:t>𝟎</m:t>
                              </m:r>
                            </m:lim>
                          </m:limLow>
                        </m:fName>
                        <m:e>
                          <m:f>
                            <m:fPr>
                              <m:ctrlPr>
                                <a:rPr lang="en-IE" sz="2800" b="1" i="1">
                                  <a:solidFill>
                                    <a:srgbClr val="990033"/>
                                  </a:solidFill>
                                  <a:latin typeface="Cambria Math"/>
                                </a:rPr>
                              </m:ctrlPr>
                            </m:fPr>
                            <m:num>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a:rPr lang="en-IE" sz="2800" b="1" i="1">
                                  <a:solidFill>
                                    <a:srgbClr val="990033"/>
                                  </a:solidFill>
                                  <a:latin typeface="Cambria Math"/>
                                </a:rPr>
                                <m:t>𝒉</m:t>
                              </m:r>
                              <m:r>
                                <a:rPr lang="en-IE" sz="2800" b="1" i="1">
                                  <a:solidFill>
                                    <a:srgbClr val="990033"/>
                                  </a:solidFill>
                                  <a:latin typeface="Cambria Math"/>
                                </a:rPr>
                                <m:t>)</m:t>
                              </m:r>
                              <m:r>
                                <m:rPr>
                                  <m:nor/>
                                </m:rPr>
                                <a:rPr lang="en-IE" sz="2800" b="1" dirty="0">
                                  <a:solidFill>
                                    <a:srgbClr val="990033"/>
                                  </a:solidFill>
                                </a:rPr>
                                <m:t> </m:t>
                              </m:r>
                              <m:r>
                                <a:rPr lang="en-IE" sz="2800" b="1">
                                  <a:solidFill>
                                    <a:srgbClr val="990033"/>
                                  </a:solidFill>
                                  <a:latin typeface="Cambria Math"/>
                                </a:rPr>
                                <m:t>−</m:t>
                              </m:r>
                              <m:r>
                                <a:rPr lang="en-IE" sz="2800" b="1" i="1">
                                  <a:solidFill>
                                    <a:srgbClr val="990033"/>
                                  </a:solidFill>
                                  <a:latin typeface="Cambria Math"/>
                                </a:rPr>
                                <m:t>𝒇</m:t>
                              </m:r>
                              <m:r>
                                <a:rPr lang="en-IE" sz="2800" b="1" i="1">
                                  <a:solidFill>
                                    <a:srgbClr val="990033"/>
                                  </a:solidFill>
                                  <a:latin typeface="Cambria Math"/>
                                </a:rPr>
                                <m:t>(</m:t>
                              </m:r>
                              <m:r>
                                <a:rPr lang="en-IE" sz="2800" b="1" i="1">
                                  <a:solidFill>
                                    <a:srgbClr val="990033"/>
                                  </a:solidFill>
                                  <a:latin typeface="Cambria Math"/>
                                </a:rPr>
                                <m:t>𝒂</m:t>
                              </m:r>
                              <m:r>
                                <a:rPr lang="en-IE" sz="2800" b="1" i="1">
                                  <a:solidFill>
                                    <a:srgbClr val="990033"/>
                                  </a:solidFill>
                                  <a:latin typeface="Cambria Math"/>
                                </a:rPr>
                                <m:t>)</m:t>
                              </m:r>
                              <m:r>
                                <m:rPr>
                                  <m:nor/>
                                </m:rPr>
                                <a:rPr lang="en-IE" sz="2800" b="1" dirty="0">
                                  <a:solidFill>
                                    <a:srgbClr val="990033"/>
                                  </a:solidFill>
                                </a:rPr>
                                <m:t> </m:t>
                              </m:r>
                            </m:num>
                            <m:den>
                              <m:r>
                                <a:rPr lang="en-IE" sz="2800" b="1" i="1">
                                  <a:solidFill>
                                    <a:srgbClr val="990033"/>
                                  </a:solidFill>
                                  <a:latin typeface="Cambria Math"/>
                                </a:rPr>
                                <m:t>𝒉</m:t>
                              </m:r>
                            </m:den>
                          </m:f>
                        </m:e>
                      </m:func>
                    </m:oMath>
                  </m:oMathPara>
                </a14:m>
                <a:endParaRPr lang="en-IE" sz="2800" b="1" dirty="0">
                  <a:solidFill>
                    <a:srgbClr val="990033"/>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763364" y="5659619"/>
                <a:ext cx="3559564" cy="912942"/>
              </a:xfrm>
              <a:prstGeom prst="rect">
                <a:avLst/>
              </a:prstGeom>
              <a:blipFill rotWithShape="1">
                <a:blip r:embed="rId9"/>
                <a:stretch>
                  <a:fillRect/>
                </a:stretch>
              </a:blipFill>
              <a:ln>
                <a:solidFill>
                  <a:srgbClr val="990033"/>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051720" y="1265019"/>
                <a:ext cx="1019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smtClean="0">
                          <a:solidFill>
                            <a:srgbClr val="990033"/>
                          </a:solidFill>
                          <a:latin typeface="Cambria Math"/>
                        </a:rPr>
                        <m:t>𝒇</m:t>
                      </m:r>
                      <m:r>
                        <a:rPr lang="en-IE" sz="1600" b="1" i="1" smtClean="0">
                          <a:solidFill>
                            <a:srgbClr val="990033"/>
                          </a:solidFill>
                          <a:latin typeface="Cambria Math"/>
                        </a:rPr>
                        <m:t>(</m:t>
                      </m:r>
                      <m:r>
                        <a:rPr lang="en-IE" sz="1600" b="1" i="1" smtClean="0">
                          <a:solidFill>
                            <a:srgbClr val="990033"/>
                          </a:solidFill>
                          <a:latin typeface="Cambria Math"/>
                        </a:rPr>
                        <m:t>𝒂</m:t>
                      </m:r>
                      <m:r>
                        <a:rPr lang="en-IE" sz="1600" b="1" i="1" smtClean="0">
                          <a:solidFill>
                            <a:srgbClr val="990033"/>
                          </a:solidFill>
                          <a:latin typeface="Cambria Math"/>
                        </a:rPr>
                        <m:t>+</m:t>
                      </m:r>
                      <m:r>
                        <a:rPr lang="en-IE" sz="1600" b="1" i="1" smtClean="0">
                          <a:solidFill>
                            <a:srgbClr val="990033"/>
                          </a:solidFill>
                          <a:latin typeface="Cambria Math"/>
                        </a:rPr>
                        <m:t>𝒉</m:t>
                      </m:r>
                      <m:r>
                        <a:rPr lang="en-IE" sz="1600" b="1" i="1" smtClean="0">
                          <a:solidFill>
                            <a:srgbClr val="990033"/>
                          </a:solidFill>
                          <a:latin typeface="Cambria Math"/>
                        </a:rPr>
                        <m:t>)</m:t>
                      </m:r>
                    </m:oMath>
                  </m:oMathPara>
                </a14:m>
                <a:endParaRPr lang="en-IE" sz="1600" b="1"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2051720" y="1265019"/>
                <a:ext cx="1019638" cy="338554"/>
              </a:xfrm>
              <a:prstGeom prst="rect">
                <a:avLst/>
              </a:prstGeom>
              <a:blipFill rotWithShape="1">
                <a:blip r:embed="rId10"/>
                <a:stretch>
                  <a:fillRect b="-10909"/>
                </a:stretch>
              </a:blipFill>
            </p:spPr>
            <p:txBody>
              <a:bodyPr/>
              <a:lstStyle/>
              <a:p>
                <a:r>
                  <a:rPr lang="en-IE">
                    <a:noFill/>
                  </a:rPr>
                  <a:t> </a:t>
                </a:r>
              </a:p>
            </p:txBody>
          </p:sp>
        </mc:Fallback>
      </mc:AlternateContent>
      <p:cxnSp>
        <p:nvCxnSpPr>
          <p:cNvPr id="20" name="Straight Connector 19"/>
          <p:cNvCxnSpPr/>
          <p:nvPr/>
        </p:nvCxnSpPr>
        <p:spPr>
          <a:xfrm flipH="1">
            <a:off x="2941864" y="1711812"/>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933068" y="1519288"/>
            <a:ext cx="108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601392" y="2518790"/>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834668" y="2518774"/>
            <a:ext cx="0" cy="10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784000" y="490052"/>
            <a:ext cx="8013824" cy="5410200"/>
            <a:chOff x="8784000" y="490052"/>
            <a:chExt cx="8013824" cy="5410200"/>
          </a:xfrm>
        </p:grpSpPr>
        <p:sp>
          <p:nvSpPr>
            <p:cNvPr id="17" name="Rounded Rectangle 16"/>
            <p:cNvSpPr/>
            <p:nvPr/>
          </p:nvSpPr>
          <p:spPr>
            <a:xfrm rot="16200000">
              <a:off x="815400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433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4976" y="490052"/>
              <a:ext cx="763284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81276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2685"/>
            <a:ext cx="7772400" cy="1470025"/>
          </a:xfrm>
        </p:spPr>
        <p:txBody>
          <a:bodyPr>
            <a:normAutofit fontScale="90000"/>
          </a:bodyPr>
          <a:lstStyle/>
          <a:p>
            <a:r>
              <a:rPr lang="en-IE" b="1" i="1" dirty="0" err="1" smtClean="0">
                <a:solidFill>
                  <a:srgbClr val="990033"/>
                </a:solidFill>
                <a:effectLst>
                  <a:outerShdw blurRad="38100" dist="38100" dir="2700000" algn="tl">
                    <a:srgbClr val="000000">
                      <a:alpha val="43137"/>
                    </a:srgbClr>
                  </a:outerShdw>
                </a:effectLst>
              </a:rPr>
              <a:t>Calcalas</a:t>
            </a:r>
            <a:r>
              <a:rPr lang="en-IE" b="1" i="1" dirty="0">
                <a:solidFill>
                  <a:srgbClr val="990033"/>
                </a:solidFill>
                <a:effectLst>
                  <a:outerShdw blurRad="38100" dist="38100" dir="2700000" algn="tl">
                    <a:srgbClr val="000000">
                      <a:alpha val="43137"/>
                    </a:srgbClr>
                  </a:outerShdw>
                </a:effectLst>
              </a:rPr>
              <a:t/>
            </a:r>
            <a:br>
              <a:rPr lang="en-IE" b="1" i="1" dirty="0">
                <a:solidFill>
                  <a:srgbClr val="990033"/>
                </a:solidFill>
                <a:effectLst>
                  <a:outerShdw blurRad="38100" dist="38100" dir="2700000" algn="tl">
                    <a:srgbClr val="000000">
                      <a:alpha val="43137"/>
                    </a:srgbClr>
                  </a:outerShdw>
                </a:effectLst>
              </a:rPr>
            </a:br>
            <a:r>
              <a:rPr lang="en-IE" sz="3600" b="1" i="1" dirty="0" err="1" smtClean="0">
                <a:solidFill>
                  <a:srgbClr val="990033"/>
                </a:solidFill>
                <a:effectLst>
                  <a:outerShdw blurRad="38100" dist="38100" dir="2700000" algn="tl">
                    <a:srgbClr val="000000">
                      <a:alpha val="43137"/>
                    </a:srgbClr>
                  </a:outerShdw>
                </a:effectLst>
              </a:rPr>
              <a:t>Staidéar</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ar</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athrú</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conas</a:t>
            </a:r>
            <a:r>
              <a:rPr lang="en-IE" sz="3600" b="1" i="1" dirty="0" smtClean="0">
                <a:solidFill>
                  <a:srgbClr val="990033"/>
                </a:solidFill>
                <a:effectLst>
                  <a:outerShdw blurRad="38100" dist="38100" dir="2700000" algn="tl">
                    <a:srgbClr val="000000">
                      <a:alpha val="43137"/>
                    </a:srgbClr>
                  </a:outerShdw>
                </a:effectLst>
              </a:rPr>
              <a:t> a </a:t>
            </a:r>
            <a:r>
              <a:rPr lang="en-IE" sz="3600" b="1" i="1" dirty="0" err="1" smtClean="0">
                <a:solidFill>
                  <a:srgbClr val="990033"/>
                </a:solidFill>
                <a:effectLst>
                  <a:outerShdw blurRad="38100" dist="38100" dir="2700000" algn="tl">
                    <a:srgbClr val="000000">
                      <a:alpha val="43137"/>
                    </a:srgbClr>
                  </a:outerShdw>
                </a:effectLst>
              </a:rPr>
              <a:t>athraíonn</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rudaí</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agus</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cé</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chomh</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tapa</a:t>
            </a:r>
            <a:r>
              <a:rPr lang="en-IE" sz="3600" b="1" i="1" dirty="0" smtClean="0">
                <a:solidFill>
                  <a:srgbClr val="990033"/>
                </a:solidFill>
                <a:effectLst>
                  <a:outerShdw blurRad="38100" dist="38100" dir="2700000" algn="tl">
                    <a:srgbClr val="000000">
                      <a:alpha val="43137"/>
                    </a:srgbClr>
                  </a:outerShdw>
                </a:effectLst>
              </a:rPr>
              <a:t>  </a:t>
            </a:r>
            <a:endParaRPr lang="en-IE" sz="3600" b="1" i="1" dirty="0">
              <a:solidFill>
                <a:srgbClr val="990033"/>
              </a:solidFill>
              <a:effectLst>
                <a:outerShdw blurRad="38100" dist="38100" dir="2700000" algn="tl">
                  <a:srgbClr val="000000">
                    <a:alpha val="43137"/>
                  </a:srgbClr>
                </a:outerShdw>
              </a:effectLst>
            </a:endParaRPr>
          </a:p>
        </p:txBody>
      </p:sp>
      <p:pic>
        <p:nvPicPr>
          <p:cNvPr id="4" name="Picture 3" descr="newton.jpg"/>
          <p:cNvPicPr>
            <a:picLocks noChangeAspect="1"/>
          </p:cNvPicPr>
          <p:nvPr/>
        </p:nvPicPr>
        <p:blipFill>
          <a:blip r:embed="rId3" cstate="print"/>
          <a:stretch>
            <a:fillRect/>
          </a:stretch>
        </p:blipFill>
        <p:spPr>
          <a:xfrm>
            <a:off x="539552" y="260652"/>
            <a:ext cx="1752600" cy="2619375"/>
          </a:xfrm>
          <a:prstGeom prst="rect">
            <a:avLst/>
          </a:prstGeom>
        </p:spPr>
      </p:pic>
      <p:pic>
        <p:nvPicPr>
          <p:cNvPr id="81922" name="Picture 2" descr="c:\Users\Sheelagh\Documents\mostly 20092010\Workshops\workshop 10\leibnitz.jpg"/>
          <p:cNvPicPr>
            <a:picLocks noChangeAspect="1" noChangeArrowheads="1"/>
          </p:cNvPicPr>
          <p:nvPr/>
        </p:nvPicPr>
        <p:blipFill>
          <a:blip r:embed="rId4" cstate="print"/>
          <a:srcRect/>
          <a:stretch>
            <a:fillRect/>
          </a:stretch>
        </p:blipFill>
        <p:spPr bwMode="auto">
          <a:xfrm>
            <a:off x="6900968" y="295479"/>
            <a:ext cx="1885950" cy="2409825"/>
          </a:xfrm>
          <a:prstGeom prst="rect">
            <a:avLst/>
          </a:prstGeom>
          <a:noFill/>
        </p:spPr>
      </p:pic>
      <p:sp>
        <p:nvSpPr>
          <p:cNvPr id="6" name="TextBox 5"/>
          <p:cNvSpPr txBox="1"/>
          <p:nvPr/>
        </p:nvSpPr>
        <p:spPr>
          <a:xfrm>
            <a:off x="2339752" y="404664"/>
            <a:ext cx="1080120" cy="369332"/>
          </a:xfrm>
          <a:prstGeom prst="rect">
            <a:avLst/>
          </a:prstGeom>
          <a:noFill/>
        </p:spPr>
        <p:txBody>
          <a:bodyPr wrap="square" rtlCol="0">
            <a:spAutoFit/>
          </a:bodyPr>
          <a:lstStyle/>
          <a:p>
            <a:r>
              <a:rPr lang="en-IE" b="1" i="1" dirty="0" smtClean="0">
                <a:solidFill>
                  <a:srgbClr val="990033"/>
                </a:solidFill>
                <a:latin typeface="Century Gothic" pitchFamily="34" charset="0"/>
              </a:rPr>
              <a:t>Newton</a:t>
            </a:r>
          </a:p>
        </p:txBody>
      </p:sp>
      <p:sp>
        <p:nvSpPr>
          <p:cNvPr id="7" name="TextBox 6"/>
          <p:cNvSpPr txBox="1"/>
          <p:nvPr/>
        </p:nvSpPr>
        <p:spPr>
          <a:xfrm>
            <a:off x="5771882" y="391313"/>
            <a:ext cx="944245" cy="369332"/>
          </a:xfrm>
          <a:prstGeom prst="rect">
            <a:avLst/>
          </a:prstGeom>
          <a:noFill/>
        </p:spPr>
        <p:txBody>
          <a:bodyPr wrap="square" rtlCol="0">
            <a:spAutoFit/>
          </a:bodyPr>
          <a:lstStyle/>
          <a:p>
            <a:r>
              <a:rPr lang="en-IE" b="1" i="1" dirty="0" smtClean="0">
                <a:solidFill>
                  <a:srgbClr val="990033"/>
                </a:solidFill>
                <a:latin typeface="Century Gothic" pitchFamily="34" charset="0"/>
              </a:rPr>
              <a:t>Leibniz</a:t>
            </a:r>
            <a:endParaRPr lang="en-IE" b="1" i="1" dirty="0">
              <a:solidFill>
                <a:srgbClr val="990033"/>
              </a:solidFill>
              <a:latin typeface="Century Gothic" pitchFamily="34" charset="0"/>
            </a:endParaRPr>
          </a:p>
        </p:txBody>
      </p:sp>
      <p:grpSp>
        <p:nvGrpSpPr>
          <p:cNvPr id="12" name="Group 11"/>
          <p:cNvGrpSpPr/>
          <p:nvPr/>
        </p:nvGrpSpPr>
        <p:grpSpPr>
          <a:xfrm>
            <a:off x="1166648" y="4240930"/>
            <a:ext cx="2695904" cy="2207173"/>
            <a:chOff x="1166648" y="4240930"/>
            <a:chExt cx="2695904" cy="2207173"/>
          </a:xfrm>
        </p:grpSpPr>
        <p:pic>
          <p:nvPicPr>
            <p:cNvPr id="137222" name="Picture 6" descr="http://www.teacherschoice.com.au/images/derivative_secant_1.gif"/>
            <p:cNvPicPr>
              <a:picLocks noChangeAspect="1" noChangeArrowheads="1"/>
            </p:cNvPicPr>
            <p:nvPr/>
          </p:nvPicPr>
          <p:blipFill>
            <a:blip r:embed="rId5" cstate="print"/>
            <a:srcRect/>
            <a:stretch>
              <a:fillRect/>
            </a:stretch>
          </p:blipFill>
          <p:spPr bwMode="auto">
            <a:xfrm>
              <a:off x="1277489" y="4367055"/>
              <a:ext cx="2486091" cy="2015304"/>
            </a:xfrm>
            <a:prstGeom prst="rect">
              <a:avLst/>
            </a:prstGeom>
            <a:noFill/>
          </p:spPr>
        </p:pic>
        <p:sp>
          <p:nvSpPr>
            <p:cNvPr id="9" name="Rounded Rectangle 8"/>
            <p:cNvSpPr/>
            <p:nvPr/>
          </p:nvSpPr>
          <p:spPr>
            <a:xfrm>
              <a:off x="1166648" y="4240930"/>
              <a:ext cx="2695904" cy="2207173"/>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 name="Group 12"/>
          <p:cNvGrpSpPr/>
          <p:nvPr/>
        </p:nvGrpSpPr>
        <p:grpSpPr>
          <a:xfrm>
            <a:off x="4929351" y="4219910"/>
            <a:ext cx="2695904" cy="2207173"/>
            <a:chOff x="4929351" y="4219910"/>
            <a:chExt cx="2695904" cy="2207173"/>
          </a:xfrm>
        </p:grpSpPr>
        <p:pic>
          <p:nvPicPr>
            <p:cNvPr id="137220" name="Picture 4" descr="http://upload.wikimedia.org/wikipedia/commons/thumb/f/f2/Integral_as_region_under_curve.svg/280px-Integral_as_region_under_curve.svg.png"/>
            <p:cNvPicPr>
              <a:picLocks noChangeAspect="1" noChangeArrowheads="1"/>
            </p:cNvPicPr>
            <p:nvPr/>
          </p:nvPicPr>
          <p:blipFill>
            <a:blip r:embed="rId6" cstate="print"/>
            <a:srcRect/>
            <a:stretch>
              <a:fillRect/>
            </a:stretch>
          </p:blipFill>
          <p:spPr bwMode="auto">
            <a:xfrm>
              <a:off x="5113452" y="4240924"/>
              <a:ext cx="2344186" cy="2059536"/>
            </a:xfrm>
            <a:prstGeom prst="rect">
              <a:avLst/>
            </a:prstGeom>
            <a:noFill/>
            <a:effectLst>
              <a:outerShdw blurRad="50800" dist="38100" dir="13500000" algn="br" rotWithShape="0">
                <a:prstClr val="black">
                  <a:alpha val="3000"/>
                </a:prstClr>
              </a:outerShdw>
            </a:effectLst>
          </p:spPr>
        </p:pic>
        <p:sp>
          <p:nvSpPr>
            <p:cNvPr id="11" name="Rounded Rectangle 10"/>
            <p:cNvSpPr/>
            <p:nvPr/>
          </p:nvSpPr>
          <p:spPr>
            <a:xfrm>
              <a:off x="4929351" y="4219910"/>
              <a:ext cx="2695904" cy="2207173"/>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4" name="Picture 13" descr="http://lh4.ggpht.com/_qQz1qKXUJMc/TGKBMciEyVI/AAAAAAAAB6k/iFG2dDcW4Yc/GB2.jpg"/>
          <p:cNvPicPr>
            <a:picLocks noChangeAspect="1" noChangeArrowheads="1"/>
          </p:cNvPicPr>
          <p:nvPr/>
        </p:nvPicPr>
        <p:blipFill>
          <a:blip r:embed="rId7" cstate="print"/>
          <a:srcRect/>
          <a:stretch>
            <a:fillRect/>
          </a:stretch>
        </p:blipFill>
        <p:spPr bwMode="auto">
          <a:xfrm>
            <a:off x="3648099" y="295479"/>
            <a:ext cx="1810940" cy="2006094"/>
          </a:xfrm>
          <a:prstGeom prst="ellipse">
            <a:avLst/>
          </a:prstGeom>
          <a:noFill/>
          <a:effectLst>
            <a:glow rad="101600">
              <a:schemeClr val="accent2">
                <a:lumMod val="50000"/>
                <a:alpha val="60000"/>
              </a:schemeClr>
            </a:glow>
          </a:effectLst>
        </p:spPr>
      </p:pic>
    </p:spTree>
    <p:extLst>
      <p:ext uri="{BB962C8B-B14F-4D97-AF65-F5344CB8AC3E}">
        <p14:creationId xmlns:p14="http://schemas.microsoft.com/office/powerpoint/2010/main" val="2432013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4145" name="Object 1"/>
          <p:cNvGraphicFramePr>
            <a:graphicFrameLocks noChangeAspect="1"/>
          </p:cNvGraphicFramePr>
          <p:nvPr>
            <p:extLst>
              <p:ext uri="{D42A27DB-BD31-4B8C-83A1-F6EECF244321}">
                <p14:modId xmlns:p14="http://schemas.microsoft.com/office/powerpoint/2010/main" val="3229488316"/>
              </p:ext>
            </p:extLst>
          </p:nvPr>
        </p:nvGraphicFramePr>
        <p:xfrm>
          <a:off x="1546225" y="1227138"/>
          <a:ext cx="5859463" cy="857250"/>
        </p:xfrm>
        <a:graphic>
          <a:graphicData uri="http://schemas.openxmlformats.org/presentationml/2006/ole">
            <mc:AlternateContent xmlns:mc="http://schemas.openxmlformats.org/markup-compatibility/2006">
              <mc:Choice xmlns:v="urn:schemas-microsoft-com:vml" Requires="v">
                <p:oleObj spid="_x0000_s97492" name="Equation" r:id="rId4" imgW="2679480" imgH="393480" progId="Equation.DSMT4">
                  <p:embed/>
                </p:oleObj>
              </mc:Choice>
              <mc:Fallback>
                <p:oleObj name="Equation" r:id="rId4" imgW="2679480" imgH="393480" progId="Equation.DSMT4">
                  <p:embed/>
                  <p:pic>
                    <p:nvPicPr>
                      <p:cNvPr id="0" name="Picture 152"/>
                      <p:cNvPicPr>
                        <a:picLocks noChangeAspect="1" noChangeArrowheads="1"/>
                      </p:cNvPicPr>
                      <p:nvPr/>
                    </p:nvPicPr>
                    <p:blipFill>
                      <a:blip r:embed="rId5"/>
                      <a:srcRect/>
                      <a:stretch>
                        <a:fillRect/>
                      </a:stretch>
                    </p:blipFill>
                    <p:spPr bwMode="auto">
                      <a:xfrm>
                        <a:off x="1546225" y="1227138"/>
                        <a:ext cx="5859463"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4147" name="Rectangle 3"/>
          <p:cNvSpPr>
            <a:spLocks noChangeArrowheads="1"/>
          </p:cNvSpPr>
          <p:nvPr/>
        </p:nvSpPr>
        <p:spPr bwMode="auto">
          <a:xfrm>
            <a:off x="0" y="259720"/>
            <a:ext cx="354584"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IE" sz="800" b="0" i="0" u="none" strike="noStrike" cap="none" normalizeH="0" baseline="0" smtClean="0">
                <a:ln>
                  <a:noFill/>
                </a:ln>
                <a:solidFill>
                  <a:schemeClr val="tx1"/>
                </a:solidFill>
                <a:effectLst/>
                <a:latin typeface="Arial" pitchFamily="34" charset="0"/>
                <a:cs typeface="Arial" pitchFamily="34"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774149" name="Rectangle 5"/>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774148" name="Object 4"/>
          <p:cNvGraphicFramePr>
            <a:graphicFrameLocks noChangeAspect="1"/>
          </p:cNvGraphicFramePr>
          <p:nvPr>
            <p:extLst>
              <p:ext uri="{D42A27DB-BD31-4B8C-83A1-F6EECF244321}">
                <p14:modId xmlns:p14="http://schemas.microsoft.com/office/powerpoint/2010/main" val="1305956440"/>
              </p:ext>
            </p:extLst>
          </p:nvPr>
        </p:nvGraphicFramePr>
        <p:xfrm>
          <a:off x="1039813" y="2259013"/>
          <a:ext cx="6778625" cy="855662"/>
        </p:xfrm>
        <a:graphic>
          <a:graphicData uri="http://schemas.openxmlformats.org/presentationml/2006/ole">
            <mc:AlternateContent xmlns:mc="http://schemas.openxmlformats.org/markup-compatibility/2006">
              <mc:Choice xmlns:v="urn:schemas-microsoft-com:vml" Requires="v">
                <p:oleObj spid="_x0000_s97493" name="Equation" r:id="rId6" imgW="3098520" imgH="393480" progId="Equation.DSMT4">
                  <p:embed/>
                </p:oleObj>
              </mc:Choice>
              <mc:Fallback>
                <p:oleObj name="Equation" r:id="rId6" imgW="3098520" imgH="393480" progId="Equation.DSMT4">
                  <p:embed/>
                  <p:pic>
                    <p:nvPicPr>
                      <p:cNvPr id="0" name="Picture 153"/>
                      <p:cNvPicPr>
                        <a:picLocks noChangeAspect="1" noChangeArrowheads="1"/>
                      </p:cNvPicPr>
                      <p:nvPr/>
                    </p:nvPicPr>
                    <p:blipFill>
                      <a:blip r:embed="rId7"/>
                      <a:srcRect/>
                      <a:stretch>
                        <a:fillRect/>
                      </a:stretch>
                    </p:blipFill>
                    <p:spPr bwMode="auto">
                      <a:xfrm>
                        <a:off x="1039813" y="2259013"/>
                        <a:ext cx="6778625"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409938" y="504534"/>
            <a:ext cx="9648509" cy="461665"/>
          </a:xfrm>
          <a:prstGeom prst="rect">
            <a:avLst/>
          </a:prstGeom>
        </p:spPr>
        <p:txBody>
          <a:bodyPr wrap="square">
            <a:spAutoFit/>
          </a:bodyPr>
          <a:lstStyle/>
          <a:p>
            <a:r>
              <a:rPr lang="en-IE" sz="24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An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Díorthach</a:t>
            </a:r>
            <a:r>
              <a:rPr lang="en-IE" sz="24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fháil</a:t>
            </a:r>
            <a:r>
              <a:rPr lang="en-IE" sz="24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ag</a:t>
            </a:r>
            <a:r>
              <a:rPr lang="en-IE" sz="24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baint</a:t>
            </a:r>
            <a:r>
              <a:rPr lang="en-IE" sz="24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úsáide</a:t>
            </a:r>
            <a:r>
              <a:rPr lang="en-IE" sz="24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as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Bunphrionsabail</a:t>
            </a:r>
            <a:endParaRPr lang="en-IE" sz="2400" dirty="0"/>
          </a:p>
        </p:txBody>
      </p:sp>
      <p:pic>
        <p:nvPicPr>
          <p:cNvPr id="97284" name="Picture 4"/>
          <p:cNvPicPr>
            <a:picLocks noChangeAspect="1" noChangeArrowheads="1"/>
          </p:cNvPicPr>
          <p:nvPr/>
        </p:nvPicPr>
        <p:blipFill>
          <a:blip r:embed="rId8" cstate="print"/>
          <a:srcRect/>
          <a:stretch>
            <a:fillRect/>
          </a:stretch>
        </p:blipFill>
        <p:spPr bwMode="auto">
          <a:xfrm>
            <a:off x="2273805" y="3358058"/>
            <a:ext cx="4843672" cy="3047343"/>
          </a:xfrm>
          <a:prstGeom prst="rect">
            <a:avLst/>
          </a:prstGeom>
          <a:noFill/>
          <a:ln w="9525">
            <a:noFill/>
            <a:miter lim="800000"/>
            <a:headEnd/>
            <a:tailEnd/>
          </a:ln>
        </p:spPr>
      </p:pic>
    </p:spTree>
    <p:extLst>
      <p:ext uri="{BB962C8B-B14F-4D97-AF65-F5344CB8AC3E}">
        <p14:creationId xmlns:p14="http://schemas.microsoft.com/office/powerpoint/2010/main" val="1093397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b="1" i="1" dirty="0" smtClean="0">
                <a:solidFill>
                  <a:srgbClr val="990033"/>
                </a:solidFill>
                <a:effectLst>
                  <a:outerShdw blurRad="38100" dist="38100" dir="2700000" algn="tl">
                    <a:srgbClr val="000000">
                      <a:alpha val="43137"/>
                    </a:srgbClr>
                  </a:outerShdw>
                </a:effectLst>
              </a:rPr>
              <a:t>An </a:t>
            </a:r>
            <a:r>
              <a:rPr lang="en-IE" sz="3200" b="1" i="1" dirty="0" err="1" smtClean="0">
                <a:solidFill>
                  <a:srgbClr val="990033"/>
                </a:solidFill>
                <a:effectLst>
                  <a:outerShdw blurRad="38100" dist="38100" dir="2700000" algn="tl">
                    <a:srgbClr val="000000">
                      <a:alpha val="43137"/>
                    </a:srgbClr>
                  </a:outerShdw>
                </a:effectLst>
              </a:rPr>
              <a:t>Fheidhm</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Fána</a:t>
            </a:r>
            <a:r>
              <a:rPr lang="en-IE" sz="3200" b="1" i="1" dirty="0" smtClean="0">
                <a:solidFill>
                  <a:srgbClr val="990033"/>
                </a:solidFill>
                <a:effectLst>
                  <a:outerShdw blurRad="38100" dist="38100" dir="2700000" algn="tl">
                    <a:srgbClr val="000000">
                      <a:alpha val="43137"/>
                    </a:srgbClr>
                  </a:outerShdw>
                </a:effectLst>
              </a:rPr>
              <a:t> a </a:t>
            </a:r>
            <a:r>
              <a:rPr lang="en-IE" sz="3200" b="1" i="1" dirty="0" err="1" smtClean="0">
                <a:solidFill>
                  <a:srgbClr val="990033"/>
                </a:solidFill>
                <a:effectLst>
                  <a:outerShdw blurRad="38100" dist="38100" dir="2700000" algn="tl">
                    <a:srgbClr val="000000">
                      <a:alpha val="43137"/>
                    </a:srgbClr>
                  </a:outerShdw>
                </a:effectLst>
              </a:rPr>
              <a:t>dhíorthú</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ag</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baint</a:t>
            </a:r>
            <a:r>
              <a:rPr lang="en-IE" sz="3200" b="1" i="1" dirty="0" smtClean="0">
                <a:solidFill>
                  <a:srgbClr val="990033"/>
                </a:solidFill>
                <a:effectLst>
                  <a:outerShdw blurRad="38100" dist="38100" dir="2700000" algn="tl">
                    <a:srgbClr val="000000">
                      <a:alpha val="43137"/>
                    </a:srgbClr>
                  </a:outerShdw>
                </a:effectLst>
              </a:rPr>
              <a:t> </a:t>
            </a:r>
            <a:r>
              <a:rPr lang="en-IE" sz="3200" b="1" i="1" dirty="0" err="1" smtClean="0">
                <a:solidFill>
                  <a:srgbClr val="990033"/>
                </a:solidFill>
                <a:effectLst>
                  <a:outerShdw blurRad="38100" dist="38100" dir="2700000" algn="tl">
                    <a:srgbClr val="000000">
                      <a:alpha val="43137"/>
                    </a:srgbClr>
                  </a:outerShdw>
                </a:effectLst>
              </a:rPr>
              <a:t>úsáide</a:t>
            </a:r>
            <a:r>
              <a:rPr lang="en-IE" sz="3200" b="1" i="1" dirty="0" smtClean="0">
                <a:solidFill>
                  <a:srgbClr val="990033"/>
                </a:solidFill>
                <a:effectLst>
                  <a:outerShdw blurRad="38100" dist="38100" dir="2700000" algn="tl">
                    <a:srgbClr val="000000">
                      <a:alpha val="43137"/>
                    </a:srgbClr>
                  </a:outerShdw>
                </a:effectLst>
              </a:rPr>
              <a:t> as </a:t>
            </a:r>
            <a:r>
              <a:rPr lang="en-IE" sz="3200" b="1" i="1" dirty="0" err="1" smtClean="0">
                <a:solidFill>
                  <a:srgbClr val="990033"/>
                </a:solidFill>
                <a:effectLst>
                  <a:outerShdw blurRad="38100" dist="38100" dir="2700000" algn="tl">
                    <a:srgbClr val="000000">
                      <a:alpha val="43137"/>
                    </a:srgbClr>
                  </a:outerShdw>
                </a:effectLst>
              </a:rPr>
              <a:t>bunphrionsabail</a:t>
            </a:r>
            <a:r>
              <a:rPr lang="en-IE" sz="3200" b="1" i="1" dirty="0" smtClean="0">
                <a:solidFill>
                  <a:srgbClr val="990033"/>
                </a:solidFill>
                <a:effectLst>
                  <a:outerShdw blurRad="38100" dist="38100" dir="2700000" algn="tl">
                    <a:srgbClr val="000000">
                      <a:alpha val="43137"/>
                    </a:srgbClr>
                  </a:outerShdw>
                </a:effectLst>
              </a:rPr>
              <a:t> </a:t>
            </a:r>
            <a:r>
              <a:rPr lang="en-IE" sz="3600" b="1" i="1" dirty="0" smtClean="0">
                <a:solidFill>
                  <a:srgbClr val="990033"/>
                </a:solidFill>
                <a:effectLst>
                  <a:outerShdw blurRad="38100" dist="38100" dir="2700000" algn="tl">
                    <a:srgbClr val="000000">
                      <a:alpha val="43137"/>
                    </a:srgbClr>
                  </a:outerShdw>
                </a:effectLst>
              </a:rPr>
              <a:t> </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n-IE" baseline="30000" dirty="0" smtClean="0"/>
          </a:p>
          <a:p>
            <a:endParaRPr lang="en-IE" baseline="30000" dirty="0" smtClean="0"/>
          </a:p>
          <a:p>
            <a:endParaRPr lang="en-IE" dirty="0"/>
          </a:p>
          <a:p>
            <a:endParaRPr lang="en-IE" dirty="0" smtClean="0"/>
          </a:p>
          <a:p>
            <a:endParaRPr lang="en-IE" dirty="0"/>
          </a:p>
          <a:p>
            <a:pPr marL="0" indent="0">
              <a:buNone/>
            </a:pPr>
            <a:endParaRPr lang="en-IE"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639458793"/>
              </p:ext>
            </p:extLst>
          </p:nvPr>
        </p:nvGraphicFramePr>
        <p:xfrm>
          <a:off x="891521" y="1587998"/>
          <a:ext cx="7550150" cy="4718050"/>
        </p:xfrm>
        <a:graphic>
          <a:graphicData uri="http://schemas.openxmlformats.org/presentationml/2006/ole">
            <mc:AlternateContent xmlns:mc="http://schemas.openxmlformats.org/markup-compatibility/2006">
              <mc:Choice xmlns:v="urn:schemas-microsoft-com:vml" Requires="v">
                <p:oleObj spid="_x0000_s15492" name="Equation" r:id="rId4" imgW="3352800" imgH="2095500" progId="">
                  <p:embed/>
                </p:oleObj>
              </mc:Choice>
              <mc:Fallback>
                <p:oleObj name="Equation" r:id="rId4" imgW="3352800" imgH="2095500" progId="">
                  <p:embed/>
                  <p:pic>
                    <p:nvPicPr>
                      <p:cNvPr id="0" name="Picture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21" y="1587998"/>
                        <a:ext cx="75501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79141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b="1" i="1" dirty="0" smtClean="0">
                <a:solidFill>
                  <a:srgbClr val="990033"/>
                </a:solidFill>
                <a:effectLst>
                  <a:outerShdw blurRad="38100" dist="38100" dir="2700000" algn="tl">
                    <a:srgbClr val="000000">
                      <a:alpha val="43137"/>
                    </a:srgbClr>
                  </a:outerShdw>
                </a:effectLst>
              </a:rPr>
              <a:t>Na </a:t>
            </a:r>
            <a:r>
              <a:rPr lang="en-IE" sz="3600" b="1" i="1" dirty="0" err="1" smtClean="0">
                <a:solidFill>
                  <a:srgbClr val="990033"/>
                </a:solidFill>
                <a:effectLst>
                  <a:outerShdw blurRad="38100" dist="38100" dir="2700000" algn="tl">
                    <a:srgbClr val="000000">
                      <a:alpha val="43137"/>
                    </a:srgbClr>
                  </a:outerShdw>
                </a:effectLst>
              </a:rPr>
              <a:t>hIdéanna</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Croilárnacha</a:t>
            </a:r>
            <a:endParaRPr lang="en-IE"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3675270994"/>
              </p:ext>
            </p:extLst>
          </p:nvPr>
        </p:nvGraphicFramePr>
        <p:xfrm>
          <a:off x="818867" y="1136650"/>
          <a:ext cx="4230806" cy="5449888"/>
        </p:xfrm>
        <a:graphic>
          <a:graphicData uri="http://schemas.openxmlformats.org/presentationml/2006/ole">
            <mc:AlternateContent xmlns:mc="http://schemas.openxmlformats.org/markup-compatibility/2006">
              <mc:Choice xmlns:v="urn:schemas-microsoft-com:vml" Requires="v">
                <p:oleObj spid="_x0000_s109617" name="Equation" r:id="rId4" imgW="2133360" imgH="2463480" progId="Equation.DSMT4">
                  <p:embed/>
                </p:oleObj>
              </mc:Choice>
              <mc:Fallback>
                <p:oleObj name="Equation" r:id="rId4" imgW="2133360" imgH="2463480" progId="Equation.DSMT4">
                  <p:embed/>
                  <p:pic>
                    <p:nvPicPr>
                      <p:cNvPr id="0" name="Picture 19"/>
                      <p:cNvPicPr>
                        <a:picLocks noChangeAspect="1" noChangeArrowheads="1"/>
                      </p:cNvPicPr>
                      <p:nvPr/>
                    </p:nvPicPr>
                    <p:blipFill>
                      <a:blip r:embed="rId5"/>
                      <a:srcRect/>
                      <a:stretch>
                        <a:fillRect/>
                      </a:stretch>
                    </p:blipFill>
                    <p:spPr bwMode="auto">
                      <a:xfrm>
                        <a:off x="818867" y="1136650"/>
                        <a:ext cx="4230806" cy="5449888"/>
                      </a:xfrm>
                      <a:prstGeom prst="rect">
                        <a:avLst/>
                      </a:prstGeom>
                      <a:noFill/>
                      <a:extLst/>
                    </p:spPr>
                  </p:pic>
                </p:oleObj>
              </mc:Fallback>
            </mc:AlternateContent>
          </a:graphicData>
        </a:graphic>
      </p:graphicFrame>
      <p:pic>
        <p:nvPicPr>
          <p:cNvPr id="109570" name="Picture 2" descr="http://mathsfirst.massey.ac.nz/Algebra/StraightLinesin2D/images/slope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7932" y="1468442"/>
            <a:ext cx="2241550" cy="1432470"/>
          </a:xfrm>
          <a:prstGeom prst="rect">
            <a:avLst/>
          </a:prstGeom>
          <a:noFill/>
          <a:extLst>
            <a:ext uri="{909E8E84-426E-40DD-AFC4-6F175D3DCCD1}">
              <a14:hiddenFill xmlns:a14="http://schemas.microsoft.com/office/drawing/2010/main">
                <a:solidFill>
                  <a:srgbClr val="FFFFFF"/>
                </a:solidFill>
              </a14:hiddenFill>
            </a:ext>
          </a:extLst>
        </p:spPr>
      </p:pic>
      <p:pic>
        <p:nvPicPr>
          <p:cNvPr id="109572" name="Picture 4" descr="http://faculty.eicc.edu/bwood/math150supnotes/sup6fig2.txtgr3.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8778" y="3049314"/>
            <a:ext cx="1799855" cy="1223141"/>
          </a:xfrm>
          <a:prstGeom prst="rect">
            <a:avLst/>
          </a:prstGeom>
          <a:noFill/>
          <a:extLst>
            <a:ext uri="{909E8E84-426E-40DD-AFC4-6F175D3DCCD1}">
              <a14:hiddenFill xmlns:a14="http://schemas.microsoft.com/office/drawing/2010/main">
                <a:solidFill>
                  <a:srgbClr val="FFFFFF"/>
                </a:solidFill>
              </a14:hiddenFill>
            </a:ext>
          </a:extLst>
        </p:spPr>
      </p:pic>
      <p:pic>
        <p:nvPicPr>
          <p:cNvPr id="109574" name="Picture 6" descr="http://www.teacherschoice.com.au/images/derivative_secant_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8778" y="4733754"/>
            <a:ext cx="1419052" cy="1150328"/>
          </a:xfrm>
          <a:prstGeom prst="rect">
            <a:avLst/>
          </a:prstGeom>
          <a:noFill/>
          <a:extLst>
            <a:ext uri="{909E8E84-426E-40DD-AFC4-6F175D3DCCD1}">
              <a14:hiddenFill xmlns:a14="http://schemas.microsoft.com/office/drawing/2010/main">
                <a:solidFill>
                  <a:srgbClr val="FFFFFF"/>
                </a:solidFill>
              </a14:hiddenFill>
            </a:ext>
          </a:extLst>
        </p:spPr>
      </p:pic>
      <p:pic>
        <p:nvPicPr>
          <p:cNvPr id="10957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8268" y="6034131"/>
            <a:ext cx="2175915" cy="38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810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331" y="553861"/>
            <a:ext cx="7772400" cy="1470025"/>
          </a:xfrm>
        </p:spPr>
        <p:txBody>
          <a:bodyPr>
            <a:normAutofit fontScale="90000"/>
          </a:bodyPr>
          <a:lstStyle/>
          <a:p>
            <a:r>
              <a:rPr lang="en-IE" sz="5400" b="1" i="1" dirty="0" err="1" smtClean="0">
                <a:solidFill>
                  <a:srgbClr val="990033"/>
                </a:solidFill>
                <a:effectLst>
                  <a:outerShdw blurRad="38100" dist="38100" dir="2700000" algn="tl">
                    <a:srgbClr val="000000">
                      <a:alpha val="43137"/>
                    </a:srgbClr>
                  </a:outerShdw>
                </a:effectLst>
              </a:rPr>
              <a:t>Matamaitic</a:t>
            </a:r>
            <a:r>
              <a:rPr lang="en-IE" sz="5400" b="1" i="1" dirty="0" smtClean="0">
                <a:solidFill>
                  <a:srgbClr val="990033"/>
                </a:solidFill>
                <a:effectLst>
                  <a:outerShdw blurRad="38100" dist="38100" dir="2700000" algn="tl">
                    <a:srgbClr val="000000">
                      <a:alpha val="43137"/>
                    </a:srgbClr>
                  </a:outerShdw>
                </a:effectLst>
              </a:rPr>
              <a:t> an </a:t>
            </a:r>
            <a:r>
              <a:rPr lang="en-IE" sz="5400" b="1" i="1" dirty="0" err="1" smtClean="0">
                <a:solidFill>
                  <a:srgbClr val="990033"/>
                </a:solidFill>
                <a:effectLst>
                  <a:outerShdw blurRad="38100" dist="38100" dir="2700000" algn="tl">
                    <a:srgbClr val="000000">
                      <a:alpha val="43137"/>
                    </a:srgbClr>
                  </a:outerShdw>
                </a:effectLst>
              </a:rPr>
              <a:t>Athraithe</a:t>
            </a:r>
            <a:endParaRPr lang="en-IE" sz="5400" b="1" i="1" dirty="0">
              <a:solidFill>
                <a:srgbClr val="990033"/>
              </a:solidFill>
              <a:effectLst>
                <a:outerShdw blurRad="38100" dist="38100" dir="2700000" algn="tl">
                  <a:srgbClr val="000000">
                    <a:alpha val="43137"/>
                  </a:srgbClr>
                </a:outerShdw>
              </a:effectLst>
            </a:endParaRPr>
          </a:p>
        </p:txBody>
      </p:sp>
      <p:pic>
        <p:nvPicPr>
          <p:cNvPr id="117762" name="Picture 2" descr="http://images.fineartamerica.com/images-medium-large-5/busy-dublin-traffic-moving-along-bachelors-walk-city-centre-dublin-republic-of-ireland-joe-f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81" y="2254469"/>
            <a:ext cx="6870177" cy="4159705"/>
          </a:xfrm>
          <a:prstGeom prst="rect">
            <a:avLst/>
          </a:prstGeom>
          <a:noFill/>
          <a:extLst>
            <a:ext uri="{909E8E84-426E-40DD-AFC4-6F175D3DCCD1}">
              <a14:hiddenFill xmlns:a14="http://schemas.microsoft.com/office/drawing/2010/main">
                <a:solidFill>
                  <a:srgbClr val="FFFFFF"/>
                </a:solidFill>
              </a14:hiddenFill>
            </a:ext>
          </a:extLst>
        </p:spPr>
      </p:pic>
      <p:pic>
        <p:nvPicPr>
          <p:cNvPr id="1105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581" y="2254468"/>
            <a:ext cx="6877050" cy="41597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2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circle(in)">
                                      <p:cBhvr>
                                        <p:cTn id="7"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512301"/>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21</a:t>
            </a:r>
            <a:endParaRPr lang="en-IE" sz="1400" b="1" i="1" dirty="0">
              <a:solidFill>
                <a:srgbClr val="990033"/>
              </a:solidFill>
              <a:latin typeface="Trebuchet MS" pitchFamily="34" charset="0"/>
            </a:endParaRPr>
          </a:p>
        </p:txBody>
      </p:sp>
      <p:sp>
        <p:nvSpPr>
          <p:cNvPr id="6" name="TextBox 5"/>
          <p:cNvSpPr txBox="1"/>
          <p:nvPr/>
        </p:nvSpPr>
        <p:spPr>
          <a:xfrm>
            <a:off x="1676400" y="1015063"/>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19</a:t>
            </a:r>
            <a:endParaRPr lang="en-IE" sz="1400" b="1" i="1" dirty="0">
              <a:solidFill>
                <a:srgbClr val="990033"/>
              </a:solidFill>
              <a:latin typeface="Trebuchet MS" pitchFamily="34" charset="0"/>
            </a:endParaRPr>
          </a:p>
        </p:txBody>
      </p:sp>
      <p:sp>
        <p:nvSpPr>
          <p:cNvPr id="7" name="TextBox 6"/>
          <p:cNvSpPr txBox="1"/>
          <p:nvPr/>
        </p:nvSpPr>
        <p:spPr>
          <a:xfrm>
            <a:off x="1676400" y="1266444"/>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18</a:t>
            </a:r>
            <a:endParaRPr lang="en-IE" sz="1400" b="1" i="1" dirty="0">
              <a:solidFill>
                <a:srgbClr val="990033"/>
              </a:solidFill>
              <a:latin typeface="Trebuchet MS" pitchFamily="34" charset="0"/>
            </a:endParaRPr>
          </a:p>
        </p:txBody>
      </p:sp>
      <p:sp>
        <p:nvSpPr>
          <p:cNvPr id="8" name="TextBox 7"/>
          <p:cNvSpPr txBox="1"/>
          <p:nvPr/>
        </p:nvSpPr>
        <p:spPr>
          <a:xfrm>
            <a:off x="1676400" y="763680"/>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20</a:t>
            </a:r>
            <a:endParaRPr lang="en-IE" sz="1400" b="1" i="1" dirty="0">
              <a:solidFill>
                <a:srgbClr val="990033"/>
              </a:solidFill>
              <a:latin typeface="Trebuchet MS" pitchFamily="34" charset="0"/>
            </a:endParaRPr>
          </a:p>
        </p:txBody>
      </p:sp>
      <p:sp>
        <p:nvSpPr>
          <p:cNvPr id="9" name="TextBox 8"/>
          <p:cNvSpPr txBox="1"/>
          <p:nvPr/>
        </p:nvSpPr>
        <p:spPr>
          <a:xfrm>
            <a:off x="1676400" y="1517824"/>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17</a:t>
            </a:r>
            <a:endParaRPr lang="en-IE" sz="1400" b="1" i="1" dirty="0">
              <a:solidFill>
                <a:srgbClr val="990033"/>
              </a:solidFill>
              <a:latin typeface="Trebuchet MS" pitchFamily="34" charset="0"/>
            </a:endParaRPr>
          </a:p>
        </p:txBody>
      </p:sp>
      <p:sp>
        <p:nvSpPr>
          <p:cNvPr id="10" name="TextBox 9"/>
          <p:cNvSpPr txBox="1"/>
          <p:nvPr/>
        </p:nvSpPr>
        <p:spPr>
          <a:xfrm>
            <a:off x="1676400" y="1762095"/>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16</a:t>
            </a:r>
            <a:endParaRPr lang="en-IE" sz="1400" b="1" i="1" dirty="0">
              <a:solidFill>
                <a:srgbClr val="990033"/>
              </a:solidFill>
              <a:latin typeface="Trebuchet MS" pitchFamily="34" charset="0"/>
            </a:endParaRPr>
          </a:p>
        </p:txBody>
      </p:sp>
      <p:sp>
        <p:nvSpPr>
          <p:cNvPr id="11" name="TextBox 10"/>
          <p:cNvSpPr txBox="1"/>
          <p:nvPr/>
        </p:nvSpPr>
        <p:spPr>
          <a:xfrm>
            <a:off x="1676400" y="2020585"/>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15</a:t>
            </a:r>
            <a:endParaRPr lang="en-IE" sz="1400" b="1" i="1" dirty="0">
              <a:solidFill>
                <a:srgbClr val="990033"/>
              </a:solidFill>
              <a:latin typeface="Trebuchet MS" pitchFamily="34" charset="0"/>
            </a:endParaRPr>
          </a:p>
        </p:txBody>
      </p:sp>
      <p:sp>
        <p:nvSpPr>
          <p:cNvPr id="12" name="TextBox 11"/>
          <p:cNvSpPr txBox="1"/>
          <p:nvPr/>
        </p:nvSpPr>
        <p:spPr>
          <a:xfrm>
            <a:off x="1676400" y="2271967"/>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14</a:t>
            </a:r>
            <a:endParaRPr lang="en-IE" sz="1400" b="1" i="1" dirty="0">
              <a:solidFill>
                <a:srgbClr val="990033"/>
              </a:solidFill>
              <a:latin typeface="Trebuchet MS" pitchFamily="34" charset="0"/>
            </a:endParaRPr>
          </a:p>
        </p:txBody>
      </p:sp>
      <p:sp>
        <p:nvSpPr>
          <p:cNvPr id="13" name="TextBox 12"/>
          <p:cNvSpPr txBox="1"/>
          <p:nvPr/>
        </p:nvSpPr>
        <p:spPr>
          <a:xfrm>
            <a:off x="1676400" y="2523347"/>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13</a:t>
            </a:r>
            <a:endParaRPr lang="en-IE" sz="1400" b="1" i="1" dirty="0">
              <a:solidFill>
                <a:srgbClr val="990033"/>
              </a:solidFill>
              <a:latin typeface="Trebuchet MS" pitchFamily="34" charset="0"/>
            </a:endParaRPr>
          </a:p>
        </p:txBody>
      </p:sp>
      <p:sp>
        <p:nvSpPr>
          <p:cNvPr id="14" name="TextBox 13"/>
          <p:cNvSpPr txBox="1"/>
          <p:nvPr/>
        </p:nvSpPr>
        <p:spPr>
          <a:xfrm>
            <a:off x="1676400" y="2774728"/>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12</a:t>
            </a:r>
            <a:endParaRPr lang="en-IE" sz="1400" b="1" i="1" dirty="0">
              <a:solidFill>
                <a:srgbClr val="990033"/>
              </a:solidFill>
              <a:latin typeface="Trebuchet MS" pitchFamily="34" charset="0"/>
            </a:endParaRPr>
          </a:p>
        </p:txBody>
      </p:sp>
      <p:sp>
        <p:nvSpPr>
          <p:cNvPr id="15" name="TextBox 14"/>
          <p:cNvSpPr txBox="1"/>
          <p:nvPr/>
        </p:nvSpPr>
        <p:spPr>
          <a:xfrm>
            <a:off x="1676400" y="3026108"/>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11</a:t>
            </a:r>
            <a:endParaRPr lang="en-IE" sz="1400" b="1" i="1" dirty="0">
              <a:solidFill>
                <a:srgbClr val="990033"/>
              </a:solidFill>
              <a:latin typeface="Trebuchet MS" pitchFamily="34" charset="0"/>
            </a:endParaRPr>
          </a:p>
        </p:txBody>
      </p:sp>
      <p:sp>
        <p:nvSpPr>
          <p:cNvPr id="16" name="TextBox 15"/>
          <p:cNvSpPr txBox="1"/>
          <p:nvPr/>
        </p:nvSpPr>
        <p:spPr>
          <a:xfrm>
            <a:off x="1676400" y="3277486"/>
            <a:ext cx="612756" cy="307777"/>
          </a:xfrm>
          <a:prstGeom prst="rect">
            <a:avLst/>
          </a:prstGeom>
          <a:noFill/>
          <a:ln>
            <a:noFill/>
          </a:ln>
        </p:spPr>
        <p:txBody>
          <a:bodyPr wrap="square" rtlCol="0">
            <a:spAutoFit/>
          </a:bodyPr>
          <a:lstStyle/>
          <a:p>
            <a:pPr algn="r"/>
            <a:r>
              <a:rPr lang="en-IE" sz="1400" b="1" i="1" dirty="0" smtClean="0">
                <a:solidFill>
                  <a:srgbClr val="990033"/>
                </a:solidFill>
                <a:latin typeface="Trebuchet MS" pitchFamily="34" charset="0"/>
              </a:rPr>
              <a:t>10</a:t>
            </a:r>
            <a:endParaRPr lang="en-IE" sz="1400" b="1" i="1" dirty="0">
              <a:solidFill>
                <a:srgbClr val="990033"/>
              </a:solidFill>
              <a:latin typeface="Trebuchet MS" pitchFamily="34" charset="0"/>
            </a:endParaRPr>
          </a:p>
        </p:txBody>
      </p:sp>
      <p:sp>
        <p:nvSpPr>
          <p:cNvPr id="17" name="TextBox 16"/>
          <p:cNvSpPr txBox="1"/>
          <p:nvPr/>
        </p:nvSpPr>
        <p:spPr>
          <a:xfrm>
            <a:off x="1676400" y="3528869"/>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9</a:t>
            </a:r>
          </a:p>
        </p:txBody>
      </p:sp>
      <p:sp>
        <p:nvSpPr>
          <p:cNvPr id="18" name="TextBox 17"/>
          <p:cNvSpPr txBox="1"/>
          <p:nvPr/>
        </p:nvSpPr>
        <p:spPr>
          <a:xfrm>
            <a:off x="1676400" y="3780250"/>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8</a:t>
            </a:r>
          </a:p>
        </p:txBody>
      </p:sp>
      <p:sp>
        <p:nvSpPr>
          <p:cNvPr id="19" name="TextBox 18"/>
          <p:cNvSpPr txBox="1"/>
          <p:nvPr/>
        </p:nvSpPr>
        <p:spPr>
          <a:xfrm>
            <a:off x="1676400" y="4032947"/>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7</a:t>
            </a:r>
          </a:p>
        </p:txBody>
      </p:sp>
      <p:sp>
        <p:nvSpPr>
          <p:cNvPr id="20" name="TextBox 19"/>
          <p:cNvSpPr txBox="1"/>
          <p:nvPr/>
        </p:nvSpPr>
        <p:spPr>
          <a:xfrm>
            <a:off x="1676400" y="4283011"/>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6</a:t>
            </a:r>
          </a:p>
        </p:txBody>
      </p:sp>
      <p:sp>
        <p:nvSpPr>
          <p:cNvPr id="21" name="TextBox 20"/>
          <p:cNvSpPr txBox="1"/>
          <p:nvPr/>
        </p:nvSpPr>
        <p:spPr>
          <a:xfrm>
            <a:off x="1676400" y="4534392"/>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5</a:t>
            </a:r>
          </a:p>
        </p:txBody>
      </p:sp>
      <p:sp>
        <p:nvSpPr>
          <p:cNvPr id="22" name="TextBox 21"/>
          <p:cNvSpPr txBox="1"/>
          <p:nvPr/>
        </p:nvSpPr>
        <p:spPr>
          <a:xfrm>
            <a:off x="1676400" y="4785772"/>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4</a:t>
            </a:r>
          </a:p>
        </p:txBody>
      </p:sp>
      <p:sp>
        <p:nvSpPr>
          <p:cNvPr id="23" name="TextBox 22"/>
          <p:cNvSpPr txBox="1"/>
          <p:nvPr/>
        </p:nvSpPr>
        <p:spPr>
          <a:xfrm>
            <a:off x="1676400" y="5037154"/>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3</a:t>
            </a:r>
          </a:p>
        </p:txBody>
      </p:sp>
      <p:sp>
        <p:nvSpPr>
          <p:cNvPr id="24" name="TextBox 23"/>
          <p:cNvSpPr txBox="1"/>
          <p:nvPr/>
        </p:nvSpPr>
        <p:spPr>
          <a:xfrm>
            <a:off x="1676400" y="5288534"/>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2</a:t>
            </a:r>
          </a:p>
        </p:txBody>
      </p:sp>
      <p:sp>
        <p:nvSpPr>
          <p:cNvPr id="25" name="TextBox 24"/>
          <p:cNvSpPr txBox="1"/>
          <p:nvPr/>
        </p:nvSpPr>
        <p:spPr>
          <a:xfrm>
            <a:off x="1676400" y="5539914"/>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1</a:t>
            </a:r>
          </a:p>
        </p:txBody>
      </p:sp>
      <p:sp>
        <p:nvSpPr>
          <p:cNvPr id="26" name="TextBox 25"/>
          <p:cNvSpPr txBox="1"/>
          <p:nvPr/>
        </p:nvSpPr>
        <p:spPr>
          <a:xfrm>
            <a:off x="1676400" y="5896968"/>
            <a:ext cx="612756" cy="307777"/>
          </a:xfrm>
          <a:prstGeom prst="rect">
            <a:avLst/>
          </a:prstGeom>
          <a:noFill/>
          <a:ln>
            <a:noFill/>
          </a:ln>
        </p:spPr>
        <p:txBody>
          <a:bodyPr wrap="square" rtlCol="0">
            <a:spAutoFit/>
          </a:bodyPr>
          <a:lstStyle/>
          <a:p>
            <a:pPr algn="r"/>
            <a:r>
              <a:rPr lang="en-IE" sz="1400" b="1" i="1" dirty="0">
                <a:solidFill>
                  <a:srgbClr val="990033"/>
                </a:solidFill>
                <a:latin typeface="Trebuchet MS" pitchFamily="34" charset="0"/>
              </a:rPr>
              <a:t>0</a:t>
            </a:r>
          </a:p>
        </p:txBody>
      </p:sp>
      <p:grpSp>
        <p:nvGrpSpPr>
          <p:cNvPr id="2" name="Group 87"/>
          <p:cNvGrpSpPr/>
          <p:nvPr/>
        </p:nvGrpSpPr>
        <p:grpSpPr>
          <a:xfrm>
            <a:off x="1937659" y="228604"/>
            <a:ext cx="5225143" cy="6079733"/>
            <a:chOff x="1937657" y="228600"/>
            <a:chExt cx="5225143" cy="6079733"/>
          </a:xfrm>
        </p:grpSpPr>
        <p:sp>
          <p:nvSpPr>
            <p:cNvPr id="4" name="Rectangle 3"/>
            <p:cNvSpPr/>
            <p:nvPr/>
          </p:nvSpPr>
          <p:spPr>
            <a:xfrm>
              <a:off x="1937657" y="228600"/>
              <a:ext cx="5225143" cy="6079733"/>
            </a:xfrm>
            <a:prstGeom prst="rect">
              <a:avLst/>
            </a:prstGeom>
            <a:solidFill>
              <a:schemeClr val="bg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nvGrpSpPr>
            <p:cNvPr id="3" name="Group 26"/>
            <p:cNvGrpSpPr/>
            <p:nvPr/>
          </p:nvGrpSpPr>
          <p:grpSpPr>
            <a:xfrm>
              <a:off x="2209800" y="458262"/>
              <a:ext cx="4807186" cy="5667128"/>
              <a:chOff x="833327" y="430144"/>
              <a:chExt cx="4807139" cy="5647950"/>
            </a:xfrm>
          </p:grpSpPr>
          <p:cxnSp>
            <p:nvCxnSpPr>
              <p:cNvPr id="28" name="Straight Connector 27"/>
              <p:cNvCxnSpPr/>
              <p:nvPr/>
            </p:nvCxnSpPr>
            <p:spPr>
              <a:xfrm>
                <a:off x="833327" y="430144"/>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3327" y="681525"/>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3327" y="932905"/>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3327" y="1184286"/>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33327" y="1435667"/>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3327" y="1687047"/>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3327" y="1938428"/>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3327" y="2189808"/>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3327" y="2441190"/>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3327" y="2692570"/>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3327" y="2943951"/>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3327" y="3195331"/>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33327" y="3446712"/>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3327" y="3698092"/>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3327" y="3949473"/>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3327" y="4200854"/>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3327" y="4452234"/>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3327" y="4703615"/>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3327" y="4954995"/>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3327" y="5206377"/>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327" y="5457757"/>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33327" y="5709138"/>
                <a:ext cx="4807139" cy="0"/>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36420"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02961"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9501"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36042"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02583"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69122"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235663"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02204"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68744"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35285" y="436797"/>
                <a:ext cx="0" cy="5641297"/>
              </a:xfrm>
              <a:prstGeom prst="line">
                <a:avLst/>
              </a:prstGeom>
              <a:ln w="9525">
                <a:solidFill>
                  <a:srgbClr val="FFCC33"/>
                </a:solidFill>
              </a:ln>
            </p:spPr>
            <p:style>
              <a:lnRef idx="1">
                <a:schemeClr val="accent1"/>
              </a:lnRef>
              <a:fillRef idx="0">
                <a:schemeClr val="accent1"/>
              </a:fillRef>
              <a:effectRef idx="0">
                <a:schemeClr val="accent1"/>
              </a:effectRef>
              <a:fontRef idx="minor">
                <a:schemeClr val="tx1"/>
              </a:fontRef>
            </p:style>
          </p:cxnSp>
        </p:grpSp>
      </p:grpSp>
      <p:sp>
        <p:nvSpPr>
          <p:cNvPr id="60" name="TextBox 59"/>
          <p:cNvSpPr txBox="1"/>
          <p:nvPr/>
        </p:nvSpPr>
        <p:spPr>
          <a:xfrm>
            <a:off x="2613106"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1</a:t>
            </a:r>
            <a:endParaRPr lang="en-IE" sz="1400" b="1" i="1" dirty="0">
              <a:solidFill>
                <a:srgbClr val="990033"/>
              </a:solidFill>
              <a:latin typeface="Trebuchet MS" pitchFamily="34" charset="0"/>
            </a:endParaRPr>
          </a:p>
        </p:txBody>
      </p:sp>
      <p:sp>
        <p:nvSpPr>
          <p:cNvPr id="61" name="TextBox 60"/>
          <p:cNvSpPr txBox="1"/>
          <p:nvPr/>
        </p:nvSpPr>
        <p:spPr>
          <a:xfrm>
            <a:off x="4479267"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5</a:t>
            </a:r>
            <a:endParaRPr lang="en-IE" sz="1400" b="1" i="1" dirty="0">
              <a:solidFill>
                <a:srgbClr val="990033"/>
              </a:solidFill>
              <a:latin typeface="Trebuchet MS" pitchFamily="34" charset="0"/>
            </a:endParaRPr>
          </a:p>
        </p:txBody>
      </p:sp>
      <p:sp>
        <p:nvSpPr>
          <p:cNvPr id="62" name="TextBox 61"/>
          <p:cNvSpPr txBox="1"/>
          <p:nvPr/>
        </p:nvSpPr>
        <p:spPr>
          <a:xfrm>
            <a:off x="4945808"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6</a:t>
            </a:r>
            <a:endParaRPr lang="en-IE" sz="1400" b="1" i="1" dirty="0">
              <a:solidFill>
                <a:srgbClr val="990033"/>
              </a:solidFill>
              <a:latin typeface="Trebuchet MS" pitchFamily="34" charset="0"/>
            </a:endParaRPr>
          </a:p>
        </p:txBody>
      </p:sp>
      <p:sp>
        <p:nvSpPr>
          <p:cNvPr id="63" name="TextBox 62"/>
          <p:cNvSpPr txBox="1"/>
          <p:nvPr/>
        </p:nvSpPr>
        <p:spPr>
          <a:xfrm>
            <a:off x="5412348"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7</a:t>
            </a:r>
            <a:endParaRPr lang="en-IE" sz="1400" b="1" i="1" dirty="0">
              <a:solidFill>
                <a:srgbClr val="990033"/>
              </a:solidFill>
              <a:latin typeface="Trebuchet MS" pitchFamily="34" charset="0"/>
            </a:endParaRPr>
          </a:p>
        </p:txBody>
      </p:sp>
      <p:sp>
        <p:nvSpPr>
          <p:cNvPr id="64" name="TextBox 63"/>
          <p:cNvSpPr txBox="1"/>
          <p:nvPr/>
        </p:nvSpPr>
        <p:spPr>
          <a:xfrm>
            <a:off x="5878889"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8</a:t>
            </a:r>
            <a:endParaRPr lang="en-IE" sz="1400" b="1" i="1" dirty="0">
              <a:solidFill>
                <a:srgbClr val="990033"/>
              </a:solidFill>
              <a:latin typeface="Trebuchet MS" pitchFamily="34" charset="0"/>
            </a:endParaRPr>
          </a:p>
        </p:txBody>
      </p:sp>
      <p:sp>
        <p:nvSpPr>
          <p:cNvPr id="65" name="TextBox 64"/>
          <p:cNvSpPr txBox="1"/>
          <p:nvPr/>
        </p:nvSpPr>
        <p:spPr>
          <a:xfrm>
            <a:off x="6345430"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9</a:t>
            </a:r>
            <a:endParaRPr lang="en-IE" sz="1400" b="1" i="1" dirty="0">
              <a:solidFill>
                <a:srgbClr val="990033"/>
              </a:solidFill>
              <a:latin typeface="Trebuchet MS" pitchFamily="34" charset="0"/>
            </a:endParaRPr>
          </a:p>
        </p:txBody>
      </p:sp>
      <p:sp>
        <p:nvSpPr>
          <p:cNvPr id="66" name="TextBox 65"/>
          <p:cNvSpPr txBox="1"/>
          <p:nvPr/>
        </p:nvSpPr>
        <p:spPr>
          <a:xfrm>
            <a:off x="6648198" y="6026292"/>
            <a:ext cx="759208"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10</a:t>
            </a:r>
            <a:endParaRPr lang="en-IE" sz="1400" b="1" i="1" dirty="0">
              <a:solidFill>
                <a:srgbClr val="990033"/>
              </a:solidFill>
              <a:latin typeface="Trebuchet MS" pitchFamily="34" charset="0"/>
            </a:endParaRPr>
          </a:p>
        </p:txBody>
      </p:sp>
      <p:sp>
        <p:nvSpPr>
          <p:cNvPr id="67" name="TextBox 66"/>
          <p:cNvSpPr txBox="1"/>
          <p:nvPr/>
        </p:nvSpPr>
        <p:spPr>
          <a:xfrm>
            <a:off x="4012727"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4</a:t>
            </a:r>
            <a:endParaRPr lang="en-IE" sz="1400" b="1" i="1" dirty="0">
              <a:solidFill>
                <a:srgbClr val="990033"/>
              </a:solidFill>
              <a:latin typeface="Trebuchet MS" pitchFamily="34" charset="0"/>
            </a:endParaRPr>
          </a:p>
        </p:txBody>
      </p:sp>
      <p:sp>
        <p:nvSpPr>
          <p:cNvPr id="68" name="TextBox 67"/>
          <p:cNvSpPr txBox="1"/>
          <p:nvPr/>
        </p:nvSpPr>
        <p:spPr>
          <a:xfrm>
            <a:off x="3546187"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3</a:t>
            </a:r>
            <a:endParaRPr lang="en-IE" sz="1400" b="1" i="1" dirty="0">
              <a:solidFill>
                <a:srgbClr val="990033"/>
              </a:solidFill>
              <a:latin typeface="Trebuchet MS" pitchFamily="34" charset="0"/>
            </a:endParaRPr>
          </a:p>
        </p:txBody>
      </p:sp>
      <p:sp>
        <p:nvSpPr>
          <p:cNvPr id="69" name="TextBox 68"/>
          <p:cNvSpPr txBox="1"/>
          <p:nvPr/>
        </p:nvSpPr>
        <p:spPr>
          <a:xfrm>
            <a:off x="3079646" y="6026292"/>
            <a:ext cx="389811" cy="307777"/>
          </a:xfrm>
          <a:prstGeom prst="rect">
            <a:avLst/>
          </a:prstGeom>
          <a:noFill/>
          <a:ln>
            <a:noFill/>
          </a:ln>
        </p:spPr>
        <p:txBody>
          <a:bodyPr wrap="square" rtlCol="0">
            <a:spAutoFit/>
          </a:bodyPr>
          <a:lstStyle/>
          <a:p>
            <a:pPr algn="ctr"/>
            <a:r>
              <a:rPr lang="en-IE" sz="1400" b="1" i="1" dirty="0" smtClean="0">
                <a:solidFill>
                  <a:srgbClr val="990033"/>
                </a:solidFill>
                <a:latin typeface="Trebuchet MS" pitchFamily="34" charset="0"/>
              </a:rPr>
              <a:t>2</a:t>
            </a:r>
            <a:endParaRPr lang="en-IE" sz="1400" b="1" i="1" dirty="0">
              <a:solidFill>
                <a:srgbClr val="990033"/>
              </a:solidFill>
              <a:latin typeface="Trebuchet MS" pitchFamily="34" charset="0"/>
            </a:endParaRPr>
          </a:p>
        </p:txBody>
      </p:sp>
      <p:cxnSp>
        <p:nvCxnSpPr>
          <p:cNvPr id="70" name="Straight Connector 69"/>
          <p:cNvCxnSpPr/>
          <p:nvPr/>
        </p:nvCxnSpPr>
        <p:spPr>
          <a:xfrm>
            <a:off x="2209802" y="5973087"/>
            <a:ext cx="4807139"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9854" y="376946"/>
            <a:ext cx="0" cy="5740905"/>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73308" y="436801"/>
            <a:ext cx="0" cy="5641297"/>
          </a:xfrm>
          <a:prstGeom prst="line">
            <a:avLst/>
          </a:prstGeom>
          <a:ln w="12700">
            <a:solidFill>
              <a:srgbClr val="990033"/>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246940" y="51858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2780608" y="466103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241233" y="416616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3722406" y="366102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190064" y="316614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4650688" y="266100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79" name="Straight Connector 78"/>
          <p:cNvCxnSpPr/>
          <p:nvPr/>
        </p:nvCxnSpPr>
        <p:spPr>
          <a:xfrm flipH="1">
            <a:off x="2318941" y="512298"/>
            <a:ext cx="4416298" cy="4745502"/>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277233" y="4191000"/>
            <a:ext cx="1445455"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78" idx="0"/>
          </p:cNvCxnSpPr>
          <p:nvPr/>
        </p:nvCxnSpPr>
        <p:spPr>
          <a:xfrm flipV="1">
            <a:off x="4686688" y="2661002"/>
            <a:ext cx="0" cy="152999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505202" y="4202668"/>
            <a:ext cx="1004043" cy="369332"/>
          </a:xfrm>
          <a:prstGeom prst="rect">
            <a:avLst/>
          </a:prstGeom>
          <a:noFill/>
        </p:spPr>
        <p:txBody>
          <a:bodyPr wrap="square" rtlCol="0">
            <a:spAutoFit/>
          </a:bodyPr>
          <a:lstStyle/>
          <a:p>
            <a:r>
              <a:rPr lang="en-GB" dirty="0" err="1" smtClean="0">
                <a:solidFill>
                  <a:prstClr val="black"/>
                </a:solidFill>
              </a:rPr>
              <a:t>Rith</a:t>
            </a:r>
            <a:r>
              <a:rPr lang="en-GB" dirty="0" smtClean="0">
                <a:solidFill>
                  <a:prstClr val="black"/>
                </a:solidFill>
              </a:rPr>
              <a:t>=3</a:t>
            </a:r>
            <a:endParaRPr lang="en-IE" dirty="0">
              <a:solidFill>
                <a:prstClr val="black"/>
              </a:solidFill>
            </a:endParaRPr>
          </a:p>
        </p:txBody>
      </p:sp>
      <p:sp>
        <p:nvSpPr>
          <p:cNvPr id="83" name="TextBox 82"/>
          <p:cNvSpPr txBox="1"/>
          <p:nvPr/>
        </p:nvSpPr>
        <p:spPr>
          <a:xfrm>
            <a:off x="4710959" y="3276600"/>
            <a:ext cx="1004043" cy="369332"/>
          </a:xfrm>
          <a:prstGeom prst="rect">
            <a:avLst/>
          </a:prstGeom>
          <a:noFill/>
        </p:spPr>
        <p:txBody>
          <a:bodyPr wrap="square" rtlCol="0">
            <a:spAutoFit/>
          </a:bodyPr>
          <a:lstStyle/>
          <a:p>
            <a:r>
              <a:rPr lang="en-GB" dirty="0" err="1" smtClean="0">
                <a:solidFill>
                  <a:prstClr val="black"/>
                </a:solidFill>
              </a:rPr>
              <a:t>Ardú</a:t>
            </a:r>
            <a:r>
              <a:rPr lang="en-GB" dirty="0" smtClean="0">
                <a:solidFill>
                  <a:prstClr val="black"/>
                </a:solidFill>
              </a:rPr>
              <a:t>=6</a:t>
            </a:r>
            <a:endParaRPr lang="en-IE" dirty="0">
              <a:solidFill>
                <a:prstClr val="black"/>
              </a:solidFill>
            </a:endParaRPr>
          </a:p>
        </p:txBody>
      </p:sp>
      <mc:AlternateContent xmlns:mc="http://schemas.openxmlformats.org/markup-compatibility/2006" xmlns:a14="http://schemas.microsoft.com/office/drawing/2010/main">
        <mc:Choice Requires="a14">
          <p:sp>
            <p:nvSpPr>
              <p:cNvPr id="85" name="TextBox 84"/>
              <p:cNvSpPr txBox="1"/>
              <p:nvPr/>
            </p:nvSpPr>
            <p:spPr>
              <a:xfrm>
                <a:off x="3276601" y="4812268"/>
                <a:ext cx="1845120" cy="495777"/>
              </a:xfrm>
              <a:prstGeom prst="rect">
                <a:avLst/>
              </a:prstGeom>
              <a:noFill/>
            </p:spPr>
            <p:txBody>
              <a:bodyPr wrap="none" rtlCol="0">
                <a:spAutoFit/>
              </a:bodyPr>
              <a:lstStyle/>
              <a:p>
                <a:r>
                  <a:rPr lang="en-GB" b="0" dirty="0" err="1" smtClean="0"/>
                  <a:t>Fána</a:t>
                </a:r>
                <a:r>
                  <a:rPr lang="en-GB" b="0" dirty="0" smtClean="0"/>
                  <a:t> </a:t>
                </a:r>
                <a14:m>
                  <m:oMath xmlns:m="http://schemas.openxmlformats.org/officeDocument/2006/math">
                    <m:r>
                      <a:rPr lang="en-GB" b="0" i="1" smtClean="0">
                        <a:latin typeface="Cambria Math"/>
                      </a:rPr>
                      <m:t>=</m:t>
                    </m:r>
                    <m:f>
                      <m:fPr>
                        <m:ctrlPr>
                          <a:rPr lang="en-GB" b="0" i="1" smtClean="0">
                            <a:latin typeface="Cambria Math"/>
                          </a:rPr>
                        </m:ctrlPr>
                      </m:fPr>
                      <m:num>
                        <m:sSub>
                          <m:sSubPr>
                            <m:ctrlPr>
                              <a:rPr lang="en-GB" b="0" i="1" smtClean="0">
                                <a:latin typeface="Cambria Math"/>
                              </a:rPr>
                            </m:ctrlPr>
                          </m:sSubPr>
                          <m:e>
                            <m:r>
                              <a:rPr lang="en-GB" b="0" i="1" smtClean="0">
                                <a:latin typeface="Cambria Math"/>
                              </a:rPr>
                              <m:t>𝑦</m:t>
                            </m:r>
                          </m:e>
                          <m:sub>
                            <m:r>
                              <a:rPr lang="en-GB" b="0" i="1" smtClean="0">
                                <a:latin typeface="Cambria Math"/>
                              </a:rPr>
                              <m:t>2</m:t>
                            </m:r>
                          </m:sub>
                        </m:sSub>
                        <m:r>
                          <a:rPr lang="en-GB" b="0" i="1" smtClean="0">
                            <a:latin typeface="Cambria Math"/>
                          </a:rPr>
                          <m:t>−</m:t>
                        </m:r>
                        <m:sSub>
                          <m:sSubPr>
                            <m:ctrlPr>
                              <a:rPr lang="en-GB" b="0" i="1" smtClean="0">
                                <a:latin typeface="Cambria Math"/>
                              </a:rPr>
                            </m:ctrlPr>
                          </m:sSubPr>
                          <m:e>
                            <m:r>
                              <a:rPr lang="en-GB" b="0" i="1" smtClean="0">
                                <a:latin typeface="Cambria Math"/>
                              </a:rPr>
                              <m:t>𝑦</m:t>
                            </m:r>
                          </m:e>
                          <m:sub>
                            <m:r>
                              <a:rPr lang="en-GB" b="0" i="1" smtClean="0">
                                <a:latin typeface="Cambria Math"/>
                              </a:rPr>
                              <m:t>1</m:t>
                            </m:r>
                          </m:sub>
                        </m:sSub>
                      </m:num>
                      <m:den>
                        <m:sSub>
                          <m:sSubPr>
                            <m:ctrlPr>
                              <a:rPr lang="en-GB" b="0" i="1" smtClean="0">
                                <a:latin typeface="Cambria Math"/>
                              </a:rPr>
                            </m:ctrlPr>
                          </m:sSubPr>
                          <m:e>
                            <m:r>
                              <a:rPr lang="en-GB" b="0" i="1" smtClean="0">
                                <a:latin typeface="Cambria Math"/>
                              </a:rPr>
                              <m:t>𝑥</m:t>
                            </m:r>
                          </m:e>
                          <m:sub>
                            <m:r>
                              <a:rPr lang="en-GB" b="0" i="1" smtClean="0">
                                <a:latin typeface="Cambria Math"/>
                              </a:rPr>
                              <m:t>2</m:t>
                            </m:r>
                          </m:sub>
                        </m:sSub>
                        <m:r>
                          <a:rPr lang="en-GB" b="0" i="1" smtClean="0">
                            <a:latin typeface="Cambria Math"/>
                          </a:rPr>
                          <m:t>−</m:t>
                        </m:r>
                        <m:sSub>
                          <m:sSubPr>
                            <m:ctrlPr>
                              <a:rPr lang="en-GB" b="0" i="1" smtClean="0">
                                <a:latin typeface="Cambria Math"/>
                              </a:rPr>
                            </m:ctrlPr>
                          </m:sSubPr>
                          <m:e>
                            <m:r>
                              <a:rPr lang="en-GB" b="0" i="1" smtClean="0">
                                <a:latin typeface="Cambria Math"/>
                              </a:rPr>
                              <m:t>𝑥</m:t>
                            </m:r>
                          </m:e>
                          <m:sub>
                            <m:r>
                              <a:rPr lang="en-GB" b="0" i="1" smtClean="0">
                                <a:latin typeface="Cambria Math"/>
                              </a:rPr>
                              <m:t>1</m:t>
                            </m:r>
                          </m:sub>
                        </m:sSub>
                      </m:den>
                    </m:f>
                    <m:r>
                      <a:rPr lang="en-GB" b="0" i="1" smtClean="0">
                        <a:latin typeface="Cambria Math"/>
                      </a:rPr>
                      <m:t>=2</m:t>
                    </m:r>
                  </m:oMath>
                </a14:m>
                <a:endParaRPr lang="en-IE" dirty="0"/>
              </a:p>
            </p:txBody>
          </p:sp>
        </mc:Choice>
        <mc:Fallback xmlns="">
          <p:sp>
            <p:nvSpPr>
              <p:cNvPr id="85" name="TextBox 84"/>
              <p:cNvSpPr txBox="1">
                <a:spLocks noRot="1" noChangeAspect="1" noMove="1" noResize="1" noEditPoints="1" noAdjustHandles="1" noChangeArrowheads="1" noChangeShapeType="1" noTextEdit="1"/>
              </p:cNvSpPr>
              <p:nvPr/>
            </p:nvSpPr>
            <p:spPr>
              <a:xfrm>
                <a:off x="3276601" y="4812268"/>
                <a:ext cx="1845120" cy="495777"/>
              </a:xfrm>
              <a:prstGeom prst="rect">
                <a:avLst/>
              </a:prstGeom>
              <a:blipFill rotWithShape="1">
                <a:blip r:embed="rId3"/>
                <a:stretch>
                  <a:fillRect l="-2980"/>
                </a:stretch>
              </a:blipFill>
            </p:spPr>
            <p:txBody>
              <a:bodyPr/>
              <a:lstStyle/>
              <a:p>
                <a:r>
                  <a:rPr lang="en-IE">
                    <a:noFill/>
                  </a:rPr>
                  <a:t> </a:t>
                </a:r>
              </a:p>
            </p:txBody>
          </p:sp>
        </mc:Fallback>
      </mc:AlternateContent>
      <p:cxnSp>
        <p:nvCxnSpPr>
          <p:cNvPr id="93" name="Straight Arrow Connector 92"/>
          <p:cNvCxnSpPr/>
          <p:nvPr/>
        </p:nvCxnSpPr>
        <p:spPr>
          <a:xfrm flipV="1">
            <a:off x="5162911" y="2176609"/>
            <a:ext cx="933091" cy="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6073792" y="1266445"/>
            <a:ext cx="0" cy="89516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476530" y="2133600"/>
            <a:ext cx="543270" cy="369332"/>
          </a:xfrm>
          <a:prstGeom prst="rect">
            <a:avLst/>
          </a:prstGeom>
          <a:noFill/>
        </p:spPr>
        <p:txBody>
          <a:bodyPr wrap="square" rtlCol="0">
            <a:spAutoFit/>
          </a:bodyPr>
          <a:lstStyle/>
          <a:p>
            <a:r>
              <a:rPr lang="en-GB" dirty="0" smtClean="0">
                <a:solidFill>
                  <a:prstClr val="black"/>
                </a:solidFill>
              </a:rPr>
              <a:t>2</a:t>
            </a:r>
            <a:endParaRPr lang="en-IE" dirty="0">
              <a:solidFill>
                <a:prstClr val="black"/>
              </a:solidFill>
            </a:endParaRPr>
          </a:p>
        </p:txBody>
      </p:sp>
      <p:sp>
        <p:nvSpPr>
          <p:cNvPr id="98" name="TextBox 97"/>
          <p:cNvSpPr txBox="1"/>
          <p:nvPr/>
        </p:nvSpPr>
        <p:spPr>
          <a:xfrm>
            <a:off x="6019800" y="1600200"/>
            <a:ext cx="249428" cy="369332"/>
          </a:xfrm>
          <a:prstGeom prst="rect">
            <a:avLst/>
          </a:prstGeom>
          <a:noFill/>
        </p:spPr>
        <p:txBody>
          <a:bodyPr wrap="square" rtlCol="0">
            <a:spAutoFit/>
          </a:bodyPr>
          <a:lstStyle/>
          <a:p>
            <a:r>
              <a:rPr lang="en-GB" dirty="0" smtClean="0">
                <a:solidFill>
                  <a:prstClr val="black"/>
                </a:solidFill>
              </a:rPr>
              <a:t>4</a:t>
            </a:r>
            <a:endParaRPr lang="en-IE" dirty="0">
              <a:solidFill>
                <a:prstClr val="black"/>
              </a:solidFill>
            </a:endParaRPr>
          </a:p>
        </p:txBody>
      </p:sp>
      <p:sp>
        <p:nvSpPr>
          <p:cNvPr id="89" name="Title 1"/>
          <p:cNvSpPr txBox="1">
            <a:spLocks/>
          </p:cNvSpPr>
          <p:nvPr/>
        </p:nvSpPr>
        <p:spPr>
          <a:xfrm>
            <a:off x="63066" y="580715"/>
            <a:ext cx="2002221" cy="9143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8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Fána</a:t>
            </a:r>
            <a:endParaRPr lang="en-GB" sz="48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1" u="none" strike="noStrike" kern="1200" cap="none" spc="0" normalizeH="0" baseline="0" noProof="0" dirty="0" smtClean="0">
                <a:ln>
                  <a:noFill/>
                </a:ln>
                <a:solidFill>
                  <a:srgbClr val="990033"/>
                </a:solidFill>
                <a:effectLst>
                  <a:outerShdw blurRad="38100" dist="38100" dir="2700000" algn="tl">
                    <a:srgbClr val="000000">
                      <a:alpha val="43137"/>
                    </a:srgbClr>
                  </a:outerShdw>
                </a:effectLst>
                <a:uLnTx/>
                <a:uFillTx/>
                <a:latin typeface="Century Gothic" pitchFamily="34" charset="0"/>
                <a:ea typeface="+mj-ea"/>
                <a:cs typeface="+mj-cs"/>
              </a:rPr>
              <a:t>(m)</a:t>
            </a:r>
          </a:p>
        </p:txBody>
      </p:sp>
    </p:spTree>
    <p:extLst>
      <p:ext uri="{BB962C8B-B14F-4D97-AF65-F5344CB8AC3E}">
        <p14:creationId xmlns:p14="http://schemas.microsoft.com/office/powerpoint/2010/main" val="27445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down)">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par>
                                <p:cTn id="16" presetID="22" presetClass="entr" presetSubtype="8"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left)">
                                      <p:cBhvr>
                                        <p:cTn id="18" dur="500"/>
                                        <p:tgtEl>
                                          <p:spTgt spid="8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down)">
                                      <p:cBhvr>
                                        <p:cTn id="23" dur="500"/>
                                        <p:tgtEl>
                                          <p:spTgt spid="9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down)">
                                      <p:cBhvr>
                                        <p:cTn id="26" dur="5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par>
                                <p:cTn id="32" presetID="22" presetClass="entr" presetSubtype="8"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97" grpId="0"/>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37926" y="1493795"/>
            <a:ext cx="5489908" cy="3819184"/>
            <a:chOff x="904775" y="904775"/>
            <a:chExt cx="7960092" cy="4937760"/>
          </a:xfrm>
        </p:grpSpPr>
        <p:sp>
          <p:nvSpPr>
            <p:cNvPr id="19" name="Rectangle 18"/>
            <p:cNvSpPr/>
            <p:nvPr/>
          </p:nvSpPr>
          <p:spPr>
            <a:xfrm>
              <a:off x="904775" y="904775"/>
              <a:ext cx="7960092" cy="4937760"/>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b="11370"/>
            <a:stretch/>
          </p:blipFill>
          <p:spPr bwMode="auto">
            <a:xfrm>
              <a:off x="1265108" y="957221"/>
              <a:ext cx="7349246" cy="443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578547" y="3224465"/>
              <a:ext cx="970547" cy="410134"/>
              <a:chOff x="1578547" y="3224465"/>
              <a:chExt cx="970547" cy="410134"/>
            </a:xfrm>
          </p:grpSpPr>
          <p:sp>
            <p:nvSpPr>
              <p:cNvPr id="34" name="TextBox 33"/>
              <p:cNvSpPr txBox="1"/>
              <p:nvPr/>
            </p:nvSpPr>
            <p:spPr>
              <a:xfrm>
                <a:off x="1578547" y="3224465"/>
                <a:ext cx="970547" cy="358128"/>
              </a:xfrm>
              <a:prstGeom prst="rect">
                <a:avLst/>
              </a:prstGeom>
              <a:noFill/>
            </p:spPr>
            <p:txBody>
              <a:bodyPr wrap="square" rtlCol="0">
                <a:spAutoFit/>
              </a:bodyPr>
              <a:lstStyle/>
              <a:p>
                <a:r>
                  <a:rPr lang="en-IE" sz="1200" b="1" dirty="0" smtClean="0">
                    <a:solidFill>
                      <a:srgbClr val="0000FF"/>
                    </a:solidFill>
                  </a:rPr>
                  <a:t>(0, 50)</a:t>
                </a:r>
                <a:endParaRPr lang="en-IE" b="1" dirty="0">
                  <a:solidFill>
                    <a:srgbClr val="0000FF"/>
                  </a:solidFill>
                </a:endParaRPr>
              </a:p>
            </p:txBody>
          </p:sp>
          <p:sp>
            <p:nvSpPr>
              <p:cNvPr id="35" name="Oval 34"/>
              <p:cNvSpPr/>
              <p:nvPr/>
            </p:nvSpPr>
            <p:spPr>
              <a:xfrm>
                <a:off x="1626669" y="3580599"/>
                <a:ext cx="54000" cy="54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3" name="Group 12"/>
            <p:cNvGrpSpPr/>
            <p:nvPr/>
          </p:nvGrpSpPr>
          <p:grpSpPr>
            <a:xfrm>
              <a:off x="2549093" y="2914852"/>
              <a:ext cx="1028294" cy="410134"/>
              <a:chOff x="1578546" y="3224465"/>
              <a:chExt cx="1028294" cy="410134"/>
            </a:xfrm>
          </p:grpSpPr>
          <p:sp>
            <p:nvSpPr>
              <p:cNvPr id="32" name="TextBox 31"/>
              <p:cNvSpPr txBox="1"/>
              <p:nvPr/>
            </p:nvSpPr>
            <p:spPr>
              <a:xfrm>
                <a:off x="1578546" y="3224465"/>
                <a:ext cx="1028294" cy="358127"/>
              </a:xfrm>
              <a:prstGeom prst="rect">
                <a:avLst/>
              </a:prstGeom>
              <a:noFill/>
            </p:spPr>
            <p:txBody>
              <a:bodyPr wrap="square" rtlCol="0">
                <a:spAutoFit/>
              </a:bodyPr>
              <a:lstStyle/>
              <a:p>
                <a:r>
                  <a:rPr lang="en-IE" sz="1200" b="1" dirty="0" smtClean="0">
                    <a:solidFill>
                      <a:srgbClr val="0000FF"/>
                    </a:solidFill>
                  </a:rPr>
                  <a:t>(1, </a:t>
                </a:r>
                <a:r>
                  <a:rPr lang="en-IE" sz="1200" b="1" dirty="0">
                    <a:solidFill>
                      <a:srgbClr val="0000FF"/>
                    </a:solidFill>
                  </a:rPr>
                  <a:t>6</a:t>
                </a:r>
                <a:r>
                  <a:rPr lang="en-IE" sz="1200" b="1" dirty="0" smtClean="0">
                    <a:solidFill>
                      <a:srgbClr val="0000FF"/>
                    </a:solidFill>
                  </a:rPr>
                  <a:t>0)</a:t>
                </a:r>
                <a:endParaRPr lang="en-IE" b="1" dirty="0">
                  <a:solidFill>
                    <a:srgbClr val="0000FF"/>
                  </a:solidFill>
                </a:endParaRPr>
              </a:p>
            </p:txBody>
          </p:sp>
          <p:sp>
            <p:nvSpPr>
              <p:cNvPr id="33" name="Oval 32"/>
              <p:cNvSpPr/>
              <p:nvPr/>
            </p:nvSpPr>
            <p:spPr>
              <a:xfrm>
                <a:off x="1626669" y="3580599"/>
                <a:ext cx="54000" cy="54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 name="Group 13"/>
            <p:cNvGrpSpPr/>
            <p:nvPr/>
          </p:nvGrpSpPr>
          <p:grpSpPr>
            <a:xfrm>
              <a:off x="3529266" y="2605239"/>
              <a:ext cx="951297" cy="410134"/>
              <a:chOff x="1578547" y="3224465"/>
              <a:chExt cx="951297" cy="410134"/>
            </a:xfrm>
          </p:grpSpPr>
          <p:sp>
            <p:nvSpPr>
              <p:cNvPr id="30" name="TextBox 29"/>
              <p:cNvSpPr txBox="1"/>
              <p:nvPr/>
            </p:nvSpPr>
            <p:spPr>
              <a:xfrm>
                <a:off x="1578547" y="3224465"/>
                <a:ext cx="951297" cy="358128"/>
              </a:xfrm>
              <a:prstGeom prst="rect">
                <a:avLst/>
              </a:prstGeom>
              <a:noFill/>
            </p:spPr>
            <p:txBody>
              <a:bodyPr wrap="square" rtlCol="0">
                <a:spAutoFit/>
              </a:bodyPr>
              <a:lstStyle/>
              <a:p>
                <a:r>
                  <a:rPr lang="en-IE" sz="1200" b="1" dirty="0" smtClean="0">
                    <a:solidFill>
                      <a:srgbClr val="0000FF"/>
                    </a:solidFill>
                  </a:rPr>
                  <a:t>(2, 70)</a:t>
                </a:r>
                <a:endParaRPr lang="en-IE" b="1" dirty="0">
                  <a:solidFill>
                    <a:srgbClr val="0000FF"/>
                  </a:solidFill>
                </a:endParaRPr>
              </a:p>
            </p:txBody>
          </p:sp>
          <p:sp>
            <p:nvSpPr>
              <p:cNvPr id="31" name="Oval 30"/>
              <p:cNvSpPr/>
              <p:nvPr/>
            </p:nvSpPr>
            <p:spPr>
              <a:xfrm>
                <a:off x="1626669" y="3580599"/>
                <a:ext cx="54000" cy="54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5" name="Group 14"/>
            <p:cNvGrpSpPr/>
            <p:nvPr/>
          </p:nvGrpSpPr>
          <p:grpSpPr>
            <a:xfrm>
              <a:off x="4480563" y="2295627"/>
              <a:ext cx="1009043" cy="410134"/>
              <a:chOff x="1578547" y="3224465"/>
              <a:chExt cx="1009043" cy="410134"/>
            </a:xfrm>
          </p:grpSpPr>
          <p:sp>
            <p:nvSpPr>
              <p:cNvPr id="28" name="TextBox 27"/>
              <p:cNvSpPr txBox="1"/>
              <p:nvPr/>
            </p:nvSpPr>
            <p:spPr>
              <a:xfrm>
                <a:off x="1578547" y="3224465"/>
                <a:ext cx="1009043" cy="358127"/>
              </a:xfrm>
              <a:prstGeom prst="rect">
                <a:avLst/>
              </a:prstGeom>
              <a:noFill/>
            </p:spPr>
            <p:txBody>
              <a:bodyPr wrap="square" rtlCol="0">
                <a:spAutoFit/>
              </a:bodyPr>
              <a:lstStyle/>
              <a:p>
                <a:r>
                  <a:rPr lang="en-IE" sz="1200" b="1" dirty="0" smtClean="0">
                    <a:solidFill>
                      <a:srgbClr val="0000FF"/>
                    </a:solidFill>
                  </a:rPr>
                  <a:t>(3, 80)</a:t>
                </a:r>
                <a:endParaRPr lang="en-IE" b="1" dirty="0">
                  <a:solidFill>
                    <a:srgbClr val="0000FF"/>
                  </a:solidFill>
                </a:endParaRPr>
              </a:p>
            </p:txBody>
          </p:sp>
          <p:sp>
            <p:nvSpPr>
              <p:cNvPr id="29" name="Oval 28"/>
              <p:cNvSpPr/>
              <p:nvPr/>
            </p:nvSpPr>
            <p:spPr>
              <a:xfrm>
                <a:off x="1626669" y="3580599"/>
                <a:ext cx="54000" cy="54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p:cNvGrpSpPr/>
            <p:nvPr/>
          </p:nvGrpSpPr>
          <p:grpSpPr>
            <a:xfrm>
              <a:off x="5441484" y="1986014"/>
              <a:ext cx="970548" cy="410134"/>
              <a:chOff x="1578546" y="3224465"/>
              <a:chExt cx="970548" cy="410134"/>
            </a:xfrm>
          </p:grpSpPr>
          <p:sp>
            <p:nvSpPr>
              <p:cNvPr id="26" name="TextBox 25"/>
              <p:cNvSpPr txBox="1"/>
              <p:nvPr/>
            </p:nvSpPr>
            <p:spPr>
              <a:xfrm>
                <a:off x="1578546" y="3224465"/>
                <a:ext cx="970548" cy="358128"/>
              </a:xfrm>
              <a:prstGeom prst="rect">
                <a:avLst/>
              </a:prstGeom>
              <a:noFill/>
            </p:spPr>
            <p:txBody>
              <a:bodyPr wrap="square" rtlCol="0">
                <a:spAutoFit/>
              </a:bodyPr>
              <a:lstStyle/>
              <a:p>
                <a:r>
                  <a:rPr lang="en-IE" sz="1200" b="1" dirty="0" smtClean="0">
                    <a:solidFill>
                      <a:srgbClr val="0000FF"/>
                    </a:solidFill>
                  </a:rPr>
                  <a:t>(4, 90)</a:t>
                </a:r>
                <a:endParaRPr lang="en-IE" b="1" dirty="0">
                  <a:solidFill>
                    <a:srgbClr val="0000FF"/>
                  </a:solidFill>
                </a:endParaRPr>
              </a:p>
            </p:txBody>
          </p:sp>
          <p:sp>
            <p:nvSpPr>
              <p:cNvPr id="27" name="Oval 26"/>
              <p:cNvSpPr/>
              <p:nvPr/>
            </p:nvSpPr>
            <p:spPr>
              <a:xfrm>
                <a:off x="1626669" y="3580599"/>
                <a:ext cx="54000" cy="54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7" name="Group 16"/>
            <p:cNvGrpSpPr/>
            <p:nvPr/>
          </p:nvGrpSpPr>
          <p:grpSpPr>
            <a:xfrm>
              <a:off x="6412033" y="1686026"/>
              <a:ext cx="1185829" cy="410134"/>
              <a:chOff x="1578547" y="3224465"/>
              <a:chExt cx="1185829" cy="410134"/>
            </a:xfrm>
          </p:grpSpPr>
          <p:sp>
            <p:nvSpPr>
              <p:cNvPr id="24" name="TextBox 23"/>
              <p:cNvSpPr txBox="1"/>
              <p:nvPr/>
            </p:nvSpPr>
            <p:spPr>
              <a:xfrm>
                <a:off x="1578547" y="3224465"/>
                <a:ext cx="1185829" cy="356134"/>
              </a:xfrm>
              <a:prstGeom prst="rect">
                <a:avLst/>
              </a:prstGeom>
              <a:noFill/>
            </p:spPr>
            <p:txBody>
              <a:bodyPr wrap="square" rtlCol="0">
                <a:spAutoFit/>
              </a:bodyPr>
              <a:lstStyle/>
              <a:p>
                <a:r>
                  <a:rPr lang="en-IE" sz="1200" b="1" dirty="0" smtClean="0">
                    <a:solidFill>
                      <a:srgbClr val="0000FF"/>
                    </a:solidFill>
                  </a:rPr>
                  <a:t>(5, 100)</a:t>
                </a:r>
                <a:endParaRPr lang="en-IE" b="1" dirty="0">
                  <a:solidFill>
                    <a:srgbClr val="0000FF"/>
                  </a:solidFill>
                </a:endParaRPr>
              </a:p>
            </p:txBody>
          </p:sp>
          <p:sp>
            <p:nvSpPr>
              <p:cNvPr id="25" name="Oval 24"/>
              <p:cNvSpPr/>
              <p:nvPr/>
            </p:nvSpPr>
            <p:spPr>
              <a:xfrm>
                <a:off x="1626669" y="3580599"/>
                <a:ext cx="54000" cy="54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8" name="Group 17"/>
            <p:cNvGrpSpPr/>
            <p:nvPr/>
          </p:nvGrpSpPr>
          <p:grpSpPr>
            <a:xfrm>
              <a:off x="7372955" y="1376414"/>
              <a:ext cx="1193250" cy="410134"/>
              <a:chOff x="1578547" y="3224465"/>
              <a:chExt cx="1193250" cy="410134"/>
            </a:xfrm>
          </p:grpSpPr>
          <p:sp>
            <p:nvSpPr>
              <p:cNvPr id="22" name="TextBox 21"/>
              <p:cNvSpPr txBox="1"/>
              <p:nvPr/>
            </p:nvSpPr>
            <p:spPr>
              <a:xfrm>
                <a:off x="1578547" y="3224465"/>
                <a:ext cx="1193250" cy="356134"/>
              </a:xfrm>
              <a:prstGeom prst="rect">
                <a:avLst/>
              </a:prstGeom>
              <a:noFill/>
            </p:spPr>
            <p:txBody>
              <a:bodyPr wrap="square" rtlCol="0">
                <a:spAutoFit/>
              </a:bodyPr>
              <a:lstStyle/>
              <a:p>
                <a:r>
                  <a:rPr lang="en-IE" sz="1200" b="1" dirty="0" smtClean="0">
                    <a:solidFill>
                      <a:srgbClr val="0000FF"/>
                    </a:solidFill>
                  </a:rPr>
                  <a:t>(6, 110)</a:t>
                </a:r>
                <a:endParaRPr lang="en-IE" b="1" dirty="0">
                  <a:solidFill>
                    <a:srgbClr val="0000FF"/>
                  </a:solidFill>
                </a:endParaRPr>
              </a:p>
            </p:txBody>
          </p:sp>
          <p:sp>
            <p:nvSpPr>
              <p:cNvPr id="23" name="Oval 22"/>
              <p:cNvSpPr/>
              <p:nvPr/>
            </p:nvSpPr>
            <p:spPr>
              <a:xfrm>
                <a:off x="1626669" y="3580599"/>
                <a:ext cx="54000" cy="54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0" name="TextBox 19"/>
            <p:cNvSpPr txBox="1"/>
            <p:nvPr/>
          </p:nvSpPr>
          <p:spPr>
            <a:xfrm>
              <a:off x="3577388" y="5381656"/>
              <a:ext cx="2672612" cy="397920"/>
            </a:xfrm>
            <a:prstGeom prst="rect">
              <a:avLst/>
            </a:prstGeom>
            <a:noFill/>
          </p:spPr>
          <p:txBody>
            <a:bodyPr wrap="square" rtlCol="0">
              <a:spAutoFit/>
            </a:bodyPr>
            <a:lstStyle/>
            <a:p>
              <a:pPr algn="ctr"/>
              <a:r>
                <a:rPr lang="en-IE" sz="1400" i="1" dirty="0" err="1" smtClean="0"/>
                <a:t>Líon</a:t>
              </a:r>
              <a:r>
                <a:rPr lang="en-IE" sz="1400" i="1" dirty="0" smtClean="0"/>
                <a:t> </a:t>
              </a:r>
              <a:r>
                <a:rPr lang="en-IE" sz="1400" i="1" dirty="0" err="1" smtClean="0"/>
                <a:t>Cuairteanna</a:t>
              </a:r>
              <a:r>
                <a:rPr lang="en-IE" sz="1400" i="1" dirty="0" smtClean="0"/>
                <a:t> (v)</a:t>
              </a:r>
              <a:endParaRPr lang="en-IE" i="1" dirty="0"/>
            </a:p>
          </p:txBody>
        </p:sp>
        <p:sp>
          <p:nvSpPr>
            <p:cNvPr id="21" name="TextBox 20"/>
            <p:cNvSpPr txBox="1"/>
            <p:nvPr/>
          </p:nvSpPr>
          <p:spPr>
            <a:xfrm rot="16200000">
              <a:off x="224591" y="3028492"/>
              <a:ext cx="1963554" cy="446261"/>
            </a:xfrm>
            <a:prstGeom prst="rect">
              <a:avLst/>
            </a:prstGeom>
            <a:noFill/>
          </p:spPr>
          <p:txBody>
            <a:bodyPr wrap="square" rtlCol="0">
              <a:spAutoFit/>
            </a:bodyPr>
            <a:lstStyle/>
            <a:p>
              <a:pPr algn="ctr"/>
              <a:r>
                <a:rPr lang="en-IE" sz="1400" i="1" dirty="0" smtClean="0"/>
                <a:t>Costas </a:t>
              </a:r>
              <a:r>
                <a:rPr lang="en-IE" sz="1400" i="1" dirty="0" err="1" smtClean="0"/>
                <a:t>Iomlán</a:t>
              </a:r>
              <a:r>
                <a:rPr lang="en-IE" sz="1400" i="1" dirty="0" smtClean="0"/>
                <a:t> (c)</a:t>
              </a:r>
              <a:endParaRPr lang="en-IE" i="1" dirty="0"/>
            </a:p>
          </p:txBody>
        </p:sp>
      </p:grpSp>
      <p:cxnSp>
        <p:nvCxnSpPr>
          <p:cNvPr id="41" name="Straight Connector 40"/>
          <p:cNvCxnSpPr/>
          <p:nvPr/>
        </p:nvCxnSpPr>
        <p:spPr>
          <a:xfrm flipH="1">
            <a:off x="1642410" y="3365743"/>
            <a:ext cx="676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492735487"/>
              </p:ext>
            </p:extLst>
          </p:nvPr>
        </p:nvGraphicFramePr>
        <p:xfrm>
          <a:off x="455613" y="5375275"/>
          <a:ext cx="5373687" cy="665163"/>
        </p:xfrm>
        <a:graphic>
          <a:graphicData uri="http://schemas.openxmlformats.org/presentationml/2006/ole">
            <mc:AlternateContent xmlns:mc="http://schemas.openxmlformats.org/markup-compatibility/2006">
              <mc:Choice xmlns:v="urn:schemas-microsoft-com:vml" Requires="v">
                <p:oleObj spid="_x0000_s105670" name="Equation" r:id="rId5" imgW="2793960" imgH="406080" progId="Equation.DSMT4">
                  <p:embed/>
                </p:oleObj>
              </mc:Choice>
              <mc:Fallback>
                <p:oleObj name="Equation" r:id="rId5" imgW="2793960" imgH="406080" progId="Equation.DSMT4">
                  <p:embed/>
                  <p:pic>
                    <p:nvPicPr>
                      <p:cNvPr id="0" name="Picture 138"/>
                      <p:cNvPicPr>
                        <a:picLocks noChangeAspect="1" noChangeArrowheads="1"/>
                      </p:cNvPicPr>
                      <p:nvPr/>
                    </p:nvPicPr>
                    <p:blipFill>
                      <a:blip r:embed="rId6"/>
                      <a:srcRect/>
                      <a:stretch>
                        <a:fillRect/>
                      </a:stretch>
                    </p:blipFill>
                    <p:spPr bwMode="auto">
                      <a:xfrm>
                        <a:off x="455613" y="5375275"/>
                        <a:ext cx="5373687"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3" name="Straight Connector 42"/>
          <p:cNvCxnSpPr/>
          <p:nvPr/>
        </p:nvCxnSpPr>
        <p:spPr>
          <a:xfrm>
            <a:off x="2299792" y="3126268"/>
            <a:ext cx="0" cy="25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279065" y="3092803"/>
            <a:ext cx="604170" cy="276999"/>
          </a:xfrm>
          <a:prstGeom prst="rect">
            <a:avLst/>
          </a:prstGeom>
          <a:noFill/>
        </p:spPr>
        <p:txBody>
          <a:bodyPr wrap="square" rtlCol="0">
            <a:spAutoFit/>
          </a:bodyPr>
          <a:lstStyle/>
          <a:p>
            <a:r>
              <a:rPr lang="en-IE" sz="1200" i="1" dirty="0" smtClean="0">
                <a:solidFill>
                  <a:srgbClr val="FF0000"/>
                </a:solidFill>
              </a:rPr>
              <a:t>Rise</a:t>
            </a:r>
            <a:endParaRPr lang="en-IE" i="1" dirty="0">
              <a:solidFill>
                <a:srgbClr val="FF0000"/>
              </a:solidFill>
            </a:endParaRPr>
          </a:p>
        </p:txBody>
      </p:sp>
      <p:sp>
        <p:nvSpPr>
          <p:cNvPr id="46" name="TextBox 45"/>
          <p:cNvSpPr txBox="1"/>
          <p:nvPr/>
        </p:nvSpPr>
        <p:spPr>
          <a:xfrm>
            <a:off x="1714244" y="3394762"/>
            <a:ext cx="604170" cy="276999"/>
          </a:xfrm>
          <a:prstGeom prst="rect">
            <a:avLst/>
          </a:prstGeom>
          <a:noFill/>
        </p:spPr>
        <p:txBody>
          <a:bodyPr wrap="square" rtlCol="0">
            <a:spAutoFit/>
          </a:bodyPr>
          <a:lstStyle/>
          <a:p>
            <a:pPr algn="ctr"/>
            <a:r>
              <a:rPr lang="en-IE" sz="1200" i="1" dirty="0" smtClean="0">
                <a:solidFill>
                  <a:srgbClr val="FF0000"/>
                </a:solidFill>
              </a:rPr>
              <a:t>Run</a:t>
            </a:r>
            <a:endParaRPr lang="en-IE" i="1" dirty="0">
              <a:solidFill>
                <a:srgbClr val="FF0000"/>
              </a:solidFill>
            </a:endParaRPr>
          </a:p>
        </p:txBody>
      </p:sp>
      <p:pic>
        <p:nvPicPr>
          <p:cNvPr id="1054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9119" y="1448996"/>
            <a:ext cx="2754574"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3757" y="407189"/>
            <a:ext cx="8170046" cy="846386"/>
          </a:xfrm>
          <a:prstGeom prst="rect">
            <a:avLst/>
          </a:prstGeom>
        </p:spPr>
        <p:txBody>
          <a:bodyPr wrap="square">
            <a:spAutoFit/>
          </a:bodyPr>
          <a:lstStyle/>
          <a:p>
            <a:pPr lvl="0"/>
            <a:r>
              <a:rPr lang="en-IE" sz="4900" b="1" i="1" dirty="0" err="1" smtClean="0">
                <a:solidFill>
                  <a:srgbClr val="990033"/>
                </a:solidFill>
                <a:effectLst>
                  <a:outerShdw blurRad="38100" dist="38100" dir="2700000" algn="tl">
                    <a:srgbClr val="000000">
                      <a:alpha val="43137"/>
                    </a:srgbClr>
                  </a:outerShdw>
                </a:effectLst>
                <a:latin typeface="Century Gothic" pitchFamily="34" charset="0"/>
              </a:rPr>
              <a:t>Ballraíocht</a:t>
            </a:r>
            <a:r>
              <a:rPr lang="en-IE" sz="49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4900" b="1" i="1" dirty="0" err="1" smtClean="0">
                <a:solidFill>
                  <a:srgbClr val="990033"/>
                </a:solidFill>
                <a:effectLst>
                  <a:outerShdw blurRad="38100" dist="38100" dir="2700000" algn="tl">
                    <a:srgbClr val="000000">
                      <a:alpha val="43137"/>
                    </a:srgbClr>
                  </a:outerShdw>
                </a:effectLst>
                <a:latin typeface="Century Gothic" pitchFamily="34" charset="0"/>
              </a:rPr>
              <a:t>Spórtlainne</a:t>
            </a:r>
            <a:r>
              <a:rPr lang="en-IE" sz="4900" b="1" i="1" dirty="0" smtClean="0">
                <a:solidFill>
                  <a:srgbClr val="990033"/>
                </a:solidFill>
                <a:effectLst>
                  <a:outerShdw blurRad="38100" dist="38100" dir="2700000" algn="tl">
                    <a:srgbClr val="000000">
                      <a:alpha val="43137"/>
                    </a:srgbClr>
                  </a:outerShdw>
                </a:effectLst>
                <a:latin typeface="Century Gothic" pitchFamily="34" charset="0"/>
              </a:rPr>
              <a:t> </a:t>
            </a:r>
            <a:endParaRPr lang="en-IE" dirty="0">
              <a:solidFill>
                <a:prstClr val="black"/>
              </a:solidFill>
            </a:endParaRPr>
          </a:p>
        </p:txBody>
      </p:sp>
      <p:pic>
        <p:nvPicPr>
          <p:cNvPr id="105476" name="Picture 4" descr="http://www.learn-spanish.com/images/gy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9119" y="4303986"/>
            <a:ext cx="2754574" cy="21441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793685926"/>
              </p:ext>
            </p:extLst>
          </p:nvPr>
        </p:nvGraphicFramePr>
        <p:xfrm>
          <a:off x="818212" y="6097261"/>
          <a:ext cx="3565525" cy="350837"/>
        </p:xfrm>
        <a:graphic>
          <a:graphicData uri="http://schemas.openxmlformats.org/presentationml/2006/ole">
            <mc:AlternateContent xmlns:mc="http://schemas.openxmlformats.org/markup-compatibility/2006">
              <mc:Choice xmlns:v="urn:schemas-microsoft-com:vml" Requires="v">
                <p:oleObj spid="_x0000_s105671" name="Equation" r:id="rId9" imgW="1815840" imgH="177480" progId="Equation.DSMT4">
                  <p:embed/>
                </p:oleObj>
              </mc:Choice>
              <mc:Fallback>
                <p:oleObj name="Equation" r:id="rId9" imgW="1815840" imgH="177480" progId="Equation.DSMT4">
                  <p:embed/>
                  <p:pic>
                    <p:nvPicPr>
                      <p:cNvPr id="0" name="Picture 139"/>
                      <p:cNvPicPr>
                        <a:picLocks noChangeAspect="1" noChangeArrowheads="1"/>
                      </p:cNvPicPr>
                      <p:nvPr/>
                    </p:nvPicPr>
                    <p:blipFill>
                      <a:blip r:embed="rId10"/>
                      <a:srcRect/>
                      <a:stretch>
                        <a:fillRect/>
                      </a:stretch>
                    </p:blipFill>
                    <p:spPr bwMode="auto">
                      <a:xfrm>
                        <a:off x="818212" y="6097261"/>
                        <a:ext cx="3565525"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2931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51520" y="1275849"/>
            <a:ext cx="88924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GB" b="1" i="0" u="none" strike="noStrike" cap="none" normalizeH="0" dirty="0" smtClean="0">
              <a:ln>
                <a:noFill/>
              </a:ln>
              <a:solidFill>
                <a:srgbClr val="990033"/>
              </a:solidFill>
              <a:effectLst/>
              <a:ea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77984554"/>
              </p:ext>
            </p:extLst>
          </p:nvPr>
        </p:nvGraphicFramePr>
        <p:xfrm>
          <a:off x="6476060" y="2396357"/>
          <a:ext cx="1979712" cy="2379120"/>
        </p:xfrm>
        <a:graphic>
          <a:graphicData uri="http://schemas.openxmlformats.org/drawingml/2006/table">
            <a:tbl>
              <a:tblPr firstRow="1" bandRow="1">
                <a:tableStyleId>{5C22544A-7EE6-4342-B048-85BDC9FD1C3A}</a:tableStyleId>
              </a:tblPr>
              <a:tblGrid>
                <a:gridCol w="989856"/>
                <a:gridCol w="989856"/>
              </a:tblGrid>
              <a:tr h="376431">
                <a:tc>
                  <a:txBody>
                    <a:bodyPr/>
                    <a:lstStyle/>
                    <a:p>
                      <a:pPr algn="ctr"/>
                      <a:r>
                        <a:rPr lang="en-IE" sz="1400" b="1" i="1" dirty="0" err="1" smtClean="0">
                          <a:solidFill>
                            <a:srgbClr val="990033"/>
                          </a:solidFill>
                        </a:rPr>
                        <a:t>Laethanta</a:t>
                      </a:r>
                      <a:r>
                        <a:rPr lang="en-IE" sz="1400" b="1" i="1" dirty="0" smtClean="0">
                          <a:solidFill>
                            <a:srgbClr val="990033"/>
                          </a:solidFill>
                        </a:rPr>
                        <a:t> </a:t>
                      </a:r>
                      <a:r>
                        <a:rPr lang="en-IE" sz="1400" b="1" i="1" dirty="0" err="1" smtClean="0">
                          <a:solidFill>
                            <a:srgbClr val="990033"/>
                          </a:solidFill>
                        </a:rPr>
                        <a:t>caite</a:t>
                      </a:r>
                      <a:endParaRPr lang="en-IE" sz="1400" b="1" i="1"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solidFill>
                      <a:schemeClr val="bg2"/>
                    </a:solidFill>
                  </a:tcPr>
                </a:tc>
                <a:tc>
                  <a:txBody>
                    <a:bodyPr/>
                    <a:lstStyle/>
                    <a:p>
                      <a:pPr algn="ctr"/>
                      <a:r>
                        <a:rPr lang="en-IE" sz="1600" b="1" i="1" dirty="0" err="1" smtClean="0">
                          <a:solidFill>
                            <a:srgbClr val="990033"/>
                          </a:solidFill>
                        </a:rPr>
                        <a:t>Suim</a:t>
                      </a:r>
                      <a:endParaRPr lang="en-IE" sz="1600" b="1" i="1" dirty="0" smtClean="0">
                        <a:solidFill>
                          <a:srgbClr val="990033"/>
                        </a:solidFill>
                      </a:endParaRPr>
                    </a:p>
                    <a:p>
                      <a:pPr algn="ctr"/>
                      <a:r>
                        <a:rPr lang="en-IE" sz="1600" b="1" i="1" dirty="0" smtClean="0">
                          <a:solidFill>
                            <a:srgbClr val="990033"/>
                          </a:solidFill>
                        </a:rPr>
                        <a:t>(C)</a:t>
                      </a:r>
                      <a:endParaRPr lang="en-IE" sz="1600" b="1" i="1"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solidFill>
                      <a:schemeClr val="bg2"/>
                    </a:solidFill>
                  </a:tcPr>
                </a:tc>
              </a:tr>
              <a:tr h="360000">
                <a:tc>
                  <a:txBody>
                    <a:bodyPr/>
                    <a:lstStyle/>
                    <a:p>
                      <a:pPr algn="ctr"/>
                      <a:r>
                        <a:rPr lang="en-IE" sz="1600" b="0" dirty="0" smtClean="0">
                          <a:solidFill>
                            <a:srgbClr val="990033"/>
                          </a:solidFill>
                        </a:rPr>
                        <a:t>0</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c>
                  <a:txBody>
                    <a:bodyPr/>
                    <a:lstStyle/>
                    <a:p>
                      <a:pPr algn="ctr"/>
                      <a:r>
                        <a:rPr lang="en-IE" sz="1600" b="0" dirty="0" smtClean="0">
                          <a:solidFill>
                            <a:srgbClr val="990033"/>
                          </a:solidFill>
                        </a:rPr>
                        <a:t>110</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r>
              <a:tr h="360000">
                <a:tc>
                  <a:txBody>
                    <a:bodyPr/>
                    <a:lstStyle/>
                    <a:p>
                      <a:pPr algn="ctr"/>
                      <a:r>
                        <a:rPr lang="en-IE" sz="1600" b="0" dirty="0" smtClean="0">
                          <a:solidFill>
                            <a:srgbClr val="990033"/>
                          </a:solidFill>
                        </a:rPr>
                        <a:t>1</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c>
                  <a:txBody>
                    <a:bodyPr/>
                    <a:lstStyle/>
                    <a:p>
                      <a:pPr algn="ctr"/>
                      <a:r>
                        <a:rPr lang="en-IE" sz="1600" b="0" dirty="0" smtClean="0">
                          <a:solidFill>
                            <a:srgbClr val="990033"/>
                          </a:solidFill>
                        </a:rPr>
                        <a:t>105</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r>
              <a:tr h="360000">
                <a:tc>
                  <a:txBody>
                    <a:bodyPr/>
                    <a:lstStyle/>
                    <a:p>
                      <a:pPr algn="ctr"/>
                      <a:r>
                        <a:rPr lang="en-IE" sz="1600" b="0" dirty="0" smtClean="0">
                          <a:solidFill>
                            <a:srgbClr val="990033"/>
                          </a:solidFill>
                        </a:rPr>
                        <a:t>2</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c>
                  <a:txBody>
                    <a:bodyPr/>
                    <a:lstStyle/>
                    <a:p>
                      <a:pPr algn="ctr"/>
                      <a:r>
                        <a:rPr lang="en-IE" sz="1600" b="0" dirty="0" smtClean="0">
                          <a:solidFill>
                            <a:srgbClr val="990033"/>
                          </a:solidFill>
                        </a:rPr>
                        <a:t>100</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r>
              <a:tr h="360000">
                <a:tc>
                  <a:txBody>
                    <a:bodyPr/>
                    <a:lstStyle/>
                    <a:p>
                      <a:pPr algn="ctr"/>
                      <a:r>
                        <a:rPr lang="en-IE" sz="1600" b="0" dirty="0" smtClean="0">
                          <a:solidFill>
                            <a:srgbClr val="990033"/>
                          </a:solidFill>
                        </a:rPr>
                        <a:t>3</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c>
                  <a:txBody>
                    <a:bodyPr/>
                    <a:lstStyle/>
                    <a:p>
                      <a:pPr algn="ctr"/>
                      <a:r>
                        <a:rPr lang="en-IE" sz="1600" b="0" dirty="0" smtClean="0">
                          <a:solidFill>
                            <a:srgbClr val="990033"/>
                          </a:solidFill>
                        </a:rPr>
                        <a:t>95</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r>
              <a:tr h="360000">
                <a:tc>
                  <a:txBody>
                    <a:bodyPr/>
                    <a:lstStyle/>
                    <a:p>
                      <a:pPr algn="ctr"/>
                      <a:r>
                        <a:rPr lang="en-IE" sz="1600" b="0" dirty="0" smtClean="0">
                          <a:solidFill>
                            <a:srgbClr val="990033"/>
                          </a:solidFill>
                        </a:rPr>
                        <a:t>4</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c>
                  <a:txBody>
                    <a:bodyPr/>
                    <a:lstStyle/>
                    <a:p>
                      <a:pPr algn="ctr"/>
                      <a:r>
                        <a:rPr lang="en-IE" sz="1600" b="0" dirty="0" smtClean="0">
                          <a:solidFill>
                            <a:srgbClr val="990033"/>
                          </a:solidFill>
                        </a:rPr>
                        <a:t>90</a:t>
                      </a:r>
                      <a:endParaRPr lang="en-IE" sz="1600" b="0" dirty="0">
                        <a:solidFill>
                          <a:srgbClr val="990033"/>
                        </a:solidFill>
                      </a:endParaRPr>
                    </a:p>
                  </a:txBody>
                  <a:tcPr anchor="ctr">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noFill/>
                  </a:tcPr>
                </a:tc>
              </a:tr>
            </a:tbl>
          </a:graphicData>
        </a:graphic>
      </p:graphicFrame>
      <p:sp>
        <p:nvSpPr>
          <p:cNvPr id="18" name="Rectangle 17"/>
          <p:cNvSpPr/>
          <p:nvPr/>
        </p:nvSpPr>
        <p:spPr>
          <a:xfrm>
            <a:off x="349161" y="312593"/>
            <a:ext cx="8170046" cy="707886"/>
          </a:xfrm>
          <a:prstGeom prst="rect">
            <a:avLst/>
          </a:prstGeom>
        </p:spPr>
        <p:txBody>
          <a:bodyPr wrap="square">
            <a:spAutoFit/>
          </a:bodyPr>
          <a:lstStyle/>
          <a:p>
            <a:pPr lvl="0"/>
            <a:r>
              <a:rPr lang="en-IE" sz="4000" b="1" i="1" dirty="0" err="1" smtClean="0">
                <a:solidFill>
                  <a:srgbClr val="990033"/>
                </a:solidFill>
                <a:effectLst>
                  <a:outerShdw blurRad="38100" dist="38100" dir="2700000" algn="tl">
                    <a:srgbClr val="000000">
                      <a:alpha val="43137"/>
                    </a:srgbClr>
                  </a:outerShdw>
                </a:effectLst>
                <a:latin typeface="Century Gothic" pitchFamily="34" charset="0"/>
              </a:rPr>
              <a:t>Réiteach</a:t>
            </a:r>
            <a:r>
              <a:rPr lang="en-IE" sz="40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4000" b="1" i="1" dirty="0" err="1" smtClean="0">
                <a:solidFill>
                  <a:srgbClr val="990033"/>
                </a:solidFill>
                <a:effectLst>
                  <a:outerShdw blurRad="38100" dist="38100" dir="2700000" algn="tl">
                    <a:srgbClr val="000000">
                      <a:alpha val="43137"/>
                    </a:srgbClr>
                  </a:outerShdw>
                </a:effectLst>
                <a:latin typeface="Century Gothic" pitchFamily="34" charset="0"/>
              </a:rPr>
              <a:t>Fadhbanna</a:t>
            </a:r>
            <a:r>
              <a:rPr lang="en-IE" sz="4000" b="1" i="1" dirty="0" smtClean="0">
                <a:solidFill>
                  <a:srgbClr val="990033"/>
                </a:solidFill>
                <a:effectLst>
                  <a:outerShdw blurRad="38100" dist="38100" dir="2700000" algn="tl">
                    <a:srgbClr val="000000">
                      <a:alpha val="43137"/>
                    </a:srgbClr>
                  </a:outerShdw>
                </a:effectLst>
                <a:latin typeface="Century Gothic" pitchFamily="34" charset="0"/>
              </a:rPr>
              <a:t> </a:t>
            </a:r>
            <a:endParaRPr lang="en-IE" sz="4000" dirty="0">
              <a:solidFill>
                <a:prstClr val="black"/>
              </a:solidFill>
            </a:endParaRPr>
          </a:p>
        </p:txBody>
      </p:sp>
      <p:sp>
        <p:nvSpPr>
          <p:cNvPr id="7" name="AutoShape 2" descr="data:image/jpeg;base64,/9j/4AAQSkZJRgABAQAAAQABAAD/2wCEAAkGBhQSERUUExIVFRQWFRUUFRgXFRYVFhQVFRUVFBQVFBcYGyYeFxojGRQVHy8iIycpLCwtGB8xNTAqNSYrLCkBCQoKDgwOGg8PGiokHyU0LC0yNTQ0MC8qMi0sLSwsLywtKi8tLCwwLCwtLiwpLCwsLC8vLCosLCksLCwsLCwsLP/AABEIANIA8AMBIgACEQEDEQH/xAAcAAABBQEBAQAAAAAAAAAAAAAAAgMFBgcEAQj/xABEEAACAQIDBAgCBwYEBgMBAAABAgMAEQQSIQUxQVEGEyJhcYGRoQcyFEJSYrHB0SMzcpLh8EOCotIXJFNzssI0dIMW/8QAGwEAAgMBAQEAAAAAAAAAAAAAAAUBBAYCAwf/xAA3EQABAwIEAggFBAICAwAAAAABAAIDBBEFEiExQVETYXGBkaHR8AYUIjLBI0JSsTPxcuEVQ1P/2gAMAwEAAhEDEQA/ANxooooQiiiihCKKK8JoQvaKgtqdNcNDcGTO32Y+0fM/KPWqrtD4myNpDGqDm3bb0FgPerUdJLJsFRmxCnh0c7Xq1Wj1y4vasMX7yVE/iYA+hNZBjukmJm+edyOQOVfRbCo0v31eZhZ/e7wSqTHR/wCtnitaxPT3CJ/ilj91GPuQB71Gz/E+EfLFI3jlX8zWbj+/Diaj59uRruDHlwHv+lTLT0lP/ld77lNNUYlW3+XYLDw8SbLTJfikfq4cech/Ja5m+J03CGMeJc/mKzNOkoP1NL20a/5V3wYgSXyk3G8Hh6V1B8jK7Kzfv/KirixamZ0kujeYykeSvP8AxMxH/Th9H/3V6PibiP8Apxej/wC6qQVPKlLfvq98nB/FKfn6n/6FXlPifNxhjPgWH610xfFL7WH9JP1WqHekPLauTQwH9v8AaluKVY/f5D0WmwfE2A/NHKvkrD2a/tUlhunGEf8Axgv8asvuRb3rHeu8K9E1eLsNhO1wrTMYqW7gFbxhsdHILxyI4+6wb8KfrBI5dbgkH0PrUxgelmKi+WZiOT9sf6rkeRqq/C3fscrkeON2kYR2LY6Kz/Z/xPbdPCD96M2P8rfrVp2X0qw2I0SUBvst2W8gd/leqMlLLH9zU1hroJtGu18CpeiiiqyuoooooQiiiihCKKKKEIrwmuPa2148NGXlaw3Ab2Y8lHE1mHSHpjLiSVB6uL7APzD75+t4bvxq1T0r5zpoOaoVlfHSix1PJXHbnxAhhusX7V+49gHvbj5etUTa/SfEYn95Icv2F7KenHzvUSTzptp+VPoaSKLYXPNZWor56jQmw5Db/tO1427SmTIedKjY+VW1Ry2TetORx86doGtCnNfZB/p66VGz7IjPFvY/jXa2JQGxdb/xCvepHA1VkigqPuAdZMIKmsoB9BcwHq0PcdFGRbFjB1LHyA/WpHDxIgsul9/M0rqO+vY47kKqlmO4AEk+AFEVLDCbsaAipxKqqxkkkJHLYeAsEMh514sZ51Y9mdBMXNYlBCvOTf5INfW1WjC/DCIL+0mlZua5FHkMpPvXMlbCzS9+xRFhtTKLhth16LMMZjlj+a5Nr2A4Xtc38KiMR0kJNggA79T5m9hWxYv4TYaTfLMLbj2Lj/TuqIxnwPiIJjxDZraZ0Urfvy2NIaqsqHvOR308LaLZYfh9BFE0ys+vjf6h3cPK6zvBbYDfMthzF9PEVJuQNwpeO6FyYRrTqbX7JH7t/BuPhoe6lEA05w8zmO8xB5c++yzWOfJNmApWkc9wL9QOv45JkymnU3V4qjlSZb+VMUi0OgTl69rlr0NbdQjIrJsjpjiMPYB86fYe7D/Kd6+tu6r5sPpxBiLKx6qQ/VY6E/dbcfA2NZLG96VVKaijl1tYphTYlPTm17jkVvdFZZ0c6cyYeyS3ki3a/Og+6TvHcfatKwG0I5kDxsGU8R+BHA9xpFPTPgP1bc1qqStiqh9O/LiumiiiqyuoqP23tlMNEZH8FA3s3BR/eld5NZD0t2+cVOSD+zS6xjhbi3i1r+Fqt0lP077HYbpfiFZ8rHcfcdvVcO2NsyYmQySH+EfVQfZX+9a4aKK0zWhosNliHvc9xc43JSWUak7hvJ3CoyfbEYNgC3nYfnRtmNiQdcltLfVNrE+N9b/pUI+EJFgeFtL663vpxrNVuJTtkMbBlt4lfQcJwCkdTtnkPSEi+9gOrQ7jjfwUsm3Rf5B5k/pXfhdoK5tax5c/A1X8PsxzaysbbtD7k76ncBs4R2LatbyF9/nXpQzVskgvq3jcLyxilwmCnNgBJwym5v1i5FvYXYeX92rzEKSjAGxIsPa48xcedSuzejeInN44my6dpuyv8zb/ACvVq2b8NBvnlv8Adj0H8zC/tTeonhDCx53003WUoqap6RssTdiCL7LHpNgyk6W38x+vtVq6NfD3GuQQvVpoSXOUN4La58hWxbN6PwQfu4lU/atdv5jc1zbc6X4bCELLJeRvliRTJK191kXUX5m1Z1rI2PBhBuOZ9PVbZ1RUzxlk5bY6Gw/JJ/pQWF+HsMSmTEykhRma37NABvufmPtUrgtrYPDoCiCFHDZGZMgkykA9o9riNWtXH/8A1sGLk+hT4bEwtOhKCZOrzhQWupViykZbg8COdQcmNw0MkyyRnEiADrwhR1iu2hlVYI86htSFL5TrluLiw98kv+Qn8KrDSww/42gf34qfg6ZTTGRYMGzssjRg9YvVrlB1kYaA5huFwQykEm4pUu23wsqNjcZEpdG/YRxOwsEBaQEXcBSrHMezYtfcMtZ6Pt1q9djsLiMTmJMXUoJsHHHuUQxRPodDcsubTneoXbkrYnaM0sPXSQSIkGIEcLnE4aI5VkTqnAZb5GGYAizsN+lQIgSR78VYurHD0qnnkZsXJPgMOLGIRQs/Wqdc7YoI6gWt8tt+/iZ/CdMkkYQYIHFuijNIZAsSDcDJKQSx7kVvKmJIcTisO8WFVsHCsIhhMqssj6opbJ80arGrKL9olr2GUX96K/DmLCSRzMVeaOMRoVTq1GhzORcl3bM12Y7rAAACuHZLa78vfqpUwcBiZFIlkw5Vt6dQ7qRxDFpe1/KKrW3vhqDdsK2U7+rckqf4H1K+BuPCrzNOqKWZgqjUkkAAd5Ogqp7X+JmGjuIs07fc0j85G0P+UNRA+UO/SVWqZA5n69re9lnGKwbxOY5EaN9+VhYkc1O5h3rcU2L8vSpTbvSmbGjLJkWMHMERdxG4mRrtfvXL4VAbXciLTcWs3hbQHuv+Ap3JUSQwGSRuoWZpqGKsrW08T9DxI5C+nPq2TsmLjG91/H8L1zSbWiHM+QH4kGoSZdAAbc/A8fCuJpbXGUXG4Heedz+QtSB2MVDvtsO71W4b8L0MP35ndp9AFaItrR34j3/A12RYhW+Vgfx9KpaE2ubDfyvu0I479Na7MK5I138DxruPGZmn6wCPBeM3wrSTj9EuafEeB181bKk9gdIZMJJmTVTbOh3MPybkfyqu7LxhcENqRbXmO+u6tFG+OqiDraFYOpp5sOqTE42c3iPHzC3DZm0knjWSM3VvUHirDgRXXWTdCukP0abKx/ZSEK33W3K/5Hu8K1ms/VU5gfbhwWtoasVUWbiN1AdN9o9Vg5Lb3tGP8/zf6Q1ZGa0b4oOephHAyE+iG34ms5pxhzQIb8ys5jLy6oy8gPVJkawpsTGniL0yYTTBKW24r3ru6low4UyEPI04iG96hdG1tEl5uVdOytqNBIsgCsRwZQwPr+I1rmaLlXqxc6C3MLFdNdl1C2Do/wBKosULDsyW1QnXvKH6y+44ipusKWQqQykhlNwQbEeBG6r70a+IIPYxJC2sBLuU/wDc4L/Fu52pFV0Jju9my09BigmIjl+7nzU106282DwMsyDtjKiEi4VnYKGI7r37zYVlG29kPgocBtAO0k0rmaWQsWu7BJY0v/AHB568LAbmyLItiFZWGoNmVgfYiozbnRaHE4RsNlWNCOxkUDq3BurqosND63I41ThlDNLdvYnRCrmF25gsRj/pb4vDqsEZhw6tMisWa5llIYgga5Bzsx3EVTIsUcFjMaVaHEwYpJlzJiID+8LOha8gtYsVN+BJF61Hox0dMGEigxHVyvGGXNluCgY9WO0L6LlHlx31IthYIgWKRIBqWyooHeTYAV10rWkgajZFrqlfDuCRMHFh45jmvI8jpGssUeZrhVlJyM+o0XPqTwFzb9jdHosNnKAmSRs0sjnNJK1ybu3mbAAAcBVa298WsJALRZsQ24ZNEv8A9xtCP4Q1Z1tz4p43EXAdYE+zE1m8Gk+a/gR4VUkqASetXI6OV/Cw61tO1ekeHw/72VQ32R2nPgi3Pna1U7a3xLka4w8QT78vaPkimw82PhWTQ7ZcHVjqdb63PG9xe9S+C2mHOVhZuHI1donUsjg1979eyVYrS4hBGZIrFg3I3HaD+FI7Rxk2IOaaVpDvGY9kfwoAFXyFc3U8zTj34UwxPGtK1jWCzRZYd0j5DdxunRlFekgi1wQeB40xeipIBFiobdpzA6pqTZKHmPceVck2wW4MD4/1vUvGDavd1L5MMpn/ALbdnuydw/EeIRadJmHWL+e/moAbDccFHp+Qrsi2Lzf0Fz6mpQG9IXQkeYrzZhFM3cE9p9LL1k+KMQeLNIb2D1uk4bDKgsvHffeaernza3p6NrimbGNYMrRYLPzPfK4ySEkncle1r/Q3aZnwiMTdl7DeK6AnxFqyCtD+F8v7OZeTqfUf0pdiTAYs3IprgshbOW8CP6XX8SsNmwqt9iRT5MGU+5FZjWr/ABBS+BkPJoz5dYoP41lNThpvDbrUY021QDzA/KKQ724UuimSSrnznnRmPP3p4xivBEKiy7zBeKbilq169rwrUrm91y7RxpjyhQLsCbncLaWA5+PMVWsbjnb5j4C1gOfderVPEGFmFxzHDv7q432Mp3MfY/pWdrqKqlkJabt5X/Gy3eD4thtPA1j25H8XWvfruNe5cmxumGMhURxYmRYxuXQgE8FDA2F+G7fVo2V8QMccwbEE2ANykfp8lV+PYwvq3oN/ma7UwgUWXdXNDh0wkDpdhw3uusXxqjdAYqc3ef3AEW79CrL/AMQcWP8AGB//ADj/ANoqC21tOXFKRLIznQjMdAQb6KNF8hXP1Z5V6IzTp9JC5pblGqykOIVEUjZA8ktN9dQoGfCsN6nT20sajmwXDeBe28b/AAq5rHam/oqHeq9+gpM/BCD+m/xWsZ8XMeP14vA/g+qq6Ye519BoOA8eA9KksJhWLAnQCxvuvbdapcYcDdYeQrzKOde0GDtY8Oe69lWq/ip0sTooY8ubS5NzbwH5XgkPOnUYnfupKqvOnaerGOIQsYPL8hzJ7qhMXt/U9WAFH1mGrHz0Ud2pqcCZrr9oMv8AMCv51UJI9NRcXuR5aW8NfWs9i9TLG5rGGwIW2+FsPp6iN8sjQ5wNrHUDTe3vZLl2u5NzIT4Gy+AtYV14fazj62Yd/wCv9ahzhtCBxtwC7u6ujDQEA33H8bikLZ5GHM1xutp8pFMOjkiaW9mys2ExYcXGhG8U8x1FR+xF+Y8dB+J/IV3qO1WzoZXzQNe/cr5VjFNFS1skUX2j8i9u5OZRyr2iiriTrytH+GMFoZG+04HoKzg1qfw5X/kgebufe1LMTdaIDrTvBG3nJ5D0U3trAdfh5YuLoyjuJHZPrasR13EWIuCORGhHqK3usn+IGyhBiyy/LMOsPIPezepsfOqmGy5XFh4phjcGZglHDTxVdooop8soikyLpShTgj76FF7LiLHma8rsbDA0k4Mc6hegkauWnYxf9adGEFL6mpUGQcEyU768BI360uWMjcaR2qEDVLVwa8klC/MwHiQD6GkANrawNmseTEEKfI2qsYrCSXOnuNDxvzpTX176Zwa1t78VpcGwSLEGPe95Fjaw37fYVrVgdxv4Uki2vrVVweFcHl4b/arLs6N8nbOt9L77ab/O9TRYgal2Ust18Fxi2CNw+MSCUG5tY6O7dylyLfUa03XX9H77UdXz9qarOh4XHS1B4V1CMc6V1QoUGQJlTXLidmK5zXKnjbiedqkeqFHVivGaCOYWkF1YpMQno354Hlp98NlDHY33/wDT/WlpsZeLE+g/WpbqxXhUcqqtwylab5P79Uzf8S4k8ZTKe4AeYC5RGEWyi1t3j+dewjjTxhG814xHAVfAAFhskrpC8kuNydyvK8ooqSuUljy37h4nQe9bR0XwPU4WJPugnz1/Ssy6G7G+k4kX+RO0e/8Avd51sIFIMRlzPDBwWtwWnLIzIeP9Be1R/ihhbxwvyZkPg63/APSrxVa+IuHLbPmK/MgEi+Kmx9iapU8nRyhyZ1cPTQuj5rJr5dDu4H8jS70iCYSKG4MoPrvHrQVK949x4c61LTcAjZYN7C1xa7QjROUA0lHBpVdrzKcEtLDimKKFyWhdFFMBjShLUrnKnSKb6nvr0S16JBUI1C8EVNTIpOqg99qfzd9JEY8a5cxrhZwuvSOV8ZzNJB6tE3CLaDSnyorwCva6AA0C4e4uNyk9WKMp50q9eZhzoXNykkHuNeZTy9DSs4rwyihTqk3alKx5Uky0kuaFNk8XpBl5U3XlCkNXpNeUUlntvqLroBKpu+bQbuJ/IUWLdw9z+lNYrF5GjRQLsw8lB1P999eMsgY3M7ZWqenfO/IzfU9QA1JK0z4YYS0cj8yFHgN9Xiq50Aw+XAxn7d39d1WOszO/PI5y3FNF0ULWHgEVybXwvWQSp9qN18ypt7110V5A2N17uGYEL5+w+H6uOxOi5j4Lq3rTySXtyIBB8r117ZwoWWaPgHkTyDFfwqM2VAyxhW3qSo714H39q1MZLXNa0fSRp77Fh52iSOSSQ/qB2vWDxA6iNe1PtBc6Xv3b/PnSMxG8X7x+lI2uxETW5r6X/W1cuxtqdaMrHtgXv9ofrXm6qa2o6Ei19ivZmGvfQ/ONNwCQRxAFtfPu3UgsgO6lpSHhB4fkfWkhSNxv4/qKuXI3SmwOyfIrzLTfXEb1I9x7V6swPGi4XOUhKy15alXovUoSaLUUUKUUUUUIRRRXlCF7RXl6L0IXteUhpQONedbfcCfYe9RmC6ylOV4zgU3lJ428NfelLCP6nU1FyUWA3Sc5O4eZ/vWlJDxOp7/y5V0jCNkz5TkzZc3AtYmwPE2BpFAF0OJHCyAKgoAZsQ7jcq5E8W7K/jepxt1uYI9qT0VwJ+lRQ6HUM/iWAUeQU+tLq8Eln8Rc99tPVaDBXMZHKR95ygf8Sfq8dB2kLcNk4YRwRoPqoo9q668Ar2s+tQiiiihCxj4gkw7Qe/ySMjeHWIAD/PG/qajSwUEsbKNb6/lVt+Lmyg7RtxdCg8Y2zr/5mqXiYi0JB35QfMWP4inlK+RsDi3XS47RcW8gs5XR08lVG1+n1BrudjY5vMi/UuhlDLzUj1BqAw2zGixC2Btm3gaW1F78NDurzYW1SG6tvlvZb8D48RVjrqMR17WybOaffcondPgcklPo5jwbX7xftGx5+C8tQFptmN6icft1w5VAFAYjQakKbXYm/oLVZq6xlKAXC90uwvCJsRc4RkADcnr2U04tSDEDwB8a4cFtbrOy1g3A7ge48AfDSpAm2lelPUR1DMzFXr8PnoJOjl7jwI6k0cOO8eBNedWftHzANPCSlkV75QqOc8VyWP2h6H9aLt933pwPzpeWjKuy7mmMzfd9f6UXb7vr/SmcftRIja2Zhv1yhe69jc/34ca9IgSP2dh4m/kSLH2pY/EqdjspcVoIfh6uljEgYBcXFyAfD1Uldvu+pryx5j0P60qLEKwBG404zaUxbZwBB0SJ7XRuLHCxGia6s/aPkAKOo8T4k04X0pJlCgs1+QA1LE7go4moeWsaXOOgXUUckzxHGLk6AL1IeQ9BSsleYXobtHGsLQmGI8ZGMSgcDltnc9+X0q/bA+G8WHUfSZjM2lgT1aD7o1zN6jwpUzFWl1sht74LQzfDzo479KC/iOHj1dipeA2bLO2WGNnPEgaL4ncPOrpsvoFHHZ8U4b7gNkv3ne/gLDxq3L1UISMZIwxyoui3PJV4mqIXxMeKOJxKI6AhECvyZQGC2+XTNbf+daoxGR4szQL3p8Jih+p/1EeA7k58UZ+rXBxoAA0r6WsAqx2NgN3zVSS17+lXb4mEGTD8wkxHdmMQ/wDWqUm+wpjhzS2LMTuUrxmRr5wxo1AA7eP9aIXf4VYvh7gg2NzDWwJPcVWwH986rjsBdjuAJ9Bc1c/g7hiY3lbeR7uS/wCFRiEoDMvf+PyV1hEBL+kvbUDt3PkQFpNFFFZ5a1FFFFCFnvxiBWCGUfUkY+wJHorVSI5AwBG4gEeYrVPiHs3rsDIPsWk8hcP/AKGasf2TcRhTvUsvoab4bIcxZwt/X+/JIcahBhEnEEeBH4I81GYjZRSUEA2JGUgd40PeKsZpgYtWYoG7Y3jd36cxSus0q/RwRRZjEbgnwtwSzFq2pqhE2obZzRv/ACvbXvtwSnXjVb23hCGJ4E5gfO5Hr+VWbeKaaG+hFwd/KitpBUstexGyjBsVOHSlxF2kWI/I6wqvhUItv3W133q1xtmRSd5UH2piLY0YN9T3E6e2+uqVaq4dRSU5cXkaph8QYzTV7Y44AfpubnTcbeqFjpV6bV9DSVa1OFlLErx49a8Mlja/KpDZ2zXxEoijF2PoqjezcgL/AIDea1fY3R+LDRBFUE72YgZnbix/TgLCqNVWNg+ncptQYfJVDMdAOPWvnHGwuS1gxa5NgCTcnW1uNqXgujeLl+TDzvc7xDJYDhcld/619F7f2ymEhMhUtwVV0zNYtv3ABVZieAU791QL/ENI4naRVZ0ZBlikzr20Zx22ADWyEErm/KssKYnZfSjiTjY5dfJUXYnQHGlTmgKdrTOyrpYa2vf2qxYX4Yyn95Mi/wAIZz72FWTCdPcPLIqQpNJmdYw6xER3bNe7ta1gpJv5cbWLr1zZcwzWva4vbnbfTBlVNCwRjS3is9UUENTO6eQauN+pVXB/DfDrbOXkPe2VfRdfepV4IMGl0jRDwAABbndtWsOJqv7b+ITQ4t4Y40dUyhiWKksdSFI003bt4NcO1emCY4xRYW+ZlzMzhgikqGMIsO3ILG9iLWIvvt4sndUPIc4kDfkvf5JtOwOjYATtzXm0/iIWjEQ/YzPIwZvmCQrqXDEDtH5bcNTVX2tMjoxWXrDr9dmck6WDDRte78r9+1Mfg5k+j4orFNEVaFsOuZpAwJKkOGA0Ck3NtRbdR0biw8cUkojeScSomHaZy+V2Um4X5boBmuBxFW21McLsgBufe6qPwyepIc4ggaewuraHSL6J/wDIY4jGLENRdliawsmlgLEG+lzS8H0kefETwylMsKdnLcIyhVYvqCdd+u4Ed9RMWD+kYlMKgzM5DStvCrZHkbMdTYGzE2JLqu4G0p0i6OrhcckgAeKV4rQKGzZUjETZiNLEhQF43O4XqjUm4ATKogbAwMj70909mzTQ/wD10P8AMz/7azrbO1DcolrbmP2jxHhV5+IuO/5mRh9SJE8G7RsbcQXFZtg8GZJfz7tKsVEr+ijp2bkX8ToFXwqli6eavl2abDqsASe0aWVhhhzQBSbXUA+G8j00rU/hjHbDObaGQgeCgCs1tbwArXuhWB6rBxg7yMx8Wq5iDWxsawb6eA/2k+FSPnlkkO1ye9x18gFO0UUUnWgRRRRQhJkjDAgi4III5g6EVim2dlHDTSQn6hup+1GdUb00PeDW21V+nXRs4iISRj9tECQPtpvZPzHf41bpJ+hkudjul+IUnzMVhuNR761jG0cC3WJKl7ggG3+k/lUtJYaXFzwuLnwF70pG0/vTuNQHSKFg4ccba66Ef0AprO75VrpohcOIvy7e9KKFoxORlJUHKWBwB4k6WBvy1U8HspIG4E27wLiq8OkEqkXIe/BvexHy/hUxsvFmSME7xofHTX3qD29szKbjcdRyHNTVTEHPexlTESB6+7FNMCjhilmw+pYC6+lxe9twO7UKwbP2qko0urcj3b7HjXYapez7gDeLcTzG61XKF7qpO8gE+YqxhtY+cFj9xxS34jweKhLJYdGuvpyI5dS4cTtaNHKlW00JBHnobWHnXTgrSlchBzMFHDUkAZuW+o7auxjISy8dbbjfjbgac2FhXiJJuBpYHfddQe6uIZats5jkFwb628NV7VlNhT6IT07g1wy3F9SdLix17xotMxZOzIo4cNGJsbimKrfRSVF2duUaBt1+Nyd5qn4NXxP0ufGYzESpCwghELtGJ8Sb9iBF0Otraag5jxrTOk8gGDkxCR55Y4ZHhIXM6s8ZF046g8N9VDYex5tlRK0kPXKYrrKqlnwcrqDIrxi5aPNvkQZrCxuALUmPuCT9x8U6YxrGhrRom0291cEGFxDvPLA0P0ogt+yeWYJGqYhWD9emfhe4RwTyMAweBtok4bDQKSSvUDFYhgp6opNLI1xIw7OUfaFzqaheheznlESsEdY5ji5VWeB5cXMGshUB9I417RzEXJI3mrHtXoFNjHxLgLhEm6oiIsH62WN8xmnWMlVJW69kk8T39OytNiffYu1yttvaO0YMQ+HZYoxHdFTQhsyt1az8Zerz5itlUsq3vmy93RXF4LKkmA2fLNKF7UmVQyMy9tZMRMwzNrqFLb91K29sEyNh8PNjkQte8EcFoSgtljCCQFUuDcsTm7gLVLOmH2LgJGW7BSX7RAaWZ7ADQALew0UWAXdpXkXtcMrd+Q/KmxG6YwPRyBpJJ8ThmibOZD1skTQnrCSbFDrqNz8xvqo9IOjc2KxLrgcXhmiYmQlJlDw3ZnYNkJJTM51A5X3XqsbY2zPjiJcTKOrJYIgJVRr9VADcA6XOvfpenuj2x1XERTS9bDhrMQ13SScZbERZSGCHMt2JAsbAknX2ZTiEFwOvYhzy7dXno70dwaYKSIsZZH7TzAXvKFIUxngFzH5rXuSd+kft/DIYY4Yo2gEEhfr3N3clSrZQLXzHLvI0UaWrtm6SYYC2FwmUAazOURVXXcxLMRccNNN+lU/pb04WaFY4lvMT+0IIKRZXZRlYD9ozABrgAAMN5OlZ0T3PLwNVZhkawC5Vw2PsL6BH1kUjM8hjzGyksM98gtuU5twOpOvd3YnpCiM+KytnK2QNrZh2Y0N91rljbd2vEv8ARzoGYJFllkViuqqoNs1rBmZtTbWwsLVWel+1UnxDdWFyISAQB22+s+m++4HkO+vKhppJ5frOnH31qni9dHBES3Vx27f+lB4g9Zmz6lrlieJJuT431pjC4NUHZHmd58aebXSgncALk6AczWtcyNp6RwGnHqWBZNO5vQMcbON7cyu/YezDiMQkY3XDMeQGo/C/lW0RxhQANwAA8BpVX6CdHPo8XWP+8k18B/dvICrVWYqZzNIXcOC2tDSimhDOPHtRRRRVdXUUUUUIRRRRQhULpt0MN2xGHXXfKg+tzde/nVCdFdSCLg7x/e41vVU7pT0DWYmWCyS7yu5X/Q0wpazoxkfq1KK7DumPSxHK8e/HrWZ4fDLH2VFhv530t+VOzwB1KtuPt3ilYrDtG2SRSjg7jXtPo+ifHZlsqykzqiKbPISH734353UbhtiqDq1xe9gtr+NSeflp+H9KRGmteqLmuYaaOAERi113W4hUVrg6ofmtt/oLg2jtzqyVVRpoSx5DWwG733cKe2dtQS6Ws3LgedqZ2nsbrLlSLneDz3aGkbM2WyMC3fYbySRbhpSdnzrKn6rlt+634Wqm/wDDz4d+nla8DT+ea23Mgnu7FunRzEZsJCxP+EoP+UZT/wCNRMvxCgikKT/sxchXJGVgCQLAnNw3gEVFbKz4jZqJCQ2WcxvbtAJcsfG2dTSdpdFQqpKY1VY3uVbtBc1gWA4KDb0BpHWyuZI7oxcC5TWkZeJvSaGw0O905hen+GMckjzRxXZl7OVWaw+a1sxvw561FY7bgxKF8KzyMjKbgtmvqV+Y2Hy8dNONS2L29hguUw5uzvyoy8t99dfDTlTWzZTiFGRUiRCEyhVUuV0zWtoSc1td1Jnzue3meHFMW2adBZQG2dmyx4hHeaGabEtoWNupawLKyg6BQyqCDy3cVYrotHFdsVGkkd+1leVWRbAF49bFhyblbjU70n+GH0hRJFIFxFxmJuFYAAAabiLb6j9nfCnEMR9JxnYuCyR5mzAG9rtoPQ02iM7Rppe110DTFoLj5LixXQHBS9T1XXpEUzA9YCzl8pBYOrBdOAtv1pvBfDXaMVupxcbxlMg6wEZU6wvYLraxAa68zwq+7UmwER/aSRxsPqo1n0+4l2PpURtX4lKikYaBpCBYFz1a8tBqx8Dlq1Sx1udznOLm9iVTVNO0htw09ZUdg/hGzsGxmLeWwICJ2EW97hALW38KVt7ZmzYZcI69p8HoI47NnygmMTPewKydvW5uTprVR2t0h2hjCRLKY4jvSO0a25HKS7+DMRRDEEUKNwFhTalp5JnXluB4JXieIR0zAIXtc48tQB2jS/UpzbfSybE3UnJGfqKTYj77b39h3VAltbU5eiGJpGyouY7u4U3/AEqZnILKjp6yTi4+/BNjTvJOgG81eehPQ0kiecfwr/fD8a6+ivQIJaSfVuCn8+Q7quwFIqusdPoNGrV0GHNpvrdq7+uxe0UUVQTVFFFFCEUUUUIRRRRQhFFFFCFH7X2DDiVyyoDybcw8DVD2r8PpIrmMl14WFyPFd/mL+FaZRXpHK+M3YbLxmgjmblkFwsQfDMl8y6DeRqB/FxX/ADWpuwvetqn2cjnNazWtmU5WtyuN47jpUBtHoRG9yEQnmP2L+qDIfNKaRYmRpIPBIKjAWnWF1uo+qzamsQhKm2+xHqLVbMb0GZflZ1/jTOP54r+6CoqXo7MPlCSfwSKT/IxD+1XfnIJWlpda6WDDqymkbI1t7EHTXbzXD0M+ICbOjkjkhkkzyBxkKDL2AhBDsPsjdVpg+McMpyjCzm973MVrcb9o6frVM2hs/W0sRU/eVkPvY0iGNUFlAA7vz50qiw4ZgOkBb5rT1eONewv6B4kPP7QefM9nmrm3TeAG67PS41uTEp/0oa5G6ekyGSPCQpIfrF2cndvsq8h6VW81JFqZDD6UcPNZw4tWnjbuVin6eYx/8RE/gjH4yFqicbtaaUHrJpX7i7Zf5RZfauPPRnr3DKaP+IVd0tbNvmPim44bcLD0p6vUhdtyk+VSmC6JYmXdGQOZFvc6Vy+ugZxv2LtmF1Up1bbt93USTXi3Y2UEnuq87O+Ge4zSeQ1/pVr2b0bgg+SMX5nU/oKoS4o46RiybQYE0ayuv1BZ7sboJNPYv2E79P6mtB2N0bhww7C3b7R3+XKpWilT5HSG7jdPooY4W5YxYIooorheqKKKKEIooooQiiiihCKKKKEIooooQiiiihCKKKKEIpnEYZHHaRW8QD+NFFCFSNv4RAxsi6buyNPCqviYV+yPQd9FFCgrkaMch6URxjkPSiipXK7MPCv2R6Cp7ZGFQkXRf5RXtFQugr3gsIiqMqKPBQPwrqoooUoooooQiiiihCKKKKEIooooQiiiihC//9k="/>
          <p:cNvSpPr>
            <a:spLocks noChangeAspect="1" noChangeArrowheads="1"/>
          </p:cNvSpPr>
          <p:nvPr/>
        </p:nvSpPr>
        <p:spPr bwMode="auto">
          <a:xfrm>
            <a:off x="63500" y="-1163638"/>
            <a:ext cx="27432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4" descr="data:image/jpeg;base64,/9j/4AAQSkZJRgABAQAAAQABAAD/2wCEAAkGBhQSERUUExIVFRQWFRUUFRgXFRYVFhQVFRUVFBQVFBcYGyYeFxojGRQVHy8iIycpLCwtGB8xNTAqNSYrLCkBCQoKDgwOGg8PGiokHyU0LC0yNTQ0MC8qMi0sLSwsLywtKi8tLCwwLCwtLiwpLCwsLC8vLCosLCksLCwsLCwsLP/AABEIANIA8AMBIgACEQEDEQH/xAAcAAABBQEBAQAAAAAAAAAAAAAAAgMFBgcEAQj/xABEEAACAQIDBAgCBwYEBgMBAAABAgMAEQQSIQUxQVEGEyJhcYGRoQcyFEJSYrHB0SMzcpLh8EOCotIXJFNzssI0dIMW/8QAGwEAAgMBAQEAAAAAAAAAAAAAAAUBBAYCAwf/xAA3EQABAwIEAggFBAICAwAAAAABAAIDBBEFEiExQVETYXGBkaHR8AYUIjLBI0JSsTPxcuEVQ1P/2gAMAwEAAhEDEQA/ANxooooQiiiihCKKK8JoQvaKgtqdNcNDcGTO32Y+0fM/KPWqrtD4myNpDGqDm3bb0FgPerUdJLJsFRmxCnh0c7Xq1Wj1y4vasMX7yVE/iYA+hNZBjukmJm+edyOQOVfRbCo0v31eZhZ/e7wSqTHR/wCtnitaxPT3CJ/ilj91GPuQB71Gz/E+EfLFI3jlX8zWbj+/Diaj59uRruDHlwHv+lTLT0lP/ld77lNNUYlW3+XYLDw8SbLTJfikfq4cech/Ja5m+J03CGMeJc/mKzNOkoP1NL20a/5V3wYgSXyk3G8Hh6V1B8jK7Kzfv/KirixamZ0kujeYykeSvP8AxMxH/Th9H/3V6PibiP8Apxej/wC6qQVPKlLfvq98nB/FKfn6n/6FXlPifNxhjPgWH610xfFL7WH9JP1WqHekPLauTQwH9v8AaluKVY/f5D0WmwfE2A/NHKvkrD2a/tUlhunGEf8Axgv8asvuRb3rHeu8K9E1eLsNhO1wrTMYqW7gFbxhsdHILxyI4+6wb8KfrBI5dbgkH0PrUxgelmKi+WZiOT9sf6rkeRqq/C3fscrkeON2kYR2LY6Kz/Z/xPbdPCD96M2P8rfrVp2X0qw2I0SUBvst2W8gd/leqMlLLH9zU1hroJtGu18CpeiiiqyuoooooQiiiihCKKKKEIrwmuPa2148NGXlaw3Ab2Y8lHE1mHSHpjLiSVB6uL7APzD75+t4bvxq1T0r5zpoOaoVlfHSix1PJXHbnxAhhusX7V+49gHvbj5etUTa/SfEYn95Icv2F7KenHzvUSTzptp+VPoaSKLYXPNZWor56jQmw5Db/tO1427SmTIedKjY+VW1Ry2TetORx86doGtCnNfZB/p66VGz7IjPFvY/jXa2JQGxdb/xCvepHA1VkigqPuAdZMIKmsoB9BcwHq0PcdFGRbFjB1LHyA/WpHDxIgsul9/M0rqO+vY47kKqlmO4AEk+AFEVLDCbsaAipxKqqxkkkJHLYeAsEMh514sZ51Y9mdBMXNYlBCvOTf5INfW1WjC/DCIL+0mlZua5FHkMpPvXMlbCzS9+xRFhtTKLhth16LMMZjlj+a5Nr2A4Xtc38KiMR0kJNggA79T5m9hWxYv4TYaTfLMLbj2Lj/TuqIxnwPiIJjxDZraZ0Urfvy2NIaqsqHvOR308LaLZYfh9BFE0ys+vjf6h3cPK6zvBbYDfMthzF9PEVJuQNwpeO6FyYRrTqbX7JH7t/BuPhoe6lEA05w8zmO8xB5c++yzWOfJNmApWkc9wL9QOv45JkymnU3V4qjlSZb+VMUi0OgTl69rlr0NbdQjIrJsjpjiMPYB86fYe7D/Kd6+tu6r5sPpxBiLKx6qQ/VY6E/dbcfA2NZLG96VVKaijl1tYphTYlPTm17jkVvdFZZ0c6cyYeyS3ki3a/Og+6TvHcfatKwG0I5kDxsGU8R+BHA9xpFPTPgP1bc1qqStiqh9O/LiumiiiqyuoqP23tlMNEZH8FA3s3BR/eld5NZD0t2+cVOSD+zS6xjhbi3i1r+Fqt0lP077HYbpfiFZ8rHcfcdvVcO2NsyYmQySH+EfVQfZX+9a4aKK0zWhosNliHvc9xc43JSWUak7hvJ3CoyfbEYNgC3nYfnRtmNiQdcltLfVNrE+N9b/pUI+EJFgeFtL663vpxrNVuJTtkMbBlt4lfQcJwCkdTtnkPSEi+9gOrQ7jjfwUsm3Rf5B5k/pXfhdoK5tax5c/A1X8PsxzaysbbtD7k76ncBs4R2LatbyF9/nXpQzVskgvq3jcLyxilwmCnNgBJwym5v1i5FvYXYeX92rzEKSjAGxIsPa48xcedSuzejeInN44my6dpuyv8zb/ACvVq2b8NBvnlv8Adj0H8zC/tTeonhDCx53003WUoqap6RssTdiCL7LHpNgyk6W38x+vtVq6NfD3GuQQvVpoSXOUN4La58hWxbN6PwQfu4lU/atdv5jc1zbc6X4bCELLJeRvliRTJK191kXUX5m1Z1rI2PBhBuOZ9PVbZ1RUzxlk5bY6Gw/JJ/pQWF+HsMSmTEykhRma37NABvufmPtUrgtrYPDoCiCFHDZGZMgkykA9o9riNWtXH/8A1sGLk+hT4bEwtOhKCZOrzhQWupViykZbg8COdQcmNw0MkyyRnEiADrwhR1iu2hlVYI86htSFL5TrluLiw98kv+Qn8KrDSww/42gf34qfg6ZTTGRYMGzssjRg9YvVrlB1kYaA5huFwQykEm4pUu23wsqNjcZEpdG/YRxOwsEBaQEXcBSrHMezYtfcMtZ6Pt1q9djsLiMTmJMXUoJsHHHuUQxRPodDcsubTneoXbkrYnaM0sPXSQSIkGIEcLnE4aI5VkTqnAZb5GGYAizsN+lQIgSR78VYurHD0qnnkZsXJPgMOLGIRQs/Wqdc7YoI6gWt8tt+/iZ/CdMkkYQYIHFuijNIZAsSDcDJKQSx7kVvKmJIcTisO8WFVsHCsIhhMqssj6opbJ80arGrKL9olr2GUX96K/DmLCSRzMVeaOMRoVTq1GhzORcl3bM12Y7rAAACuHZLa78vfqpUwcBiZFIlkw5Vt6dQ7qRxDFpe1/KKrW3vhqDdsK2U7+rckqf4H1K+BuPCrzNOqKWZgqjUkkAAd5Ogqp7X+JmGjuIs07fc0j85G0P+UNRA+UO/SVWqZA5n69re9lnGKwbxOY5EaN9+VhYkc1O5h3rcU2L8vSpTbvSmbGjLJkWMHMERdxG4mRrtfvXL4VAbXciLTcWs3hbQHuv+Ap3JUSQwGSRuoWZpqGKsrW08T9DxI5C+nPq2TsmLjG91/H8L1zSbWiHM+QH4kGoSZdAAbc/A8fCuJpbXGUXG4Heedz+QtSB2MVDvtsO71W4b8L0MP35ndp9AFaItrR34j3/A12RYhW+Vgfx9KpaE2ubDfyvu0I479Na7MK5I138DxruPGZmn6wCPBeM3wrSTj9EuafEeB181bKk9gdIZMJJmTVTbOh3MPybkfyqu7LxhcENqRbXmO+u6tFG+OqiDraFYOpp5sOqTE42c3iPHzC3DZm0knjWSM3VvUHirDgRXXWTdCukP0abKx/ZSEK33W3K/5Hu8K1ms/VU5gfbhwWtoasVUWbiN1AdN9o9Vg5Lb3tGP8/zf6Q1ZGa0b4oOephHAyE+iG34ms5pxhzQIb8ys5jLy6oy8gPVJkawpsTGniL0yYTTBKW24r3ru6low4UyEPI04iG96hdG1tEl5uVdOytqNBIsgCsRwZQwPr+I1rmaLlXqxc6C3MLFdNdl1C2Do/wBKosULDsyW1QnXvKH6y+44ipusKWQqQykhlNwQbEeBG6r70a+IIPYxJC2sBLuU/wDc4L/Fu52pFV0Jju9my09BigmIjl+7nzU106282DwMsyDtjKiEi4VnYKGI7r37zYVlG29kPgocBtAO0k0rmaWQsWu7BJY0v/AHB568LAbmyLItiFZWGoNmVgfYiozbnRaHE4RsNlWNCOxkUDq3BurqosND63I41ThlDNLdvYnRCrmF25gsRj/pb4vDqsEZhw6tMisWa5llIYgga5Bzsx3EVTIsUcFjMaVaHEwYpJlzJiID+8LOha8gtYsVN+BJF61Hox0dMGEigxHVyvGGXNluCgY9WO0L6LlHlx31IthYIgWKRIBqWyooHeTYAV10rWkgajZFrqlfDuCRMHFh45jmvI8jpGssUeZrhVlJyM+o0XPqTwFzb9jdHosNnKAmSRs0sjnNJK1ybu3mbAAAcBVa298WsJALRZsQ24ZNEv8A9xtCP4Q1Z1tz4p43EXAdYE+zE1m8Gk+a/gR4VUkqASetXI6OV/Cw61tO1ekeHw/72VQ32R2nPgi3Pna1U7a3xLka4w8QT78vaPkimw82PhWTQ7ZcHVjqdb63PG9xe9S+C2mHOVhZuHI1donUsjg1979eyVYrS4hBGZIrFg3I3HaD+FI7Rxk2IOaaVpDvGY9kfwoAFXyFc3U8zTj34UwxPGtK1jWCzRZYd0j5DdxunRlFekgi1wQeB40xeipIBFiobdpzA6pqTZKHmPceVck2wW4MD4/1vUvGDavd1L5MMpn/ALbdnuydw/EeIRadJmHWL+e/moAbDccFHp+Qrsi2Lzf0Fz6mpQG9IXQkeYrzZhFM3cE9p9LL1k+KMQeLNIb2D1uk4bDKgsvHffeaernza3p6NrimbGNYMrRYLPzPfK4ySEkncle1r/Q3aZnwiMTdl7DeK6AnxFqyCtD+F8v7OZeTqfUf0pdiTAYs3IprgshbOW8CP6XX8SsNmwqt9iRT5MGU+5FZjWr/ABBS+BkPJoz5dYoP41lNThpvDbrUY021QDzA/KKQ724UuimSSrnznnRmPP3p4xivBEKiy7zBeKbilq169rwrUrm91y7RxpjyhQLsCbncLaWA5+PMVWsbjnb5j4C1gOfderVPEGFmFxzHDv7q432Mp3MfY/pWdrqKqlkJabt5X/Gy3eD4thtPA1j25H8XWvfruNe5cmxumGMhURxYmRYxuXQgE8FDA2F+G7fVo2V8QMccwbEE2ANykfp8lV+PYwvq3oN/ma7UwgUWXdXNDh0wkDpdhw3uusXxqjdAYqc3ef3AEW79CrL/AMQcWP8AGB//ADj/ANoqC21tOXFKRLIznQjMdAQb6KNF8hXP1Z5V6IzTp9JC5pblGqykOIVEUjZA8ktN9dQoGfCsN6nT20sajmwXDeBe28b/AAq5rHam/oqHeq9+gpM/BCD+m/xWsZ8XMeP14vA/g+qq6Ye519BoOA8eA9KksJhWLAnQCxvuvbdapcYcDdYeQrzKOde0GDtY8Oe69lWq/ip0sTooY8ubS5NzbwH5XgkPOnUYnfupKqvOnaerGOIQsYPL8hzJ7qhMXt/U9WAFH1mGrHz0Ud2pqcCZrr9oMv8AMCv51UJI9NRcXuR5aW8NfWs9i9TLG5rGGwIW2+FsPp6iN8sjQ5wNrHUDTe3vZLl2u5NzIT4Gy+AtYV14fazj62Yd/wCv9ahzhtCBxtwC7u6ujDQEA33H8bikLZ5GHM1xutp8pFMOjkiaW9mys2ExYcXGhG8U8x1FR+xF+Y8dB+J/IV3qO1WzoZXzQNe/cr5VjFNFS1skUX2j8i9u5OZRyr2iiriTrytH+GMFoZG+04HoKzg1qfw5X/kgebufe1LMTdaIDrTvBG3nJ5D0U3trAdfh5YuLoyjuJHZPrasR13EWIuCORGhHqK3usn+IGyhBiyy/LMOsPIPezepsfOqmGy5XFh4phjcGZglHDTxVdooop8soikyLpShTgj76FF7LiLHma8rsbDA0k4Mc6hegkauWnYxf9adGEFL6mpUGQcEyU768BI360uWMjcaR2qEDVLVwa8klC/MwHiQD6GkANrawNmseTEEKfI2qsYrCSXOnuNDxvzpTX176Zwa1t78VpcGwSLEGPe95Fjaw37fYVrVgdxv4Uki2vrVVweFcHl4b/arLs6N8nbOt9L77ab/O9TRYgal2Ust18Fxi2CNw+MSCUG5tY6O7dylyLfUa03XX9H77UdXz9qarOh4XHS1B4V1CMc6V1QoUGQJlTXLidmK5zXKnjbiedqkeqFHVivGaCOYWkF1YpMQno354Hlp98NlDHY33/wDT/WlpsZeLE+g/WpbqxXhUcqqtwylab5P79Uzf8S4k8ZTKe4AeYC5RGEWyi1t3j+dewjjTxhG814xHAVfAAFhskrpC8kuNydyvK8ooqSuUljy37h4nQe9bR0XwPU4WJPugnz1/Ssy6G7G+k4kX+RO0e/8Avd51sIFIMRlzPDBwWtwWnLIzIeP9Be1R/ihhbxwvyZkPg63/APSrxVa+IuHLbPmK/MgEi+Kmx9iapU8nRyhyZ1cPTQuj5rJr5dDu4H8jS70iCYSKG4MoPrvHrQVK949x4c61LTcAjZYN7C1xa7QjROUA0lHBpVdrzKcEtLDimKKFyWhdFFMBjShLUrnKnSKb6nvr0S16JBUI1C8EVNTIpOqg99qfzd9JEY8a5cxrhZwuvSOV8ZzNJB6tE3CLaDSnyorwCva6AA0C4e4uNyk9WKMp50q9eZhzoXNykkHuNeZTy9DSs4rwyihTqk3alKx5Uky0kuaFNk8XpBl5U3XlCkNXpNeUUlntvqLroBKpu+bQbuJ/IUWLdw9z+lNYrF5GjRQLsw8lB1P999eMsgY3M7ZWqenfO/IzfU9QA1JK0z4YYS0cj8yFHgN9Xiq50Aw+XAxn7d39d1WOszO/PI5y3FNF0ULWHgEVybXwvWQSp9qN18ypt7110V5A2N17uGYEL5+w+H6uOxOi5j4Lq3rTySXtyIBB8r117ZwoWWaPgHkTyDFfwqM2VAyxhW3qSo714H39q1MZLXNa0fSRp77Fh52iSOSSQ/qB2vWDxA6iNe1PtBc6Xv3b/PnSMxG8X7x+lI2uxETW5r6X/W1cuxtqdaMrHtgXv9ofrXm6qa2o6Ei19ivZmGvfQ/ONNwCQRxAFtfPu3UgsgO6lpSHhB4fkfWkhSNxv4/qKuXI3SmwOyfIrzLTfXEb1I9x7V6swPGi4XOUhKy15alXovUoSaLUUUKUUUUUIRRRXlCF7RXl6L0IXteUhpQONedbfcCfYe9RmC6ylOV4zgU3lJ428NfelLCP6nU1FyUWA3Sc5O4eZ/vWlJDxOp7/y5V0jCNkz5TkzZc3AtYmwPE2BpFAF0OJHCyAKgoAZsQ7jcq5E8W7K/jepxt1uYI9qT0VwJ+lRQ6HUM/iWAUeQU+tLq8Eln8Rc99tPVaDBXMZHKR95ygf8Sfq8dB2kLcNk4YRwRoPqoo9q668Ar2s+tQiiiihCxj4gkw7Qe/ySMjeHWIAD/PG/qajSwUEsbKNb6/lVt+Lmyg7RtxdCg8Y2zr/5mqXiYi0JB35QfMWP4inlK+RsDi3XS47RcW8gs5XR08lVG1+n1BrudjY5vMi/UuhlDLzUj1BqAw2zGixC2Btm3gaW1F78NDurzYW1SG6tvlvZb8D48RVjrqMR17WybOaffcondPgcklPo5jwbX7xftGx5+C8tQFptmN6icft1w5VAFAYjQakKbXYm/oLVZq6xlKAXC90uwvCJsRc4RkADcnr2U04tSDEDwB8a4cFtbrOy1g3A7ge48AfDSpAm2lelPUR1DMzFXr8PnoJOjl7jwI6k0cOO8eBNedWftHzANPCSlkV75QqOc8VyWP2h6H9aLt933pwPzpeWjKuy7mmMzfd9f6UXb7vr/SmcftRIja2Zhv1yhe69jc/34ca9IgSP2dh4m/kSLH2pY/EqdjspcVoIfh6uljEgYBcXFyAfD1Uldvu+pryx5j0P60qLEKwBG404zaUxbZwBB0SJ7XRuLHCxGia6s/aPkAKOo8T4k04X0pJlCgs1+QA1LE7go4moeWsaXOOgXUUckzxHGLk6AL1IeQ9BSsleYXobtHGsLQmGI8ZGMSgcDltnc9+X0q/bA+G8WHUfSZjM2lgT1aD7o1zN6jwpUzFWl1sht74LQzfDzo479KC/iOHj1dipeA2bLO2WGNnPEgaL4ncPOrpsvoFHHZ8U4b7gNkv3ne/gLDxq3L1UISMZIwxyoui3PJV4mqIXxMeKOJxKI6AhECvyZQGC2+XTNbf+daoxGR4szQL3p8Jih+p/1EeA7k58UZ+rXBxoAA0r6WsAqx2NgN3zVSS17+lXb4mEGTD8wkxHdmMQ/wDWqUm+wpjhzS2LMTuUrxmRr5wxo1AA7eP9aIXf4VYvh7gg2NzDWwJPcVWwH986rjsBdjuAJ9Bc1c/g7hiY3lbeR7uS/wCFRiEoDMvf+PyV1hEBL+kvbUDt3PkQFpNFFFZ5a1FFFFCFnvxiBWCGUfUkY+wJHorVSI5AwBG4gEeYrVPiHs3rsDIPsWk8hcP/AKGasf2TcRhTvUsvoab4bIcxZwt/X+/JIcahBhEnEEeBH4I81GYjZRSUEA2JGUgd40PeKsZpgYtWYoG7Y3jd36cxSus0q/RwRRZjEbgnwtwSzFq2pqhE2obZzRv/ACvbXvtwSnXjVb23hCGJ4E5gfO5Hr+VWbeKaaG+hFwd/KitpBUstexGyjBsVOHSlxF2kWI/I6wqvhUItv3W133q1xtmRSd5UH2piLY0YN9T3E6e2+uqVaq4dRSU5cXkaph8QYzTV7Y44AfpubnTcbeqFjpV6bV9DSVa1OFlLErx49a8Mlja/KpDZ2zXxEoijF2PoqjezcgL/AIDea1fY3R+LDRBFUE72YgZnbix/TgLCqNVWNg+ncptQYfJVDMdAOPWvnHGwuS1gxa5NgCTcnW1uNqXgujeLl+TDzvc7xDJYDhcld/619F7f2ymEhMhUtwVV0zNYtv3ABVZieAU791QL/ENI4naRVZ0ZBlikzr20Zx22ADWyEErm/KssKYnZfSjiTjY5dfJUXYnQHGlTmgKdrTOyrpYa2vf2qxYX4Yyn95Mi/wAIZz72FWTCdPcPLIqQpNJmdYw6xER3bNe7ta1gpJv5cbWLr1zZcwzWva4vbnbfTBlVNCwRjS3is9UUENTO6eQauN+pVXB/DfDrbOXkPe2VfRdfepV4IMGl0jRDwAABbndtWsOJqv7b+ITQ4t4Y40dUyhiWKksdSFI003bt4NcO1emCY4xRYW+ZlzMzhgikqGMIsO3ILG9iLWIvvt4sndUPIc4kDfkvf5JtOwOjYATtzXm0/iIWjEQ/YzPIwZvmCQrqXDEDtH5bcNTVX2tMjoxWXrDr9dmck6WDDRte78r9+1Mfg5k+j4orFNEVaFsOuZpAwJKkOGA0Ck3NtRbdR0biw8cUkojeScSomHaZy+V2Um4X5boBmuBxFW21McLsgBufe6qPwyepIc4ggaewuraHSL6J/wDIY4jGLENRdliawsmlgLEG+lzS8H0kefETwylMsKdnLcIyhVYvqCdd+u4Ed9RMWD+kYlMKgzM5DStvCrZHkbMdTYGzE2JLqu4G0p0i6OrhcckgAeKV4rQKGzZUjETZiNLEhQF43O4XqjUm4ATKogbAwMj70909mzTQ/wD10P8AMz/7azrbO1DcolrbmP2jxHhV5+IuO/5mRh9SJE8G7RsbcQXFZtg8GZJfz7tKsVEr+ijp2bkX8ToFXwqli6eavl2abDqsASe0aWVhhhzQBSbXUA+G8j00rU/hjHbDObaGQgeCgCs1tbwArXuhWB6rBxg7yMx8Wq5iDWxsawb6eA/2k+FSPnlkkO1ye9x18gFO0UUUnWgRRRRQhJkjDAgi4III5g6EVim2dlHDTSQn6hup+1GdUb00PeDW21V+nXRs4iISRj9tECQPtpvZPzHf41bpJ+hkudjul+IUnzMVhuNR761jG0cC3WJKl7ggG3+k/lUtJYaXFzwuLnwF70pG0/vTuNQHSKFg4ccba66Ef0AprO75VrpohcOIvy7e9KKFoxORlJUHKWBwB4k6WBvy1U8HspIG4E27wLiq8OkEqkXIe/BvexHy/hUxsvFmSME7xofHTX3qD29szKbjcdRyHNTVTEHPexlTESB6+7FNMCjhilmw+pYC6+lxe9twO7UKwbP2qko0urcj3b7HjXYapez7gDeLcTzG61XKF7qpO8gE+YqxhtY+cFj9xxS34jweKhLJYdGuvpyI5dS4cTtaNHKlW00JBHnobWHnXTgrSlchBzMFHDUkAZuW+o7auxjISy8dbbjfjbgac2FhXiJJuBpYHfddQe6uIZats5jkFwb628NV7VlNhT6IT07g1wy3F9SdLix17xotMxZOzIo4cNGJsbimKrfRSVF2duUaBt1+Nyd5qn4NXxP0ufGYzESpCwghELtGJ8Sb9iBF0Otraag5jxrTOk8gGDkxCR55Y4ZHhIXM6s8ZF046g8N9VDYex5tlRK0kPXKYrrKqlnwcrqDIrxi5aPNvkQZrCxuALUmPuCT9x8U6YxrGhrRom0291cEGFxDvPLA0P0ogt+yeWYJGqYhWD9emfhe4RwTyMAweBtok4bDQKSSvUDFYhgp6opNLI1xIw7OUfaFzqaheheznlESsEdY5ji5VWeB5cXMGshUB9I417RzEXJI3mrHtXoFNjHxLgLhEm6oiIsH62WN8xmnWMlVJW69kk8T39OytNiffYu1yttvaO0YMQ+HZYoxHdFTQhsyt1az8Zerz5itlUsq3vmy93RXF4LKkmA2fLNKF7UmVQyMy9tZMRMwzNrqFLb91K29sEyNh8PNjkQte8EcFoSgtljCCQFUuDcsTm7gLVLOmH2LgJGW7BSX7RAaWZ7ADQALew0UWAXdpXkXtcMrd+Q/KmxG6YwPRyBpJJ8ThmibOZD1skTQnrCSbFDrqNz8xvqo9IOjc2KxLrgcXhmiYmQlJlDw3ZnYNkJJTM51A5X3XqsbY2zPjiJcTKOrJYIgJVRr9VADcA6XOvfpenuj2x1XERTS9bDhrMQ13SScZbERZSGCHMt2JAsbAknX2ZTiEFwOvYhzy7dXno70dwaYKSIsZZH7TzAXvKFIUxngFzH5rXuSd+kft/DIYY4Yo2gEEhfr3N3clSrZQLXzHLvI0UaWrtm6SYYC2FwmUAazOURVXXcxLMRccNNN+lU/pb04WaFY4lvMT+0IIKRZXZRlYD9ozABrgAAMN5OlZ0T3PLwNVZhkawC5Vw2PsL6BH1kUjM8hjzGyksM98gtuU5twOpOvd3YnpCiM+KytnK2QNrZh2Y0N91rljbd2vEv8ARzoGYJFllkViuqqoNs1rBmZtTbWwsLVWel+1UnxDdWFyISAQB22+s+m++4HkO+vKhppJ5frOnH31qni9dHBES3Vx27f+lB4g9Zmz6lrlieJJuT431pjC4NUHZHmd58aebXSgncALk6AczWtcyNp6RwGnHqWBZNO5vQMcbON7cyu/YezDiMQkY3XDMeQGo/C/lW0RxhQANwAA8BpVX6CdHPo8XWP+8k18B/dvICrVWYqZzNIXcOC2tDSimhDOPHtRRRRVdXUUUUUIRRRRQhULpt0MN2xGHXXfKg+tzde/nVCdFdSCLg7x/e41vVU7pT0DWYmWCyS7yu5X/Q0wpazoxkfq1KK7DumPSxHK8e/HrWZ4fDLH2VFhv530t+VOzwB1KtuPt3ilYrDtG2SRSjg7jXtPo+ifHZlsqykzqiKbPISH734353UbhtiqDq1xe9gtr+NSeflp+H9KRGmteqLmuYaaOAERi113W4hUVrg6ofmtt/oLg2jtzqyVVRpoSx5DWwG733cKe2dtQS6Ws3LgedqZ2nsbrLlSLneDz3aGkbM2WyMC3fYbySRbhpSdnzrKn6rlt+634Wqm/wDDz4d+nla8DT+ea23Mgnu7FunRzEZsJCxP+EoP+UZT/wCNRMvxCgikKT/sxchXJGVgCQLAnNw3gEVFbKz4jZqJCQ2WcxvbtAJcsfG2dTSdpdFQqpKY1VY3uVbtBc1gWA4KDb0BpHWyuZI7oxcC5TWkZeJvSaGw0O905hen+GMckjzRxXZl7OVWaw+a1sxvw561FY7bgxKF8KzyMjKbgtmvqV+Y2Hy8dNONS2L29hguUw5uzvyoy8t99dfDTlTWzZTiFGRUiRCEyhVUuV0zWtoSc1td1Jnzue3meHFMW2adBZQG2dmyx4hHeaGabEtoWNupawLKyg6BQyqCDy3cVYrotHFdsVGkkd+1leVWRbAF49bFhyblbjU70n+GH0hRJFIFxFxmJuFYAAAabiLb6j9nfCnEMR9JxnYuCyR5mzAG9rtoPQ02iM7Rppe110DTFoLj5LixXQHBS9T1XXpEUzA9YCzl8pBYOrBdOAtv1pvBfDXaMVupxcbxlMg6wEZU6wvYLraxAa68zwq+7UmwER/aSRxsPqo1n0+4l2PpURtX4lKikYaBpCBYFz1a8tBqx8Dlq1Sx1udznOLm9iVTVNO0htw09ZUdg/hGzsGxmLeWwICJ2EW97hALW38KVt7ZmzYZcI69p8HoI47NnygmMTPewKydvW5uTprVR2t0h2hjCRLKY4jvSO0a25HKS7+DMRRDEEUKNwFhTalp5JnXluB4JXieIR0zAIXtc48tQB2jS/UpzbfSybE3UnJGfqKTYj77b39h3VAltbU5eiGJpGyouY7u4U3/AEqZnILKjp6yTi4+/BNjTvJOgG81eehPQ0kiecfwr/fD8a6+ivQIJaSfVuCn8+Q7quwFIqusdPoNGrV0GHNpvrdq7+uxe0UUVQTVFFFFCEUUUUIRRRRQhFFFFCFH7X2DDiVyyoDybcw8DVD2r8PpIrmMl14WFyPFd/mL+FaZRXpHK+M3YbLxmgjmblkFwsQfDMl8y6DeRqB/FxX/ADWpuwvetqn2cjnNazWtmU5WtyuN47jpUBtHoRG9yEQnmP2L+qDIfNKaRYmRpIPBIKjAWnWF1uo+qzamsQhKm2+xHqLVbMb0GZflZ1/jTOP54r+6CoqXo7MPlCSfwSKT/IxD+1XfnIJWlpda6WDDqymkbI1t7EHTXbzXD0M+ICbOjkjkhkkzyBxkKDL2AhBDsPsjdVpg+McMpyjCzm973MVrcb9o6frVM2hs/W0sRU/eVkPvY0iGNUFlAA7vz50qiw4ZgOkBb5rT1eONewv6B4kPP7QefM9nmrm3TeAG67PS41uTEp/0oa5G6ekyGSPCQpIfrF2cndvsq8h6VW81JFqZDD6UcPNZw4tWnjbuVin6eYx/8RE/gjH4yFqicbtaaUHrJpX7i7Zf5RZfauPPRnr3DKaP+IVd0tbNvmPim44bcLD0p6vUhdtyk+VSmC6JYmXdGQOZFvc6Vy+ugZxv2LtmF1Up1bbt93USTXi3Y2UEnuq87O+Ge4zSeQ1/pVr2b0bgg+SMX5nU/oKoS4o46RiybQYE0ayuv1BZ7sboJNPYv2E79P6mtB2N0bhww7C3b7R3+XKpWilT5HSG7jdPooY4W5YxYIooorheqKKKKEIooooQiiiihCKKKKEIooooQiiiihCKKKKEIpnEYZHHaRW8QD+NFFCFSNv4RAxsi6buyNPCqviYV+yPQd9FFCgrkaMch6URxjkPSiipXK7MPCv2R6Cp7ZGFQkXRf5RXtFQugr3gsIiqMqKPBQPwrqoooUoooooQiiiihCKKKKEIooooQiiiihC//9k="/>
          <p:cNvSpPr>
            <a:spLocks noChangeAspect="1" noChangeArrowheads="1"/>
          </p:cNvSpPr>
          <p:nvPr/>
        </p:nvSpPr>
        <p:spPr bwMode="auto">
          <a:xfrm>
            <a:off x="215899" y="959512"/>
            <a:ext cx="5921299"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IE" sz="2000" b="1" dirty="0" err="1" smtClean="0">
                <a:solidFill>
                  <a:srgbClr val="990033"/>
                </a:solidFill>
              </a:rPr>
              <a:t>Tá</a:t>
            </a:r>
            <a:r>
              <a:rPr lang="en-IE" sz="2000" b="1" dirty="0" smtClean="0">
                <a:solidFill>
                  <a:srgbClr val="990033"/>
                </a:solidFill>
              </a:rPr>
              <a:t> 22 </a:t>
            </a:r>
            <a:r>
              <a:rPr lang="en-IE" sz="2000" b="1" dirty="0" err="1" smtClean="0">
                <a:solidFill>
                  <a:srgbClr val="990033"/>
                </a:solidFill>
              </a:rPr>
              <a:t>bonn</a:t>
            </a:r>
            <a:r>
              <a:rPr lang="en-IE" sz="2000" b="1" dirty="0" smtClean="0">
                <a:solidFill>
                  <a:srgbClr val="990033"/>
                </a:solidFill>
              </a:rPr>
              <a:t> </a:t>
            </a:r>
            <a:r>
              <a:rPr lang="en-IE" sz="2000" b="1" dirty="0" err="1" smtClean="0">
                <a:solidFill>
                  <a:srgbClr val="990033"/>
                </a:solidFill>
              </a:rPr>
              <a:t>cúig</a:t>
            </a:r>
            <a:r>
              <a:rPr lang="en-IE" sz="2000" b="1" dirty="0" smtClean="0">
                <a:solidFill>
                  <a:srgbClr val="990033"/>
                </a:solidFill>
              </a:rPr>
              <a:t> cent </a:t>
            </a:r>
            <a:r>
              <a:rPr lang="en-IE" sz="2000" b="1" dirty="0" err="1" smtClean="0">
                <a:solidFill>
                  <a:srgbClr val="990033"/>
                </a:solidFill>
              </a:rPr>
              <a:t>ina</a:t>
            </a:r>
            <a:r>
              <a:rPr lang="en-IE" sz="2000" b="1" dirty="0" smtClean="0">
                <a:solidFill>
                  <a:srgbClr val="990033"/>
                </a:solidFill>
              </a:rPr>
              <a:t> </a:t>
            </a:r>
            <a:r>
              <a:rPr lang="en-IE" sz="2000" b="1" dirty="0" err="1" smtClean="0">
                <a:solidFill>
                  <a:srgbClr val="990033"/>
                </a:solidFill>
              </a:rPr>
              <a:t>thiachóg</a:t>
            </a:r>
            <a:r>
              <a:rPr lang="en-IE" sz="2000" b="1" dirty="0" smtClean="0">
                <a:solidFill>
                  <a:srgbClr val="990033"/>
                </a:solidFill>
              </a:rPr>
              <a:t> </a:t>
            </a:r>
            <a:r>
              <a:rPr lang="en-IE" sz="2000" b="1" dirty="0" err="1" smtClean="0">
                <a:solidFill>
                  <a:srgbClr val="990033"/>
                </a:solidFill>
              </a:rPr>
              <a:t>ag</a:t>
            </a:r>
            <a:r>
              <a:rPr lang="en-IE" sz="2000" b="1" dirty="0" smtClean="0">
                <a:solidFill>
                  <a:srgbClr val="990033"/>
                </a:solidFill>
              </a:rPr>
              <a:t> </a:t>
            </a:r>
            <a:r>
              <a:rPr lang="en-IE" sz="2000" b="1" dirty="0" err="1" smtClean="0">
                <a:solidFill>
                  <a:srgbClr val="990033"/>
                </a:solidFill>
              </a:rPr>
              <a:t>Eoin</a:t>
            </a:r>
            <a:r>
              <a:rPr lang="en-IE" sz="2000" b="1" dirty="0" smtClean="0">
                <a:solidFill>
                  <a:srgbClr val="990033"/>
                </a:solidFill>
              </a:rPr>
              <a:t>. </a:t>
            </a:r>
            <a:endParaRPr lang="en-IE" sz="2000" b="1" dirty="0">
              <a:solidFill>
                <a:srgbClr val="990033"/>
              </a:solidFill>
            </a:endParaRPr>
          </a:p>
          <a:p>
            <a:pPr lvl="0"/>
            <a:r>
              <a:rPr lang="en-IE" sz="2000" b="1" dirty="0" err="1" smtClean="0">
                <a:solidFill>
                  <a:srgbClr val="990033"/>
                </a:solidFill>
              </a:rPr>
              <a:t>Gach</a:t>
            </a:r>
            <a:r>
              <a:rPr lang="en-IE" sz="2000" b="1" dirty="0" smtClean="0">
                <a:solidFill>
                  <a:srgbClr val="990033"/>
                </a:solidFill>
              </a:rPr>
              <a:t> </a:t>
            </a:r>
            <a:r>
              <a:rPr lang="en-IE" sz="2000" b="1" dirty="0" err="1" smtClean="0">
                <a:solidFill>
                  <a:srgbClr val="990033"/>
                </a:solidFill>
              </a:rPr>
              <a:t>lá</a:t>
            </a:r>
            <a:r>
              <a:rPr lang="en-IE" sz="2000" b="1" dirty="0" smtClean="0">
                <a:solidFill>
                  <a:srgbClr val="990033"/>
                </a:solidFill>
              </a:rPr>
              <a:t>, </a:t>
            </a:r>
            <a:r>
              <a:rPr lang="en-IE" sz="2000" b="1" dirty="0" err="1" smtClean="0">
                <a:solidFill>
                  <a:srgbClr val="990033"/>
                </a:solidFill>
              </a:rPr>
              <a:t>beartaíonn</a:t>
            </a:r>
            <a:r>
              <a:rPr lang="en-IE" sz="2000" b="1" dirty="0" smtClean="0">
                <a:solidFill>
                  <a:srgbClr val="990033"/>
                </a:solidFill>
              </a:rPr>
              <a:t> </a:t>
            </a:r>
            <a:r>
              <a:rPr lang="en-IE" sz="2000" b="1" dirty="0" err="1" smtClean="0">
                <a:solidFill>
                  <a:srgbClr val="990033"/>
                </a:solidFill>
              </a:rPr>
              <a:t>sé</a:t>
            </a:r>
            <a:r>
              <a:rPr lang="en-IE" sz="2000" b="1" dirty="0" smtClean="0">
                <a:solidFill>
                  <a:srgbClr val="990033"/>
                </a:solidFill>
              </a:rPr>
              <a:t> </a:t>
            </a:r>
            <a:r>
              <a:rPr lang="en-IE" sz="2000" b="1" dirty="0" err="1" smtClean="0">
                <a:solidFill>
                  <a:srgbClr val="990033"/>
                </a:solidFill>
              </a:rPr>
              <a:t>ar</a:t>
            </a:r>
            <a:r>
              <a:rPr lang="en-IE" sz="2000" b="1" dirty="0" smtClean="0">
                <a:solidFill>
                  <a:srgbClr val="990033"/>
                </a:solidFill>
              </a:rPr>
              <a:t> </a:t>
            </a:r>
            <a:r>
              <a:rPr lang="en-IE" sz="2000" b="1" dirty="0" err="1" smtClean="0">
                <a:solidFill>
                  <a:srgbClr val="990033"/>
                </a:solidFill>
              </a:rPr>
              <a:t>bhonn</a:t>
            </a:r>
            <a:r>
              <a:rPr lang="en-IE" sz="2000" b="1" dirty="0" smtClean="0">
                <a:solidFill>
                  <a:srgbClr val="990033"/>
                </a:solidFill>
              </a:rPr>
              <a:t> </a:t>
            </a:r>
            <a:r>
              <a:rPr lang="en-IE" sz="2000" b="1" dirty="0" err="1" smtClean="0">
                <a:solidFill>
                  <a:srgbClr val="990033"/>
                </a:solidFill>
              </a:rPr>
              <a:t>amháin</a:t>
            </a:r>
            <a:r>
              <a:rPr lang="en-IE" sz="2000" b="1" dirty="0" smtClean="0">
                <a:solidFill>
                  <a:srgbClr val="990033"/>
                </a:solidFill>
              </a:rPr>
              <a:t> a </a:t>
            </a:r>
            <a:r>
              <a:rPr lang="en-IE" sz="2000" b="1" dirty="0" err="1" smtClean="0">
                <a:solidFill>
                  <a:srgbClr val="990033"/>
                </a:solidFill>
              </a:rPr>
              <a:t>thógaint</a:t>
            </a:r>
            <a:r>
              <a:rPr lang="en-IE" sz="2000" b="1" dirty="0" smtClean="0">
                <a:solidFill>
                  <a:srgbClr val="990033"/>
                </a:solidFill>
              </a:rPr>
              <a:t> as a </a:t>
            </a:r>
            <a:r>
              <a:rPr lang="en-IE" sz="2000" b="1" dirty="0" err="1" smtClean="0">
                <a:solidFill>
                  <a:srgbClr val="990033"/>
                </a:solidFill>
              </a:rPr>
              <a:t>thiachóg</a:t>
            </a:r>
            <a:r>
              <a:rPr lang="en-IE" sz="2000" b="1" dirty="0" smtClean="0">
                <a:solidFill>
                  <a:srgbClr val="990033"/>
                </a:solidFill>
              </a:rPr>
              <a:t> </a:t>
            </a:r>
            <a:r>
              <a:rPr lang="en-IE" sz="2000" b="1" dirty="0" err="1" smtClean="0">
                <a:solidFill>
                  <a:srgbClr val="990033"/>
                </a:solidFill>
              </a:rPr>
              <a:t>agus</a:t>
            </a:r>
            <a:r>
              <a:rPr lang="en-IE" sz="2000" b="1" dirty="0" smtClean="0">
                <a:solidFill>
                  <a:srgbClr val="990033"/>
                </a:solidFill>
              </a:rPr>
              <a:t> é a cur </a:t>
            </a:r>
            <a:r>
              <a:rPr lang="en-IE" sz="2000" b="1" dirty="0" err="1" smtClean="0">
                <a:solidFill>
                  <a:srgbClr val="990033"/>
                </a:solidFill>
              </a:rPr>
              <a:t>ina</a:t>
            </a:r>
            <a:r>
              <a:rPr lang="en-IE" sz="2000" b="1" dirty="0" smtClean="0">
                <a:solidFill>
                  <a:srgbClr val="990033"/>
                </a:solidFill>
              </a:rPr>
              <a:t> </a:t>
            </a:r>
            <a:r>
              <a:rPr lang="en-IE" sz="2000" b="1" dirty="0" err="1" smtClean="0">
                <a:solidFill>
                  <a:srgbClr val="990033"/>
                </a:solidFill>
              </a:rPr>
              <a:t>bhosca</a:t>
            </a:r>
            <a:r>
              <a:rPr lang="en-IE" sz="2000" b="1" dirty="0" smtClean="0">
                <a:solidFill>
                  <a:srgbClr val="990033"/>
                </a:solidFill>
              </a:rPr>
              <a:t> </a:t>
            </a:r>
            <a:r>
              <a:rPr lang="en-IE" sz="2000" b="1" dirty="0" err="1" smtClean="0">
                <a:solidFill>
                  <a:srgbClr val="990033"/>
                </a:solidFill>
              </a:rPr>
              <a:t>airgid</a:t>
            </a:r>
            <a:r>
              <a:rPr lang="en-IE" sz="2000" b="1" dirty="0" smtClean="0">
                <a:solidFill>
                  <a:srgbClr val="990033"/>
                </a:solidFill>
              </a:rPr>
              <a:t>.</a:t>
            </a:r>
            <a:endParaRPr lang="en-IE" dirty="0">
              <a:solidFill>
                <a:srgbClr val="990033"/>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16195148"/>
              </p:ext>
            </p:extLst>
          </p:nvPr>
        </p:nvGraphicFramePr>
        <p:xfrm>
          <a:off x="5083175" y="5646738"/>
          <a:ext cx="3713163" cy="612775"/>
        </p:xfrm>
        <a:graphic>
          <a:graphicData uri="http://schemas.openxmlformats.org/presentationml/2006/ole">
            <mc:AlternateContent xmlns:mc="http://schemas.openxmlformats.org/markup-compatibility/2006">
              <mc:Choice xmlns:v="urn:schemas-microsoft-com:vml" Requires="v">
                <p:oleObj spid="_x0000_s108648" name="Equation" r:id="rId4" imgW="2006280" imgH="406080" progId="Equation.DSMT4">
                  <p:embed/>
                </p:oleObj>
              </mc:Choice>
              <mc:Fallback>
                <p:oleObj name="Equation" r:id="rId4" imgW="2006280" imgH="406080" progId="Equation.DSMT4">
                  <p:embed/>
                  <p:pic>
                    <p:nvPicPr>
                      <p:cNvPr id="0" name="Picture 74"/>
                      <p:cNvPicPr>
                        <a:picLocks noChangeAspect="1" noChangeArrowheads="1"/>
                      </p:cNvPicPr>
                      <p:nvPr/>
                    </p:nvPicPr>
                    <p:blipFill>
                      <a:blip r:embed="rId5"/>
                      <a:srcRect/>
                      <a:stretch>
                        <a:fillRect/>
                      </a:stretch>
                    </p:blipFill>
                    <p:spPr bwMode="auto">
                      <a:xfrm>
                        <a:off x="5083175" y="5646738"/>
                        <a:ext cx="371316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592"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757" y="2396357"/>
            <a:ext cx="5342188" cy="3862917"/>
          </a:xfrm>
          <a:prstGeom prst="rect">
            <a:avLst/>
          </a:prstGeom>
          <a:noFill/>
          <a:ln w="317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95" name="Picture 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8455" y="369903"/>
            <a:ext cx="2160018" cy="178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373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6" name="Picture 2" descr="http://i.dailymail.co.uk/i/pix/2012/02/17/article-2102378-11BFD408000005DC-695_468x312.jpg"/>
          <p:cNvPicPr>
            <a:picLocks noChangeAspect="1" noChangeArrowheads="1"/>
          </p:cNvPicPr>
          <p:nvPr/>
        </p:nvPicPr>
        <p:blipFill>
          <a:blip r:embed="rId3" cstate="print"/>
          <a:srcRect/>
          <a:stretch>
            <a:fillRect/>
          </a:stretch>
        </p:blipFill>
        <p:spPr bwMode="auto">
          <a:xfrm rot="20663750">
            <a:off x="782384" y="1674213"/>
            <a:ext cx="2919305" cy="1946204"/>
          </a:xfrm>
          <a:prstGeom prst="rect">
            <a:avLst/>
          </a:prstGeom>
          <a:noFill/>
        </p:spPr>
      </p:pic>
      <p:pic>
        <p:nvPicPr>
          <p:cNvPr id="425988" name="Picture 4" descr="http://i.istockimg.com/file_thumbview_approve/9634659/2/stock-photo-9634659-farmers-market-fresh-vegetables-venice-italy.jpg"/>
          <p:cNvPicPr>
            <a:picLocks noChangeAspect="1" noChangeArrowheads="1"/>
          </p:cNvPicPr>
          <p:nvPr/>
        </p:nvPicPr>
        <p:blipFill>
          <a:blip r:embed="rId4" cstate="print"/>
          <a:srcRect/>
          <a:stretch>
            <a:fillRect/>
          </a:stretch>
        </p:blipFill>
        <p:spPr bwMode="auto">
          <a:xfrm rot="1351640">
            <a:off x="4867890" y="1606718"/>
            <a:ext cx="3398581" cy="2262741"/>
          </a:xfrm>
          <a:prstGeom prst="rect">
            <a:avLst/>
          </a:prstGeom>
          <a:noFill/>
        </p:spPr>
      </p:pic>
      <p:pic>
        <p:nvPicPr>
          <p:cNvPr id="41986" name="Picture 2" descr="http://thalifelines.files.wordpress.com/2010/12/wheelchair-ramp1.jpg?w=300&amp;h=124"/>
          <p:cNvPicPr>
            <a:picLocks noChangeAspect="1" noChangeArrowheads="1"/>
          </p:cNvPicPr>
          <p:nvPr/>
        </p:nvPicPr>
        <p:blipFill>
          <a:blip r:embed="rId5" cstate="print"/>
          <a:srcRect/>
          <a:stretch>
            <a:fillRect/>
          </a:stretch>
        </p:blipFill>
        <p:spPr bwMode="auto">
          <a:xfrm>
            <a:off x="612594" y="4521605"/>
            <a:ext cx="3450679" cy="1856263"/>
          </a:xfrm>
          <a:prstGeom prst="rect">
            <a:avLst/>
          </a:prstGeom>
          <a:noFill/>
        </p:spPr>
      </p:pic>
      <p:sp>
        <p:nvSpPr>
          <p:cNvPr id="8" name="Rectangle 7"/>
          <p:cNvSpPr/>
          <p:nvPr/>
        </p:nvSpPr>
        <p:spPr>
          <a:xfrm>
            <a:off x="464111" y="280416"/>
            <a:ext cx="8260595" cy="846386"/>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Rátaí</a:t>
            </a:r>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Athraithe</a:t>
            </a:r>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thart</a:t>
            </a:r>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timpeall</a:t>
            </a:r>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ea typeface="+mj-ea"/>
                <a:cs typeface="+mj-cs"/>
              </a:rPr>
              <a:t>orainn</a:t>
            </a:r>
            <a:r>
              <a:rPr lang="en-IE" sz="4900" b="1" i="1" dirty="0" smtClean="0">
                <a:solidFill>
                  <a:srgbClr val="990033"/>
                </a:solidFill>
                <a:effectLst>
                  <a:outerShdw blurRad="38100" dist="38100" dir="2700000" algn="tl">
                    <a:srgbClr val="000000">
                      <a:alpha val="43137"/>
                    </a:srgbClr>
                  </a:outerShdw>
                </a:effectLst>
                <a:latin typeface="Century Gothic" pitchFamily="34" charset="0"/>
                <a:ea typeface="+mj-ea"/>
                <a:cs typeface="+mj-cs"/>
              </a:rPr>
              <a:t> </a:t>
            </a:r>
            <a:endParaRPr lang="en-IE" dirty="0"/>
          </a:p>
        </p:txBody>
      </p:sp>
      <p:grpSp>
        <p:nvGrpSpPr>
          <p:cNvPr id="9" name="Group 8"/>
          <p:cNvGrpSpPr/>
          <p:nvPr/>
        </p:nvGrpSpPr>
        <p:grpSpPr>
          <a:xfrm>
            <a:off x="4772848" y="4609115"/>
            <a:ext cx="3935521" cy="1584106"/>
            <a:chOff x="4772846" y="4609115"/>
            <a:chExt cx="3935521" cy="1584106"/>
          </a:xfrm>
        </p:grpSpPr>
        <p:pic>
          <p:nvPicPr>
            <p:cNvPr id="41988" name="Picture 4" descr="http://www.cellc.co.za/images/cms/explore/services/websiteheader.jpg"/>
            <p:cNvPicPr>
              <a:picLocks noChangeAspect="1" noChangeArrowheads="1"/>
            </p:cNvPicPr>
            <p:nvPr/>
          </p:nvPicPr>
          <p:blipFill>
            <a:blip r:embed="rId6" cstate="print"/>
            <a:srcRect/>
            <a:stretch>
              <a:fillRect/>
            </a:stretch>
          </p:blipFill>
          <p:spPr bwMode="auto">
            <a:xfrm>
              <a:off x="4781805" y="4635062"/>
              <a:ext cx="3926562" cy="1558159"/>
            </a:xfrm>
            <a:prstGeom prst="rect">
              <a:avLst/>
            </a:prstGeom>
            <a:noFill/>
          </p:spPr>
        </p:pic>
        <p:pic>
          <p:nvPicPr>
            <p:cNvPr id="146435" name="Picture 3"/>
            <p:cNvPicPr>
              <a:picLocks noChangeAspect="1" noChangeArrowheads="1"/>
            </p:cNvPicPr>
            <p:nvPr/>
          </p:nvPicPr>
          <p:blipFill>
            <a:blip r:embed="rId7" cstate="print"/>
            <a:srcRect/>
            <a:stretch>
              <a:fillRect/>
            </a:stretch>
          </p:blipFill>
          <p:spPr bwMode="auto">
            <a:xfrm>
              <a:off x="4772846" y="4609115"/>
              <a:ext cx="603195" cy="1581150"/>
            </a:xfrm>
            <a:prstGeom prst="rect">
              <a:avLst/>
            </a:prstGeom>
            <a:noFill/>
            <a:ln w="9525">
              <a:noFill/>
              <a:miter lim="800000"/>
              <a:headEnd/>
              <a:tailEnd/>
            </a:ln>
          </p:spPr>
        </p:pic>
      </p:grpSp>
    </p:spTree>
    <p:extLst>
      <p:ext uri="{BB962C8B-B14F-4D97-AF65-F5344CB8AC3E}">
        <p14:creationId xmlns:p14="http://schemas.microsoft.com/office/powerpoint/2010/main" val="31539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25986"/>
                                        </p:tgtEl>
                                        <p:attrNameLst>
                                          <p:attrName>style.visibility</p:attrName>
                                        </p:attrNameLst>
                                      </p:cBhvr>
                                      <p:to>
                                        <p:strVal val="visible"/>
                                      </p:to>
                                    </p:set>
                                    <p:animEffect transition="in" filter="checkerboard(across)">
                                      <p:cBhvr>
                                        <p:cTn id="7" dur="500"/>
                                        <p:tgtEl>
                                          <p:spTgt spid="4259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25988"/>
                                        </p:tgtEl>
                                        <p:attrNameLst>
                                          <p:attrName>style.visibility</p:attrName>
                                        </p:attrNameLst>
                                      </p:cBhvr>
                                      <p:to>
                                        <p:strVal val="visible"/>
                                      </p:to>
                                    </p:set>
                                    <p:animEffect transition="in" filter="checkerboard(across)">
                                      <p:cBhvr>
                                        <p:cTn id="12" dur="500"/>
                                        <p:tgtEl>
                                          <p:spTgt spid="42598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986"/>
                                        </p:tgtEl>
                                        <p:attrNameLst>
                                          <p:attrName>style.visibility</p:attrName>
                                        </p:attrNameLst>
                                      </p:cBhvr>
                                      <p:to>
                                        <p:strVal val="visible"/>
                                      </p:to>
                                    </p:set>
                                    <p:animEffect transition="in" filter="checkerboard(across)">
                                      <p:cBhvr>
                                        <p:cTn id="17" dur="500"/>
                                        <p:tgtEl>
                                          <p:spTgt spid="4198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err="1" smtClean="0">
                <a:solidFill>
                  <a:srgbClr val="990033"/>
                </a:solidFill>
                <a:effectLst>
                  <a:outerShdw blurRad="38100" dist="38100" dir="2700000" algn="tl">
                    <a:srgbClr val="000000">
                      <a:alpha val="43137"/>
                    </a:srgbClr>
                  </a:outerShdw>
                </a:effectLst>
              </a:rPr>
              <a:t>Grafanna</a:t>
            </a:r>
            <a:r>
              <a:rPr lang="en-GB" b="1" i="1" dirty="0" smtClean="0">
                <a:solidFill>
                  <a:srgbClr val="990033"/>
                </a:solidFill>
                <a:effectLst>
                  <a:outerShdw blurRad="38100" dist="38100" dir="2700000" algn="tl">
                    <a:srgbClr val="000000">
                      <a:alpha val="43137"/>
                    </a:srgbClr>
                  </a:outerShdw>
                </a:effectLst>
              </a:rPr>
              <a:t> de </a:t>
            </a:r>
            <a:r>
              <a:rPr lang="en-GB" b="1" i="1" dirty="0" err="1" smtClean="0">
                <a:solidFill>
                  <a:srgbClr val="990033"/>
                </a:solidFill>
                <a:effectLst>
                  <a:outerShdw blurRad="38100" dist="38100" dir="2700000" algn="tl">
                    <a:srgbClr val="000000">
                      <a:alpha val="43137"/>
                    </a:srgbClr>
                  </a:outerShdw>
                </a:effectLst>
              </a:rPr>
              <a:t>Chúinsí</a:t>
            </a:r>
            <a:r>
              <a:rPr lang="en-GB" b="1" i="1" dirty="0" smtClean="0">
                <a:solidFill>
                  <a:srgbClr val="990033"/>
                </a:solidFill>
                <a:effectLst>
                  <a:outerShdw blurRad="38100" dist="38100" dir="2700000" algn="tl">
                    <a:srgbClr val="000000">
                      <a:alpha val="43137"/>
                    </a:srgbClr>
                  </a:outerShdw>
                </a:effectLst>
              </a:rPr>
              <a:t> </a:t>
            </a:r>
            <a:r>
              <a:rPr lang="en-GB" b="1" i="1" dirty="0" err="1" smtClean="0">
                <a:solidFill>
                  <a:srgbClr val="990033"/>
                </a:solidFill>
                <a:effectLst>
                  <a:outerShdw blurRad="38100" dist="38100" dir="2700000" algn="tl">
                    <a:srgbClr val="000000">
                      <a:alpha val="43137"/>
                    </a:srgbClr>
                  </a:outerShdw>
                </a:effectLst>
              </a:rPr>
              <a:t>Réadúla</a:t>
            </a:r>
            <a:r>
              <a:rPr lang="en-GB" b="1" i="1" dirty="0" smtClean="0">
                <a:solidFill>
                  <a:srgbClr val="990033"/>
                </a:solidFill>
                <a:effectLst>
                  <a:outerShdw blurRad="38100" dist="38100" dir="2700000" algn="tl">
                    <a:srgbClr val="000000">
                      <a:alpha val="43137"/>
                    </a:srgbClr>
                  </a:outerShdw>
                </a:effectLst>
              </a:rPr>
              <a:t> an </a:t>
            </a:r>
            <a:r>
              <a:rPr lang="en-GB" b="1" i="1" dirty="0" err="1" smtClean="0">
                <a:solidFill>
                  <a:srgbClr val="990033"/>
                </a:solidFill>
                <a:effectLst>
                  <a:outerShdw blurRad="38100" dist="38100" dir="2700000" algn="tl">
                    <a:srgbClr val="000000">
                      <a:alpha val="43137"/>
                    </a:srgbClr>
                  </a:outerShdw>
                </a:effectLst>
              </a:rPr>
              <a:t>Ghnáthshaoil</a:t>
            </a:r>
            <a:endParaRPr lang="en-IE" dirty="0"/>
          </a:p>
        </p:txBody>
      </p:sp>
      <p:grpSp>
        <p:nvGrpSpPr>
          <p:cNvPr id="3" name="Group 96"/>
          <p:cNvGrpSpPr>
            <a:grpSpLocks/>
          </p:cNvGrpSpPr>
          <p:nvPr/>
        </p:nvGrpSpPr>
        <p:grpSpPr bwMode="auto">
          <a:xfrm>
            <a:off x="1947863" y="2060575"/>
            <a:ext cx="6419850" cy="2878138"/>
            <a:chOff x="1227" y="1298"/>
            <a:chExt cx="4044" cy="1813"/>
          </a:xfrm>
        </p:grpSpPr>
        <p:sp>
          <p:nvSpPr>
            <p:cNvPr id="55" name="Line 13"/>
            <p:cNvSpPr>
              <a:spLocks noChangeShapeType="1"/>
            </p:cNvSpPr>
            <p:nvPr/>
          </p:nvSpPr>
          <p:spPr bwMode="auto">
            <a:xfrm flipV="1">
              <a:off x="1227" y="2112"/>
              <a:ext cx="414" cy="996"/>
            </a:xfrm>
            <a:prstGeom prst="line">
              <a:avLst/>
            </a:prstGeom>
            <a:noFill/>
            <a:ln w="38100" cap="rnd">
              <a:solidFill>
                <a:srgbClr val="990033"/>
              </a:solidFill>
              <a:round/>
              <a:headEnd/>
              <a:tailEnd/>
            </a:ln>
          </p:spPr>
          <p:txBody>
            <a:bodyPr/>
            <a:lstStyle/>
            <a:p>
              <a:endParaRPr lang="en-IE"/>
            </a:p>
          </p:txBody>
        </p:sp>
        <p:sp>
          <p:nvSpPr>
            <p:cNvPr id="56" name="Freeform 14"/>
            <p:cNvSpPr>
              <a:spLocks/>
            </p:cNvSpPr>
            <p:nvPr/>
          </p:nvSpPr>
          <p:spPr bwMode="auto">
            <a:xfrm>
              <a:off x="1638" y="1743"/>
              <a:ext cx="534" cy="372"/>
            </a:xfrm>
            <a:custGeom>
              <a:avLst/>
              <a:gdLst>
                <a:gd name="T0" fmla="*/ 0 w 534"/>
                <a:gd name="T1" fmla="*/ 372 h 372"/>
                <a:gd name="T2" fmla="*/ 534 w 534"/>
                <a:gd name="T3" fmla="*/ 0 h 372"/>
                <a:gd name="T4" fmla="*/ 0 60000 65536"/>
                <a:gd name="T5" fmla="*/ 0 60000 65536"/>
                <a:gd name="T6" fmla="*/ 0 w 534"/>
                <a:gd name="T7" fmla="*/ 0 h 372"/>
                <a:gd name="T8" fmla="*/ 534 w 534"/>
                <a:gd name="T9" fmla="*/ 372 h 372"/>
              </a:gdLst>
              <a:ahLst/>
              <a:cxnLst>
                <a:cxn ang="T4">
                  <a:pos x="T0" y="T1"/>
                </a:cxn>
                <a:cxn ang="T5">
                  <a:pos x="T2" y="T3"/>
                </a:cxn>
              </a:cxnLst>
              <a:rect l="T6" t="T7" r="T8" b="T9"/>
              <a:pathLst>
                <a:path w="534" h="372">
                  <a:moveTo>
                    <a:pt x="0" y="372"/>
                  </a:moveTo>
                  <a:lnTo>
                    <a:pt x="534" y="0"/>
                  </a:lnTo>
                </a:path>
              </a:pathLst>
            </a:custGeom>
            <a:noFill/>
            <a:ln w="38100" cap="rnd">
              <a:solidFill>
                <a:srgbClr val="990033"/>
              </a:solidFill>
              <a:round/>
              <a:headEnd type="none" w="med" len="med"/>
              <a:tailEnd type="none" w="med" len="med"/>
            </a:ln>
          </p:spPr>
          <p:txBody>
            <a:bodyPr/>
            <a:lstStyle/>
            <a:p>
              <a:endParaRPr lang="en-IE"/>
            </a:p>
          </p:txBody>
        </p:sp>
        <p:sp>
          <p:nvSpPr>
            <p:cNvPr id="57" name="Line 18"/>
            <p:cNvSpPr>
              <a:spLocks noChangeShapeType="1"/>
            </p:cNvSpPr>
            <p:nvPr/>
          </p:nvSpPr>
          <p:spPr bwMode="auto">
            <a:xfrm flipV="1">
              <a:off x="2436" y="1298"/>
              <a:ext cx="104" cy="445"/>
            </a:xfrm>
            <a:prstGeom prst="line">
              <a:avLst/>
            </a:prstGeom>
            <a:noFill/>
            <a:ln w="38100" cap="rnd">
              <a:solidFill>
                <a:srgbClr val="990033"/>
              </a:solidFill>
              <a:round/>
              <a:headEnd/>
              <a:tailEnd/>
            </a:ln>
          </p:spPr>
          <p:txBody>
            <a:bodyPr/>
            <a:lstStyle/>
            <a:p>
              <a:endParaRPr lang="en-IE"/>
            </a:p>
          </p:txBody>
        </p:sp>
        <p:sp>
          <p:nvSpPr>
            <p:cNvPr id="58" name="Freeform 21"/>
            <p:cNvSpPr>
              <a:spLocks/>
            </p:cNvSpPr>
            <p:nvPr/>
          </p:nvSpPr>
          <p:spPr bwMode="auto">
            <a:xfrm>
              <a:off x="4143" y="1299"/>
              <a:ext cx="83" cy="542"/>
            </a:xfrm>
            <a:custGeom>
              <a:avLst/>
              <a:gdLst>
                <a:gd name="T0" fmla="*/ 0 w 83"/>
                <a:gd name="T1" fmla="*/ 0 h 542"/>
                <a:gd name="T2" fmla="*/ 83 w 83"/>
                <a:gd name="T3" fmla="*/ 542 h 542"/>
                <a:gd name="T4" fmla="*/ 0 60000 65536"/>
                <a:gd name="T5" fmla="*/ 0 60000 65536"/>
                <a:gd name="T6" fmla="*/ 0 w 83"/>
                <a:gd name="T7" fmla="*/ 0 h 542"/>
                <a:gd name="T8" fmla="*/ 83 w 83"/>
                <a:gd name="T9" fmla="*/ 542 h 542"/>
              </a:gdLst>
              <a:ahLst/>
              <a:cxnLst>
                <a:cxn ang="T4">
                  <a:pos x="T0" y="T1"/>
                </a:cxn>
                <a:cxn ang="T5">
                  <a:pos x="T2" y="T3"/>
                </a:cxn>
              </a:cxnLst>
              <a:rect l="T6" t="T7" r="T8" b="T9"/>
              <a:pathLst>
                <a:path w="83" h="542">
                  <a:moveTo>
                    <a:pt x="0" y="0"/>
                  </a:moveTo>
                  <a:lnTo>
                    <a:pt x="83" y="542"/>
                  </a:lnTo>
                </a:path>
              </a:pathLst>
            </a:custGeom>
            <a:noFill/>
            <a:ln w="38100" cap="rnd">
              <a:solidFill>
                <a:srgbClr val="990033"/>
              </a:solidFill>
              <a:round/>
              <a:headEnd type="none" w="med" len="med"/>
              <a:tailEnd type="none" w="med" len="med"/>
            </a:ln>
          </p:spPr>
          <p:txBody>
            <a:bodyPr/>
            <a:lstStyle/>
            <a:p>
              <a:endParaRPr lang="en-IE"/>
            </a:p>
          </p:txBody>
        </p:sp>
        <p:sp>
          <p:nvSpPr>
            <p:cNvPr id="59" name="Line 22"/>
            <p:cNvSpPr>
              <a:spLocks noChangeShapeType="1"/>
            </p:cNvSpPr>
            <p:nvPr/>
          </p:nvSpPr>
          <p:spPr bwMode="auto">
            <a:xfrm>
              <a:off x="2166" y="1743"/>
              <a:ext cx="267" cy="0"/>
            </a:xfrm>
            <a:prstGeom prst="line">
              <a:avLst/>
            </a:prstGeom>
            <a:noFill/>
            <a:ln w="38100" cap="rnd">
              <a:solidFill>
                <a:srgbClr val="990033"/>
              </a:solidFill>
              <a:round/>
              <a:headEnd/>
              <a:tailEnd/>
            </a:ln>
          </p:spPr>
          <p:txBody>
            <a:bodyPr/>
            <a:lstStyle/>
            <a:p>
              <a:endParaRPr lang="en-IE"/>
            </a:p>
          </p:txBody>
        </p:sp>
        <p:sp>
          <p:nvSpPr>
            <p:cNvPr id="60" name="Freeform 23"/>
            <p:cNvSpPr>
              <a:spLocks/>
            </p:cNvSpPr>
            <p:nvPr/>
          </p:nvSpPr>
          <p:spPr bwMode="auto">
            <a:xfrm>
              <a:off x="4227" y="1842"/>
              <a:ext cx="1044" cy="1269"/>
            </a:xfrm>
            <a:custGeom>
              <a:avLst/>
              <a:gdLst>
                <a:gd name="T0" fmla="*/ 0 w 1044"/>
                <a:gd name="T1" fmla="*/ 0 h 1269"/>
                <a:gd name="T2" fmla="*/ 1044 w 1044"/>
                <a:gd name="T3" fmla="*/ 1269 h 1269"/>
                <a:gd name="T4" fmla="*/ 0 60000 65536"/>
                <a:gd name="T5" fmla="*/ 0 60000 65536"/>
                <a:gd name="T6" fmla="*/ 0 w 1044"/>
                <a:gd name="T7" fmla="*/ 0 h 1269"/>
                <a:gd name="T8" fmla="*/ 1044 w 1044"/>
                <a:gd name="T9" fmla="*/ 1269 h 1269"/>
              </a:gdLst>
              <a:ahLst/>
              <a:cxnLst>
                <a:cxn ang="T4">
                  <a:pos x="T0" y="T1"/>
                </a:cxn>
                <a:cxn ang="T5">
                  <a:pos x="T2" y="T3"/>
                </a:cxn>
              </a:cxnLst>
              <a:rect l="T6" t="T7" r="T8" b="T9"/>
              <a:pathLst>
                <a:path w="1044" h="1269">
                  <a:moveTo>
                    <a:pt x="0" y="0"/>
                  </a:moveTo>
                  <a:lnTo>
                    <a:pt x="1044" y="1269"/>
                  </a:lnTo>
                </a:path>
              </a:pathLst>
            </a:custGeom>
            <a:noFill/>
            <a:ln w="38100" cap="rnd">
              <a:solidFill>
                <a:srgbClr val="990033"/>
              </a:solidFill>
              <a:round/>
              <a:headEnd type="none" w="med" len="med"/>
              <a:tailEnd type="none" w="med" len="med"/>
            </a:ln>
          </p:spPr>
          <p:txBody>
            <a:bodyPr/>
            <a:lstStyle/>
            <a:p>
              <a:endParaRPr lang="en-IE"/>
            </a:p>
          </p:txBody>
        </p:sp>
        <p:sp>
          <p:nvSpPr>
            <p:cNvPr id="61" name="Line 95"/>
            <p:cNvSpPr>
              <a:spLocks noChangeShapeType="1"/>
            </p:cNvSpPr>
            <p:nvPr/>
          </p:nvSpPr>
          <p:spPr bwMode="auto">
            <a:xfrm>
              <a:off x="2551" y="1299"/>
              <a:ext cx="1587" cy="0"/>
            </a:xfrm>
            <a:prstGeom prst="line">
              <a:avLst/>
            </a:prstGeom>
            <a:noFill/>
            <a:ln w="38100" cap="rnd">
              <a:solidFill>
                <a:srgbClr val="990033"/>
              </a:solidFill>
              <a:round/>
              <a:headEnd/>
              <a:tailEnd/>
            </a:ln>
          </p:spPr>
          <p:txBody>
            <a:bodyPr/>
            <a:lstStyle/>
            <a:p>
              <a:endParaRPr lang="en-IE"/>
            </a:p>
          </p:txBody>
        </p:sp>
      </p:grpSp>
      <p:grpSp>
        <p:nvGrpSpPr>
          <p:cNvPr id="4" name="Group 92"/>
          <p:cNvGrpSpPr>
            <a:grpSpLocks/>
          </p:cNvGrpSpPr>
          <p:nvPr/>
        </p:nvGrpSpPr>
        <p:grpSpPr bwMode="auto">
          <a:xfrm>
            <a:off x="533402" y="1977917"/>
            <a:ext cx="7981950" cy="3459163"/>
            <a:chOff x="336" y="1236"/>
            <a:chExt cx="5028" cy="2179"/>
          </a:xfrm>
        </p:grpSpPr>
        <p:grpSp>
          <p:nvGrpSpPr>
            <p:cNvPr id="5" name="Group 91"/>
            <p:cNvGrpSpPr>
              <a:grpSpLocks/>
            </p:cNvGrpSpPr>
            <p:nvPr/>
          </p:nvGrpSpPr>
          <p:grpSpPr bwMode="auto">
            <a:xfrm>
              <a:off x="336" y="1236"/>
              <a:ext cx="5028" cy="2179"/>
              <a:chOff x="336" y="1236"/>
              <a:chExt cx="5028" cy="2179"/>
            </a:xfrm>
          </p:grpSpPr>
          <p:pic>
            <p:nvPicPr>
              <p:cNvPr id="49" name="Picture 24" descr="Bathing 1"/>
              <p:cNvPicPr>
                <a:picLocks noChangeAspect="1" noChangeArrowheads="1"/>
              </p:cNvPicPr>
              <p:nvPr/>
            </p:nvPicPr>
            <p:blipFill>
              <a:blip r:embed="rId3" cstate="print"/>
              <a:srcRect/>
              <a:stretch>
                <a:fillRect/>
              </a:stretch>
            </p:blipFill>
            <p:spPr bwMode="auto">
              <a:xfrm>
                <a:off x="2251" y="1965"/>
                <a:ext cx="1389" cy="930"/>
              </a:xfrm>
              <a:prstGeom prst="rect">
                <a:avLst/>
              </a:prstGeom>
              <a:noFill/>
              <a:ln w="9525">
                <a:noFill/>
                <a:miter lim="800000"/>
                <a:headEnd/>
                <a:tailEnd/>
              </a:ln>
            </p:spPr>
          </p:pic>
          <p:grpSp>
            <p:nvGrpSpPr>
              <p:cNvPr id="6" name="Group 90"/>
              <p:cNvGrpSpPr>
                <a:grpSpLocks/>
              </p:cNvGrpSpPr>
              <p:nvPr/>
            </p:nvGrpSpPr>
            <p:grpSpPr bwMode="auto">
              <a:xfrm>
                <a:off x="336" y="1236"/>
                <a:ext cx="5028" cy="2179"/>
                <a:chOff x="336" y="1236"/>
                <a:chExt cx="5028" cy="2179"/>
              </a:xfrm>
            </p:grpSpPr>
            <p:sp>
              <p:nvSpPr>
                <p:cNvPr id="50" name="Line 6"/>
                <p:cNvSpPr>
                  <a:spLocks noChangeShapeType="1"/>
                </p:cNvSpPr>
                <p:nvPr/>
              </p:nvSpPr>
              <p:spPr bwMode="auto">
                <a:xfrm>
                  <a:off x="1233" y="1236"/>
                  <a:ext cx="0" cy="1875"/>
                </a:xfrm>
                <a:prstGeom prst="line">
                  <a:avLst/>
                </a:prstGeom>
                <a:noFill/>
                <a:ln w="57150">
                  <a:solidFill>
                    <a:schemeClr val="tx1"/>
                  </a:solidFill>
                  <a:round/>
                  <a:headEnd type="triangle" w="med" len="med"/>
                  <a:tailEnd/>
                </a:ln>
              </p:spPr>
              <p:txBody>
                <a:bodyPr/>
                <a:lstStyle/>
                <a:p>
                  <a:endParaRPr lang="en-IE"/>
                </a:p>
              </p:txBody>
            </p:sp>
            <p:sp>
              <p:nvSpPr>
                <p:cNvPr id="51" name="Line 7"/>
                <p:cNvSpPr>
                  <a:spLocks noChangeShapeType="1"/>
                </p:cNvSpPr>
                <p:nvPr/>
              </p:nvSpPr>
              <p:spPr bwMode="auto">
                <a:xfrm>
                  <a:off x="1212" y="3111"/>
                  <a:ext cx="4152" cy="0"/>
                </a:xfrm>
                <a:prstGeom prst="line">
                  <a:avLst/>
                </a:prstGeom>
                <a:noFill/>
                <a:ln w="57150">
                  <a:solidFill>
                    <a:schemeClr val="tx1"/>
                  </a:solidFill>
                  <a:round/>
                  <a:headEnd/>
                  <a:tailEnd type="triangle" w="med" len="med"/>
                </a:ln>
              </p:spPr>
              <p:txBody>
                <a:bodyPr/>
                <a:lstStyle/>
                <a:p>
                  <a:endParaRPr lang="en-IE"/>
                </a:p>
              </p:txBody>
            </p:sp>
            <p:sp>
              <p:nvSpPr>
                <p:cNvPr id="52" name="Text Box 9"/>
                <p:cNvSpPr txBox="1">
                  <a:spLocks noChangeArrowheads="1"/>
                </p:cNvSpPr>
                <p:nvPr/>
              </p:nvSpPr>
              <p:spPr bwMode="auto">
                <a:xfrm>
                  <a:off x="336" y="1896"/>
                  <a:ext cx="864" cy="368"/>
                </a:xfrm>
                <a:prstGeom prst="rect">
                  <a:avLst/>
                </a:prstGeom>
                <a:noFill/>
                <a:ln w="9525">
                  <a:noFill/>
                  <a:miter lim="800000"/>
                  <a:headEnd/>
                  <a:tailEnd/>
                </a:ln>
              </p:spPr>
              <p:txBody>
                <a:bodyPr>
                  <a:spAutoFit/>
                </a:bodyPr>
                <a:lstStyle/>
                <a:p>
                  <a:pPr algn="ctr">
                    <a:spcBef>
                      <a:spcPct val="50000"/>
                    </a:spcBef>
                  </a:pPr>
                  <a:r>
                    <a:rPr lang="en-GB" sz="1600" b="1" i="1" dirty="0" err="1" smtClean="0">
                      <a:solidFill>
                        <a:srgbClr val="990033"/>
                      </a:solidFill>
                      <a:latin typeface="Century Gothic" pitchFamily="34" charset="0"/>
                    </a:rPr>
                    <a:t>Doimhneas</a:t>
                  </a:r>
                  <a:r>
                    <a:rPr lang="en-GB" sz="1600" b="1" i="1" dirty="0" smtClean="0">
                      <a:solidFill>
                        <a:srgbClr val="990033"/>
                      </a:solidFill>
                      <a:latin typeface="Century Gothic" pitchFamily="34" charset="0"/>
                    </a:rPr>
                    <a:t> an </a:t>
                  </a:r>
                  <a:r>
                    <a:rPr lang="en-GB" sz="1600" b="1" i="1" dirty="0" err="1" smtClean="0">
                      <a:solidFill>
                        <a:srgbClr val="990033"/>
                      </a:solidFill>
                      <a:latin typeface="Century Gothic" pitchFamily="34" charset="0"/>
                    </a:rPr>
                    <a:t>Uisce</a:t>
                  </a:r>
                  <a:r>
                    <a:rPr lang="en-GB" sz="1600" b="1" i="1" dirty="0" smtClean="0">
                      <a:solidFill>
                        <a:srgbClr val="990033"/>
                      </a:solidFill>
                      <a:latin typeface="Century Gothic" pitchFamily="34" charset="0"/>
                    </a:rPr>
                    <a:t>  </a:t>
                  </a:r>
                  <a:endParaRPr lang="en-GB" sz="1600" b="1" i="1" dirty="0">
                    <a:solidFill>
                      <a:srgbClr val="990033"/>
                    </a:solidFill>
                    <a:latin typeface="Century Gothic" pitchFamily="34" charset="0"/>
                  </a:endParaRPr>
                </a:p>
              </p:txBody>
            </p:sp>
            <p:sp>
              <p:nvSpPr>
                <p:cNvPr id="53" name="Text Box 10"/>
                <p:cNvSpPr txBox="1">
                  <a:spLocks noChangeArrowheads="1"/>
                </p:cNvSpPr>
                <p:nvPr/>
              </p:nvSpPr>
              <p:spPr bwMode="auto">
                <a:xfrm>
                  <a:off x="2824" y="3184"/>
                  <a:ext cx="1128" cy="231"/>
                </a:xfrm>
                <a:prstGeom prst="rect">
                  <a:avLst/>
                </a:prstGeom>
                <a:noFill/>
                <a:ln w="9525">
                  <a:noFill/>
                  <a:miter lim="800000"/>
                  <a:headEnd/>
                  <a:tailEnd/>
                </a:ln>
              </p:spPr>
              <p:txBody>
                <a:bodyPr>
                  <a:spAutoFit/>
                </a:bodyPr>
                <a:lstStyle/>
                <a:p>
                  <a:pPr>
                    <a:spcBef>
                      <a:spcPct val="50000"/>
                    </a:spcBef>
                  </a:pPr>
                  <a:r>
                    <a:rPr lang="en-GB" b="1" i="1" dirty="0" smtClean="0">
                      <a:solidFill>
                        <a:srgbClr val="990033"/>
                      </a:solidFill>
                      <a:latin typeface="Century Gothic" pitchFamily="34" charset="0"/>
                    </a:rPr>
                    <a:t>Am</a:t>
                  </a:r>
                  <a:endParaRPr lang="en-GB" b="1" i="1" dirty="0">
                    <a:solidFill>
                      <a:srgbClr val="990033"/>
                    </a:solidFill>
                    <a:latin typeface="Century Gothic" pitchFamily="34" charset="0"/>
                  </a:endParaRPr>
                </a:p>
              </p:txBody>
            </p:sp>
          </p:grpSp>
        </p:grpSp>
        <p:pic>
          <p:nvPicPr>
            <p:cNvPr id="46" name="Picture 85" descr="Crown 05"/>
            <p:cNvPicPr>
              <a:picLocks noChangeAspect="1" noChangeArrowheads="1"/>
            </p:cNvPicPr>
            <p:nvPr/>
          </p:nvPicPr>
          <p:blipFill>
            <a:blip r:embed="rId4" cstate="print"/>
            <a:srcRect/>
            <a:stretch>
              <a:fillRect/>
            </a:stretch>
          </p:blipFill>
          <p:spPr bwMode="auto">
            <a:xfrm>
              <a:off x="2516" y="1836"/>
              <a:ext cx="212" cy="140"/>
            </a:xfrm>
            <a:prstGeom prst="rect">
              <a:avLst/>
            </a:prstGeom>
            <a:noFill/>
            <a:ln w="9525">
              <a:noFill/>
              <a:miter lim="800000"/>
              <a:headEnd/>
              <a:tailEnd/>
            </a:ln>
          </p:spPr>
        </p:pic>
        <p:sp>
          <p:nvSpPr>
            <p:cNvPr id="47" name="AutoShape 86"/>
            <p:cNvSpPr>
              <a:spLocks noChangeArrowheads="1"/>
            </p:cNvSpPr>
            <p:nvPr/>
          </p:nvSpPr>
          <p:spPr bwMode="auto">
            <a:xfrm>
              <a:off x="2412" y="1776"/>
              <a:ext cx="462" cy="308"/>
            </a:xfrm>
            <a:prstGeom prst="cloudCallout">
              <a:avLst>
                <a:gd name="adj1" fmla="val -40477"/>
                <a:gd name="adj2" fmla="val 105519"/>
              </a:avLst>
            </a:prstGeom>
            <a:noFill/>
            <a:ln w="9525">
              <a:solidFill>
                <a:schemeClr val="tx1"/>
              </a:solidFill>
              <a:round/>
              <a:headEnd/>
              <a:tailEnd/>
            </a:ln>
          </p:spPr>
          <p:txBody>
            <a:bodyPr/>
            <a:lstStyle/>
            <a:p>
              <a:pPr algn="ctr"/>
              <a:endParaRPr lang="en-US"/>
            </a:p>
          </p:txBody>
        </p:sp>
      </p:grpSp>
      <p:sp>
        <p:nvSpPr>
          <p:cNvPr id="37" name="Text Box 54"/>
          <p:cNvSpPr txBox="1">
            <a:spLocks noChangeArrowheads="1"/>
          </p:cNvSpPr>
          <p:nvPr/>
        </p:nvSpPr>
        <p:spPr bwMode="auto">
          <a:xfrm>
            <a:off x="2411413" y="4005268"/>
            <a:ext cx="431800" cy="461665"/>
          </a:xfrm>
          <a:prstGeom prst="rect">
            <a:avLst/>
          </a:prstGeom>
          <a:solidFill>
            <a:srgbClr val="990033"/>
          </a:solidFill>
          <a:ln w="9525">
            <a:noFill/>
            <a:miter lim="800000"/>
            <a:headEnd/>
            <a:tailEnd/>
          </a:ln>
        </p:spPr>
        <p:txBody>
          <a:bodyPr wrap="square">
            <a:spAutoFit/>
          </a:bodyPr>
          <a:lstStyle/>
          <a:p>
            <a:pPr algn="ctr" fontAlgn="base">
              <a:spcBef>
                <a:spcPct val="50000"/>
              </a:spcBef>
              <a:spcAft>
                <a:spcPct val="0"/>
              </a:spcAft>
            </a:pPr>
            <a:r>
              <a:rPr lang="en-GB" sz="2400" b="1" dirty="0" smtClean="0">
                <a:solidFill>
                  <a:srgbClr val="FFC000"/>
                </a:solidFill>
              </a:rPr>
              <a:t>1</a:t>
            </a:r>
            <a:endParaRPr lang="en-GB" sz="2400" b="1" dirty="0">
              <a:solidFill>
                <a:srgbClr val="FFC000"/>
              </a:solidFill>
            </a:endParaRPr>
          </a:p>
        </p:txBody>
      </p:sp>
      <p:sp>
        <p:nvSpPr>
          <p:cNvPr id="38" name="Text Box 54"/>
          <p:cNvSpPr txBox="1">
            <a:spLocks noChangeArrowheads="1"/>
          </p:cNvSpPr>
          <p:nvPr/>
        </p:nvSpPr>
        <p:spPr bwMode="auto">
          <a:xfrm>
            <a:off x="2555778" y="2708924"/>
            <a:ext cx="431800" cy="461665"/>
          </a:xfrm>
          <a:prstGeom prst="rect">
            <a:avLst/>
          </a:prstGeom>
          <a:solidFill>
            <a:srgbClr val="990033"/>
          </a:solidFill>
          <a:ln w="9525">
            <a:noFill/>
            <a:miter lim="800000"/>
            <a:headEnd/>
            <a:tailEnd/>
          </a:ln>
        </p:spPr>
        <p:txBody>
          <a:bodyPr wrap="square">
            <a:spAutoFit/>
          </a:bodyPr>
          <a:lstStyle/>
          <a:p>
            <a:pPr algn="ctr" fontAlgn="base">
              <a:spcBef>
                <a:spcPct val="50000"/>
              </a:spcBef>
              <a:spcAft>
                <a:spcPct val="0"/>
              </a:spcAft>
            </a:pPr>
            <a:r>
              <a:rPr lang="en-GB" sz="2400" b="1" dirty="0" smtClean="0">
                <a:solidFill>
                  <a:srgbClr val="FFC000"/>
                </a:solidFill>
              </a:rPr>
              <a:t>2</a:t>
            </a:r>
            <a:endParaRPr lang="en-GB" sz="2400" b="1" dirty="0">
              <a:solidFill>
                <a:srgbClr val="FFC000"/>
              </a:solidFill>
            </a:endParaRPr>
          </a:p>
        </p:txBody>
      </p:sp>
      <p:sp>
        <p:nvSpPr>
          <p:cNvPr id="41" name="Text Box 54"/>
          <p:cNvSpPr txBox="1">
            <a:spLocks noChangeArrowheads="1"/>
          </p:cNvSpPr>
          <p:nvPr/>
        </p:nvSpPr>
        <p:spPr bwMode="auto">
          <a:xfrm>
            <a:off x="5093494" y="1600498"/>
            <a:ext cx="431800" cy="461665"/>
          </a:xfrm>
          <a:prstGeom prst="rect">
            <a:avLst/>
          </a:prstGeom>
          <a:solidFill>
            <a:srgbClr val="990033"/>
          </a:solidFill>
          <a:ln w="9525">
            <a:noFill/>
            <a:miter lim="800000"/>
            <a:headEnd/>
            <a:tailEnd/>
          </a:ln>
        </p:spPr>
        <p:txBody>
          <a:bodyPr wrap="square">
            <a:spAutoFit/>
          </a:bodyPr>
          <a:lstStyle/>
          <a:p>
            <a:pPr algn="ctr" fontAlgn="base">
              <a:spcBef>
                <a:spcPct val="50000"/>
              </a:spcBef>
              <a:spcAft>
                <a:spcPct val="0"/>
              </a:spcAft>
            </a:pPr>
            <a:r>
              <a:rPr lang="en-GB" sz="2400" b="1" dirty="0" smtClean="0">
                <a:solidFill>
                  <a:srgbClr val="FFC000"/>
                </a:solidFill>
              </a:rPr>
              <a:t>5</a:t>
            </a:r>
            <a:endParaRPr lang="en-GB" sz="2400" b="1" dirty="0">
              <a:solidFill>
                <a:srgbClr val="FFC000"/>
              </a:solidFill>
            </a:endParaRPr>
          </a:p>
        </p:txBody>
      </p:sp>
      <p:sp>
        <p:nvSpPr>
          <p:cNvPr id="42" name="Text Box 54"/>
          <p:cNvSpPr txBox="1">
            <a:spLocks noChangeArrowheads="1"/>
          </p:cNvSpPr>
          <p:nvPr/>
        </p:nvSpPr>
        <p:spPr bwMode="auto">
          <a:xfrm>
            <a:off x="6732240" y="2276876"/>
            <a:ext cx="431800" cy="461665"/>
          </a:xfrm>
          <a:prstGeom prst="rect">
            <a:avLst/>
          </a:prstGeom>
          <a:solidFill>
            <a:srgbClr val="990033"/>
          </a:solidFill>
          <a:ln w="9525">
            <a:noFill/>
            <a:miter lim="800000"/>
            <a:headEnd/>
            <a:tailEnd/>
          </a:ln>
        </p:spPr>
        <p:txBody>
          <a:bodyPr wrap="square">
            <a:spAutoFit/>
          </a:bodyPr>
          <a:lstStyle/>
          <a:p>
            <a:pPr algn="ctr" fontAlgn="base">
              <a:spcBef>
                <a:spcPct val="50000"/>
              </a:spcBef>
              <a:spcAft>
                <a:spcPct val="0"/>
              </a:spcAft>
            </a:pPr>
            <a:r>
              <a:rPr lang="en-GB" sz="2400" b="1" dirty="0" smtClean="0">
                <a:solidFill>
                  <a:srgbClr val="FFC000"/>
                </a:solidFill>
              </a:rPr>
              <a:t>6</a:t>
            </a:r>
            <a:endParaRPr lang="en-GB" sz="2400" b="1" dirty="0">
              <a:solidFill>
                <a:srgbClr val="FFC000"/>
              </a:solidFill>
            </a:endParaRPr>
          </a:p>
        </p:txBody>
      </p:sp>
      <p:sp>
        <p:nvSpPr>
          <p:cNvPr id="43" name="Text Box 54"/>
          <p:cNvSpPr txBox="1">
            <a:spLocks noChangeArrowheads="1"/>
          </p:cNvSpPr>
          <p:nvPr/>
        </p:nvSpPr>
        <p:spPr bwMode="auto">
          <a:xfrm>
            <a:off x="7596336" y="3573020"/>
            <a:ext cx="431800" cy="461665"/>
          </a:xfrm>
          <a:prstGeom prst="rect">
            <a:avLst/>
          </a:prstGeom>
          <a:solidFill>
            <a:srgbClr val="990033"/>
          </a:solidFill>
          <a:ln w="9525">
            <a:noFill/>
            <a:miter lim="800000"/>
            <a:headEnd/>
            <a:tailEnd/>
          </a:ln>
        </p:spPr>
        <p:txBody>
          <a:bodyPr wrap="square">
            <a:spAutoFit/>
          </a:bodyPr>
          <a:lstStyle/>
          <a:p>
            <a:pPr algn="ctr" fontAlgn="base">
              <a:spcBef>
                <a:spcPct val="50000"/>
              </a:spcBef>
              <a:spcAft>
                <a:spcPct val="0"/>
              </a:spcAft>
            </a:pPr>
            <a:r>
              <a:rPr lang="en-GB" sz="2400" b="1" dirty="0" smtClean="0">
                <a:solidFill>
                  <a:srgbClr val="FFC000"/>
                </a:solidFill>
              </a:rPr>
              <a:t>7</a:t>
            </a:r>
            <a:endParaRPr lang="en-GB" sz="2400" b="1" dirty="0">
              <a:solidFill>
                <a:srgbClr val="FFC000"/>
              </a:solidFill>
            </a:endParaRPr>
          </a:p>
        </p:txBody>
      </p:sp>
      <p:sp>
        <p:nvSpPr>
          <p:cNvPr id="28" name="Oval 27"/>
          <p:cNvSpPr/>
          <p:nvPr/>
        </p:nvSpPr>
        <p:spPr>
          <a:xfrm>
            <a:off x="3783725" y="2727438"/>
            <a:ext cx="914400" cy="756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Text Box 54"/>
          <p:cNvSpPr txBox="1">
            <a:spLocks noChangeArrowheads="1"/>
          </p:cNvSpPr>
          <p:nvPr/>
        </p:nvSpPr>
        <p:spPr bwMode="auto">
          <a:xfrm>
            <a:off x="3428816" y="2821409"/>
            <a:ext cx="431800" cy="461665"/>
          </a:xfrm>
          <a:prstGeom prst="rect">
            <a:avLst/>
          </a:prstGeom>
          <a:solidFill>
            <a:srgbClr val="990033"/>
          </a:solidFill>
          <a:ln w="9525">
            <a:noFill/>
            <a:miter lim="800000"/>
            <a:headEnd/>
            <a:tailEnd/>
          </a:ln>
        </p:spPr>
        <p:txBody>
          <a:bodyPr wrap="square">
            <a:spAutoFit/>
          </a:bodyPr>
          <a:lstStyle/>
          <a:p>
            <a:pPr algn="ctr" fontAlgn="base">
              <a:spcBef>
                <a:spcPct val="50000"/>
              </a:spcBef>
              <a:spcAft>
                <a:spcPct val="0"/>
              </a:spcAft>
            </a:pPr>
            <a:r>
              <a:rPr lang="en-GB" sz="2400" b="1" dirty="0" smtClean="0">
                <a:solidFill>
                  <a:srgbClr val="FFC000"/>
                </a:solidFill>
              </a:rPr>
              <a:t>3</a:t>
            </a:r>
            <a:endParaRPr lang="en-GB" sz="2400" b="1" dirty="0">
              <a:solidFill>
                <a:srgbClr val="FFC000"/>
              </a:solidFill>
            </a:endParaRPr>
          </a:p>
        </p:txBody>
      </p:sp>
      <p:sp>
        <p:nvSpPr>
          <p:cNvPr id="40" name="Text Box 54"/>
          <p:cNvSpPr txBox="1">
            <a:spLocks noChangeArrowheads="1"/>
          </p:cNvSpPr>
          <p:nvPr/>
        </p:nvSpPr>
        <p:spPr bwMode="auto">
          <a:xfrm>
            <a:off x="3995938" y="2276876"/>
            <a:ext cx="431800" cy="461665"/>
          </a:xfrm>
          <a:prstGeom prst="rect">
            <a:avLst/>
          </a:prstGeom>
          <a:solidFill>
            <a:srgbClr val="990033"/>
          </a:solidFill>
          <a:ln w="9525">
            <a:noFill/>
            <a:miter lim="800000"/>
            <a:headEnd/>
            <a:tailEnd/>
          </a:ln>
        </p:spPr>
        <p:txBody>
          <a:bodyPr wrap="square">
            <a:spAutoFit/>
          </a:bodyPr>
          <a:lstStyle/>
          <a:p>
            <a:pPr algn="ctr" fontAlgn="base">
              <a:spcBef>
                <a:spcPct val="50000"/>
              </a:spcBef>
              <a:spcAft>
                <a:spcPct val="0"/>
              </a:spcAft>
            </a:pPr>
            <a:r>
              <a:rPr lang="en-GB" sz="2400" b="1" dirty="0" smtClean="0">
                <a:solidFill>
                  <a:srgbClr val="FFC000"/>
                </a:solidFill>
              </a:rPr>
              <a:t>4</a:t>
            </a:r>
            <a:endParaRPr lang="en-GB" sz="2400" b="1" dirty="0">
              <a:solidFill>
                <a:srgbClr val="FFC000"/>
              </a:solidFill>
            </a:endParaRPr>
          </a:p>
        </p:txBody>
      </p:sp>
      <p:sp>
        <p:nvSpPr>
          <p:cNvPr id="29" name="Rectangle 28"/>
          <p:cNvSpPr/>
          <p:nvPr/>
        </p:nvSpPr>
        <p:spPr>
          <a:xfrm>
            <a:off x="328941" y="5467269"/>
            <a:ext cx="9039078" cy="1200329"/>
          </a:xfrm>
          <a:prstGeom prst="rect">
            <a:avLst/>
          </a:prstGeom>
        </p:spPr>
        <p:txBody>
          <a:bodyPr wrap="none">
            <a:spAutoFit/>
          </a:bodyPr>
          <a:lstStyle/>
          <a:p>
            <a:r>
              <a:rPr lang="en-IE" sz="2400" b="1" i="1" dirty="0" err="1" smtClean="0">
                <a:solidFill>
                  <a:srgbClr val="990033"/>
                </a:solidFill>
                <a:effectLst>
                  <a:outerShdw blurRad="38100" dist="38100" dir="2700000" algn="tl">
                    <a:srgbClr val="000000">
                      <a:alpha val="43137"/>
                    </a:srgbClr>
                  </a:outerShdw>
                </a:effectLst>
              </a:rPr>
              <a:t>Pléigh</a:t>
            </a:r>
            <a:r>
              <a:rPr lang="en-IE" sz="2400" b="1" i="1" dirty="0" smtClean="0">
                <a:solidFill>
                  <a:srgbClr val="990033"/>
                </a:solidFill>
                <a:effectLst>
                  <a:outerShdw blurRad="38100" dist="38100" dir="2700000" algn="tl">
                    <a:srgbClr val="000000">
                      <a:alpha val="43137"/>
                    </a:srgbClr>
                  </a:outerShdw>
                </a:effectLst>
              </a:rPr>
              <a:t> </a:t>
            </a:r>
            <a:r>
              <a:rPr lang="en-IE" sz="2400" b="1" i="1" dirty="0" err="1" smtClean="0">
                <a:solidFill>
                  <a:srgbClr val="990033"/>
                </a:solidFill>
                <a:effectLst>
                  <a:outerShdw blurRad="38100" dist="38100" dir="2700000" algn="tl">
                    <a:srgbClr val="000000">
                      <a:alpha val="43137"/>
                    </a:srgbClr>
                  </a:outerShdw>
                </a:effectLst>
              </a:rPr>
              <a:t>conas</a:t>
            </a:r>
            <a:r>
              <a:rPr lang="en-IE" sz="2400" b="1" i="1" dirty="0" smtClean="0">
                <a:solidFill>
                  <a:srgbClr val="990033"/>
                </a:solidFill>
                <a:effectLst>
                  <a:outerShdw blurRad="38100" dist="38100" dir="2700000" algn="tl">
                    <a:srgbClr val="000000">
                      <a:alpha val="43137"/>
                    </a:srgbClr>
                  </a:outerShdw>
                </a:effectLst>
              </a:rPr>
              <a:t> a </a:t>
            </a:r>
            <a:r>
              <a:rPr lang="en-IE" sz="2400" b="1" i="1" dirty="0" err="1" smtClean="0">
                <a:solidFill>
                  <a:srgbClr val="990033"/>
                </a:solidFill>
                <a:effectLst>
                  <a:outerShdw blurRad="38100" dist="38100" dir="2700000" algn="tl">
                    <a:srgbClr val="000000">
                      <a:alpha val="43137"/>
                    </a:srgbClr>
                  </a:outerShdw>
                </a:effectLst>
              </a:rPr>
              <a:t>athraíonn</a:t>
            </a:r>
            <a:r>
              <a:rPr lang="en-IE" sz="2400" b="1" i="1" dirty="0" smtClean="0">
                <a:solidFill>
                  <a:srgbClr val="990033"/>
                </a:solidFill>
                <a:effectLst>
                  <a:outerShdw blurRad="38100" dist="38100" dir="2700000" algn="tl">
                    <a:srgbClr val="000000">
                      <a:alpha val="43137"/>
                    </a:srgbClr>
                  </a:outerShdw>
                </a:effectLst>
              </a:rPr>
              <a:t> </a:t>
            </a:r>
            <a:r>
              <a:rPr lang="en-IE" sz="2400" b="1" i="1" dirty="0" err="1" smtClean="0">
                <a:solidFill>
                  <a:srgbClr val="990033"/>
                </a:solidFill>
                <a:effectLst>
                  <a:outerShdw blurRad="38100" dist="38100" dir="2700000" algn="tl">
                    <a:srgbClr val="000000">
                      <a:alpha val="43137"/>
                    </a:srgbClr>
                  </a:outerShdw>
                </a:effectLst>
              </a:rPr>
              <a:t>doimhneas</a:t>
            </a:r>
            <a:r>
              <a:rPr lang="en-IE" sz="2400" b="1" i="1" dirty="0" smtClean="0">
                <a:solidFill>
                  <a:srgbClr val="990033"/>
                </a:solidFill>
                <a:effectLst>
                  <a:outerShdw blurRad="38100" dist="38100" dir="2700000" algn="tl">
                    <a:srgbClr val="000000">
                      <a:alpha val="43137"/>
                    </a:srgbClr>
                  </a:outerShdw>
                </a:effectLst>
              </a:rPr>
              <a:t> an </a:t>
            </a:r>
            <a:r>
              <a:rPr lang="en-IE" sz="2400" b="1" i="1" dirty="0" err="1" smtClean="0">
                <a:solidFill>
                  <a:srgbClr val="990033"/>
                </a:solidFill>
                <a:effectLst>
                  <a:outerShdw blurRad="38100" dist="38100" dir="2700000" algn="tl">
                    <a:srgbClr val="000000">
                      <a:alpha val="43137"/>
                    </a:srgbClr>
                  </a:outerShdw>
                </a:effectLst>
              </a:rPr>
              <a:t>uisce</a:t>
            </a:r>
            <a:r>
              <a:rPr lang="en-IE" sz="2400" b="1" i="1" dirty="0" smtClean="0">
                <a:solidFill>
                  <a:srgbClr val="990033"/>
                </a:solidFill>
                <a:effectLst>
                  <a:outerShdw blurRad="38100" dist="38100" dir="2700000" algn="tl">
                    <a:srgbClr val="000000">
                      <a:alpha val="43137"/>
                    </a:srgbClr>
                  </a:outerShdw>
                </a:effectLst>
              </a:rPr>
              <a:t> </a:t>
            </a:r>
            <a:r>
              <a:rPr lang="en-IE" sz="2400" b="1" i="1" dirty="0" err="1" smtClean="0">
                <a:solidFill>
                  <a:srgbClr val="990033"/>
                </a:solidFill>
                <a:effectLst>
                  <a:outerShdw blurRad="38100" dist="38100" dir="2700000" algn="tl">
                    <a:srgbClr val="000000">
                      <a:alpha val="43137"/>
                    </a:srgbClr>
                  </a:outerShdw>
                </a:effectLst>
              </a:rPr>
              <a:t>thar</a:t>
            </a:r>
            <a:r>
              <a:rPr lang="en-IE" sz="2400" b="1" i="1" dirty="0" smtClean="0">
                <a:solidFill>
                  <a:srgbClr val="990033"/>
                </a:solidFill>
                <a:effectLst>
                  <a:outerShdw blurRad="38100" dist="38100" dir="2700000" algn="tl">
                    <a:srgbClr val="000000">
                      <a:alpha val="43137"/>
                    </a:srgbClr>
                  </a:outerShdw>
                </a:effectLst>
              </a:rPr>
              <a:t> am </a:t>
            </a:r>
            <a:r>
              <a:rPr lang="en-IE" sz="2400" b="1" i="1" dirty="0" err="1" smtClean="0">
                <a:solidFill>
                  <a:srgbClr val="990033"/>
                </a:solidFill>
                <a:effectLst>
                  <a:outerShdw blurRad="38100" dist="38100" dir="2700000" algn="tl">
                    <a:srgbClr val="000000">
                      <a:alpha val="43137"/>
                    </a:srgbClr>
                  </a:outerShdw>
                </a:effectLst>
              </a:rPr>
              <a:t>agus</a:t>
            </a:r>
            <a:r>
              <a:rPr lang="en-IE" sz="2400" b="1" i="1" dirty="0" smtClean="0">
                <a:solidFill>
                  <a:srgbClr val="990033"/>
                </a:solidFill>
                <a:effectLst>
                  <a:outerShdw blurRad="38100" dist="38100" dir="2700000" algn="tl">
                    <a:srgbClr val="000000">
                      <a:alpha val="43137"/>
                    </a:srgbClr>
                  </a:outerShdw>
                </a:effectLst>
              </a:rPr>
              <a:t> Archie</a:t>
            </a:r>
          </a:p>
          <a:p>
            <a:r>
              <a:rPr lang="en-IE" sz="2400" b="1" i="1" dirty="0" smtClean="0">
                <a:solidFill>
                  <a:srgbClr val="990033"/>
                </a:solidFill>
                <a:effectLst>
                  <a:outerShdw blurRad="38100" dist="38100" dir="2700000" algn="tl">
                    <a:srgbClr val="000000">
                      <a:alpha val="43137"/>
                    </a:srgbClr>
                  </a:outerShdw>
                </a:effectLst>
              </a:rPr>
              <a:t>á </a:t>
            </a:r>
            <a:r>
              <a:rPr lang="en-IE" sz="2400" b="1" i="1" dirty="0" err="1" smtClean="0">
                <a:solidFill>
                  <a:srgbClr val="990033"/>
                </a:solidFill>
                <a:effectLst>
                  <a:outerShdw blurRad="38100" dist="38100" dir="2700000" algn="tl">
                    <a:srgbClr val="000000">
                      <a:alpha val="43137"/>
                    </a:srgbClr>
                  </a:outerShdw>
                </a:effectLst>
              </a:rPr>
              <a:t>fholcadh</a:t>
            </a:r>
            <a:r>
              <a:rPr lang="en-IE" sz="2400" b="1" i="1" dirty="0" smtClean="0">
                <a:solidFill>
                  <a:srgbClr val="990033"/>
                </a:solidFill>
                <a:effectLst>
                  <a:outerShdw blurRad="38100" dist="38100" dir="2700000" algn="tl">
                    <a:srgbClr val="000000">
                      <a:alpha val="43137"/>
                    </a:srgbClr>
                  </a:outerShdw>
                </a:effectLst>
              </a:rPr>
              <a:t> </a:t>
            </a:r>
            <a:r>
              <a:rPr lang="en-IE" sz="2400" b="1" i="1" dirty="0" err="1" smtClean="0">
                <a:solidFill>
                  <a:srgbClr val="990033"/>
                </a:solidFill>
                <a:effectLst>
                  <a:outerShdw blurRad="38100" dist="38100" dir="2700000" algn="tl">
                    <a:srgbClr val="000000">
                      <a:alpha val="43137"/>
                    </a:srgbClr>
                  </a:outerShdw>
                </a:effectLst>
              </a:rPr>
              <a:t>féin</a:t>
            </a:r>
            <a:r>
              <a:rPr lang="en-IE" sz="2400" b="1" i="1" dirty="0" smtClean="0">
                <a:solidFill>
                  <a:srgbClr val="990033"/>
                </a:solidFill>
                <a:effectLst>
                  <a:outerShdw blurRad="38100" dist="38100" dir="2700000" algn="tl">
                    <a:srgbClr val="000000">
                      <a:alpha val="43137"/>
                    </a:srgbClr>
                  </a:outerShdw>
                </a:effectLst>
              </a:rPr>
              <a:t>. </a:t>
            </a:r>
            <a:r>
              <a:rPr lang="en-IE" sz="2400" b="1" i="1" dirty="0" err="1" smtClean="0">
                <a:solidFill>
                  <a:srgbClr val="990033"/>
                </a:solidFill>
                <a:effectLst>
                  <a:outerShdw blurRad="38100" dist="38100" dir="2700000" algn="tl">
                    <a:srgbClr val="000000">
                      <a:alpha val="43137"/>
                    </a:srgbClr>
                  </a:outerShdw>
                </a:effectLst>
              </a:rPr>
              <a:t>Cruthaigh</a:t>
            </a:r>
            <a:r>
              <a:rPr lang="en-IE" sz="2400" b="1" i="1" dirty="0" smtClean="0">
                <a:solidFill>
                  <a:srgbClr val="990033"/>
                </a:solidFill>
                <a:effectLst>
                  <a:outerShdw blurRad="38100" dist="38100" dir="2700000" algn="tl">
                    <a:srgbClr val="000000">
                      <a:alpha val="43137"/>
                    </a:srgbClr>
                  </a:outerShdw>
                </a:effectLst>
              </a:rPr>
              <a:t> banc focal de </a:t>
            </a:r>
            <a:r>
              <a:rPr lang="en-IE" sz="2400" b="1" i="1" dirty="0" err="1" smtClean="0">
                <a:solidFill>
                  <a:srgbClr val="990033"/>
                </a:solidFill>
                <a:effectLst>
                  <a:outerShdw blurRad="38100" dist="38100" dir="2700000" algn="tl">
                    <a:srgbClr val="000000">
                      <a:alpha val="43137"/>
                    </a:srgbClr>
                  </a:outerShdw>
                </a:effectLst>
              </a:rPr>
              <a:t>na</a:t>
            </a:r>
            <a:r>
              <a:rPr lang="en-IE" sz="2400" b="1" i="1" dirty="0" smtClean="0">
                <a:solidFill>
                  <a:srgbClr val="990033"/>
                </a:solidFill>
                <a:effectLst>
                  <a:outerShdw blurRad="38100" dist="38100" dir="2700000" algn="tl">
                    <a:srgbClr val="000000">
                      <a:alpha val="43137"/>
                    </a:srgbClr>
                  </a:outerShdw>
                </a:effectLst>
              </a:rPr>
              <a:t> </a:t>
            </a:r>
            <a:r>
              <a:rPr lang="en-IE" sz="2400" b="1" i="1" dirty="0" err="1" smtClean="0">
                <a:solidFill>
                  <a:srgbClr val="990033"/>
                </a:solidFill>
                <a:effectLst>
                  <a:outerShdw blurRad="38100" dist="38100" dir="2700000" algn="tl">
                    <a:srgbClr val="000000">
                      <a:alpha val="43137"/>
                    </a:srgbClr>
                  </a:outerShdw>
                </a:effectLst>
              </a:rPr>
              <a:t>téarmaí</a:t>
            </a:r>
            <a:r>
              <a:rPr lang="en-IE" sz="2400" b="1" i="1" dirty="0" smtClean="0">
                <a:solidFill>
                  <a:srgbClr val="990033"/>
                </a:solidFill>
                <a:effectLst>
                  <a:outerShdw blurRad="38100" dist="38100" dir="2700000" algn="tl">
                    <a:srgbClr val="000000">
                      <a:alpha val="43137"/>
                    </a:srgbClr>
                  </a:outerShdw>
                </a:effectLst>
              </a:rPr>
              <a:t> a </a:t>
            </a:r>
            <a:r>
              <a:rPr lang="en-IE" sz="2400" b="1" i="1" dirty="0" err="1" smtClean="0">
                <a:solidFill>
                  <a:srgbClr val="990033"/>
                </a:solidFill>
                <a:effectLst>
                  <a:outerShdw blurRad="38100" dist="38100" dir="2700000" algn="tl">
                    <a:srgbClr val="000000">
                      <a:alpha val="43137"/>
                    </a:srgbClr>
                  </a:outerShdw>
                </a:effectLst>
              </a:rPr>
              <a:t>thagann</a:t>
            </a:r>
            <a:r>
              <a:rPr lang="en-IE" sz="2400" b="1" i="1" dirty="0" smtClean="0">
                <a:solidFill>
                  <a:srgbClr val="990033"/>
                </a:solidFill>
                <a:effectLst>
                  <a:outerShdw blurRad="38100" dist="38100" dir="2700000" algn="tl">
                    <a:srgbClr val="000000">
                      <a:alpha val="43137"/>
                    </a:srgbClr>
                  </a:outerShdw>
                </a:effectLst>
              </a:rPr>
              <a:t> </a:t>
            </a:r>
            <a:r>
              <a:rPr lang="en-IE" sz="2400" b="1" i="1" dirty="0" err="1" smtClean="0">
                <a:solidFill>
                  <a:srgbClr val="990033"/>
                </a:solidFill>
                <a:effectLst>
                  <a:outerShdw blurRad="38100" dist="38100" dir="2700000" algn="tl">
                    <a:srgbClr val="000000">
                      <a:alpha val="43137"/>
                    </a:srgbClr>
                  </a:outerShdw>
                </a:effectLst>
              </a:rPr>
              <a:t>chun</a:t>
            </a:r>
            <a:endParaRPr lang="en-IE" sz="2400" b="1" i="1" dirty="0" smtClean="0">
              <a:solidFill>
                <a:srgbClr val="990033"/>
              </a:solidFill>
              <a:effectLst>
                <a:outerShdw blurRad="38100" dist="38100" dir="2700000" algn="tl">
                  <a:srgbClr val="000000">
                    <a:alpha val="43137"/>
                  </a:srgbClr>
                </a:outerShdw>
              </a:effectLst>
            </a:endParaRPr>
          </a:p>
          <a:p>
            <a:r>
              <a:rPr lang="en-IE" sz="2400" b="1" i="1" dirty="0" err="1" smtClean="0">
                <a:solidFill>
                  <a:srgbClr val="990033"/>
                </a:solidFill>
                <a:effectLst>
                  <a:outerShdw blurRad="38100" dist="38100" dir="2700000" algn="tl">
                    <a:srgbClr val="000000">
                      <a:alpha val="43137"/>
                    </a:srgbClr>
                  </a:outerShdw>
                </a:effectLst>
              </a:rPr>
              <a:t>cinn</a:t>
            </a:r>
            <a:r>
              <a:rPr lang="en-IE" sz="2400" b="1" i="1" dirty="0" smtClean="0">
                <a:solidFill>
                  <a:srgbClr val="990033"/>
                </a:solidFill>
                <a:effectLst>
                  <a:outerShdw blurRad="38100" dist="38100" dir="2700000" algn="tl">
                    <a:srgbClr val="000000">
                      <a:alpha val="43137"/>
                    </a:srgbClr>
                  </a:outerShdw>
                </a:effectLst>
              </a:rPr>
              <a:t> le </a:t>
            </a:r>
            <a:r>
              <a:rPr lang="en-IE" sz="2400" b="1" i="1" dirty="0" err="1" smtClean="0">
                <a:solidFill>
                  <a:srgbClr val="990033"/>
                </a:solidFill>
                <a:effectLst>
                  <a:outerShdw blurRad="38100" dist="38100" dir="2700000" algn="tl">
                    <a:srgbClr val="000000">
                      <a:alpha val="43137"/>
                    </a:srgbClr>
                  </a:outerShdw>
                </a:effectLst>
              </a:rPr>
              <a:t>linn</a:t>
            </a:r>
            <a:r>
              <a:rPr lang="en-IE" sz="2400" b="1" i="1" dirty="0" smtClean="0">
                <a:solidFill>
                  <a:srgbClr val="990033"/>
                </a:solidFill>
                <a:effectLst>
                  <a:outerShdw blurRad="38100" dist="38100" dir="2700000" algn="tl">
                    <a:srgbClr val="000000">
                      <a:alpha val="43137"/>
                    </a:srgbClr>
                  </a:outerShdw>
                </a:effectLst>
              </a:rPr>
              <a:t> do </a:t>
            </a:r>
            <a:r>
              <a:rPr lang="en-IE" sz="2400" b="1" i="1" dirty="0" err="1" smtClean="0">
                <a:solidFill>
                  <a:srgbClr val="990033"/>
                </a:solidFill>
                <a:effectLst>
                  <a:outerShdw blurRad="38100" dist="38100" dir="2700000" algn="tl">
                    <a:srgbClr val="000000">
                      <a:alpha val="43137"/>
                    </a:srgbClr>
                  </a:outerShdw>
                </a:effectLst>
              </a:rPr>
              <a:t>chomhphlé</a:t>
            </a:r>
            <a:r>
              <a:rPr lang="en-IE" sz="2400" b="1" i="1" dirty="0" smtClean="0">
                <a:solidFill>
                  <a:srgbClr val="990033"/>
                </a:solidFill>
                <a:effectLst>
                  <a:outerShdw blurRad="38100" dist="38100" dir="2700000" algn="tl">
                    <a:srgbClr val="000000">
                      <a:alpha val="43137"/>
                    </a:srgbClr>
                  </a:outerShdw>
                </a:effectLst>
              </a:rPr>
              <a:t>.</a:t>
            </a:r>
            <a:endParaRPr lang="en-IE" sz="2400" dirty="0"/>
          </a:p>
        </p:txBody>
      </p:sp>
    </p:spTree>
    <p:extLst>
      <p:ext uri="{BB962C8B-B14F-4D97-AF65-F5344CB8AC3E}">
        <p14:creationId xmlns:p14="http://schemas.microsoft.com/office/powerpoint/2010/main" val="407005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linds(horizontal)">
                                      <p:cBhvr>
                                        <p:cTn id="20" dur="500"/>
                                        <p:tgtEl>
                                          <p:spTgt spid="3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linds(horizontal)">
                                      <p:cBhvr>
                                        <p:cTn id="26" dur="500"/>
                                        <p:tgtEl>
                                          <p:spTgt spid="4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linds(horizontal)">
                                      <p:cBhvr>
                                        <p:cTn id="29" dur="500"/>
                                        <p:tgtEl>
                                          <p:spTgt spid="4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linds(horizontal)">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1" grpId="0" animBg="1"/>
      <p:bldP spid="42" grpId="0" animBg="1"/>
      <p:bldP spid="43" grpId="0" animBg="1"/>
      <p:bldP spid="39" grpId="0" animBg="1"/>
      <p:bldP spid="40" grpId="0" animBg="1"/>
      <p:bldP spid="29" grpId="0"/>
    </p:bldLst>
  </p:timing>
</p:sld>
</file>

<file path=ppt/theme/theme1.xml><?xml version="1.0" encoding="utf-8"?>
<a:theme xmlns:a="http://schemas.openxmlformats.org/drawingml/2006/main" name="Slidemastertrial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mastertrial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lgGrid">
          <a:fgClr>
            <a:srgbClr val="00B050"/>
          </a:fgClr>
          <a:bgClr>
            <a:schemeClr val="bg1"/>
          </a:bgClr>
        </a:patt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1"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Slidemastertrial3</Template>
  <TotalTime>13943</TotalTime>
  <Words>3452</Words>
  <Application>Microsoft Office PowerPoint</Application>
  <PresentationFormat>On-screen Show (4:3)</PresentationFormat>
  <Paragraphs>404</Paragraphs>
  <Slides>39</Slides>
  <Notes>22</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Slidemastertrial3</vt:lpstr>
      <vt:lpstr>1_Slidemastertrial3</vt:lpstr>
      <vt:lpstr>Equation</vt:lpstr>
      <vt:lpstr>Cuspóir</vt:lpstr>
      <vt:lpstr>Tá an saol athraithe .........</vt:lpstr>
      <vt:lpstr>Matamaitic an Athraithe</vt:lpstr>
      <vt:lpstr>Matamaitic an Athraithe</vt:lpstr>
      <vt:lpstr>PowerPoint Presentation</vt:lpstr>
      <vt:lpstr>PowerPoint Presentation</vt:lpstr>
      <vt:lpstr>PowerPoint Presentation</vt:lpstr>
      <vt:lpstr>PowerPoint Presentation</vt:lpstr>
      <vt:lpstr>Grafanna de Chúinsí Réadúla an Ghnáthshaoil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A: Student Activity 4</vt:lpstr>
      <vt:lpstr>An Fear is Tapúla ar Domhan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Angry birds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Calcalas Staidéar ar athrú– conas a athraíonn rudaí agus cé chomh tapa  </vt:lpstr>
      <vt:lpstr>PowerPoint Presentation</vt:lpstr>
      <vt:lpstr>An Fheidhm Fána a dhíorthú, ag baint úsáide as bunphrionsabail  </vt:lpstr>
      <vt:lpstr>Na hIdéanna Croilárnacha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Change</dc:title>
  <dc:creator>Tony</dc:creator>
  <cp:lastModifiedBy>Administrator</cp:lastModifiedBy>
  <cp:revision>381</cp:revision>
  <cp:lastPrinted>2011-09-22T12:02:55Z</cp:lastPrinted>
  <dcterms:created xsi:type="dcterms:W3CDTF">2012-11-07T08:54:08Z</dcterms:created>
  <dcterms:modified xsi:type="dcterms:W3CDTF">2013-03-12T20:11:24Z</dcterms:modified>
</cp:coreProperties>
</file>