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2"/>
  </p:notesMasterIdLst>
  <p:sldIdLst>
    <p:sldId id="276" r:id="rId5"/>
    <p:sldId id="301" r:id="rId6"/>
    <p:sldId id="295" r:id="rId7"/>
    <p:sldId id="279" r:id="rId8"/>
    <p:sldId id="302" r:id="rId9"/>
    <p:sldId id="312" r:id="rId10"/>
    <p:sldId id="314" r:id="rId11"/>
    <p:sldId id="313" r:id="rId12"/>
    <p:sldId id="311" r:id="rId13"/>
    <p:sldId id="315" r:id="rId14"/>
    <p:sldId id="277" r:id="rId15"/>
    <p:sldId id="303" r:id="rId16"/>
    <p:sldId id="310" r:id="rId17"/>
    <p:sldId id="305" r:id="rId18"/>
    <p:sldId id="306" r:id="rId19"/>
    <p:sldId id="283" r:id="rId20"/>
    <p:sldId id="307" r:id="rId21"/>
    <p:sldId id="288" r:id="rId22"/>
    <p:sldId id="287" r:id="rId23"/>
    <p:sldId id="285" r:id="rId24"/>
    <p:sldId id="289" r:id="rId25"/>
    <p:sldId id="290" r:id="rId26"/>
    <p:sldId id="308" r:id="rId27"/>
    <p:sldId id="292" r:id="rId28"/>
    <p:sldId id="296" r:id="rId29"/>
    <p:sldId id="309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7A94-E3FF-4F57-BAA5-87595DF76455}" type="datetimeFigureOut">
              <a:rPr lang="en-IE" smtClean="0"/>
              <a:pPr/>
              <a:t>18/04/2013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BDAF4-C84D-430A-A539-9F52D5B0F35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208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>
                <a:solidFill>
                  <a:prstClr val="black"/>
                </a:solidFill>
              </a:rPr>
              <a:pPr/>
              <a:t>13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7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BDAF4-C84D-430A-A539-9F52D5B0F35E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006D3249-82BF-47DE-A744-C9872B6DD7F2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1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5A2E3404-97E5-4CD6-90F0-CF1567BEC722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52A7EC9A-8F70-4FCC-836B-FFF1399E86C6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4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5E13AC94-C24B-4FAE-9B35-25ACF937DD0B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7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A86D69E6-CC17-4420-B254-980AB9B06BD6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6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0B5E9489-893C-4C4B-B937-65C8D3072BC0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1209AD06-52FB-469F-86A5-68C9243D35E5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0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0C81826-D38F-4CDC-AE2A-55D2C947942B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72D47363-3CBA-4BDB-9113-3EFBA7977B7A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583ACB5F-C8D2-493F-BAF8-06EDE27A7B5C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2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61C2AC3-D6C4-4430-A265-D79A26AC4BBA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CEDBD6DA-B882-4E3A-9FD7-DB796D300593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DC180F57-7BD3-4EF7-8460-8E783CC0F54A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83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7E95D36F-D690-48FE-B4A3-9A42EF6447F9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A1A68645-6924-41F7-8351-17F3286B891F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98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554555E2-2BA5-4325-80C9-3035B570B73A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7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4A3698F3-AA55-4A3E-A097-0D16487BA503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6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1AA56363-DB7C-4BEE-9D74-A759FC507C75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6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1702C41B-041A-419D-8528-73EA5E6B1378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06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D222A5C9-04E2-4B9E-915D-6F193160E4CB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0C081D5A-D706-45E8-BE6B-7848429E8E5E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1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DEAAE1F-F6BE-4320-BA25-A4CDB4460031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2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7DB28955-2978-4F26-A6CF-811387F3DA73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4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06FA3397-EABD-4A18-B755-A35C061762F7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7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448E15-E0BC-4913-9E64-BDB7F122F2FA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83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3BF3A45D-3C54-4543-954B-F4FD47280754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4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1E7990BB-90B2-47B2-8962-6D0A77BDEFFC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98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060A-45F8-4192-B058-1C060649BDF3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34F463-E8B4-49A0-B461-5F38492739C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627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772400" cy="4572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12F2-3E65-47DA-8246-123CC456505B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57ED-D0A1-4DF1-9AB3-8B7688924E5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690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165A-CB09-4696-9502-0798B58E1D59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D035-9C9A-44C6-8EE5-4EB4242581F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155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2536-14A0-40A5-A920-176FC745C03F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C1DE-B715-4E55-B2FF-B3C66CA8DD9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67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17F9-781C-44D6-A5A8-DE0D60F5B1EA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D9B4-446F-4D12-8CB8-17BBEB5F05A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8493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9515-F739-4B48-B36E-2FA44B1ECB75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2DC5-B45C-43B5-8755-9657ED61915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45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1CB0D3CD-1F95-44DE-AF2D-D03BF099C9E8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27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49ED-5072-47AF-9BAA-EC24EB582AEC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43D9-00D4-46AB-AD5A-0BFD3EE12F0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6218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6433-CA06-45E8-B69E-271D5D4C537F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1EF2-F106-489A-81DF-EC3E00FDE51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080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0FF1-B24E-47CE-BFF3-58CFC450278A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E3A3-C090-4C0C-846C-7C04704CBA9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8329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3F78-FA49-4D81-813E-A5B0BD739559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0104-6E00-4181-966C-705B5B7ABE2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7446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5001-8871-427C-86C0-6343BF5BBDD7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F586-845A-4FE8-90EC-A793E6B7EE7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887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2A603205-CA64-41BE-B405-4AD81CA440E3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6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6BF7829-62AE-4CF5-8AC0-3449A0CA0D59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3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CB72E908-7BC5-4556-BEAB-377A7A8CC170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5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972D8E3D-C798-47A8-A05C-5843CD07B9A4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781B8B47-F32B-4EEC-BAF4-D71837B2D278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vel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948"/>
            </a:avLst>
          </a:prstGeom>
          <a:gradFill flip="none" rotWithShape="1">
            <a:gsLst>
              <a:gs pos="60000">
                <a:srgbClr val="990033"/>
              </a:gs>
              <a:gs pos="40000">
                <a:srgbClr val="FFCC33"/>
              </a:gs>
              <a:gs pos="0">
                <a:srgbClr val="FFCC33">
                  <a:lumMod val="100000"/>
                </a:srgbClr>
              </a:gs>
              <a:gs pos="100000">
                <a:srgbClr val="990033"/>
              </a:gs>
              <a:gs pos="20000">
                <a:srgbClr val="990033"/>
              </a:gs>
              <a:gs pos="80000">
                <a:srgbClr val="FFCC3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026" y="209551"/>
            <a:ext cx="8730000" cy="6450556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961AB737-5C38-4457-ABCA-E40DD212F82E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vel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948"/>
            </a:avLst>
          </a:prstGeom>
          <a:gradFill flip="none" rotWithShape="1">
            <a:gsLst>
              <a:gs pos="60000">
                <a:srgbClr val="990033"/>
              </a:gs>
              <a:gs pos="40000">
                <a:srgbClr val="FFCC33"/>
              </a:gs>
              <a:gs pos="0">
                <a:srgbClr val="FFCC33">
                  <a:lumMod val="100000"/>
                </a:srgbClr>
              </a:gs>
              <a:gs pos="100000">
                <a:srgbClr val="990033"/>
              </a:gs>
              <a:gs pos="20000">
                <a:srgbClr val="990033"/>
              </a:gs>
              <a:gs pos="80000">
                <a:srgbClr val="FFCC3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026" y="209551"/>
            <a:ext cx="8730000" cy="6450556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946604F6-E7BD-4E89-9AD0-B684EC4A5D79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5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vel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948"/>
            </a:avLst>
          </a:prstGeom>
          <a:gradFill flip="none" rotWithShape="1">
            <a:gsLst>
              <a:gs pos="60000">
                <a:srgbClr val="990033"/>
              </a:gs>
              <a:gs pos="40000">
                <a:srgbClr val="FFCC33"/>
              </a:gs>
              <a:gs pos="0">
                <a:srgbClr val="FFCC33">
                  <a:lumMod val="100000"/>
                </a:srgbClr>
              </a:gs>
              <a:gs pos="100000">
                <a:srgbClr val="990033"/>
              </a:gs>
              <a:gs pos="20000">
                <a:srgbClr val="990033"/>
              </a:gs>
              <a:gs pos="80000">
                <a:srgbClr val="FFCC33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026" y="209551"/>
            <a:ext cx="8730000" cy="6450556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0803E84E-E566-4827-81E3-A3DF525E5539}" type="datetime1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18/04/2013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5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chemeClr val="bg1"/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FDC16-E040-4738-ACA0-96BC342B17D3}" type="datetime1">
              <a:rPr lang="en-IE" smtClean="0">
                <a:solidFill>
                  <a:srgbClr val="696464"/>
                </a:solidFill>
              </a:rPr>
              <a:pPr>
                <a:defRPr/>
              </a:pPr>
              <a:t>18/04/2013</a:t>
            </a:fld>
            <a:endParaRPr lang="en-IE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E90CE0C-E918-4597-9B9B-49B5B9D1196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13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70323"/>
            <a:ext cx="8501348" cy="209288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76200">
            <a:solidFill>
              <a:srgbClr val="C00000"/>
            </a:solidFill>
          </a:ln>
          <a:effectLst>
            <a:glow rad="228600">
              <a:srgbClr val="F79646">
                <a:satMod val="175000"/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Réiteach</a:t>
            </a:r>
            <a:r>
              <a:rPr kumimoji="0" lang="en-IE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IE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Fadhbanna</a:t>
            </a:r>
            <a:endParaRPr kumimoji="0" lang="en-IE" sz="6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IE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</a:t>
            </a:r>
            <a:r>
              <a:rPr kumimoji="0" lang="en-I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“</a:t>
            </a:r>
            <a:r>
              <a:rPr kumimoji="0" lang="en-I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Mhodh</a:t>
            </a:r>
            <a:r>
              <a:rPr kumimoji="0" lang="en-I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” </a:t>
            </a:r>
            <a:r>
              <a:rPr kumimoji="0" lang="en-I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seachas</a:t>
            </a:r>
            <a:r>
              <a:rPr kumimoji="0" lang="en-I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mar “</a:t>
            </a:r>
            <a:r>
              <a:rPr kumimoji="0" lang="en-I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Sprioc</a:t>
            </a:r>
            <a:r>
              <a:rPr kumimoji="0" lang="en-I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”</a:t>
            </a:r>
            <a:endParaRPr kumimoji="0" lang="en-IE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67744" y="484739"/>
            <a:ext cx="4320480" cy="1440160"/>
          </a:xfrm>
          <a:prstGeom prst="flowChartAlternateProcess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900019" y="60217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Tuiscint ar an bhfadhb</a:t>
            </a:r>
          </a:p>
        </p:txBody>
      </p:sp>
      <p:sp>
        <p:nvSpPr>
          <p:cNvPr id="6" name="Flowchart: Data 5"/>
          <p:cNvSpPr/>
          <p:nvPr/>
        </p:nvSpPr>
        <p:spPr>
          <a:xfrm>
            <a:off x="6720694" y="2877296"/>
            <a:ext cx="2196244" cy="1620760"/>
          </a:xfrm>
          <a:prstGeom prst="flowChartInputOutpu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lowchart: Process 6"/>
          <p:cNvSpPr/>
          <p:nvPr/>
        </p:nvSpPr>
        <p:spPr>
          <a:xfrm>
            <a:off x="3059832" y="5467582"/>
            <a:ext cx="3528392" cy="882096"/>
          </a:xfrm>
          <a:prstGeom prst="flowChartProcess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lowchart: Decision 7"/>
          <p:cNvSpPr/>
          <p:nvPr/>
        </p:nvSpPr>
        <p:spPr>
          <a:xfrm>
            <a:off x="251520" y="2488001"/>
            <a:ext cx="3081942" cy="2172958"/>
          </a:xfrm>
          <a:prstGeom prst="flowChartDecision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203848" y="5554687"/>
            <a:ext cx="3322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Déan</a:t>
            </a:r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 </a:t>
            </a:r>
            <a:r>
              <a:rPr lang="en-IE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plean</a:t>
            </a:r>
            <a:endParaRPr lang="en-I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1238" y="2912760"/>
            <a:ext cx="18812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Seiceáil </a:t>
            </a:r>
            <a:endParaRPr lang="en-IE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réiteach</a:t>
            </a:r>
            <a:endParaRPr lang="en-I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2732" y="3145622"/>
            <a:ext cx="14558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Déan</a:t>
            </a:r>
          </a:p>
          <a:p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plean</a:t>
            </a:r>
          </a:p>
        </p:txBody>
      </p:sp>
      <p:sp>
        <p:nvSpPr>
          <p:cNvPr id="29" name="Bent Arrow 28"/>
          <p:cNvSpPr/>
          <p:nvPr/>
        </p:nvSpPr>
        <p:spPr>
          <a:xfrm>
            <a:off x="6788516" y="1143727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94270" y="3566906"/>
            <a:ext cx="33249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ent Arrow 35"/>
          <p:cNvSpPr/>
          <p:nvPr/>
        </p:nvSpPr>
        <p:spPr>
          <a:xfrm rot="5400000">
            <a:off x="7062732" y="4657096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16200000">
            <a:off x="611560" y="836712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10800000">
            <a:off x="994453" y="4621486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824029" y="2007823"/>
            <a:ext cx="33742" cy="32933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089941" y="2024844"/>
            <a:ext cx="99656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24128" y="4621487"/>
            <a:ext cx="802302" cy="67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06622" y="4365104"/>
            <a:ext cx="69722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921848" y="340723"/>
            <a:ext cx="4896544" cy="172819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56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6424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2800" b="1" dirty="0" err="1" smtClean="0">
                <a:solidFill>
                  <a:schemeClr val="accent2"/>
                </a:solidFill>
              </a:rPr>
              <a:t>Tá</a:t>
            </a:r>
            <a:r>
              <a:rPr lang="en-IE" sz="2800" b="1" dirty="0" smtClean="0">
                <a:solidFill>
                  <a:schemeClr val="accent2"/>
                </a:solidFill>
              </a:rPr>
              <a:t> 18 </a:t>
            </a:r>
            <a:r>
              <a:rPr lang="en-IE" sz="2800" b="1" dirty="0" err="1" smtClean="0">
                <a:solidFill>
                  <a:schemeClr val="accent2"/>
                </a:solidFill>
              </a:rPr>
              <a:t>mbonn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deich</a:t>
            </a:r>
            <a:r>
              <a:rPr lang="en-IE" sz="2800" b="1" dirty="0" smtClean="0">
                <a:solidFill>
                  <a:schemeClr val="accent2"/>
                </a:solidFill>
              </a:rPr>
              <a:t> cent </a:t>
            </a:r>
            <a:r>
              <a:rPr lang="en-IE" sz="2800" b="1" dirty="0" err="1" smtClean="0">
                <a:solidFill>
                  <a:schemeClr val="accent2"/>
                </a:solidFill>
              </a:rPr>
              <a:t>ag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Seán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ina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thiachóg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agus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</a:p>
          <a:p>
            <a:pPr lvl="0"/>
            <a:endParaRPr lang="en-IE" sz="2800" b="1" dirty="0">
              <a:solidFill>
                <a:schemeClr val="accent2"/>
              </a:solidFill>
            </a:endParaRPr>
          </a:p>
          <a:p>
            <a:pPr lvl="0"/>
            <a:r>
              <a:rPr lang="en-IE" sz="2800" b="1" dirty="0" err="1" smtClean="0">
                <a:solidFill>
                  <a:schemeClr val="accent2"/>
                </a:solidFill>
              </a:rPr>
              <a:t>tá</a:t>
            </a:r>
            <a:r>
              <a:rPr lang="en-IE" sz="2800" b="1" dirty="0" smtClean="0">
                <a:solidFill>
                  <a:schemeClr val="accent2"/>
                </a:solidFill>
              </a:rPr>
              <a:t> 22 </a:t>
            </a:r>
            <a:r>
              <a:rPr lang="en-IE" sz="2800" b="1" dirty="0" err="1" smtClean="0">
                <a:solidFill>
                  <a:schemeClr val="accent2"/>
                </a:solidFill>
              </a:rPr>
              <a:t>bonn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cúig</a:t>
            </a:r>
            <a:r>
              <a:rPr lang="en-IE" sz="2800" b="1" dirty="0" smtClean="0">
                <a:solidFill>
                  <a:schemeClr val="accent2"/>
                </a:solidFill>
              </a:rPr>
              <a:t> cent </a:t>
            </a:r>
            <a:r>
              <a:rPr lang="en-IE" sz="2800" b="1" dirty="0" err="1" smtClean="0">
                <a:solidFill>
                  <a:schemeClr val="accent2"/>
                </a:solidFill>
              </a:rPr>
              <a:t>ag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Eoin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ina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thiachóg</a:t>
            </a:r>
            <a:r>
              <a:rPr lang="en-IE" sz="2800" b="1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IE" sz="2800" b="1" dirty="0" err="1" smtClean="0">
                <a:solidFill>
                  <a:schemeClr val="accent2"/>
                </a:solidFill>
              </a:rPr>
              <a:t>Beartaíonn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siad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ar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bhonn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amháin</a:t>
            </a:r>
            <a:r>
              <a:rPr lang="en-IE" sz="2800" b="1" dirty="0" smtClean="0">
                <a:solidFill>
                  <a:schemeClr val="accent2"/>
                </a:solidFill>
              </a:rPr>
              <a:t> a </a:t>
            </a:r>
            <a:r>
              <a:rPr lang="en-IE" sz="2800" b="1" dirty="0" err="1" smtClean="0">
                <a:solidFill>
                  <a:schemeClr val="accent2"/>
                </a:solidFill>
              </a:rPr>
              <a:t>thógaint</a:t>
            </a:r>
            <a:r>
              <a:rPr lang="en-IE" sz="2800" b="1" dirty="0" smtClean="0">
                <a:solidFill>
                  <a:schemeClr val="accent2"/>
                </a:solidFill>
              </a:rPr>
              <a:t> as </a:t>
            </a:r>
            <a:r>
              <a:rPr lang="en-IE" sz="2800" b="1" dirty="0" err="1" smtClean="0">
                <a:solidFill>
                  <a:schemeClr val="accent2"/>
                </a:solidFill>
              </a:rPr>
              <a:t>gach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tiachóg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gach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lá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agus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iad</a:t>
            </a:r>
            <a:r>
              <a:rPr lang="en-IE" sz="2800" b="1" dirty="0" smtClean="0">
                <a:solidFill>
                  <a:schemeClr val="accent2"/>
                </a:solidFill>
              </a:rPr>
              <a:t> a  </a:t>
            </a:r>
            <a:r>
              <a:rPr lang="en-IE" sz="2800" b="1" dirty="0" err="1" smtClean="0">
                <a:solidFill>
                  <a:schemeClr val="accent2"/>
                </a:solidFill>
              </a:rPr>
              <a:t>chur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isteach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mbosca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airgid</a:t>
            </a:r>
            <a:r>
              <a:rPr lang="en-IE" sz="2800" b="1" dirty="0" smtClean="0">
                <a:solidFill>
                  <a:schemeClr val="accent2"/>
                </a:solidFill>
              </a:rPr>
              <a:t> go </a:t>
            </a:r>
            <a:r>
              <a:rPr lang="en-IE" sz="2800" b="1" dirty="0" err="1" smtClean="0">
                <a:solidFill>
                  <a:schemeClr val="accent2"/>
                </a:solidFill>
              </a:rPr>
              <a:t>dtí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nach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mbíonn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bonn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ar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bith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fágtha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duine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acu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ina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thiachóg</a:t>
            </a:r>
            <a:r>
              <a:rPr lang="en-IE" sz="2800" b="1" dirty="0" smtClean="0">
                <a:solidFill>
                  <a:schemeClr val="accent2"/>
                </a:solidFill>
              </a:rPr>
              <a:t>.</a:t>
            </a:r>
          </a:p>
          <a:p>
            <a:endParaRPr lang="en-IE" sz="2800" b="1" dirty="0" smtClean="0">
              <a:solidFill>
                <a:schemeClr val="accent2"/>
              </a:solidFill>
            </a:endParaRPr>
          </a:p>
          <a:p>
            <a:r>
              <a:rPr lang="en-IE" sz="2800" b="1" dirty="0" err="1" smtClean="0">
                <a:solidFill>
                  <a:schemeClr val="accent2"/>
                </a:solidFill>
              </a:rPr>
              <a:t>Cathain</a:t>
            </a:r>
            <a:r>
              <a:rPr lang="en-IE" sz="2800" b="1" dirty="0" smtClean="0">
                <a:solidFill>
                  <a:schemeClr val="accent2"/>
                </a:solidFill>
              </a:rPr>
              <a:t> a </a:t>
            </a:r>
            <a:r>
              <a:rPr lang="en-IE" sz="2800" b="1" dirty="0" err="1" smtClean="0">
                <a:solidFill>
                  <a:schemeClr val="accent2"/>
                </a:solidFill>
              </a:rPr>
              <a:t>bhíonn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níos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mó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airgid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Eoin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ina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thiachóg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ná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ag</a:t>
            </a:r>
            <a:r>
              <a:rPr lang="en-IE" sz="2800" b="1" dirty="0" smtClean="0">
                <a:solidFill>
                  <a:schemeClr val="accent2"/>
                </a:solidFill>
              </a:rPr>
              <a:t> </a:t>
            </a:r>
            <a:r>
              <a:rPr lang="en-IE" sz="2800" b="1" dirty="0" err="1" smtClean="0">
                <a:solidFill>
                  <a:schemeClr val="accent2"/>
                </a:solidFill>
              </a:rPr>
              <a:t>Seán</a:t>
            </a:r>
            <a:r>
              <a:rPr lang="en-IE" sz="2800" b="1" dirty="0" smtClean="0">
                <a:solidFill>
                  <a:schemeClr val="accent2"/>
                </a:solidFill>
              </a:rPr>
              <a:t>?</a:t>
            </a:r>
          </a:p>
          <a:p>
            <a:pPr lvl="0"/>
            <a:endParaRPr lang="en-IE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2" y="644801"/>
            <a:ext cx="2160240" cy="13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4"/>
            <a:ext cx="1664707" cy="12217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5536" y="5373216"/>
            <a:ext cx="8496944" cy="936104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697182" y="1986424"/>
            <a:ext cx="3514778" cy="65048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395536" y="2780928"/>
            <a:ext cx="3528392" cy="64807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5184068" y="3284984"/>
            <a:ext cx="2556284" cy="516899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1403648" y="4077072"/>
            <a:ext cx="7200800" cy="64807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6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7737" r="31507" b="6251"/>
          <a:stretch/>
        </p:blipFill>
        <p:spPr bwMode="auto">
          <a:xfrm>
            <a:off x="2339752" y="319544"/>
            <a:ext cx="4905828" cy="62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339752" y="3465516"/>
            <a:ext cx="1872208" cy="8275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49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2551037" y="5085184"/>
            <a:ext cx="62441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71044" y="5366638"/>
            <a:ext cx="68182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25952" y="316142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3" y="305036"/>
            <a:ext cx="845205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19152" y="1023975"/>
            <a:ext cx="4552808" cy="1114138"/>
            <a:chOff x="419152" y="1023975"/>
            <a:chExt cx="4552808" cy="1114138"/>
          </a:xfrm>
        </p:grpSpPr>
        <p:grpSp>
          <p:nvGrpSpPr>
            <p:cNvPr id="13" name="Group 12"/>
            <p:cNvGrpSpPr/>
            <p:nvPr/>
          </p:nvGrpSpPr>
          <p:grpSpPr>
            <a:xfrm>
              <a:off x="419152" y="1124744"/>
              <a:ext cx="696464" cy="903005"/>
              <a:chOff x="419152" y="1124744"/>
              <a:chExt cx="696464" cy="90300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7544" y="1124744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9152" y="1196752"/>
                <a:ext cx="4780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188344" y="1023975"/>
              <a:ext cx="783616" cy="1114138"/>
              <a:chOff x="419152" y="1056820"/>
              <a:chExt cx="696464" cy="93202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67544" y="1056820"/>
                <a:ext cx="648072" cy="932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9152" y="1201355"/>
                <a:ext cx="476142" cy="695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1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298511" y="1023975"/>
            <a:ext cx="4552808" cy="1114138"/>
            <a:chOff x="419152" y="1124744"/>
            <a:chExt cx="4552808" cy="1018173"/>
          </a:xfrm>
        </p:grpSpPr>
        <p:grpSp>
          <p:nvGrpSpPr>
            <p:cNvPr id="35" name="Group 34"/>
            <p:cNvGrpSpPr/>
            <p:nvPr/>
          </p:nvGrpSpPr>
          <p:grpSpPr>
            <a:xfrm>
              <a:off x="419152" y="1124744"/>
              <a:ext cx="696464" cy="917315"/>
              <a:chOff x="419152" y="1124744"/>
              <a:chExt cx="696464" cy="91731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67544" y="1124744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9152" y="1282639"/>
                <a:ext cx="535724" cy="759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2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88344" y="1170978"/>
              <a:ext cx="783616" cy="971939"/>
              <a:chOff x="419152" y="1179793"/>
              <a:chExt cx="696464" cy="81306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67544" y="1179793"/>
                <a:ext cx="648072" cy="8130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9152" y="1273202"/>
                <a:ext cx="476142" cy="635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2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215493" y="1023977"/>
            <a:ext cx="4552808" cy="1077196"/>
            <a:chOff x="419152" y="1026109"/>
            <a:chExt cx="4552808" cy="1077196"/>
          </a:xfrm>
        </p:grpSpPr>
        <p:grpSp>
          <p:nvGrpSpPr>
            <p:cNvPr id="42" name="Group 41"/>
            <p:cNvGrpSpPr/>
            <p:nvPr/>
          </p:nvGrpSpPr>
          <p:grpSpPr>
            <a:xfrm>
              <a:off x="419152" y="1124744"/>
              <a:ext cx="696464" cy="905137"/>
              <a:chOff x="419152" y="1124744"/>
              <a:chExt cx="696464" cy="9051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67544" y="1124744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19152" y="1198884"/>
                <a:ext cx="5357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3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188344" y="1026109"/>
              <a:ext cx="783616" cy="1077196"/>
              <a:chOff x="419152" y="1058604"/>
              <a:chExt cx="696464" cy="90111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67544" y="1058604"/>
                <a:ext cx="648072" cy="90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19152" y="1203137"/>
                <a:ext cx="476142" cy="695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040313" y="1069310"/>
            <a:ext cx="4552808" cy="1063548"/>
            <a:chOff x="419152" y="1069310"/>
            <a:chExt cx="4552808" cy="1063548"/>
          </a:xfrm>
        </p:grpSpPr>
        <p:grpSp>
          <p:nvGrpSpPr>
            <p:cNvPr id="49" name="Group 48"/>
            <p:cNvGrpSpPr/>
            <p:nvPr/>
          </p:nvGrpSpPr>
          <p:grpSpPr>
            <a:xfrm>
              <a:off x="419152" y="1124744"/>
              <a:ext cx="696464" cy="903005"/>
              <a:chOff x="419152" y="1124744"/>
              <a:chExt cx="696464" cy="90300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67544" y="1124744"/>
                <a:ext cx="64807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9152" y="1196752"/>
                <a:ext cx="5357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4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188344" y="1069310"/>
              <a:ext cx="783616" cy="1063548"/>
              <a:chOff x="419152" y="1094744"/>
              <a:chExt cx="696464" cy="88969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67544" y="1094744"/>
                <a:ext cx="648072" cy="889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9152" y="1201354"/>
                <a:ext cx="476142" cy="695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r>
                  <a:rPr lang="en-IE" sz="2400" b="1" dirty="0" smtClean="0">
                    <a:solidFill>
                      <a:srgbClr val="FF0000"/>
                    </a:solidFill>
                  </a:rPr>
                  <a:t> 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4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19152" y="1023975"/>
            <a:ext cx="8185296" cy="2155902"/>
            <a:chOff x="419152" y="1023975"/>
            <a:chExt cx="8185296" cy="2155902"/>
          </a:xfrm>
        </p:grpSpPr>
        <p:sp>
          <p:nvSpPr>
            <p:cNvPr id="8" name="Rectangle 7"/>
            <p:cNvSpPr/>
            <p:nvPr/>
          </p:nvSpPr>
          <p:spPr>
            <a:xfrm>
              <a:off x="467543" y="2132856"/>
              <a:ext cx="830967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152" y="2348880"/>
              <a:ext cx="478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93500" y="1023975"/>
              <a:ext cx="810948" cy="1036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87466" y="1196752"/>
              <a:ext cx="5357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r>
                <a:rPr lang="en-IE" sz="2400" b="1" dirty="0" smtClean="0">
                  <a:solidFill>
                    <a:srgbClr val="FF0000"/>
                  </a:solidFill>
                </a:rPr>
                <a:t> 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6134" y="2060848"/>
            <a:ext cx="3693932" cy="1096683"/>
            <a:chOff x="1336134" y="2132856"/>
            <a:chExt cx="3693932" cy="979180"/>
          </a:xfrm>
        </p:grpSpPr>
        <p:sp>
          <p:nvSpPr>
            <p:cNvPr id="58" name="Rectangle 57"/>
            <p:cNvSpPr/>
            <p:nvPr/>
          </p:nvSpPr>
          <p:spPr>
            <a:xfrm>
              <a:off x="1336134" y="2168859"/>
              <a:ext cx="830967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62523" y="2370075"/>
              <a:ext cx="535724" cy="741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r>
                <a:rPr lang="en-IE" sz="2400" b="1" dirty="0" smtClean="0">
                  <a:solidFill>
                    <a:srgbClr val="FF0000"/>
                  </a:solidFill>
                </a:rPr>
                <a:t> 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9099" y="2132856"/>
              <a:ext cx="830967" cy="900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05169" y="2370075"/>
              <a:ext cx="535724" cy="741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r>
                <a:rPr lang="en-IE" sz="2400" b="1" dirty="0" smtClean="0">
                  <a:solidFill>
                    <a:srgbClr val="FF0000"/>
                  </a:solidFill>
                </a:rPr>
                <a:t> 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78367" y="2132856"/>
            <a:ext cx="3693932" cy="1047021"/>
            <a:chOff x="1336134" y="2132856"/>
            <a:chExt cx="3693932" cy="934839"/>
          </a:xfrm>
        </p:grpSpPr>
        <p:sp>
          <p:nvSpPr>
            <p:cNvPr id="65" name="Rectangle 64"/>
            <p:cNvSpPr/>
            <p:nvPr/>
          </p:nvSpPr>
          <p:spPr>
            <a:xfrm>
              <a:off x="1336134" y="2168859"/>
              <a:ext cx="830967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62523" y="2325734"/>
              <a:ext cx="546945" cy="741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r>
                <a:rPr lang="en-IE" sz="2400" b="1" dirty="0" smtClean="0">
                  <a:solidFill>
                    <a:srgbClr val="FF0000"/>
                  </a:solidFill>
                </a:rPr>
                <a:t> 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 7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99099" y="2132856"/>
              <a:ext cx="830967" cy="900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05169" y="2299291"/>
              <a:ext cx="478016" cy="741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7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23488" y="2060849"/>
            <a:ext cx="3693932" cy="1119028"/>
            <a:chOff x="1336134" y="2053534"/>
            <a:chExt cx="3693932" cy="999131"/>
          </a:xfrm>
        </p:grpSpPr>
        <p:sp>
          <p:nvSpPr>
            <p:cNvPr id="70" name="Rectangle 69"/>
            <p:cNvSpPr/>
            <p:nvPr/>
          </p:nvSpPr>
          <p:spPr>
            <a:xfrm>
              <a:off x="1336134" y="2089536"/>
              <a:ext cx="830967" cy="94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62523" y="2310704"/>
              <a:ext cx="535724" cy="741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r>
                <a:rPr lang="en-IE" sz="2400" b="1" dirty="0" smtClean="0">
                  <a:solidFill>
                    <a:srgbClr val="FF0000"/>
                  </a:solidFill>
                </a:rPr>
                <a:t> 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8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99099" y="2053534"/>
              <a:ext cx="830967" cy="979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05169" y="2284260"/>
              <a:ext cx="478016" cy="741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8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6595" y="2132856"/>
            <a:ext cx="7283757" cy="2028076"/>
            <a:chOff x="456595" y="2132856"/>
            <a:chExt cx="7283757" cy="2028076"/>
          </a:xfrm>
        </p:grpSpPr>
        <p:grpSp>
          <p:nvGrpSpPr>
            <p:cNvPr id="20" name="Group 19"/>
            <p:cNvGrpSpPr/>
            <p:nvPr/>
          </p:nvGrpSpPr>
          <p:grpSpPr>
            <a:xfrm>
              <a:off x="456595" y="3140968"/>
              <a:ext cx="830967" cy="1019964"/>
              <a:chOff x="456595" y="3140968"/>
              <a:chExt cx="830967" cy="101996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56595" y="3140968"/>
                <a:ext cx="830967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57226" y="3329935"/>
                <a:ext cx="4780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9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909385" y="2132856"/>
              <a:ext cx="830967" cy="1019964"/>
              <a:chOff x="456595" y="3140968"/>
              <a:chExt cx="830967" cy="101996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456595" y="3140968"/>
                <a:ext cx="830967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57226" y="3329935"/>
                <a:ext cx="4780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9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287561" y="3084103"/>
            <a:ext cx="830967" cy="1017404"/>
            <a:chOff x="1310780" y="3140968"/>
            <a:chExt cx="830967" cy="1017404"/>
          </a:xfrm>
        </p:grpSpPr>
        <p:sp>
          <p:nvSpPr>
            <p:cNvPr id="75" name="Rectangle 74"/>
            <p:cNvSpPr/>
            <p:nvPr/>
          </p:nvSpPr>
          <p:spPr>
            <a:xfrm>
              <a:off x="1310780" y="3140968"/>
              <a:ext cx="830967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31640" y="3327375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80990" y="3135753"/>
            <a:ext cx="830967" cy="1042638"/>
            <a:chOff x="2080990" y="3128720"/>
            <a:chExt cx="830967" cy="932886"/>
          </a:xfrm>
        </p:grpSpPr>
        <p:sp>
          <p:nvSpPr>
            <p:cNvPr id="76" name="Rectangle 75"/>
            <p:cNvSpPr/>
            <p:nvPr/>
          </p:nvSpPr>
          <p:spPr>
            <a:xfrm>
              <a:off x="2080990" y="3128720"/>
              <a:ext cx="830967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195736" y="3318083"/>
              <a:ext cx="564578" cy="743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11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52667" y="3168225"/>
            <a:ext cx="801788" cy="1027410"/>
            <a:chOff x="3052667" y="3157802"/>
            <a:chExt cx="801788" cy="919559"/>
          </a:xfrm>
        </p:grpSpPr>
        <p:sp>
          <p:nvSpPr>
            <p:cNvPr id="77" name="Rectangle 76"/>
            <p:cNvSpPr/>
            <p:nvPr/>
          </p:nvSpPr>
          <p:spPr>
            <a:xfrm>
              <a:off x="3135902" y="3157802"/>
              <a:ext cx="718553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052667" y="3333597"/>
              <a:ext cx="564578" cy="743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12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88812" y="4221088"/>
            <a:ext cx="830967" cy="1008112"/>
            <a:chOff x="1288812" y="4221088"/>
            <a:chExt cx="830967" cy="1008112"/>
          </a:xfrm>
        </p:grpSpPr>
        <p:sp>
          <p:nvSpPr>
            <p:cNvPr id="79" name="Rectangle 78"/>
            <p:cNvSpPr/>
            <p:nvPr/>
          </p:nvSpPr>
          <p:spPr>
            <a:xfrm>
              <a:off x="1288812" y="4221088"/>
              <a:ext cx="830967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46903" y="4254187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14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6594" y="3135752"/>
            <a:ext cx="6407359" cy="1949432"/>
            <a:chOff x="456594" y="3135752"/>
            <a:chExt cx="6407359" cy="1949432"/>
          </a:xfrm>
        </p:grpSpPr>
        <p:grpSp>
          <p:nvGrpSpPr>
            <p:cNvPr id="33" name="Group 32"/>
            <p:cNvGrpSpPr/>
            <p:nvPr/>
          </p:nvGrpSpPr>
          <p:grpSpPr>
            <a:xfrm>
              <a:off x="456594" y="4221088"/>
              <a:ext cx="830967" cy="864096"/>
              <a:chOff x="456594" y="4221088"/>
              <a:chExt cx="830967" cy="8640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56594" y="4221088"/>
                <a:ext cx="830967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69199" y="4221088"/>
                <a:ext cx="6335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13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984685" y="3135752"/>
              <a:ext cx="879268" cy="1022620"/>
              <a:chOff x="408293" y="4221088"/>
              <a:chExt cx="879268" cy="86409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456594" y="4221088"/>
                <a:ext cx="830967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08293" y="4375155"/>
                <a:ext cx="747555" cy="70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13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889313" y="3135752"/>
            <a:ext cx="713265" cy="1004895"/>
            <a:chOff x="6889313" y="3135752"/>
            <a:chExt cx="713265" cy="1004895"/>
          </a:xfrm>
        </p:grpSpPr>
        <p:sp>
          <p:nvSpPr>
            <p:cNvPr id="92" name="Rectangle 91"/>
            <p:cNvSpPr/>
            <p:nvPr/>
          </p:nvSpPr>
          <p:spPr>
            <a:xfrm>
              <a:off x="6909385" y="3135752"/>
              <a:ext cx="693193" cy="965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89313" y="3309650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err="1" smtClean="0">
                  <a:solidFill>
                    <a:srgbClr val="FF0000"/>
                  </a:solidFill>
                </a:rPr>
                <a:t>Lá</a:t>
              </a:r>
              <a:endParaRPr lang="en-IE" sz="2400" b="1" dirty="0">
                <a:solidFill>
                  <a:srgbClr val="FF0000"/>
                </a:solidFill>
              </a:endParaRPr>
            </a:p>
            <a:p>
              <a:r>
                <a:rPr lang="en-IE" sz="2400" b="1" dirty="0">
                  <a:solidFill>
                    <a:srgbClr val="FF0000"/>
                  </a:solidFill>
                </a:rPr>
                <a:t>  14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140406" y="3068961"/>
            <a:ext cx="6424737" cy="2069043"/>
            <a:chOff x="2140406" y="3068961"/>
            <a:chExt cx="6424737" cy="2069043"/>
          </a:xfrm>
        </p:grpSpPr>
        <p:grpSp>
          <p:nvGrpSpPr>
            <p:cNvPr id="122" name="Group 121"/>
            <p:cNvGrpSpPr/>
            <p:nvPr/>
          </p:nvGrpSpPr>
          <p:grpSpPr>
            <a:xfrm>
              <a:off x="2140406" y="4146441"/>
              <a:ext cx="836578" cy="991563"/>
              <a:chOff x="3203848" y="3805589"/>
              <a:chExt cx="836578" cy="991563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203848" y="3805589"/>
                <a:ext cx="836578" cy="991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214688" y="3913335"/>
                <a:ext cx="6335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15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728565" y="3068961"/>
              <a:ext cx="836578" cy="1152128"/>
              <a:chOff x="3203848" y="3805589"/>
              <a:chExt cx="836578" cy="991563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3203848" y="3805589"/>
                <a:ext cx="836578" cy="991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275856" y="3991507"/>
                <a:ext cx="633507" cy="715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400" b="1" dirty="0" err="1" smtClean="0">
                    <a:solidFill>
                      <a:srgbClr val="FF0000"/>
                    </a:solidFill>
                  </a:rPr>
                  <a:t>Lá</a:t>
                </a:r>
                <a:endParaRPr lang="en-IE" sz="2400" b="1" dirty="0">
                  <a:solidFill>
                    <a:srgbClr val="FF000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</a:rPr>
                  <a:t>  15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75656" y="476672"/>
            <a:ext cx="1376009" cy="475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Rectangle 97"/>
          <p:cNvSpPr/>
          <p:nvPr/>
        </p:nvSpPr>
        <p:spPr>
          <a:xfrm>
            <a:off x="5715712" y="476671"/>
            <a:ext cx="1376009" cy="475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115616" y="457315"/>
            <a:ext cx="147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 smtClean="0">
                <a:solidFill>
                  <a:schemeClr val="bg1"/>
                </a:solidFill>
                <a:latin typeface="Lucida Calligraphy" pitchFamily="66" charset="0"/>
              </a:rPr>
              <a:t>Seán</a:t>
            </a:r>
            <a:endParaRPr lang="en-IE" sz="3200" b="1" dirty="0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1422" y="408870"/>
            <a:ext cx="147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 smtClean="0">
                <a:solidFill>
                  <a:schemeClr val="bg1"/>
                </a:solidFill>
                <a:latin typeface="Lucida Calligraphy" pitchFamily="66" charset="0"/>
              </a:rPr>
              <a:t>Eoin</a:t>
            </a:r>
            <a:endParaRPr lang="en-IE" sz="3200" b="1" dirty="0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42" y="3157531"/>
            <a:ext cx="837718" cy="1063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62" y="3087334"/>
            <a:ext cx="8969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38" y="2080810"/>
            <a:ext cx="908050" cy="123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3.mm.bing.net/th?id=H.4747086475296902&amp;pid=15.1&amp;H=160&amp;W=1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5070"/>
          <a:stretch/>
        </p:blipFill>
        <p:spPr bwMode="auto">
          <a:xfrm>
            <a:off x="3333393" y="4637496"/>
            <a:ext cx="2030695" cy="16892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4631" r="54143" b="5276"/>
          <a:stretch/>
        </p:blipFill>
        <p:spPr bwMode="auto">
          <a:xfrm>
            <a:off x="279529" y="4010139"/>
            <a:ext cx="2637390" cy="25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3675" r="14570" b="3768"/>
          <a:stretch/>
        </p:blipFill>
        <p:spPr bwMode="auto">
          <a:xfrm>
            <a:off x="300458" y="332656"/>
            <a:ext cx="1810404" cy="1508761"/>
          </a:xfrm>
          <a:prstGeom prst="round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2221883" y="5717605"/>
            <a:ext cx="489814" cy="4556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43397"/>
              </p:ext>
            </p:extLst>
          </p:nvPr>
        </p:nvGraphicFramePr>
        <p:xfrm>
          <a:off x="2039888" y="1891864"/>
          <a:ext cx="5064225" cy="2185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88075"/>
                <a:gridCol w="1688075"/>
                <a:gridCol w="1688075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Lá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Seán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Eoin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80717" y="2304489"/>
            <a:ext cx="609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err="1" smtClean="0">
                <a:solidFill>
                  <a:prstClr val="black"/>
                </a:solidFill>
              </a:rPr>
              <a:t>Tús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2550" y="2304489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prstClr val="black"/>
                </a:solidFill>
              </a:rPr>
              <a:t>180c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0851" y="2304489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prstClr val="black"/>
                </a:solidFill>
              </a:rPr>
              <a:t>110c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9969" y="2780928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err="1" smtClean="0">
                <a:solidFill>
                  <a:prstClr val="black"/>
                </a:solidFill>
              </a:rPr>
              <a:t>Lá</a:t>
            </a:r>
            <a:r>
              <a:rPr lang="en-IE" sz="2400" b="1" dirty="0" smtClean="0">
                <a:solidFill>
                  <a:prstClr val="black"/>
                </a:solidFill>
              </a:rPr>
              <a:t> 1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2550" y="2780928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prstClr val="black"/>
                </a:solidFill>
              </a:rPr>
              <a:t>170c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0851" y="2780928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prstClr val="black"/>
                </a:solidFill>
              </a:rPr>
              <a:t>105c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9970" y="3183359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err="1" smtClean="0">
                <a:solidFill>
                  <a:prstClr val="black"/>
                </a:solidFill>
              </a:rPr>
              <a:t>Lá</a:t>
            </a:r>
            <a:r>
              <a:rPr lang="en-IE" sz="2400" b="1" dirty="0" smtClean="0">
                <a:solidFill>
                  <a:prstClr val="black"/>
                </a:solidFill>
              </a:rPr>
              <a:t> 2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2550" y="3183359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prstClr val="black"/>
                </a:solidFill>
              </a:rPr>
              <a:t>160c</a:t>
            </a:r>
            <a:endParaRPr lang="en-IE" sz="24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0851" y="3183359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prstClr val="black"/>
                </a:solidFill>
              </a:rPr>
              <a:t>100c</a:t>
            </a:r>
            <a:endParaRPr lang="en-IE" sz="2400" b="1" dirty="0">
              <a:solidFill>
                <a:prstClr val="black"/>
              </a:solidFill>
            </a:endParaRPr>
          </a:p>
        </p:txBody>
      </p:sp>
      <p:pic>
        <p:nvPicPr>
          <p:cNvPr id="18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0" t="13834"/>
          <a:stretch/>
        </p:blipFill>
        <p:spPr bwMode="auto">
          <a:xfrm>
            <a:off x="5657229" y="4122821"/>
            <a:ext cx="3060820" cy="24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r="32997" b="84770"/>
          <a:stretch/>
        </p:blipFill>
        <p:spPr bwMode="auto">
          <a:xfrm>
            <a:off x="7809471" y="3685311"/>
            <a:ext cx="898358" cy="4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8233119" y="4656345"/>
            <a:ext cx="489814" cy="4556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4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9" t="31939" r="537" b="52199"/>
          <a:stretch/>
        </p:blipFill>
        <p:spPr bwMode="auto">
          <a:xfrm>
            <a:off x="8239780" y="4637572"/>
            <a:ext cx="455691" cy="4556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2224202" y="5243065"/>
            <a:ext cx="489814" cy="4556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63963" r="68942" b="21390"/>
          <a:stretch/>
        </p:blipFill>
        <p:spPr bwMode="auto">
          <a:xfrm>
            <a:off x="2287469" y="5250323"/>
            <a:ext cx="411752" cy="4207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8235438" y="4181805"/>
            <a:ext cx="489814" cy="4556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9" t="31939" r="537" b="52199"/>
          <a:stretch/>
        </p:blipFill>
        <p:spPr bwMode="auto">
          <a:xfrm>
            <a:off x="8242099" y="4163032"/>
            <a:ext cx="455691" cy="4556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63963" r="68942" b="21390"/>
          <a:stretch/>
        </p:blipFill>
        <p:spPr bwMode="auto">
          <a:xfrm>
            <a:off x="2277892" y="5717605"/>
            <a:ext cx="411752" cy="4207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458" y="3932452"/>
            <a:ext cx="905202" cy="38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7809471" y="3701846"/>
            <a:ext cx="905202" cy="38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300458" y="2924944"/>
            <a:ext cx="153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err="1" smtClean="0"/>
              <a:t>Seán</a:t>
            </a:r>
            <a:endParaRPr lang="en-IE" sz="3600" b="1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220602" y="2908167"/>
            <a:ext cx="153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err="1" smtClean="0"/>
              <a:t>Eoin</a:t>
            </a:r>
            <a:endParaRPr lang="en-IE" sz="36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85576" y="764704"/>
            <a:ext cx="40626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err="1" smtClean="0"/>
              <a:t>Tarraing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Tábla</a:t>
            </a:r>
            <a:endParaRPr lang="en-IE" sz="4000" b="1" dirty="0" smtClean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7737" r="31507" b="6251"/>
          <a:stretch/>
        </p:blipFill>
        <p:spPr bwMode="auto">
          <a:xfrm>
            <a:off x="7775910" y="332656"/>
            <a:ext cx="999728" cy="128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1887E-6 L -0.12483 -0.07817 C -0.15104 -0.09551 -0.19011 -0.10476 -0.23073 -0.10476 C -0.27726 -0.10476 -0.31441 -0.09551 -0.34063 -0.07817 L -0.46528 -1.61887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-525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01944 -0.10566 C 0.02291 -0.12925 0.03489 -0.15052 0.05104 -0.16485 C 0.06979 -0.17988 0.08837 -0.18497 0.10607 -0.17919 L 0.18628 -0.15907 " pathEditMode="relative" rAng="-1955980" ptsTypes="FffFF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122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0.04532 L -0.15105 -0.11538 C -0.17865 -0.13133 -0.21754 -0.13411 -0.25591 -0.1244 C -0.30018 -0.11492 -0.33403 -0.09526 -0.35591 -0.06798 L -0.46164 0.05711 " pathEditMode="relative" rAng="-589194" ptsTypes="FffFF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141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278 L 0.02535 -0.13171 C 0.02882 -0.16203 0.04097 -0.18402 0.05851 -0.19421 C 0.07812 -0.20416 0.09774 -0.19976 0.11649 -0.18101 L 0.20226 -0.1037 " pathEditMode="relative" rAng="-1335534" ptsTypes="FffFF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9" y="1716476"/>
            <a:ext cx="6313395" cy="47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5576" y="764704"/>
            <a:ext cx="40626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err="1" smtClean="0"/>
              <a:t>Tarraing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Léaráid</a:t>
            </a:r>
            <a:endParaRPr lang="en-IE" sz="40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7737" r="31507" b="6251"/>
          <a:stretch/>
        </p:blipFill>
        <p:spPr bwMode="auto">
          <a:xfrm>
            <a:off x="7812360" y="395311"/>
            <a:ext cx="999728" cy="128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420888"/>
            <a:ext cx="368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err="1" smtClean="0">
                <a:solidFill>
                  <a:srgbClr val="C00000"/>
                </a:solidFill>
              </a:rPr>
              <a:t>Tabhair</a:t>
            </a:r>
            <a:r>
              <a:rPr lang="en-IE" sz="3600" b="1" dirty="0" smtClean="0">
                <a:solidFill>
                  <a:srgbClr val="C00000"/>
                </a:solidFill>
              </a:rPr>
              <a:t> </a:t>
            </a:r>
            <a:r>
              <a:rPr lang="en-IE" sz="3600" b="1" dirty="0" err="1" smtClean="0">
                <a:solidFill>
                  <a:srgbClr val="C00000"/>
                </a:solidFill>
              </a:rPr>
              <a:t>athchuairt</a:t>
            </a:r>
            <a:r>
              <a:rPr lang="en-IE" sz="3600" b="1" dirty="0" smtClean="0">
                <a:solidFill>
                  <a:srgbClr val="C00000"/>
                </a:solidFill>
              </a:rPr>
              <a:t> </a:t>
            </a:r>
            <a:r>
              <a:rPr lang="en-IE" sz="3600" b="1" dirty="0" err="1" smtClean="0">
                <a:solidFill>
                  <a:srgbClr val="C00000"/>
                </a:solidFill>
              </a:rPr>
              <a:t>ar</a:t>
            </a:r>
            <a:r>
              <a:rPr lang="en-IE" sz="3600" b="1" dirty="0" smtClean="0">
                <a:solidFill>
                  <a:srgbClr val="C00000"/>
                </a:solidFill>
              </a:rPr>
              <a:t> an </a:t>
            </a:r>
            <a:r>
              <a:rPr lang="en-IE" sz="3600" b="1" dirty="0" err="1" smtClean="0">
                <a:solidFill>
                  <a:srgbClr val="C00000"/>
                </a:solidFill>
              </a:rPr>
              <a:t>Tábla</a:t>
            </a:r>
            <a:endParaRPr lang="en-IE" sz="3600" b="1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9432256"/>
                  </p:ext>
                </p:extLst>
              </p:nvPr>
            </p:nvGraphicFramePr>
            <p:xfrm>
              <a:off x="899592" y="1196752"/>
              <a:ext cx="7776864" cy="41890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3031"/>
                    <a:gridCol w="2393393"/>
                    <a:gridCol w="720080"/>
                    <a:gridCol w="324036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800" b="1" i="1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dirty="0" smtClean="0">
                              <a:latin typeface="Angelina" pitchFamily="2" charset="0"/>
                            </a:rPr>
                            <a:t>110 - 5x</a:t>
                          </a:r>
                          <a:endParaRPr lang="en-IE" sz="2800" b="1" dirty="0" smtClean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dirty="0" smtClean="0">
                              <a:latin typeface="Angelina" pitchFamily="2" charset="0"/>
                            </a:rPr>
                            <a:t>180 - 10x</a:t>
                          </a:r>
                          <a:endParaRPr lang="en-IE" sz="2800" b="1" dirty="0" smtClean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13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(13)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45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(13)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14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(14)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40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(14)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40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(15)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35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(15)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30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16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(16)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30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(16)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20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17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(17)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25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(17)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10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110 - 5 (18)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20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180 - 10 (18)</a:t>
                          </a:r>
                          <a14:m>
                            <m:oMath xmlns:m="http://schemas.openxmlformats.org/officeDocument/2006/math">
                              <m:r>
                                <a:rPr lang="en-IE" sz="28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 0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19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3157968"/>
                  </p:ext>
                </p:extLst>
              </p:nvPr>
            </p:nvGraphicFramePr>
            <p:xfrm>
              <a:off x="899592" y="1196752"/>
              <a:ext cx="7776864" cy="41890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3031"/>
                    <a:gridCol w="2393393"/>
                    <a:gridCol w="720080"/>
                    <a:gridCol w="324036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9" t="-11765" r="-447639" b="-74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dirty="0" smtClean="0">
                              <a:latin typeface="Angelina" pitchFamily="2" charset="0"/>
                            </a:rPr>
                            <a:t>110 - 5x</a:t>
                          </a:r>
                          <a:endParaRPr lang="en-IE" sz="2800" b="1" dirty="0" smtClean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800" dirty="0" smtClean="0">
                              <a:latin typeface="Angelina" pitchFamily="2" charset="0"/>
                            </a:rPr>
                            <a:t>180 - 10x</a:t>
                          </a:r>
                          <a:endParaRPr lang="en-IE" sz="2800" b="1" dirty="0" smtClean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1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13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9542" t="-103261" r="-165394" b="-585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301" t="-103261" r="-188" b="-58587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14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9542" t="-220000" r="-165394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301" t="-220000" r="-188" b="-5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15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9542" t="-316279" r="-165394" b="-4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301" t="-316279" r="-188" b="-42790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16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9542" t="-421176" r="-165394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301" t="-421176" r="-188" b="-3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17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9542" t="-521176" r="-165394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301" t="-521176" r="-188" b="-2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18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9542" t="-621176" r="-16539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0301" t="-621176" r="-188" b="-13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b="1" dirty="0" smtClean="0">
                              <a:latin typeface="Angelina" pitchFamily="2" charset="0"/>
                            </a:rPr>
                            <a:t>19</a:t>
                          </a:r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800" b="1" dirty="0">
                            <a:latin typeface="Angelina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4" name="Picture 6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50000" b="20000"/>
          <a:stretch/>
        </p:blipFill>
        <p:spPr bwMode="auto">
          <a:xfrm>
            <a:off x="395592" y="2780984"/>
            <a:ext cx="504000" cy="504000"/>
          </a:xfrm>
          <a:prstGeom prst="roundRect">
            <a:avLst>
              <a:gd name="adj" fmla="val 27263"/>
            </a:avLst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000" b="20000"/>
          <a:stretch/>
        </p:blipFill>
        <p:spPr bwMode="auto">
          <a:xfrm>
            <a:off x="395592" y="1700808"/>
            <a:ext cx="504000" cy="504000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000" b="20000"/>
          <a:stretch/>
        </p:blipFill>
        <p:spPr bwMode="auto">
          <a:xfrm>
            <a:off x="395592" y="2240936"/>
            <a:ext cx="504000" cy="504000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50000" b="20000"/>
          <a:stretch/>
        </p:blipFill>
        <p:spPr bwMode="auto">
          <a:xfrm>
            <a:off x="395592" y="3284984"/>
            <a:ext cx="504000" cy="504000"/>
          </a:xfrm>
          <a:prstGeom prst="roundRect">
            <a:avLst>
              <a:gd name="adj" fmla="val 27263"/>
            </a:avLst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50000" b="20000"/>
          <a:stretch/>
        </p:blipFill>
        <p:spPr bwMode="auto">
          <a:xfrm>
            <a:off x="395592" y="4293096"/>
            <a:ext cx="504000" cy="504000"/>
          </a:xfrm>
          <a:prstGeom prst="roundRect">
            <a:avLst>
              <a:gd name="adj" fmla="val 27263"/>
            </a:avLst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ts4.mm.bing.net/th?id=H.4734042662569043&amp;pid=15.1&amp;H=160&amp;W=15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50000" b="20000"/>
          <a:stretch/>
        </p:blipFill>
        <p:spPr bwMode="auto">
          <a:xfrm>
            <a:off x="395592" y="3789040"/>
            <a:ext cx="504000" cy="504000"/>
          </a:xfrm>
          <a:prstGeom prst="roundRect">
            <a:avLst>
              <a:gd name="adj" fmla="val 27263"/>
            </a:avLst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77067" y="275134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n-IE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67" y="2751346"/>
                <a:ext cx="58541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78671" y="2270174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IE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71" y="2270174"/>
                <a:ext cx="58381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88024" y="171424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en-IE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14246"/>
                <a:ext cx="58541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6136" y="4882203"/>
                <a:ext cx="23214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𝑫𝒐</m:t>
                      </m:r>
                      <m:r>
                        <a:rPr lang="en-I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𝑫𝒉</m:t>
                      </m:r>
                      <m:r>
                        <a:rPr lang="en-I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é</m:t>
                      </m:r>
                      <m:r>
                        <a:rPr lang="en-I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𝒂𝒏𝒕𝒂</m:t>
                      </m:r>
                    </m:oMath>
                  </m:oMathPara>
                </a14:m>
                <a:endParaRPr lang="en-IE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882203"/>
                <a:ext cx="232146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88024" y="378904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n-IE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789040"/>
                <a:ext cx="58541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73467" y="4298454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n-IE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467" y="4298454"/>
                <a:ext cx="585417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88024" y="3284984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n-IE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284984"/>
                <a:ext cx="58541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31640" y="62068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latin typeface="Lucida Calligraphy" pitchFamily="66" charset="0"/>
              </a:rPr>
              <a:t>    </a:t>
            </a:r>
            <a:r>
              <a:rPr lang="en-IE" sz="3200" b="1" dirty="0" err="1" smtClean="0">
                <a:solidFill>
                  <a:srgbClr val="0070C0"/>
                </a:solidFill>
                <a:latin typeface="Lucida Calligraphy" pitchFamily="66" charset="0"/>
              </a:rPr>
              <a:t>Eoin</a:t>
            </a:r>
            <a:endParaRPr lang="en-IE" sz="3200" b="1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3441" y="63979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 smtClean="0">
                <a:solidFill>
                  <a:srgbClr val="C00000"/>
                </a:solidFill>
                <a:latin typeface="Lucida Calligraphy" pitchFamily="66" charset="0"/>
              </a:rPr>
              <a:t>Seán</a:t>
            </a:r>
            <a:endParaRPr lang="en-IE" sz="2800" b="1" dirty="0" smtClean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/>
          <a:stretch/>
        </p:blipFill>
        <p:spPr bwMode="auto">
          <a:xfrm>
            <a:off x="611560" y="628538"/>
            <a:ext cx="8064896" cy="57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/>
          <a:stretch/>
        </p:blipFill>
        <p:spPr bwMode="auto">
          <a:xfrm>
            <a:off x="899592" y="980728"/>
            <a:ext cx="76922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7737" r="31507" b="6251"/>
          <a:stretch/>
        </p:blipFill>
        <p:spPr bwMode="auto">
          <a:xfrm>
            <a:off x="2339752" y="319544"/>
            <a:ext cx="4905828" cy="62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/>
          <a:stretch/>
        </p:blipFill>
        <p:spPr bwMode="auto">
          <a:xfrm>
            <a:off x="395536" y="404664"/>
            <a:ext cx="8280920" cy="60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2008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nie\Pictures\2013-01-07 john nd owen\john nd owen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C:\Users\Jillian\Desktop\annie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6564" b="27284"/>
          <a:stretch/>
        </p:blipFill>
        <p:spPr bwMode="auto">
          <a:xfrm>
            <a:off x="827748" y="837000"/>
            <a:ext cx="7488504" cy="518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8" cy="5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76464" cy="40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2068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err="1" smtClean="0">
                <a:solidFill>
                  <a:srgbClr val="C00000"/>
                </a:solidFill>
              </a:rPr>
              <a:t>Uimhirchórais</a:t>
            </a:r>
            <a:endParaRPr lang="en-IE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84" y="3637012"/>
            <a:ext cx="6591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4398"/>
            <a:ext cx="6591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46" y="1804814"/>
            <a:ext cx="6591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131840" y="2071134"/>
            <a:ext cx="2016224" cy="133730"/>
            <a:chOff x="3131840" y="2647198"/>
            <a:chExt cx="2016224" cy="133730"/>
          </a:xfrm>
        </p:grpSpPr>
        <p:sp>
          <p:nvSpPr>
            <p:cNvPr id="14" name="Oval 13"/>
            <p:cNvSpPr/>
            <p:nvPr/>
          </p:nvSpPr>
          <p:spPr>
            <a:xfrm>
              <a:off x="3131840" y="2647198"/>
              <a:ext cx="144016" cy="133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63888" y="2647199"/>
              <a:ext cx="144016" cy="133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56502" y="2647199"/>
              <a:ext cx="144016" cy="133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04048" y="2647199"/>
              <a:ext cx="144016" cy="133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067944" y="2647199"/>
              <a:ext cx="144016" cy="133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31840" y="2914657"/>
            <a:ext cx="2880320" cy="154303"/>
            <a:chOff x="3131840" y="3490721"/>
            <a:chExt cx="2880320" cy="154303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275856" y="3573015"/>
              <a:ext cx="2736304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131840" y="3490721"/>
              <a:ext cx="144016" cy="1543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31840" y="3918560"/>
            <a:ext cx="2880320" cy="144016"/>
            <a:chOff x="3131840" y="4725144"/>
            <a:chExt cx="2880320" cy="144016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275856" y="4797151"/>
              <a:ext cx="2736304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131840" y="4725144"/>
              <a:ext cx="144016" cy="14401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557ED-D0A1-4DF1-9AB3-8B7688924E59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  <p:grpSp>
        <p:nvGrpSpPr>
          <p:cNvPr id="25" name="Group 24"/>
          <p:cNvGrpSpPr/>
          <p:nvPr/>
        </p:nvGrpSpPr>
        <p:grpSpPr>
          <a:xfrm>
            <a:off x="5492606" y="2076335"/>
            <a:ext cx="1512168" cy="154303"/>
            <a:chOff x="3131840" y="3490721"/>
            <a:chExt cx="1512168" cy="154303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275856" y="3567872"/>
              <a:ext cx="1368152" cy="514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131840" y="3490721"/>
              <a:ext cx="144016" cy="1543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869160"/>
            <a:ext cx="7258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518303" y="4948750"/>
            <a:ext cx="2880320" cy="144016"/>
            <a:chOff x="3131840" y="4725144"/>
            <a:chExt cx="2880320" cy="144016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275856" y="4797151"/>
              <a:ext cx="2736304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131840" y="4725144"/>
              <a:ext cx="144016" cy="14401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10800000">
            <a:off x="771882" y="4945100"/>
            <a:ext cx="2520016" cy="144016"/>
            <a:chOff x="3131840" y="4725144"/>
            <a:chExt cx="2520016" cy="14401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3275856" y="4797151"/>
              <a:ext cx="237600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131840" y="4725144"/>
              <a:ext cx="144016" cy="14401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43608" y="1484784"/>
                <a:ext cx="8424936" cy="3744416"/>
              </a:xfrm>
            </p:spPr>
            <p:txBody>
              <a:bodyPr/>
              <a:lstStyle/>
              <a:p>
                <a:r>
                  <a:rPr lang="en-GB" dirty="0" smtClean="0"/>
                  <a:t>Grafaigh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IE" dirty="0" err="1" smtClean="0"/>
                  <a:t>ar</a:t>
                </a:r>
                <a:r>
                  <a:rPr lang="en-IE" dirty="0" smtClean="0"/>
                  <a:t> an </a:t>
                </a:r>
                <a:r>
                  <a:rPr lang="en-IE" dirty="0" err="1" smtClean="0"/>
                  <a:t>uimhirlíne</a:t>
                </a:r>
                <a:endParaRPr lang="en-IE" dirty="0" smtClean="0"/>
              </a:p>
              <a:p>
                <a:pPr marL="0" indent="0">
                  <a:buNone/>
                </a:pPr>
                <a:r>
                  <a:rPr lang="en-GB" dirty="0" smtClean="0"/>
                  <a:t>              </a:t>
                </a:r>
                <a:endParaRPr lang="en-IE" dirty="0" smtClean="0"/>
              </a:p>
              <a:p>
                <a:r>
                  <a:rPr lang="en-GB" dirty="0" err="1" smtClean="0"/>
                  <a:t>Grafaigh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dirty="0" err="1" smtClean="0"/>
                  <a:t>ar</a:t>
                </a:r>
                <a:r>
                  <a:rPr lang="en-IE" dirty="0" smtClean="0"/>
                  <a:t> an </a:t>
                </a:r>
                <a:r>
                  <a:rPr lang="en-IE" dirty="0" err="1" smtClean="0"/>
                  <a:t>uimhirlíne</a:t>
                </a:r>
                <a:endParaRPr lang="en-IE" dirty="0" smtClean="0"/>
              </a:p>
              <a:p>
                <a:pPr marL="0" indent="0">
                  <a:buNone/>
                </a:pPr>
                <a:endParaRPr lang="en-IE" dirty="0" smtClean="0"/>
              </a:p>
              <a:p>
                <a:r>
                  <a:rPr lang="en-GB" dirty="0" err="1" smtClean="0"/>
                  <a:t>Grafaigh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E" dirty="0" err="1" smtClean="0"/>
                  <a:t>ar</a:t>
                </a:r>
                <a:r>
                  <a:rPr lang="en-IE" dirty="0" smtClean="0"/>
                  <a:t> an </a:t>
                </a:r>
                <a:r>
                  <a:rPr lang="en-IE" dirty="0" err="1" smtClean="0"/>
                  <a:t>uimhirlíne</a:t>
                </a:r>
                <a:endParaRPr lang="en-IE" dirty="0" smtClean="0"/>
              </a:p>
              <a:p>
                <a:pPr marL="0" indent="0">
                  <a:buNone/>
                </a:pPr>
                <a:endParaRPr lang="en-IE" dirty="0"/>
              </a:p>
              <a:p>
                <a:r>
                  <a:rPr lang="en-GB" dirty="0" err="1" smtClean="0"/>
                  <a:t>Grafaigh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2 ,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b="0" i="1" smtClean="0">
                        <a:latin typeface="Cambria Math"/>
                        <a:ea typeface="Cambria Math"/>
                      </a:rPr>
                      <m:t>&lt;−3,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IE" dirty="0" smtClean="0"/>
                  <a:t> </a:t>
                </a:r>
                <a:r>
                  <a:rPr lang="en-IE" dirty="0" err="1" smtClean="0"/>
                  <a:t>ar</a:t>
                </a:r>
                <a:r>
                  <a:rPr lang="en-IE" dirty="0" smtClean="0"/>
                  <a:t> an </a:t>
                </a:r>
                <a:r>
                  <a:rPr lang="en-IE" dirty="0" err="1" smtClean="0"/>
                  <a:t>uimhirlíne</a:t>
                </a:r>
                <a:endParaRPr lang="en-IE" dirty="0"/>
              </a:p>
              <a:p>
                <a:pPr marL="0" indent="0">
                  <a:buNone/>
                </a:pPr>
                <a:endParaRPr lang="en-IE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43608" y="1484784"/>
                <a:ext cx="8424936" cy="3744416"/>
              </a:xfrm>
              <a:blipFill rotWithShape="1">
                <a:blip r:embed="rId4"/>
                <a:stretch>
                  <a:fillRect l="-651" t="-130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 txBox="1">
            <a:spLocks/>
          </p:cNvSpPr>
          <p:nvPr/>
        </p:nvSpPr>
        <p:spPr bwMode="auto">
          <a:xfrm>
            <a:off x="755576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GB" smtClean="0"/>
              <a:t>Réitigh Éagothroime á nGrafadh ar an Uimhirlíne.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61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9223" r="4532" b="22065"/>
          <a:stretch/>
        </p:blipFill>
        <p:spPr bwMode="auto">
          <a:xfrm>
            <a:off x="971600" y="1916831"/>
            <a:ext cx="7417213" cy="27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48944"/>
            <a:ext cx="741682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5"/>
              </a:lnSpc>
              <a:spcAft>
                <a:spcPts val="570"/>
              </a:spcAft>
            </a:pPr>
            <a:r>
              <a:rPr lang="en-IE" sz="3600" dirty="0" err="1" smtClean="0">
                <a:solidFill>
                  <a:srgbClr val="B20737"/>
                </a:solidFill>
                <a:latin typeface="Arial Black"/>
                <a:ea typeface="Calibri"/>
                <a:cs typeface="Times New Roman"/>
              </a:rPr>
              <a:t>Réamheolas</a:t>
            </a:r>
            <a:endParaRPr lang="en-IE" sz="3600" dirty="0" smtClean="0">
              <a:solidFill>
                <a:srgbClr val="B20737"/>
              </a:solidFill>
              <a:latin typeface="Arial Black"/>
              <a:ea typeface="Calibri"/>
              <a:cs typeface="Times New Roman"/>
            </a:endParaRPr>
          </a:p>
          <a:p>
            <a:pPr>
              <a:lnSpc>
                <a:spcPts val="2255"/>
              </a:lnSpc>
              <a:spcAft>
                <a:spcPts val="570"/>
              </a:spcAft>
            </a:pPr>
            <a:endParaRPr lang="en-IE" sz="2400" dirty="0">
              <a:ea typeface="Calibri"/>
              <a:cs typeface="Times New Roman"/>
            </a:endParaRPr>
          </a:p>
          <a:p>
            <a:pPr>
              <a:lnSpc>
                <a:spcPts val="1115"/>
              </a:lnSpc>
              <a:spcAft>
                <a:spcPts val="285"/>
              </a:spcAft>
            </a:pPr>
            <a:r>
              <a:rPr lang="en-IE" b="1" dirty="0" err="1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Tá</a:t>
            </a:r>
            <a:r>
              <a:rPr lang="en-IE" b="1" dirty="0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réamheolas</a:t>
            </a:r>
            <a:r>
              <a:rPr lang="en-IE" b="1" dirty="0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ag</a:t>
            </a:r>
            <a:r>
              <a:rPr lang="en-IE" b="1" dirty="0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scoláirí</a:t>
            </a:r>
            <a:r>
              <a:rPr lang="en-IE" b="1" dirty="0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orthu</a:t>
            </a:r>
            <a:r>
              <a:rPr lang="en-IE" b="1" dirty="0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seo</a:t>
            </a:r>
            <a:r>
              <a:rPr lang="en-IE" b="1" spc="-30" dirty="0" smtClean="0">
                <a:solidFill>
                  <a:srgbClr val="B20737"/>
                </a:solidFill>
                <a:latin typeface="Arial"/>
                <a:ea typeface="Calibri"/>
                <a:cs typeface="Times New Roman"/>
              </a:rPr>
              <a:t>:</a:t>
            </a:r>
            <a:endParaRPr lang="en-IE" sz="2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285"/>
              </a:spcAft>
              <a:buFont typeface="Symbol"/>
              <a:buChar char=""/>
            </a:pP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Tacair</a:t>
            </a:r>
            <a:endParaRPr lang="en-IE" b="1" dirty="0"/>
          </a:p>
          <a:p>
            <a:pPr marL="342900" lvl="0" indent="-342900">
              <a:lnSpc>
                <a:spcPct val="150000"/>
              </a:lnSpc>
              <a:spcAft>
                <a:spcPts val="285"/>
              </a:spcAft>
              <a:buFont typeface="Symbol"/>
              <a:buChar char=""/>
            </a:pPr>
            <a:r>
              <a:rPr lang="en-IE" b="1" dirty="0" err="1" smtClean="0">
                <a:solidFill>
                  <a:schemeClr val="accent2"/>
                </a:solidFill>
              </a:rPr>
              <a:t>Uimhirchórais</a:t>
            </a:r>
            <a:endParaRPr lang="en-IE" b="1" dirty="0">
              <a:solidFill>
                <a:schemeClr val="accent2"/>
              </a:solidFill>
            </a:endParaRPr>
          </a:p>
          <a:p>
            <a:pPr marL="342900" lvl="0" indent="-342900">
              <a:lnSpc>
                <a:spcPct val="150000"/>
              </a:lnSpc>
              <a:spcAft>
                <a:spcPts val="285"/>
              </a:spcAft>
              <a:buFont typeface="Symbol"/>
              <a:buChar char=""/>
            </a:pP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Patrúin</a:t>
            </a:r>
            <a:r>
              <a:rPr lang="en-IE" b="1" dirty="0">
                <a:solidFill>
                  <a:srgbClr val="B20737"/>
                </a:solidFill>
                <a:latin typeface="Arial"/>
                <a:cs typeface="Times New Roman"/>
              </a:rPr>
              <a:t>: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comhlánú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táblaí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agus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tarraingt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grafanna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na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bpatrún</a:t>
            </a:r>
            <a:endParaRPr lang="en-IE" b="1" dirty="0"/>
          </a:p>
          <a:p>
            <a:pPr marL="342900" lvl="0" indent="-342900">
              <a:lnSpc>
                <a:spcPct val="150000"/>
              </a:lnSpc>
              <a:spcAft>
                <a:spcPts val="285"/>
              </a:spcAft>
              <a:buFont typeface="Symbol"/>
              <a:buChar char=""/>
            </a:pP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Cothromóidí</a:t>
            </a:r>
            <a:r>
              <a:rPr lang="en-IE" b="1" dirty="0" smtClean="0">
                <a:solidFill>
                  <a:srgbClr val="B20737"/>
                </a:solidFill>
                <a:latin typeface="Arial"/>
                <a:cs typeface="Times New Roman"/>
              </a:rPr>
              <a:t> </a:t>
            </a:r>
            <a:r>
              <a:rPr lang="en-IE" b="1" dirty="0" err="1" smtClean="0">
                <a:solidFill>
                  <a:srgbClr val="B20737"/>
                </a:solidFill>
                <a:latin typeface="Arial"/>
                <a:cs typeface="Times New Roman"/>
              </a:rPr>
              <a:t>líneacha</a:t>
            </a:r>
            <a:endParaRPr lang="en-IE" b="1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0446"/>
            <a:ext cx="2808313" cy="174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70446"/>
            <a:ext cx="2080296" cy="1618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248718"/>
            <a:ext cx="7404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Tá</a:t>
            </a:r>
            <a:r>
              <a:rPr lang="en-IE" sz="2400" dirty="0" smtClean="0"/>
              <a:t> 18 </a:t>
            </a:r>
            <a:r>
              <a:rPr lang="en-IE" sz="2400" dirty="0" err="1" smtClean="0"/>
              <a:t>mbonn</a:t>
            </a:r>
            <a:r>
              <a:rPr lang="en-IE" sz="2400" dirty="0" smtClean="0"/>
              <a:t> </a:t>
            </a:r>
            <a:r>
              <a:rPr lang="en-IE" sz="2400" dirty="0" err="1" smtClean="0"/>
              <a:t>deich</a:t>
            </a:r>
            <a:r>
              <a:rPr lang="en-IE" sz="2400" dirty="0" smtClean="0"/>
              <a:t> cent </a:t>
            </a:r>
            <a:r>
              <a:rPr lang="en-IE" sz="2400" dirty="0" err="1" smtClean="0"/>
              <a:t>ag</a:t>
            </a:r>
            <a:r>
              <a:rPr lang="en-IE" sz="2400" dirty="0" smtClean="0"/>
              <a:t> </a:t>
            </a:r>
            <a:r>
              <a:rPr lang="en-IE" sz="2400" dirty="0" err="1" smtClean="0"/>
              <a:t>Seán</a:t>
            </a:r>
            <a:r>
              <a:rPr lang="en-IE" sz="2400" dirty="0" smtClean="0"/>
              <a:t> </a:t>
            </a:r>
            <a:r>
              <a:rPr lang="en-IE" sz="2400" dirty="0" err="1" smtClean="0"/>
              <a:t>ina</a:t>
            </a:r>
            <a:r>
              <a:rPr lang="en-IE" sz="2400" dirty="0" smtClean="0"/>
              <a:t> </a:t>
            </a:r>
            <a:r>
              <a:rPr lang="en-IE" sz="2400" dirty="0" err="1" smtClean="0"/>
              <a:t>thiachóg</a:t>
            </a:r>
            <a:r>
              <a:rPr lang="en-IE" sz="2400" dirty="0" smtClean="0"/>
              <a:t> </a:t>
            </a:r>
            <a:r>
              <a:rPr lang="en-IE" sz="2400" dirty="0" err="1" smtClean="0"/>
              <a:t>agus</a:t>
            </a:r>
            <a:r>
              <a:rPr lang="en-IE" sz="2400" dirty="0" smtClean="0"/>
              <a:t> </a:t>
            </a:r>
            <a:r>
              <a:rPr lang="en-IE" sz="2400" dirty="0" err="1" smtClean="0"/>
              <a:t>tá</a:t>
            </a:r>
            <a:r>
              <a:rPr lang="en-IE" sz="2400" dirty="0" smtClean="0"/>
              <a:t> 22 </a:t>
            </a:r>
            <a:r>
              <a:rPr lang="en-IE" sz="2400" dirty="0" err="1" smtClean="0"/>
              <a:t>bonn</a:t>
            </a:r>
            <a:r>
              <a:rPr lang="en-IE" sz="2400" dirty="0" smtClean="0"/>
              <a:t> </a:t>
            </a:r>
            <a:r>
              <a:rPr lang="en-IE" sz="2400" dirty="0" err="1" smtClean="0"/>
              <a:t>cúig</a:t>
            </a:r>
            <a:r>
              <a:rPr lang="en-IE" sz="2400" dirty="0" smtClean="0"/>
              <a:t> cent </a:t>
            </a:r>
            <a:r>
              <a:rPr lang="en-IE" sz="2400" dirty="0" err="1" smtClean="0"/>
              <a:t>ag</a:t>
            </a:r>
            <a:r>
              <a:rPr lang="en-IE" sz="2400" dirty="0" smtClean="0"/>
              <a:t> </a:t>
            </a:r>
            <a:r>
              <a:rPr lang="en-IE" sz="2400" dirty="0" err="1" smtClean="0"/>
              <a:t>Eoin</a:t>
            </a:r>
            <a:r>
              <a:rPr lang="en-IE" sz="2400" dirty="0" smtClean="0"/>
              <a:t> </a:t>
            </a:r>
            <a:r>
              <a:rPr lang="en-IE" sz="2400" dirty="0" err="1" smtClean="0"/>
              <a:t>ina</a:t>
            </a:r>
            <a:r>
              <a:rPr lang="en-IE" sz="2400" dirty="0" smtClean="0"/>
              <a:t> </a:t>
            </a:r>
            <a:r>
              <a:rPr lang="en-IE" sz="2400" dirty="0" err="1" smtClean="0"/>
              <a:t>thiachóg</a:t>
            </a:r>
            <a:r>
              <a:rPr lang="en-IE" sz="2400" dirty="0" smtClean="0"/>
              <a:t>.</a:t>
            </a:r>
          </a:p>
          <a:p>
            <a:endParaRPr lang="en-IE" sz="2400" dirty="0" smtClean="0"/>
          </a:p>
          <a:p>
            <a:r>
              <a:rPr lang="en-IE" sz="2400" dirty="0" err="1" smtClean="0"/>
              <a:t>Beartaíonn</a:t>
            </a:r>
            <a:r>
              <a:rPr lang="en-IE" sz="2400" dirty="0" smtClean="0"/>
              <a:t> </a:t>
            </a:r>
            <a:r>
              <a:rPr lang="en-IE" sz="2400" dirty="0" err="1" smtClean="0"/>
              <a:t>siad</a:t>
            </a:r>
            <a:r>
              <a:rPr lang="en-IE" sz="2400" dirty="0" smtClean="0"/>
              <a:t> </a:t>
            </a:r>
            <a:r>
              <a:rPr lang="en-IE" sz="2400" dirty="0" err="1" smtClean="0"/>
              <a:t>ar</a:t>
            </a:r>
            <a:r>
              <a:rPr lang="en-IE" sz="2400" dirty="0" smtClean="0"/>
              <a:t> </a:t>
            </a:r>
            <a:r>
              <a:rPr lang="en-IE" sz="2400" dirty="0" err="1" smtClean="0"/>
              <a:t>bhonn</a:t>
            </a:r>
            <a:r>
              <a:rPr lang="en-IE" sz="2400" dirty="0" smtClean="0"/>
              <a:t> </a:t>
            </a:r>
            <a:r>
              <a:rPr lang="en-IE" sz="2400" dirty="0" err="1" smtClean="0"/>
              <a:t>amháin</a:t>
            </a:r>
            <a:r>
              <a:rPr lang="en-IE" sz="2400" dirty="0" smtClean="0"/>
              <a:t> a </a:t>
            </a:r>
            <a:r>
              <a:rPr lang="en-IE" sz="2400" dirty="0" err="1" smtClean="0"/>
              <a:t>thógaint</a:t>
            </a:r>
            <a:r>
              <a:rPr lang="en-IE" sz="2400" dirty="0" smtClean="0"/>
              <a:t> as </a:t>
            </a:r>
            <a:r>
              <a:rPr lang="en-IE" sz="2400" dirty="0" err="1" smtClean="0"/>
              <a:t>gach</a:t>
            </a:r>
            <a:r>
              <a:rPr lang="en-IE" sz="2400" dirty="0" smtClean="0"/>
              <a:t> </a:t>
            </a:r>
            <a:r>
              <a:rPr lang="en-IE" sz="2400" dirty="0" err="1" smtClean="0"/>
              <a:t>tiachóg</a:t>
            </a:r>
            <a:r>
              <a:rPr lang="en-IE" sz="2400" dirty="0" smtClean="0"/>
              <a:t> </a:t>
            </a:r>
            <a:r>
              <a:rPr lang="en-IE" sz="2400" dirty="0" err="1" smtClean="0"/>
              <a:t>gach</a:t>
            </a:r>
            <a:r>
              <a:rPr lang="en-IE" sz="2400" dirty="0" smtClean="0"/>
              <a:t> </a:t>
            </a:r>
            <a:r>
              <a:rPr lang="en-IE" sz="2400" dirty="0" err="1" smtClean="0"/>
              <a:t>lá</a:t>
            </a:r>
            <a:r>
              <a:rPr lang="en-IE" sz="2400" dirty="0" smtClean="0"/>
              <a:t> </a:t>
            </a:r>
            <a:r>
              <a:rPr lang="en-IE" sz="2400" dirty="0" err="1" smtClean="0"/>
              <a:t>agus</a:t>
            </a:r>
            <a:r>
              <a:rPr lang="en-IE" sz="2400" dirty="0" smtClean="0"/>
              <a:t> </a:t>
            </a:r>
            <a:r>
              <a:rPr lang="en-IE" sz="2400" dirty="0" err="1" smtClean="0"/>
              <a:t>iad</a:t>
            </a:r>
            <a:r>
              <a:rPr lang="en-IE" sz="2400" dirty="0" smtClean="0"/>
              <a:t> a  </a:t>
            </a:r>
            <a:r>
              <a:rPr lang="en-IE" sz="2400" dirty="0" err="1" smtClean="0"/>
              <a:t>chur</a:t>
            </a:r>
            <a:r>
              <a:rPr lang="en-IE" sz="2400" dirty="0" smtClean="0"/>
              <a:t> </a:t>
            </a:r>
            <a:r>
              <a:rPr lang="en-IE" sz="2400" dirty="0" err="1" smtClean="0"/>
              <a:t>isteach</a:t>
            </a:r>
            <a:r>
              <a:rPr lang="en-IE" sz="2400" dirty="0" smtClean="0"/>
              <a:t> </a:t>
            </a:r>
            <a:r>
              <a:rPr lang="en-IE" sz="2400" dirty="0" err="1" smtClean="0"/>
              <a:t>i</a:t>
            </a:r>
            <a:r>
              <a:rPr lang="en-IE" sz="2400" dirty="0" smtClean="0"/>
              <a:t> </a:t>
            </a:r>
            <a:r>
              <a:rPr lang="en-IE" sz="2400" dirty="0" err="1" smtClean="0"/>
              <a:t>mbosca</a:t>
            </a:r>
            <a:r>
              <a:rPr lang="en-IE" sz="2400" dirty="0" smtClean="0"/>
              <a:t> </a:t>
            </a:r>
            <a:r>
              <a:rPr lang="en-IE" sz="2400" dirty="0" err="1" smtClean="0"/>
              <a:t>airgid</a:t>
            </a:r>
            <a:r>
              <a:rPr lang="en-IE" sz="2400" dirty="0" smtClean="0"/>
              <a:t> go </a:t>
            </a:r>
            <a:r>
              <a:rPr lang="en-IE" sz="2400" dirty="0" err="1" smtClean="0"/>
              <a:t>dtí</a:t>
            </a:r>
            <a:r>
              <a:rPr lang="en-IE" sz="2400" dirty="0" smtClean="0"/>
              <a:t> </a:t>
            </a:r>
            <a:r>
              <a:rPr lang="en-IE" sz="2400" dirty="0" err="1" smtClean="0"/>
              <a:t>nach</a:t>
            </a:r>
            <a:r>
              <a:rPr lang="en-IE" sz="2400" dirty="0" smtClean="0"/>
              <a:t> </a:t>
            </a:r>
            <a:r>
              <a:rPr lang="en-IE" sz="2400" dirty="0" err="1" smtClean="0"/>
              <a:t>mbíonn</a:t>
            </a:r>
            <a:r>
              <a:rPr lang="en-IE" sz="2400" dirty="0" smtClean="0"/>
              <a:t> </a:t>
            </a:r>
            <a:r>
              <a:rPr lang="en-IE" sz="2400" dirty="0" err="1" smtClean="0"/>
              <a:t>bonn</a:t>
            </a:r>
            <a:r>
              <a:rPr lang="en-IE" sz="2400" dirty="0" smtClean="0"/>
              <a:t> </a:t>
            </a:r>
            <a:r>
              <a:rPr lang="en-IE" sz="2400" dirty="0" err="1" smtClean="0"/>
              <a:t>ar</a:t>
            </a:r>
            <a:r>
              <a:rPr lang="en-IE" sz="2400" dirty="0" smtClean="0"/>
              <a:t> </a:t>
            </a:r>
            <a:r>
              <a:rPr lang="en-IE" sz="2400" dirty="0" err="1" smtClean="0"/>
              <a:t>bith</a:t>
            </a:r>
            <a:r>
              <a:rPr lang="en-IE" sz="2400" dirty="0" smtClean="0"/>
              <a:t> </a:t>
            </a:r>
            <a:r>
              <a:rPr lang="en-IE" sz="2400" dirty="0" err="1" smtClean="0"/>
              <a:t>fágtha</a:t>
            </a:r>
            <a:r>
              <a:rPr lang="en-IE" sz="2400" dirty="0" smtClean="0"/>
              <a:t> </a:t>
            </a:r>
            <a:r>
              <a:rPr lang="en-IE" sz="2400" dirty="0" err="1" smtClean="0"/>
              <a:t>ag</a:t>
            </a:r>
            <a:r>
              <a:rPr lang="en-IE" sz="2400" dirty="0" smtClean="0"/>
              <a:t> </a:t>
            </a:r>
            <a:r>
              <a:rPr lang="en-IE" sz="2400" dirty="0" err="1" smtClean="0"/>
              <a:t>duine</a:t>
            </a:r>
            <a:r>
              <a:rPr lang="en-IE" sz="2400" dirty="0" smtClean="0"/>
              <a:t> </a:t>
            </a:r>
            <a:r>
              <a:rPr lang="en-IE" sz="2400" dirty="0" err="1" smtClean="0"/>
              <a:t>acu</a:t>
            </a:r>
            <a:r>
              <a:rPr lang="en-IE" sz="2400" dirty="0" smtClean="0"/>
              <a:t> </a:t>
            </a:r>
            <a:r>
              <a:rPr lang="en-IE" sz="2400" dirty="0" err="1" smtClean="0"/>
              <a:t>ina</a:t>
            </a:r>
            <a:endParaRPr lang="en-IE" sz="2400" dirty="0" smtClean="0"/>
          </a:p>
          <a:p>
            <a:r>
              <a:rPr lang="en-IE" sz="2400" dirty="0" err="1" smtClean="0"/>
              <a:t>thiachóg</a:t>
            </a:r>
            <a:r>
              <a:rPr lang="en-IE" sz="2400" dirty="0" smtClean="0"/>
              <a:t>.</a:t>
            </a:r>
          </a:p>
          <a:p>
            <a:endParaRPr lang="en-IE" sz="2400" dirty="0" smtClean="0"/>
          </a:p>
          <a:p>
            <a:r>
              <a:rPr lang="en-IE" sz="2400" dirty="0" err="1" smtClean="0"/>
              <a:t>Cathain</a:t>
            </a:r>
            <a:r>
              <a:rPr lang="en-IE" sz="2400" dirty="0" smtClean="0"/>
              <a:t> a </a:t>
            </a:r>
            <a:r>
              <a:rPr lang="en-IE" sz="2400" dirty="0" err="1" smtClean="0"/>
              <a:t>bhíonn</a:t>
            </a:r>
            <a:r>
              <a:rPr lang="en-IE" sz="2400" dirty="0" smtClean="0"/>
              <a:t> </a:t>
            </a:r>
            <a:r>
              <a:rPr lang="en-IE" sz="2400" dirty="0" err="1" smtClean="0"/>
              <a:t>níos</a:t>
            </a:r>
            <a:r>
              <a:rPr lang="en-IE" sz="2400" dirty="0" smtClean="0"/>
              <a:t> </a:t>
            </a:r>
            <a:r>
              <a:rPr lang="en-IE" sz="2400" dirty="0" err="1" smtClean="0"/>
              <a:t>mó</a:t>
            </a:r>
            <a:r>
              <a:rPr lang="en-IE" sz="2400" dirty="0" smtClean="0"/>
              <a:t> </a:t>
            </a:r>
            <a:r>
              <a:rPr lang="en-IE" sz="2400" dirty="0" err="1" smtClean="0"/>
              <a:t>airgid</a:t>
            </a:r>
            <a:r>
              <a:rPr lang="en-IE" sz="2400" dirty="0" smtClean="0"/>
              <a:t> </a:t>
            </a:r>
            <a:r>
              <a:rPr lang="en-IE" sz="2400" dirty="0" err="1" smtClean="0"/>
              <a:t>ag</a:t>
            </a:r>
            <a:r>
              <a:rPr lang="en-IE" sz="2400" dirty="0" smtClean="0"/>
              <a:t> </a:t>
            </a:r>
            <a:r>
              <a:rPr lang="en-IE" sz="2400" dirty="0" err="1" smtClean="0"/>
              <a:t>Eoin</a:t>
            </a:r>
            <a:r>
              <a:rPr lang="en-IE" sz="2400" dirty="0" smtClean="0"/>
              <a:t> </a:t>
            </a:r>
            <a:r>
              <a:rPr lang="en-IE" sz="2400" dirty="0" err="1" smtClean="0"/>
              <a:t>ina</a:t>
            </a:r>
            <a:r>
              <a:rPr lang="en-IE" sz="2400" dirty="0" smtClean="0"/>
              <a:t> </a:t>
            </a:r>
            <a:r>
              <a:rPr lang="en-IE" sz="2400" dirty="0" err="1" smtClean="0"/>
              <a:t>thiachóg</a:t>
            </a:r>
            <a:r>
              <a:rPr lang="en-IE" sz="2400" dirty="0" smtClean="0"/>
              <a:t> </a:t>
            </a:r>
            <a:r>
              <a:rPr lang="en-IE" sz="2400" dirty="0" err="1" smtClean="0"/>
              <a:t>ná</a:t>
            </a:r>
            <a:r>
              <a:rPr lang="en-IE" sz="2400" dirty="0" smtClean="0"/>
              <a:t> </a:t>
            </a:r>
            <a:r>
              <a:rPr lang="en-IE" sz="2400" dirty="0" err="1" smtClean="0"/>
              <a:t>ag</a:t>
            </a:r>
            <a:r>
              <a:rPr lang="en-IE" sz="2400" dirty="0" smtClean="0"/>
              <a:t> </a:t>
            </a:r>
            <a:r>
              <a:rPr lang="en-IE" sz="2400" dirty="0" err="1" smtClean="0"/>
              <a:t>Seán</a:t>
            </a:r>
            <a:r>
              <a:rPr lang="en-IE" sz="2400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𝟏𝟎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5816" y="332656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  </a:t>
            </a:r>
            <a:r>
              <a:rPr lang="en-IE" sz="3600" b="1" dirty="0" err="1" smtClean="0">
                <a:solidFill>
                  <a:srgbClr val="0070C0"/>
                </a:solidFill>
                <a:latin typeface="Lucida Calligraphy" pitchFamily="66" charset="0"/>
              </a:rPr>
              <a:t>Eoin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smtClean="0">
                <a:latin typeface="Lucida Calligraphy" pitchFamily="66" charset="0"/>
              </a:rPr>
              <a:t>&gt;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Seán</a:t>
            </a:r>
            <a:endParaRPr lang="en-IE" sz="3600" b="1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11358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92280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5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𝟏𝟎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5816" y="332656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  </a:t>
            </a:r>
            <a:r>
              <a:rPr lang="en-IE" sz="3600" b="1" dirty="0" err="1" smtClean="0">
                <a:solidFill>
                  <a:srgbClr val="0070C0"/>
                </a:solidFill>
                <a:latin typeface="Lucida Calligraphy" pitchFamily="66" charset="0"/>
              </a:rPr>
              <a:t>Eoin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smtClean="0">
                <a:latin typeface="Lucida Calligraphy" pitchFamily="66" charset="0"/>
              </a:rPr>
              <a:t>&gt;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Seán</a:t>
            </a:r>
            <a:endParaRPr lang="en-IE" sz="3600" b="1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11358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92280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5374" y="1602378"/>
                <a:ext cx="3054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+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74" y="1602378"/>
                <a:ext cx="305404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7729" y="1916832"/>
                <a:ext cx="110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29" y="1916832"/>
                <a:ext cx="11031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27725" y="1916832"/>
                <a:ext cx="110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25" y="1916832"/>
                <a:ext cx="11031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0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𝟏𝟎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5816" y="332656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  </a:t>
            </a:r>
            <a:r>
              <a:rPr lang="en-IE" sz="3600" b="1" dirty="0" err="1" smtClean="0">
                <a:solidFill>
                  <a:srgbClr val="0070C0"/>
                </a:solidFill>
                <a:latin typeface="Lucida Calligraphy" pitchFamily="66" charset="0"/>
              </a:rPr>
              <a:t>Eoin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smtClean="0">
                <a:latin typeface="Lucida Calligraphy" pitchFamily="66" charset="0"/>
              </a:rPr>
              <a:t>&gt;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Seán</a:t>
            </a:r>
            <a:endParaRPr lang="en-IE" sz="3600" b="1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11358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92280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5374" y="1602378"/>
                <a:ext cx="3054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+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74" y="1602378"/>
                <a:ext cx="305404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7729" y="1916832"/>
                <a:ext cx="110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29" y="1916832"/>
                <a:ext cx="11031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27725" y="1916832"/>
                <a:ext cx="110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25" y="1916832"/>
                <a:ext cx="11031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8095" y="2328337"/>
                <a:ext cx="1767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𝟕𝟎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95" y="2328337"/>
                <a:ext cx="176759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83667" y="2668850"/>
                <a:ext cx="735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67" y="2668850"/>
                <a:ext cx="73558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3663" y="2668850"/>
                <a:ext cx="735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63" y="2668850"/>
                <a:ext cx="7355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5534" y="2879358"/>
                <a:ext cx="1474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𝟏𝟒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34" y="2879358"/>
                <a:ext cx="147425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5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−</m:t>
                      </m:r>
                      <m:r>
                        <a:rPr lang="en-IE" sz="2800" b="1" i="1" smtClean="0">
                          <a:latin typeface="Cambria Math"/>
                        </a:rPr>
                        <m:t>𝟏𝟎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58" y="954306"/>
                <a:ext cx="42988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5816" y="332656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  </a:t>
            </a:r>
            <a:r>
              <a:rPr lang="en-IE" sz="3600" b="1" dirty="0" err="1" smtClean="0">
                <a:solidFill>
                  <a:srgbClr val="0070C0"/>
                </a:solidFill>
                <a:latin typeface="Lucida Calligraphy" pitchFamily="66" charset="0"/>
              </a:rPr>
              <a:t>Eoin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smtClean="0">
                <a:latin typeface="Lucida Calligraphy" pitchFamily="66" charset="0"/>
              </a:rPr>
              <a:t>&gt;</a:t>
            </a:r>
            <a:r>
              <a:rPr lang="en-IE" sz="3600" b="1" dirty="0" smtClean="0">
                <a:solidFill>
                  <a:srgbClr val="0070C0"/>
                </a:solidFill>
                <a:latin typeface="Lucida Calligraphy" pitchFamily="66" charset="0"/>
              </a:rPr>
              <a:t> </a:t>
            </a:r>
            <a:r>
              <a:rPr lang="en-IE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Seán</a:t>
            </a:r>
            <a:endParaRPr lang="en-IE" sz="3600" b="1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11358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92280" y="1007150"/>
            <a:ext cx="0" cy="2277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146" y="1228690"/>
                <a:ext cx="11176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42" y="1228690"/>
                <a:ext cx="11176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5374" y="1602378"/>
                <a:ext cx="3054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𝟏𝟏𝟎</m:t>
                      </m:r>
                      <m:r>
                        <a:rPr lang="en-IE" sz="2800" b="1" i="1" smtClean="0">
                          <a:latin typeface="Cambria Math"/>
                        </a:rPr>
                        <m:t>+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𝟏𝟖𝟎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74" y="1602378"/>
                <a:ext cx="305404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7729" y="1916832"/>
                <a:ext cx="110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29" y="1916832"/>
                <a:ext cx="11031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27725" y="1916832"/>
                <a:ext cx="110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25" y="1916832"/>
                <a:ext cx="11031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8095" y="2328337"/>
                <a:ext cx="1767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𝟕𝟎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95" y="2328337"/>
                <a:ext cx="176759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83667" y="2668850"/>
                <a:ext cx="735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E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67" y="2668850"/>
                <a:ext cx="73558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3663" y="2668850"/>
                <a:ext cx="735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IE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I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63" y="2668850"/>
                <a:ext cx="7355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5534" y="2879358"/>
                <a:ext cx="1474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𝒅</m:t>
                      </m:r>
                      <m:r>
                        <a:rPr lang="en-IE" sz="2800" b="1" i="1" smtClean="0">
                          <a:latin typeface="Cambria Math"/>
                        </a:rPr>
                        <m:t>&gt;</m:t>
                      </m:r>
                      <m:r>
                        <a:rPr lang="en-IE" sz="2800" b="1" i="1" smtClean="0">
                          <a:latin typeface="Cambria Math"/>
                        </a:rPr>
                        <m:t>𝟏𝟒</m:t>
                      </m:r>
                      <m:r>
                        <a:rPr lang="en-IE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IE" sz="28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34" y="2879358"/>
                <a:ext cx="147425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8" y="3448454"/>
            <a:ext cx="22056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54926" y="3956863"/>
            <a:ext cx="5749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 err="1"/>
              <a:t>Cathain</a:t>
            </a:r>
            <a:r>
              <a:rPr lang="en-IE" sz="2800" dirty="0"/>
              <a:t> a </a:t>
            </a:r>
            <a:r>
              <a:rPr lang="en-IE" sz="2800" dirty="0" err="1"/>
              <a:t>bhíonn</a:t>
            </a:r>
            <a:r>
              <a:rPr lang="en-IE" sz="2800" dirty="0"/>
              <a:t> </a:t>
            </a:r>
            <a:r>
              <a:rPr lang="en-IE" sz="2800" dirty="0" err="1"/>
              <a:t>níos</a:t>
            </a:r>
            <a:r>
              <a:rPr lang="en-IE" sz="2800" dirty="0"/>
              <a:t> </a:t>
            </a:r>
            <a:r>
              <a:rPr lang="en-IE" sz="2800" dirty="0" err="1"/>
              <a:t>mó</a:t>
            </a:r>
            <a:r>
              <a:rPr lang="en-IE" sz="2800" dirty="0"/>
              <a:t> </a:t>
            </a:r>
            <a:r>
              <a:rPr lang="en-IE" sz="2800" dirty="0" err="1"/>
              <a:t>airgid</a:t>
            </a:r>
            <a:r>
              <a:rPr lang="en-IE" sz="2800" dirty="0"/>
              <a:t> </a:t>
            </a:r>
            <a:r>
              <a:rPr lang="en-IE" sz="2800" dirty="0" err="1"/>
              <a:t>ag</a:t>
            </a:r>
            <a:r>
              <a:rPr lang="en-IE" sz="2800" dirty="0"/>
              <a:t> </a:t>
            </a:r>
            <a:r>
              <a:rPr lang="en-IE" sz="2800" dirty="0" err="1"/>
              <a:t>Eoin</a:t>
            </a:r>
            <a:r>
              <a:rPr lang="en-IE" sz="2800" dirty="0"/>
              <a:t> </a:t>
            </a:r>
            <a:r>
              <a:rPr lang="en-IE" sz="2800" dirty="0" err="1"/>
              <a:t>ina</a:t>
            </a:r>
            <a:r>
              <a:rPr lang="en-IE" sz="2800" dirty="0"/>
              <a:t> </a:t>
            </a:r>
            <a:r>
              <a:rPr lang="en-IE" sz="2800" dirty="0" err="1"/>
              <a:t>thiachóg</a:t>
            </a:r>
            <a:r>
              <a:rPr lang="en-IE" sz="2800" dirty="0"/>
              <a:t> </a:t>
            </a:r>
            <a:r>
              <a:rPr lang="en-IE" sz="2800" dirty="0" err="1"/>
              <a:t>ná</a:t>
            </a:r>
            <a:r>
              <a:rPr lang="en-IE" sz="2800" dirty="0"/>
              <a:t> </a:t>
            </a:r>
            <a:r>
              <a:rPr lang="en-IE" sz="2800" dirty="0" err="1"/>
              <a:t>ag</a:t>
            </a:r>
            <a:r>
              <a:rPr lang="en-IE" sz="2800" dirty="0"/>
              <a:t> </a:t>
            </a:r>
            <a:r>
              <a:rPr lang="en-IE" sz="2800" dirty="0" err="1"/>
              <a:t>Seán</a:t>
            </a:r>
            <a:r>
              <a:rPr lang="en-IE" sz="2800" dirty="0"/>
              <a:t>?</a:t>
            </a:r>
          </a:p>
          <a:p>
            <a:pPr lvl="0"/>
            <a:endParaRPr lang="en-IE" sz="2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219" y="5280302"/>
            <a:ext cx="7920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400" b="1" dirty="0" err="1" smtClean="0">
                <a:solidFill>
                  <a:srgbClr val="C00000"/>
                </a:solidFill>
              </a:rPr>
              <a:t>Bíonn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níos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mó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airgid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ag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Eóin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ar</a:t>
            </a:r>
            <a:r>
              <a:rPr lang="en-IE" sz="2400" b="1" dirty="0" smtClean="0">
                <a:solidFill>
                  <a:srgbClr val="C00000"/>
                </a:solidFill>
              </a:rPr>
              <a:t> </a:t>
            </a:r>
            <a:r>
              <a:rPr lang="en-IE" sz="2400" b="1" dirty="0" err="1" smtClean="0">
                <a:solidFill>
                  <a:srgbClr val="C00000"/>
                </a:solidFill>
              </a:rPr>
              <a:t>lá</a:t>
            </a:r>
            <a:r>
              <a:rPr lang="en-IE" sz="2400" b="1" dirty="0">
                <a:solidFill>
                  <a:srgbClr val="C00000"/>
                </a:solidFill>
              </a:rPr>
              <a:t> </a:t>
            </a:r>
            <a:r>
              <a:rPr lang="en-IE" sz="2400" b="1" dirty="0" smtClean="0">
                <a:solidFill>
                  <a:srgbClr val="C00000"/>
                </a:solidFill>
              </a:rPr>
              <a:t>15,16, 17 </a:t>
            </a:r>
            <a:r>
              <a:rPr lang="en-IE" sz="2400" b="1" dirty="0" err="1" smtClean="0">
                <a:solidFill>
                  <a:srgbClr val="C00000"/>
                </a:solidFill>
              </a:rPr>
              <a:t>agus</a:t>
            </a:r>
            <a:r>
              <a:rPr lang="en-IE" sz="2400" b="1" dirty="0" smtClean="0">
                <a:solidFill>
                  <a:srgbClr val="C00000"/>
                </a:solidFill>
              </a:rPr>
              <a:t> 18</a:t>
            </a:r>
            <a:endParaRPr lang="en-I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11AE-FEA8-4E86-BAC6-BA1A6295265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67744" y="484739"/>
            <a:ext cx="4320480" cy="1440160"/>
          </a:xfrm>
          <a:prstGeom prst="flowChartAlternateProcess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900019" y="60217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Tuiscint ar an bhfadhb</a:t>
            </a:r>
          </a:p>
        </p:txBody>
      </p:sp>
      <p:sp>
        <p:nvSpPr>
          <p:cNvPr id="6" name="Flowchart: Data 5"/>
          <p:cNvSpPr/>
          <p:nvPr/>
        </p:nvSpPr>
        <p:spPr>
          <a:xfrm>
            <a:off x="6720694" y="2877296"/>
            <a:ext cx="2196244" cy="1620760"/>
          </a:xfrm>
          <a:prstGeom prst="flowChartInputOutpu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lowchart: Process 6"/>
          <p:cNvSpPr/>
          <p:nvPr/>
        </p:nvSpPr>
        <p:spPr>
          <a:xfrm>
            <a:off x="3059832" y="5467582"/>
            <a:ext cx="3528392" cy="882096"/>
          </a:xfrm>
          <a:prstGeom prst="flowChartProcess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lowchart: Decision 7"/>
          <p:cNvSpPr/>
          <p:nvPr/>
        </p:nvSpPr>
        <p:spPr>
          <a:xfrm>
            <a:off x="251520" y="2488001"/>
            <a:ext cx="3081942" cy="2172958"/>
          </a:xfrm>
          <a:prstGeom prst="flowChartDecision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203848" y="5554687"/>
            <a:ext cx="3322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Déan</a:t>
            </a:r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 </a:t>
            </a:r>
            <a:r>
              <a:rPr lang="en-IE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plean</a:t>
            </a:r>
            <a:endParaRPr lang="en-I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1238" y="2912760"/>
            <a:ext cx="18812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Seiceáil </a:t>
            </a:r>
            <a:endParaRPr lang="en-IE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réiteach</a:t>
            </a:r>
            <a:endParaRPr lang="en-I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2732" y="3145622"/>
            <a:ext cx="14558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Déan</a:t>
            </a:r>
          </a:p>
          <a:p>
            <a:r>
              <a:rPr lang="en-I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plean</a:t>
            </a:r>
          </a:p>
        </p:txBody>
      </p:sp>
      <p:sp>
        <p:nvSpPr>
          <p:cNvPr id="29" name="Bent Arrow 28"/>
          <p:cNvSpPr/>
          <p:nvPr/>
        </p:nvSpPr>
        <p:spPr>
          <a:xfrm>
            <a:off x="6788516" y="1143727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94270" y="3566906"/>
            <a:ext cx="33249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ent Arrow 35"/>
          <p:cNvSpPr/>
          <p:nvPr/>
        </p:nvSpPr>
        <p:spPr>
          <a:xfrm rot="5400000">
            <a:off x="7062732" y="4657096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16200000">
            <a:off x="611560" y="836712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10800000">
            <a:off x="994453" y="4621486"/>
            <a:ext cx="1512168" cy="1728192"/>
          </a:xfrm>
          <a:prstGeom prst="bentArrow">
            <a:avLst/>
          </a:prstGeom>
          <a:noFill/>
          <a:ln>
            <a:solidFill>
              <a:schemeClr val="tx2"/>
            </a:solidFill>
          </a:ln>
          <a:scene3d>
            <a:camera prst="orthographicFront">
              <a:rot lat="21301143" lon="601140" rev="1617378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824029" y="2007823"/>
            <a:ext cx="33742" cy="32933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089941" y="2024844"/>
            <a:ext cx="99656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24128" y="4621487"/>
            <a:ext cx="802302" cy="679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06622" y="4365104"/>
            <a:ext cx="69722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mastertrial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gGrid">
          <a:fgClr>
            <a:srgbClr val="00B050"/>
          </a:fgClr>
          <a:bgClr>
            <a:schemeClr val="bg1"/>
          </a:bgClr>
        </a:patt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lidemastertrial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gGrid">
          <a:fgClr>
            <a:srgbClr val="00B050"/>
          </a:fgClr>
          <a:bgClr>
            <a:schemeClr val="bg1"/>
          </a:bgClr>
        </a:patt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lidemastertrial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gGrid">
          <a:fgClr>
            <a:srgbClr val="00B050"/>
          </a:fgClr>
          <a:bgClr>
            <a:schemeClr val="bg1"/>
          </a:bgClr>
        </a:patt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732</Words>
  <Application>Microsoft Office PowerPoint</Application>
  <PresentationFormat>On-screen Show (4:3)</PresentationFormat>
  <Paragraphs>236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Slidemastertrial3</vt:lpstr>
      <vt:lpstr>1_Slidemastertrial3</vt:lpstr>
      <vt:lpstr>2_Slidemastertrial3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</dc:creator>
  <cp:lastModifiedBy>User</cp:lastModifiedBy>
  <cp:revision>68</cp:revision>
  <dcterms:created xsi:type="dcterms:W3CDTF">2013-01-07T11:33:52Z</dcterms:created>
  <dcterms:modified xsi:type="dcterms:W3CDTF">2013-04-18T23:03:34Z</dcterms:modified>
</cp:coreProperties>
</file>