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76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4660"/>
  </p:normalViewPr>
  <p:slideViewPr>
    <p:cSldViewPr>
      <p:cViewPr varScale="1">
        <p:scale>
          <a:sx n="66" d="100"/>
          <a:sy n="66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2F343-AC8E-4E19-BA7B-EFAA27A3E008}" type="datetimeFigureOut">
              <a:rPr lang="en-IE" smtClean="0"/>
              <a:t>23/01/2013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7893-548F-487C-8F93-FBDBEC8ECE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8834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C4733-70D4-4308-BD5D-6B846DB05075}" type="slidenum">
              <a:rPr lang="en-IE" smtClean="0"/>
              <a:pPr/>
              <a:t>10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6"/>
          <p:cNvGrpSpPr>
            <a:grpSpLocks noChangeAspect="1"/>
          </p:cNvGrpSpPr>
          <p:nvPr/>
        </p:nvGrpSpPr>
        <p:grpSpPr bwMode="auto">
          <a:xfrm>
            <a:off x="142844" y="1404422"/>
            <a:ext cx="8729689" cy="4284673"/>
            <a:chOff x="-279" y="541"/>
            <a:chExt cx="6327" cy="3246"/>
          </a:xfrm>
        </p:grpSpPr>
        <p:sp>
          <p:nvSpPr>
            <p:cNvPr id="39607" name="AutoShape 695"/>
            <p:cNvSpPr>
              <a:spLocks noChangeAspect="1" noChangeArrowheads="1" noTextEdit="1"/>
            </p:cNvSpPr>
            <p:nvPr/>
          </p:nvSpPr>
          <p:spPr bwMode="auto">
            <a:xfrm>
              <a:off x="-279" y="541"/>
              <a:ext cx="6318" cy="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grpSp>
          <p:nvGrpSpPr>
            <p:cNvPr id="3" name="Group 897"/>
            <p:cNvGrpSpPr>
              <a:grpSpLocks/>
            </p:cNvGrpSpPr>
            <p:nvPr/>
          </p:nvGrpSpPr>
          <p:grpSpPr bwMode="auto">
            <a:xfrm>
              <a:off x="-173" y="649"/>
              <a:ext cx="6221" cy="3138"/>
              <a:chOff x="-173" y="649"/>
              <a:chExt cx="6221" cy="3138"/>
            </a:xfrm>
          </p:grpSpPr>
          <p:sp>
            <p:nvSpPr>
              <p:cNvPr id="39609" name="Rectangle 697"/>
              <p:cNvSpPr>
                <a:spLocks noChangeArrowheads="1"/>
              </p:cNvSpPr>
              <p:nvPr/>
            </p:nvSpPr>
            <p:spPr bwMode="auto">
              <a:xfrm>
                <a:off x="-95" y="649"/>
                <a:ext cx="6143" cy="31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0" name="Line 69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1" name="Line 699"/>
              <p:cNvSpPr>
                <a:spLocks noChangeShapeType="1"/>
              </p:cNvSpPr>
              <p:nvPr/>
            </p:nvSpPr>
            <p:spPr bwMode="auto">
              <a:xfrm flipV="1">
                <a:off x="-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2" name="Line 700"/>
              <p:cNvSpPr>
                <a:spLocks noChangeShapeType="1"/>
              </p:cNvSpPr>
              <p:nvPr/>
            </p:nvSpPr>
            <p:spPr bwMode="auto">
              <a:xfrm flipV="1">
                <a:off x="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3" name="Line 701"/>
              <p:cNvSpPr>
                <a:spLocks noChangeShapeType="1"/>
              </p:cNvSpPr>
              <p:nvPr/>
            </p:nvSpPr>
            <p:spPr bwMode="auto">
              <a:xfrm flipV="1">
                <a:off x="1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4" name="Line 702"/>
              <p:cNvSpPr>
                <a:spLocks noChangeShapeType="1"/>
              </p:cNvSpPr>
              <p:nvPr/>
            </p:nvSpPr>
            <p:spPr bwMode="auto">
              <a:xfrm flipV="1">
                <a:off x="2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5" name="Line 703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6" name="Line 704"/>
              <p:cNvSpPr>
                <a:spLocks noChangeShapeType="1"/>
              </p:cNvSpPr>
              <p:nvPr/>
            </p:nvSpPr>
            <p:spPr bwMode="auto">
              <a:xfrm flipV="1">
                <a:off x="4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7" name="Line 705"/>
              <p:cNvSpPr>
                <a:spLocks noChangeShapeType="1"/>
              </p:cNvSpPr>
              <p:nvPr/>
            </p:nvSpPr>
            <p:spPr bwMode="auto">
              <a:xfrm flipV="1">
                <a:off x="5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8" name="Line 706"/>
              <p:cNvSpPr>
                <a:spLocks noChangeShapeType="1"/>
              </p:cNvSpPr>
              <p:nvPr/>
            </p:nvSpPr>
            <p:spPr bwMode="auto">
              <a:xfrm flipV="1">
                <a:off x="6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9" name="Line 707"/>
              <p:cNvSpPr>
                <a:spLocks noChangeShapeType="1"/>
              </p:cNvSpPr>
              <p:nvPr/>
            </p:nvSpPr>
            <p:spPr bwMode="auto">
              <a:xfrm flipV="1">
                <a:off x="7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0" name="Line 708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1" name="Line 709"/>
              <p:cNvSpPr>
                <a:spLocks noChangeShapeType="1"/>
              </p:cNvSpPr>
              <p:nvPr/>
            </p:nvSpPr>
            <p:spPr bwMode="auto">
              <a:xfrm flipV="1">
                <a:off x="9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2" name="Line 710"/>
              <p:cNvSpPr>
                <a:spLocks noChangeShapeType="1"/>
              </p:cNvSpPr>
              <p:nvPr/>
            </p:nvSpPr>
            <p:spPr bwMode="auto">
              <a:xfrm flipV="1">
                <a:off x="10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3" name="Line 711"/>
              <p:cNvSpPr>
                <a:spLocks noChangeShapeType="1"/>
              </p:cNvSpPr>
              <p:nvPr/>
            </p:nvSpPr>
            <p:spPr bwMode="auto">
              <a:xfrm flipV="1">
                <a:off x="11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4" name="Line 712"/>
              <p:cNvSpPr>
                <a:spLocks noChangeShapeType="1"/>
              </p:cNvSpPr>
              <p:nvPr/>
            </p:nvSpPr>
            <p:spPr bwMode="auto">
              <a:xfrm flipV="1">
                <a:off x="12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5" name="Line 713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6" name="Line 714"/>
              <p:cNvSpPr>
                <a:spLocks noChangeShapeType="1"/>
              </p:cNvSpPr>
              <p:nvPr/>
            </p:nvSpPr>
            <p:spPr bwMode="auto">
              <a:xfrm flipV="1">
                <a:off x="14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7" name="Line 715"/>
              <p:cNvSpPr>
                <a:spLocks noChangeShapeType="1"/>
              </p:cNvSpPr>
              <p:nvPr/>
            </p:nvSpPr>
            <p:spPr bwMode="auto">
              <a:xfrm flipV="1">
                <a:off x="15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8" name="Line 716"/>
              <p:cNvSpPr>
                <a:spLocks noChangeShapeType="1"/>
              </p:cNvSpPr>
              <p:nvPr/>
            </p:nvSpPr>
            <p:spPr bwMode="auto">
              <a:xfrm flipV="1">
                <a:off x="16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9" name="Line 717"/>
              <p:cNvSpPr>
                <a:spLocks noChangeShapeType="1"/>
              </p:cNvSpPr>
              <p:nvPr/>
            </p:nvSpPr>
            <p:spPr bwMode="auto">
              <a:xfrm flipV="1">
                <a:off x="17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0" name="Line 718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1" name="Line 719"/>
              <p:cNvSpPr>
                <a:spLocks noChangeShapeType="1"/>
              </p:cNvSpPr>
              <p:nvPr/>
            </p:nvSpPr>
            <p:spPr bwMode="auto">
              <a:xfrm flipV="1">
                <a:off x="19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2" name="Line 720"/>
              <p:cNvSpPr>
                <a:spLocks noChangeShapeType="1"/>
              </p:cNvSpPr>
              <p:nvPr/>
            </p:nvSpPr>
            <p:spPr bwMode="auto">
              <a:xfrm flipV="1">
                <a:off x="20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3" name="Line 721"/>
              <p:cNvSpPr>
                <a:spLocks noChangeShapeType="1"/>
              </p:cNvSpPr>
              <p:nvPr/>
            </p:nvSpPr>
            <p:spPr bwMode="auto">
              <a:xfrm flipV="1">
                <a:off x="21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4" name="Line 722"/>
              <p:cNvSpPr>
                <a:spLocks noChangeShapeType="1"/>
              </p:cNvSpPr>
              <p:nvPr/>
            </p:nvSpPr>
            <p:spPr bwMode="auto">
              <a:xfrm flipV="1">
                <a:off x="22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5" name="Line 723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6" name="Line 724"/>
              <p:cNvSpPr>
                <a:spLocks noChangeShapeType="1"/>
              </p:cNvSpPr>
              <p:nvPr/>
            </p:nvSpPr>
            <p:spPr bwMode="auto">
              <a:xfrm flipV="1">
                <a:off x="24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7" name="Line 725"/>
              <p:cNvSpPr>
                <a:spLocks noChangeShapeType="1"/>
              </p:cNvSpPr>
              <p:nvPr/>
            </p:nvSpPr>
            <p:spPr bwMode="auto">
              <a:xfrm flipV="1">
                <a:off x="25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8" name="Line 726"/>
              <p:cNvSpPr>
                <a:spLocks noChangeShapeType="1"/>
              </p:cNvSpPr>
              <p:nvPr/>
            </p:nvSpPr>
            <p:spPr bwMode="auto">
              <a:xfrm flipV="1">
                <a:off x="26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9" name="Line 727"/>
              <p:cNvSpPr>
                <a:spLocks noChangeShapeType="1"/>
              </p:cNvSpPr>
              <p:nvPr/>
            </p:nvSpPr>
            <p:spPr bwMode="auto">
              <a:xfrm flipV="1">
                <a:off x="27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0" name="Line 72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1" name="Line 729"/>
              <p:cNvSpPr>
                <a:spLocks noChangeShapeType="1"/>
              </p:cNvSpPr>
              <p:nvPr/>
            </p:nvSpPr>
            <p:spPr bwMode="auto">
              <a:xfrm flipV="1">
                <a:off x="29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2" name="Line 730"/>
              <p:cNvSpPr>
                <a:spLocks noChangeShapeType="1"/>
              </p:cNvSpPr>
              <p:nvPr/>
            </p:nvSpPr>
            <p:spPr bwMode="auto">
              <a:xfrm flipV="1">
                <a:off x="30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3" name="Line 731"/>
              <p:cNvSpPr>
                <a:spLocks noChangeShapeType="1"/>
              </p:cNvSpPr>
              <p:nvPr/>
            </p:nvSpPr>
            <p:spPr bwMode="auto">
              <a:xfrm flipV="1">
                <a:off x="31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4" name="Line 732"/>
              <p:cNvSpPr>
                <a:spLocks noChangeShapeType="1"/>
              </p:cNvSpPr>
              <p:nvPr/>
            </p:nvSpPr>
            <p:spPr bwMode="auto">
              <a:xfrm flipV="1">
                <a:off x="32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5" name="Line 733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6" name="Line 734"/>
              <p:cNvSpPr>
                <a:spLocks noChangeShapeType="1"/>
              </p:cNvSpPr>
              <p:nvPr/>
            </p:nvSpPr>
            <p:spPr bwMode="auto">
              <a:xfrm flipV="1">
                <a:off x="34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7" name="Line 735"/>
              <p:cNvSpPr>
                <a:spLocks noChangeShapeType="1"/>
              </p:cNvSpPr>
              <p:nvPr/>
            </p:nvSpPr>
            <p:spPr bwMode="auto">
              <a:xfrm flipV="1">
                <a:off x="357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8" name="Line 736"/>
              <p:cNvSpPr>
                <a:spLocks noChangeShapeType="1"/>
              </p:cNvSpPr>
              <p:nvPr/>
            </p:nvSpPr>
            <p:spPr bwMode="auto">
              <a:xfrm flipV="1">
                <a:off x="36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9" name="Line 737"/>
              <p:cNvSpPr>
                <a:spLocks noChangeShapeType="1"/>
              </p:cNvSpPr>
              <p:nvPr/>
            </p:nvSpPr>
            <p:spPr bwMode="auto">
              <a:xfrm flipV="1">
                <a:off x="37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0" name="Line 738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1" name="Line 739"/>
              <p:cNvSpPr>
                <a:spLocks noChangeShapeType="1"/>
              </p:cNvSpPr>
              <p:nvPr/>
            </p:nvSpPr>
            <p:spPr bwMode="auto">
              <a:xfrm flipV="1">
                <a:off x="39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2" name="Line 740"/>
              <p:cNvSpPr>
                <a:spLocks noChangeShapeType="1"/>
              </p:cNvSpPr>
              <p:nvPr/>
            </p:nvSpPr>
            <p:spPr bwMode="auto">
              <a:xfrm flipV="1">
                <a:off x="40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3" name="Line 741"/>
              <p:cNvSpPr>
                <a:spLocks noChangeShapeType="1"/>
              </p:cNvSpPr>
              <p:nvPr/>
            </p:nvSpPr>
            <p:spPr bwMode="auto">
              <a:xfrm flipV="1">
                <a:off x="41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4" name="Line 742"/>
              <p:cNvSpPr>
                <a:spLocks noChangeShapeType="1"/>
              </p:cNvSpPr>
              <p:nvPr/>
            </p:nvSpPr>
            <p:spPr bwMode="auto">
              <a:xfrm flipV="1">
                <a:off x="42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5" name="Line 743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6" name="Line 744"/>
              <p:cNvSpPr>
                <a:spLocks noChangeShapeType="1"/>
              </p:cNvSpPr>
              <p:nvPr/>
            </p:nvSpPr>
            <p:spPr bwMode="auto">
              <a:xfrm flipV="1">
                <a:off x="44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7" name="Line 745"/>
              <p:cNvSpPr>
                <a:spLocks noChangeShapeType="1"/>
              </p:cNvSpPr>
              <p:nvPr/>
            </p:nvSpPr>
            <p:spPr bwMode="auto">
              <a:xfrm flipV="1">
                <a:off x="45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8" name="Line 746"/>
              <p:cNvSpPr>
                <a:spLocks noChangeShapeType="1"/>
              </p:cNvSpPr>
              <p:nvPr/>
            </p:nvSpPr>
            <p:spPr bwMode="auto">
              <a:xfrm flipV="1">
                <a:off x="46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9" name="Line 747"/>
              <p:cNvSpPr>
                <a:spLocks noChangeShapeType="1"/>
              </p:cNvSpPr>
              <p:nvPr/>
            </p:nvSpPr>
            <p:spPr bwMode="auto">
              <a:xfrm flipV="1">
                <a:off x="47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0" name="Line 748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1" name="Line 749"/>
              <p:cNvSpPr>
                <a:spLocks noChangeShapeType="1"/>
              </p:cNvSpPr>
              <p:nvPr/>
            </p:nvSpPr>
            <p:spPr bwMode="auto">
              <a:xfrm flipV="1">
                <a:off x="49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2" name="Line 750"/>
              <p:cNvSpPr>
                <a:spLocks noChangeShapeType="1"/>
              </p:cNvSpPr>
              <p:nvPr/>
            </p:nvSpPr>
            <p:spPr bwMode="auto">
              <a:xfrm flipV="1">
                <a:off x="50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3" name="Line 751"/>
              <p:cNvSpPr>
                <a:spLocks noChangeShapeType="1"/>
              </p:cNvSpPr>
              <p:nvPr/>
            </p:nvSpPr>
            <p:spPr bwMode="auto">
              <a:xfrm flipV="1">
                <a:off x="516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4" name="Line 752"/>
              <p:cNvSpPr>
                <a:spLocks noChangeShapeType="1"/>
              </p:cNvSpPr>
              <p:nvPr/>
            </p:nvSpPr>
            <p:spPr bwMode="auto">
              <a:xfrm flipV="1">
                <a:off x="52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5" name="Line 753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6" name="Line 754"/>
              <p:cNvSpPr>
                <a:spLocks noChangeShapeType="1"/>
              </p:cNvSpPr>
              <p:nvPr/>
            </p:nvSpPr>
            <p:spPr bwMode="auto">
              <a:xfrm flipV="1">
                <a:off x="54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7" name="Line 755"/>
              <p:cNvSpPr>
                <a:spLocks noChangeShapeType="1"/>
              </p:cNvSpPr>
              <p:nvPr/>
            </p:nvSpPr>
            <p:spPr bwMode="auto">
              <a:xfrm flipV="1">
                <a:off x="55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8" name="Line 756"/>
              <p:cNvSpPr>
                <a:spLocks noChangeShapeType="1"/>
              </p:cNvSpPr>
              <p:nvPr/>
            </p:nvSpPr>
            <p:spPr bwMode="auto">
              <a:xfrm flipV="1">
                <a:off x="56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9" name="Line 757"/>
              <p:cNvSpPr>
                <a:spLocks noChangeShapeType="1"/>
              </p:cNvSpPr>
              <p:nvPr/>
            </p:nvSpPr>
            <p:spPr bwMode="auto">
              <a:xfrm flipV="1">
                <a:off x="57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0" name="Line 758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1" name="Line 759"/>
              <p:cNvSpPr>
                <a:spLocks noChangeShapeType="1"/>
              </p:cNvSpPr>
              <p:nvPr/>
            </p:nvSpPr>
            <p:spPr bwMode="auto">
              <a:xfrm>
                <a:off x="-110" y="362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2" name="Line 760"/>
              <p:cNvSpPr>
                <a:spLocks noChangeShapeType="1"/>
              </p:cNvSpPr>
              <p:nvPr/>
            </p:nvSpPr>
            <p:spPr bwMode="auto">
              <a:xfrm>
                <a:off x="-110" y="35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3" name="Line 761"/>
              <p:cNvSpPr>
                <a:spLocks noChangeShapeType="1"/>
              </p:cNvSpPr>
              <p:nvPr/>
            </p:nvSpPr>
            <p:spPr bwMode="auto">
              <a:xfrm>
                <a:off x="-110" y="35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4" name="Line 762"/>
              <p:cNvSpPr>
                <a:spLocks noChangeShapeType="1"/>
              </p:cNvSpPr>
              <p:nvPr/>
            </p:nvSpPr>
            <p:spPr bwMode="auto">
              <a:xfrm>
                <a:off x="-110" y="34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5" name="Line 763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6" name="Line 764"/>
              <p:cNvSpPr>
                <a:spLocks noChangeShapeType="1"/>
              </p:cNvSpPr>
              <p:nvPr/>
            </p:nvSpPr>
            <p:spPr bwMode="auto">
              <a:xfrm>
                <a:off x="-110" y="33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7" name="Line 765"/>
              <p:cNvSpPr>
                <a:spLocks noChangeShapeType="1"/>
              </p:cNvSpPr>
              <p:nvPr/>
            </p:nvSpPr>
            <p:spPr bwMode="auto">
              <a:xfrm>
                <a:off x="-110" y="33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8" name="Line 766"/>
              <p:cNvSpPr>
                <a:spLocks noChangeShapeType="1"/>
              </p:cNvSpPr>
              <p:nvPr/>
            </p:nvSpPr>
            <p:spPr bwMode="auto">
              <a:xfrm>
                <a:off x="-110" y="32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9" name="Line 767"/>
              <p:cNvSpPr>
                <a:spLocks noChangeShapeType="1"/>
              </p:cNvSpPr>
              <p:nvPr/>
            </p:nvSpPr>
            <p:spPr bwMode="auto">
              <a:xfrm>
                <a:off x="-110" y="32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0" name="Line 768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1" name="Line 769"/>
              <p:cNvSpPr>
                <a:spLocks noChangeShapeType="1"/>
              </p:cNvSpPr>
              <p:nvPr/>
            </p:nvSpPr>
            <p:spPr bwMode="auto">
              <a:xfrm>
                <a:off x="-110" y="31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2" name="Line 770"/>
              <p:cNvSpPr>
                <a:spLocks noChangeShapeType="1"/>
              </p:cNvSpPr>
              <p:nvPr/>
            </p:nvSpPr>
            <p:spPr bwMode="auto">
              <a:xfrm>
                <a:off x="-110" y="30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3" name="Line 771"/>
              <p:cNvSpPr>
                <a:spLocks noChangeShapeType="1"/>
              </p:cNvSpPr>
              <p:nvPr/>
            </p:nvSpPr>
            <p:spPr bwMode="auto">
              <a:xfrm>
                <a:off x="-110" y="30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4" name="Line 772"/>
              <p:cNvSpPr>
                <a:spLocks noChangeShapeType="1"/>
              </p:cNvSpPr>
              <p:nvPr/>
            </p:nvSpPr>
            <p:spPr bwMode="auto">
              <a:xfrm>
                <a:off x="-110" y="29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5" name="Line 773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6" name="Line 774"/>
              <p:cNvSpPr>
                <a:spLocks noChangeShapeType="1"/>
              </p:cNvSpPr>
              <p:nvPr/>
            </p:nvSpPr>
            <p:spPr bwMode="auto">
              <a:xfrm>
                <a:off x="-110" y="28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7" name="Line 775"/>
              <p:cNvSpPr>
                <a:spLocks noChangeShapeType="1"/>
              </p:cNvSpPr>
              <p:nvPr/>
            </p:nvSpPr>
            <p:spPr bwMode="auto">
              <a:xfrm>
                <a:off x="-110" y="28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8" name="Line 776"/>
              <p:cNvSpPr>
                <a:spLocks noChangeShapeType="1"/>
              </p:cNvSpPr>
              <p:nvPr/>
            </p:nvSpPr>
            <p:spPr bwMode="auto">
              <a:xfrm>
                <a:off x="-110" y="27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9" name="Line 777"/>
              <p:cNvSpPr>
                <a:spLocks noChangeShapeType="1"/>
              </p:cNvSpPr>
              <p:nvPr/>
            </p:nvSpPr>
            <p:spPr bwMode="auto">
              <a:xfrm>
                <a:off x="-110" y="27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0" name="Line 778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1" name="Line 779"/>
              <p:cNvSpPr>
                <a:spLocks noChangeShapeType="1"/>
              </p:cNvSpPr>
              <p:nvPr/>
            </p:nvSpPr>
            <p:spPr bwMode="auto">
              <a:xfrm>
                <a:off x="-110" y="26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2" name="Line 780"/>
              <p:cNvSpPr>
                <a:spLocks noChangeShapeType="1"/>
              </p:cNvSpPr>
              <p:nvPr/>
            </p:nvSpPr>
            <p:spPr bwMode="auto">
              <a:xfrm>
                <a:off x="-110" y="25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3" name="Line 781"/>
              <p:cNvSpPr>
                <a:spLocks noChangeShapeType="1"/>
              </p:cNvSpPr>
              <p:nvPr/>
            </p:nvSpPr>
            <p:spPr bwMode="auto">
              <a:xfrm>
                <a:off x="-110" y="25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4" name="Line 782"/>
              <p:cNvSpPr>
                <a:spLocks noChangeShapeType="1"/>
              </p:cNvSpPr>
              <p:nvPr/>
            </p:nvSpPr>
            <p:spPr bwMode="auto">
              <a:xfrm>
                <a:off x="-110" y="24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5" name="Line 783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6" name="Line 784"/>
              <p:cNvSpPr>
                <a:spLocks noChangeShapeType="1"/>
              </p:cNvSpPr>
              <p:nvPr/>
            </p:nvSpPr>
            <p:spPr bwMode="auto">
              <a:xfrm>
                <a:off x="-110" y="23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7" name="Line 785"/>
              <p:cNvSpPr>
                <a:spLocks noChangeShapeType="1"/>
              </p:cNvSpPr>
              <p:nvPr/>
            </p:nvSpPr>
            <p:spPr bwMode="auto">
              <a:xfrm>
                <a:off x="-110" y="23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8" name="Line 786"/>
              <p:cNvSpPr>
                <a:spLocks noChangeShapeType="1"/>
              </p:cNvSpPr>
              <p:nvPr/>
            </p:nvSpPr>
            <p:spPr bwMode="auto">
              <a:xfrm>
                <a:off x="-110" y="22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9" name="Line 787"/>
              <p:cNvSpPr>
                <a:spLocks noChangeShapeType="1"/>
              </p:cNvSpPr>
              <p:nvPr/>
            </p:nvSpPr>
            <p:spPr bwMode="auto">
              <a:xfrm>
                <a:off x="-110" y="22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0" name="Line 788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1" name="Line 789"/>
              <p:cNvSpPr>
                <a:spLocks noChangeShapeType="1"/>
              </p:cNvSpPr>
              <p:nvPr/>
            </p:nvSpPr>
            <p:spPr bwMode="auto">
              <a:xfrm>
                <a:off x="-110" y="21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2" name="Line 790"/>
              <p:cNvSpPr>
                <a:spLocks noChangeShapeType="1"/>
              </p:cNvSpPr>
              <p:nvPr/>
            </p:nvSpPr>
            <p:spPr bwMode="auto">
              <a:xfrm>
                <a:off x="-110" y="20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3" name="Line 791"/>
              <p:cNvSpPr>
                <a:spLocks noChangeShapeType="1"/>
              </p:cNvSpPr>
              <p:nvPr/>
            </p:nvSpPr>
            <p:spPr bwMode="auto">
              <a:xfrm>
                <a:off x="-110" y="20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4" name="Line 792"/>
              <p:cNvSpPr>
                <a:spLocks noChangeShapeType="1"/>
              </p:cNvSpPr>
              <p:nvPr/>
            </p:nvSpPr>
            <p:spPr bwMode="auto">
              <a:xfrm>
                <a:off x="-110" y="19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5" name="Line 793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6" name="Line 794"/>
              <p:cNvSpPr>
                <a:spLocks noChangeShapeType="1"/>
              </p:cNvSpPr>
              <p:nvPr/>
            </p:nvSpPr>
            <p:spPr bwMode="auto">
              <a:xfrm>
                <a:off x="-110" y="18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7" name="Line 795"/>
              <p:cNvSpPr>
                <a:spLocks noChangeShapeType="1"/>
              </p:cNvSpPr>
              <p:nvPr/>
            </p:nvSpPr>
            <p:spPr bwMode="auto">
              <a:xfrm>
                <a:off x="-110" y="18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8" name="Line 796"/>
              <p:cNvSpPr>
                <a:spLocks noChangeShapeType="1"/>
              </p:cNvSpPr>
              <p:nvPr/>
            </p:nvSpPr>
            <p:spPr bwMode="auto">
              <a:xfrm>
                <a:off x="-110" y="17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9" name="Line 797"/>
              <p:cNvSpPr>
                <a:spLocks noChangeShapeType="1"/>
              </p:cNvSpPr>
              <p:nvPr/>
            </p:nvSpPr>
            <p:spPr bwMode="auto">
              <a:xfrm>
                <a:off x="-110" y="17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0" name="Line 798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1" name="Line 799"/>
              <p:cNvSpPr>
                <a:spLocks noChangeShapeType="1"/>
              </p:cNvSpPr>
              <p:nvPr/>
            </p:nvSpPr>
            <p:spPr bwMode="auto">
              <a:xfrm>
                <a:off x="-110" y="16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2" name="Line 800"/>
              <p:cNvSpPr>
                <a:spLocks noChangeShapeType="1"/>
              </p:cNvSpPr>
              <p:nvPr/>
            </p:nvSpPr>
            <p:spPr bwMode="auto">
              <a:xfrm>
                <a:off x="-110" y="15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3" name="Line 801"/>
              <p:cNvSpPr>
                <a:spLocks noChangeShapeType="1"/>
              </p:cNvSpPr>
              <p:nvPr/>
            </p:nvSpPr>
            <p:spPr bwMode="auto">
              <a:xfrm>
                <a:off x="-110" y="15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4" name="Line 802"/>
              <p:cNvSpPr>
                <a:spLocks noChangeShapeType="1"/>
              </p:cNvSpPr>
              <p:nvPr/>
            </p:nvSpPr>
            <p:spPr bwMode="auto">
              <a:xfrm>
                <a:off x="-110" y="14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5" name="Line 803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6" name="Line 804"/>
              <p:cNvSpPr>
                <a:spLocks noChangeShapeType="1"/>
              </p:cNvSpPr>
              <p:nvPr/>
            </p:nvSpPr>
            <p:spPr bwMode="auto">
              <a:xfrm>
                <a:off x="-110" y="13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7" name="Line 805"/>
              <p:cNvSpPr>
                <a:spLocks noChangeShapeType="1"/>
              </p:cNvSpPr>
              <p:nvPr/>
            </p:nvSpPr>
            <p:spPr bwMode="auto">
              <a:xfrm>
                <a:off x="-110" y="13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8" name="Line 806"/>
              <p:cNvSpPr>
                <a:spLocks noChangeShapeType="1"/>
              </p:cNvSpPr>
              <p:nvPr/>
            </p:nvSpPr>
            <p:spPr bwMode="auto">
              <a:xfrm>
                <a:off x="-110" y="12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9" name="Line 807"/>
              <p:cNvSpPr>
                <a:spLocks noChangeShapeType="1"/>
              </p:cNvSpPr>
              <p:nvPr/>
            </p:nvSpPr>
            <p:spPr bwMode="auto">
              <a:xfrm>
                <a:off x="-110" y="12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0" name="Line 808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1" name="Line 809"/>
              <p:cNvSpPr>
                <a:spLocks noChangeShapeType="1"/>
              </p:cNvSpPr>
              <p:nvPr/>
            </p:nvSpPr>
            <p:spPr bwMode="auto">
              <a:xfrm>
                <a:off x="-110" y="11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2" name="Line 810"/>
              <p:cNvSpPr>
                <a:spLocks noChangeShapeType="1"/>
              </p:cNvSpPr>
              <p:nvPr/>
            </p:nvSpPr>
            <p:spPr bwMode="auto">
              <a:xfrm>
                <a:off x="-110" y="10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3" name="Line 811"/>
              <p:cNvSpPr>
                <a:spLocks noChangeShapeType="1"/>
              </p:cNvSpPr>
              <p:nvPr/>
            </p:nvSpPr>
            <p:spPr bwMode="auto">
              <a:xfrm>
                <a:off x="-110" y="10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4" name="Line 812"/>
              <p:cNvSpPr>
                <a:spLocks noChangeShapeType="1"/>
              </p:cNvSpPr>
              <p:nvPr/>
            </p:nvSpPr>
            <p:spPr bwMode="auto">
              <a:xfrm>
                <a:off x="-110" y="9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5" name="Line 813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6" name="Line 814"/>
              <p:cNvSpPr>
                <a:spLocks noChangeShapeType="1"/>
              </p:cNvSpPr>
              <p:nvPr/>
            </p:nvSpPr>
            <p:spPr bwMode="auto">
              <a:xfrm>
                <a:off x="-110" y="8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7" name="Line 815"/>
              <p:cNvSpPr>
                <a:spLocks noChangeShapeType="1"/>
              </p:cNvSpPr>
              <p:nvPr/>
            </p:nvSpPr>
            <p:spPr bwMode="auto">
              <a:xfrm>
                <a:off x="-110" y="8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8" name="Line 816"/>
              <p:cNvSpPr>
                <a:spLocks noChangeShapeType="1"/>
              </p:cNvSpPr>
              <p:nvPr/>
            </p:nvSpPr>
            <p:spPr bwMode="auto">
              <a:xfrm>
                <a:off x="-110" y="7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9" name="Line 817"/>
              <p:cNvSpPr>
                <a:spLocks noChangeShapeType="1"/>
              </p:cNvSpPr>
              <p:nvPr/>
            </p:nvSpPr>
            <p:spPr bwMode="auto">
              <a:xfrm>
                <a:off x="-110" y="73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0" name="Line 81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1" name="Line 819"/>
              <p:cNvSpPr>
                <a:spLocks noChangeShapeType="1"/>
              </p:cNvSpPr>
              <p:nvPr/>
            </p:nvSpPr>
            <p:spPr bwMode="auto">
              <a:xfrm flipV="1">
                <a:off x="-110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2" name="Line 820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3" name="Line 821"/>
              <p:cNvSpPr>
                <a:spLocks noChangeShapeType="1"/>
              </p:cNvSpPr>
              <p:nvPr/>
            </p:nvSpPr>
            <p:spPr bwMode="auto">
              <a:xfrm flipV="1">
                <a:off x="388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4" name="Line 822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5" name="Line 823"/>
              <p:cNvSpPr>
                <a:spLocks noChangeShapeType="1"/>
              </p:cNvSpPr>
              <p:nvPr/>
            </p:nvSpPr>
            <p:spPr bwMode="auto">
              <a:xfrm flipV="1">
                <a:off x="88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6" name="Line 824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7" name="Line 825"/>
              <p:cNvSpPr>
                <a:spLocks noChangeShapeType="1"/>
              </p:cNvSpPr>
              <p:nvPr/>
            </p:nvSpPr>
            <p:spPr bwMode="auto">
              <a:xfrm flipV="1">
                <a:off x="138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8" name="Line 826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9" name="Line 827"/>
              <p:cNvSpPr>
                <a:spLocks noChangeShapeType="1"/>
              </p:cNvSpPr>
              <p:nvPr/>
            </p:nvSpPr>
            <p:spPr bwMode="auto">
              <a:xfrm flipV="1">
                <a:off x="1882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0" name="Line 828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1" name="Line 829"/>
              <p:cNvSpPr>
                <a:spLocks noChangeShapeType="1"/>
              </p:cNvSpPr>
              <p:nvPr/>
            </p:nvSpPr>
            <p:spPr bwMode="auto">
              <a:xfrm flipV="1">
                <a:off x="237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2" name="Line 830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3" name="Line 831"/>
              <p:cNvSpPr>
                <a:spLocks noChangeShapeType="1"/>
              </p:cNvSpPr>
              <p:nvPr/>
            </p:nvSpPr>
            <p:spPr bwMode="auto">
              <a:xfrm flipV="1">
                <a:off x="3375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4" name="Line 832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5" name="Line 833"/>
              <p:cNvSpPr>
                <a:spLocks noChangeShapeType="1"/>
              </p:cNvSpPr>
              <p:nvPr/>
            </p:nvSpPr>
            <p:spPr bwMode="auto">
              <a:xfrm flipV="1">
                <a:off x="3873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6" name="Line 834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7" name="Line 835"/>
              <p:cNvSpPr>
                <a:spLocks noChangeShapeType="1"/>
              </p:cNvSpPr>
              <p:nvPr/>
            </p:nvSpPr>
            <p:spPr bwMode="auto">
              <a:xfrm flipV="1">
                <a:off x="4371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8" name="Line 836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9" name="Line 837"/>
              <p:cNvSpPr>
                <a:spLocks noChangeShapeType="1"/>
              </p:cNvSpPr>
              <p:nvPr/>
            </p:nvSpPr>
            <p:spPr bwMode="auto">
              <a:xfrm flipV="1">
                <a:off x="486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0" name="Line 838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1" name="Line 839"/>
              <p:cNvSpPr>
                <a:spLocks noChangeShapeType="1"/>
              </p:cNvSpPr>
              <p:nvPr/>
            </p:nvSpPr>
            <p:spPr bwMode="auto">
              <a:xfrm flipV="1">
                <a:off x="536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2" name="Line 840"/>
              <p:cNvSpPr>
                <a:spLocks noChangeShapeType="1"/>
              </p:cNvSpPr>
              <p:nvPr/>
            </p:nvSpPr>
            <p:spPr bwMode="auto">
              <a:xfrm flipV="1">
                <a:off x="58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3" name="Line 841"/>
              <p:cNvSpPr>
                <a:spLocks noChangeShapeType="1"/>
              </p:cNvSpPr>
              <p:nvPr/>
            </p:nvSpPr>
            <p:spPr bwMode="auto">
              <a:xfrm flipV="1">
                <a:off x="586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4" name="Line 842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5" name="Line 843"/>
              <p:cNvSpPr>
                <a:spLocks noChangeShapeType="1"/>
              </p:cNvSpPr>
              <p:nvPr/>
            </p:nvSpPr>
            <p:spPr bwMode="auto">
              <a:xfrm>
                <a:off x="2857" y="367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6" name="Line 844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7" name="Line 845"/>
              <p:cNvSpPr>
                <a:spLocks noChangeShapeType="1"/>
              </p:cNvSpPr>
              <p:nvPr/>
            </p:nvSpPr>
            <p:spPr bwMode="auto">
              <a:xfrm>
                <a:off x="2857" y="342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8" name="Line 846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9" name="Line 847"/>
              <p:cNvSpPr>
                <a:spLocks noChangeShapeType="1"/>
              </p:cNvSpPr>
              <p:nvPr/>
            </p:nvSpPr>
            <p:spPr bwMode="auto">
              <a:xfrm>
                <a:off x="2857" y="317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0" name="Line 848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1" name="Line 849"/>
              <p:cNvSpPr>
                <a:spLocks noChangeShapeType="1"/>
              </p:cNvSpPr>
              <p:nvPr/>
            </p:nvSpPr>
            <p:spPr bwMode="auto">
              <a:xfrm>
                <a:off x="2857" y="2926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2" name="Line 850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3" name="Line 851"/>
              <p:cNvSpPr>
                <a:spLocks noChangeShapeType="1"/>
              </p:cNvSpPr>
              <p:nvPr/>
            </p:nvSpPr>
            <p:spPr bwMode="auto">
              <a:xfrm>
                <a:off x="2857" y="2677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4" name="Line 852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5" name="Line 853"/>
              <p:cNvSpPr>
                <a:spLocks noChangeShapeType="1"/>
              </p:cNvSpPr>
              <p:nvPr/>
            </p:nvSpPr>
            <p:spPr bwMode="auto">
              <a:xfrm>
                <a:off x="2857" y="2428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6" name="Line 854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7" name="Line 855"/>
              <p:cNvSpPr>
                <a:spLocks noChangeShapeType="1"/>
              </p:cNvSpPr>
              <p:nvPr/>
            </p:nvSpPr>
            <p:spPr bwMode="auto">
              <a:xfrm>
                <a:off x="2857" y="1930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8" name="Line 856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9" name="Line 857"/>
              <p:cNvSpPr>
                <a:spLocks noChangeShapeType="1"/>
              </p:cNvSpPr>
              <p:nvPr/>
            </p:nvSpPr>
            <p:spPr bwMode="auto">
              <a:xfrm>
                <a:off x="2857" y="1681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0" name="Line 858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1" name="Line 859"/>
              <p:cNvSpPr>
                <a:spLocks noChangeShapeType="1"/>
              </p:cNvSpPr>
              <p:nvPr/>
            </p:nvSpPr>
            <p:spPr bwMode="auto">
              <a:xfrm>
                <a:off x="2857" y="1432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2" name="Line 860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3" name="Line 861"/>
              <p:cNvSpPr>
                <a:spLocks noChangeShapeType="1"/>
              </p:cNvSpPr>
              <p:nvPr/>
            </p:nvSpPr>
            <p:spPr bwMode="auto">
              <a:xfrm>
                <a:off x="2857" y="118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4" name="Line 862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5" name="Line 863"/>
              <p:cNvSpPr>
                <a:spLocks noChangeShapeType="1"/>
              </p:cNvSpPr>
              <p:nvPr/>
            </p:nvSpPr>
            <p:spPr bwMode="auto">
              <a:xfrm>
                <a:off x="2857" y="93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6" name="Line 864"/>
              <p:cNvSpPr>
                <a:spLocks noChangeShapeType="1"/>
              </p:cNvSpPr>
              <p:nvPr/>
            </p:nvSpPr>
            <p:spPr bwMode="auto">
              <a:xfrm>
                <a:off x="-110" y="68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7" name="Line 865"/>
              <p:cNvSpPr>
                <a:spLocks noChangeShapeType="1"/>
              </p:cNvSpPr>
              <p:nvPr/>
            </p:nvSpPr>
            <p:spPr bwMode="auto">
              <a:xfrm>
                <a:off x="2857" y="68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8" name="Line 866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9" name="Freeform 867"/>
              <p:cNvSpPr>
                <a:spLocks/>
              </p:cNvSpPr>
              <p:nvPr/>
            </p:nvSpPr>
            <p:spPr bwMode="auto">
              <a:xfrm>
                <a:off x="5864" y="2161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0" y="0"/>
                  </a:cxn>
                  <a:cxn ang="0">
                    <a:pos x="36" y="18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0" y="0"/>
                    </a:lnTo>
                    <a:lnTo>
                      <a:pt x="36" y="18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0" name="Line 86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1" name="Freeform 869"/>
              <p:cNvSpPr>
                <a:spLocks/>
              </p:cNvSpPr>
              <p:nvPr/>
            </p:nvSpPr>
            <p:spPr bwMode="auto">
              <a:xfrm>
                <a:off x="2859" y="649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36" y="36"/>
                  </a:cxn>
                  <a:cxn ang="0">
                    <a:pos x="18" y="0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36" y="36"/>
                    </a:lnTo>
                    <a:lnTo>
                      <a:pt x="18" y="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2" name="Oval 870"/>
              <p:cNvSpPr>
                <a:spLocks noChangeArrowheads="1"/>
              </p:cNvSpPr>
              <p:nvPr/>
            </p:nvSpPr>
            <p:spPr bwMode="auto">
              <a:xfrm>
                <a:off x="2817" y="2123"/>
                <a:ext cx="115" cy="115"/>
              </a:xfrm>
              <a:prstGeom prst="ellips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3" name="Line 871"/>
              <p:cNvSpPr>
                <a:spLocks noChangeShapeType="1"/>
              </p:cNvSpPr>
              <p:nvPr/>
            </p:nvSpPr>
            <p:spPr bwMode="auto">
              <a:xfrm flipV="1">
                <a:off x="-110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4" name="Rectangle 872"/>
              <p:cNvSpPr>
                <a:spLocks noChangeArrowheads="1"/>
              </p:cNvSpPr>
              <p:nvPr/>
            </p:nvSpPr>
            <p:spPr bwMode="auto">
              <a:xfrm>
                <a:off x="-173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5" name="Line 873"/>
              <p:cNvSpPr>
                <a:spLocks noChangeShapeType="1"/>
              </p:cNvSpPr>
              <p:nvPr/>
            </p:nvSpPr>
            <p:spPr bwMode="auto">
              <a:xfrm flipV="1">
                <a:off x="388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6" name="Rectangle 874"/>
              <p:cNvSpPr>
                <a:spLocks noChangeArrowheads="1"/>
              </p:cNvSpPr>
              <p:nvPr/>
            </p:nvSpPr>
            <p:spPr bwMode="auto">
              <a:xfrm>
                <a:off x="326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7" name="Line 875"/>
              <p:cNvSpPr>
                <a:spLocks noChangeShapeType="1"/>
              </p:cNvSpPr>
              <p:nvPr/>
            </p:nvSpPr>
            <p:spPr bwMode="auto">
              <a:xfrm flipV="1">
                <a:off x="88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8" name="Rectangle 876"/>
              <p:cNvSpPr>
                <a:spLocks noChangeArrowheads="1"/>
              </p:cNvSpPr>
              <p:nvPr/>
            </p:nvSpPr>
            <p:spPr bwMode="auto">
              <a:xfrm>
                <a:off x="824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9" name="Line 877"/>
              <p:cNvSpPr>
                <a:spLocks noChangeShapeType="1"/>
              </p:cNvSpPr>
              <p:nvPr/>
            </p:nvSpPr>
            <p:spPr bwMode="auto">
              <a:xfrm flipV="1">
                <a:off x="138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0" name="Rectangle 878"/>
              <p:cNvSpPr>
                <a:spLocks noChangeArrowheads="1"/>
              </p:cNvSpPr>
              <p:nvPr/>
            </p:nvSpPr>
            <p:spPr bwMode="auto">
              <a:xfrm>
                <a:off x="1322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1" name="Line 879"/>
              <p:cNvSpPr>
                <a:spLocks noChangeShapeType="1"/>
              </p:cNvSpPr>
              <p:nvPr/>
            </p:nvSpPr>
            <p:spPr bwMode="auto">
              <a:xfrm flipV="1">
                <a:off x="1882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2" name="Rectangle 880"/>
              <p:cNvSpPr>
                <a:spLocks noChangeArrowheads="1"/>
              </p:cNvSpPr>
              <p:nvPr/>
            </p:nvSpPr>
            <p:spPr bwMode="auto">
              <a:xfrm>
                <a:off x="1820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3" name="Line 881"/>
              <p:cNvSpPr>
                <a:spLocks noChangeShapeType="1"/>
              </p:cNvSpPr>
              <p:nvPr/>
            </p:nvSpPr>
            <p:spPr bwMode="auto">
              <a:xfrm flipV="1">
                <a:off x="237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4" name="Rectangle 882"/>
              <p:cNvSpPr>
                <a:spLocks noChangeArrowheads="1"/>
              </p:cNvSpPr>
              <p:nvPr/>
            </p:nvSpPr>
            <p:spPr bwMode="auto">
              <a:xfrm>
                <a:off x="2319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5" name="Line 883"/>
              <p:cNvSpPr>
                <a:spLocks noChangeShapeType="1"/>
              </p:cNvSpPr>
              <p:nvPr/>
            </p:nvSpPr>
            <p:spPr bwMode="auto">
              <a:xfrm flipV="1">
                <a:off x="3375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6" name="Rectangle 884"/>
              <p:cNvSpPr>
                <a:spLocks noChangeArrowheads="1"/>
              </p:cNvSpPr>
              <p:nvPr/>
            </p:nvSpPr>
            <p:spPr bwMode="auto">
              <a:xfrm>
                <a:off x="3338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7" name="Line 885"/>
              <p:cNvSpPr>
                <a:spLocks noChangeShapeType="1"/>
              </p:cNvSpPr>
              <p:nvPr/>
            </p:nvSpPr>
            <p:spPr bwMode="auto">
              <a:xfrm flipV="1">
                <a:off x="3873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8" name="Rectangle 886"/>
              <p:cNvSpPr>
                <a:spLocks noChangeArrowheads="1"/>
              </p:cNvSpPr>
              <p:nvPr/>
            </p:nvSpPr>
            <p:spPr bwMode="auto">
              <a:xfrm>
                <a:off x="3836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9" name="Line 887"/>
              <p:cNvSpPr>
                <a:spLocks noChangeShapeType="1"/>
              </p:cNvSpPr>
              <p:nvPr/>
            </p:nvSpPr>
            <p:spPr bwMode="auto">
              <a:xfrm flipV="1">
                <a:off x="4371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0" name="Rectangle 888"/>
              <p:cNvSpPr>
                <a:spLocks noChangeArrowheads="1"/>
              </p:cNvSpPr>
              <p:nvPr/>
            </p:nvSpPr>
            <p:spPr bwMode="auto">
              <a:xfrm>
                <a:off x="4335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1" name="Line 889"/>
              <p:cNvSpPr>
                <a:spLocks noChangeShapeType="1"/>
              </p:cNvSpPr>
              <p:nvPr/>
            </p:nvSpPr>
            <p:spPr bwMode="auto">
              <a:xfrm flipV="1">
                <a:off x="486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2" name="Rectangle 890"/>
              <p:cNvSpPr>
                <a:spLocks noChangeArrowheads="1"/>
              </p:cNvSpPr>
              <p:nvPr/>
            </p:nvSpPr>
            <p:spPr bwMode="auto">
              <a:xfrm>
                <a:off x="4833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3" name="Line 891"/>
              <p:cNvSpPr>
                <a:spLocks noChangeShapeType="1"/>
              </p:cNvSpPr>
              <p:nvPr/>
            </p:nvSpPr>
            <p:spPr bwMode="auto">
              <a:xfrm flipV="1">
                <a:off x="536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4" name="Rectangle 892"/>
              <p:cNvSpPr>
                <a:spLocks noChangeArrowheads="1"/>
              </p:cNvSpPr>
              <p:nvPr/>
            </p:nvSpPr>
            <p:spPr bwMode="auto">
              <a:xfrm>
                <a:off x="5331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5" name="Line 893"/>
              <p:cNvSpPr>
                <a:spLocks noChangeShapeType="1"/>
              </p:cNvSpPr>
              <p:nvPr/>
            </p:nvSpPr>
            <p:spPr bwMode="auto">
              <a:xfrm flipV="1">
                <a:off x="586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6" name="Rectangle 894"/>
              <p:cNvSpPr>
                <a:spLocks noChangeArrowheads="1"/>
              </p:cNvSpPr>
              <p:nvPr/>
            </p:nvSpPr>
            <p:spPr bwMode="auto">
              <a:xfrm>
                <a:off x="5829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7" name="Line 895"/>
              <p:cNvSpPr>
                <a:spLocks noChangeShapeType="1"/>
              </p:cNvSpPr>
              <p:nvPr/>
            </p:nvSpPr>
            <p:spPr bwMode="auto">
              <a:xfrm>
                <a:off x="2848" y="367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8" name="Rectangle 896"/>
              <p:cNvSpPr>
                <a:spLocks noChangeArrowheads="1"/>
              </p:cNvSpPr>
              <p:nvPr/>
            </p:nvSpPr>
            <p:spPr bwMode="auto">
              <a:xfrm>
                <a:off x="2700" y="3639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810" name="Line 898"/>
            <p:cNvSpPr>
              <a:spLocks noChangeShapeType="1"/>
            </p:cNvSpPr>
            <p:nvPr/>
          </p:nvSpPr>
          <p:spPr bwMode="auto">
            <a:xfrm>
              <a:off x="2848" y="342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1" name="Rectangle 899"/>
            <p:cNvSpPr>
              <a:spLocks noChangeArrowheads="1"/>
            </p:cNvSpPr>
            <p:nvPr/>
          </p:nvSpPr>
          <p:spPr bwMode="auto">
            <a:xfrm>
              <a:off x="2700" y="3390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2" name="Line 900"/>
            <p:cNvSpPr>
              <a:spLocks noChangeShapeType="1"/>
            </p:cNvSpPr>
            <p:nvPr/>
          </p:nvSpPr>
          <p:spPr bwMode="auto">
            <a:xfrm>
              <a:off x="2848" y="317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3" name="Rectangle 901"/>
            <p:cNvSpPr>
              <a:spLocks noChangeArrowheads="1"/>
            </p:cNvSpPr>
            <p:nvPr/>
          </p:nvSpPr>
          <p:spPr bwMode="auto">
            <a:xfrm>
              <a:off x="2700" y="3141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4" name="Line 902"/>
            <p:cNvSpPr>
              <a:spLocks noChangeShapeType="1"/>
            </p:cNvSpPr>
            <p:nvPr/>
          </p:nvSpPr>
          <p:spPr bwMode="auto">
            <a:xfrm>
              <a:off x="2848" y="2926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5" name="Rectangle 903"/>
            <p:cNvSpPr>
              <a:spLocks noChangeArrowheads="1"/>
            </p:cNvSpPr>
            <p:nvPr/>
          </p:nvSpPr>
          <p:spPr bwMode="auto">
            <a:xfrm>
              <a:off x="2700" y="2892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6" name="Line 904"/>
            <p:cNvSpPr>
              <a:spLocks noChangeShapeType="1"/>
            </p:cNvSpPr>
            <p:nvPr/>
          </p:nvSpPr>
          <p:spPr bwMode="auto">
            <a:xfrm>
              <a:off x="2848" y="2677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7" name="Rectangle 905"/>
            <p:cNvSpPr>
              <a:spLocks noChangeArrowheads="1"/>
            </p:cNvSpPr>
            <p:nvPr/>
          </p:nvSpPr>
          <p:spPr bwMode="auto">
            <a:xfrm>
              <a:off x="2700" y="2643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8" name="Line 906"/>
            <p:cNvSpPr>
              <a:spLocks noChangeShapeType="1"/>
            </p:cNvSpPr>
            <p:nvPr/>
          </p:nvSpPr>
          <p:spPr bwMode="auto">
            <a:xfrm>
              <a:off x="2848" y="2428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9" name="Rectangle 907"/>
            <p:cNvSpPr>
              <a:spLocks noChangeArrowheads="1"/>
            </p:cNvSpPr>
            <p:nvPr/>
          </p:nvSpPr>
          <p:spPr bwMode="auto">
            <a:xfrm>
              <a:off x="2700" y="2395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0" name="Line 908"/>
            <p:cNvSpPr>
              <a:spLocks noChangeShapeType="1"/>
            </p:cNvSpPr>
            <p:nvPr/>
          </p:nvSpPr>
          <p:spPr bwMode="auto">
            <a:xfrm>
              <a:off x="2848" y="1930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1" name="Rectangle 909"/>
            <p:cNvSpPr>
              <a:spLocks noChangeArrowheads="1"/>
            </p:cNvSpPr>
            <p:nvPr/>
          </p:nvSpPr>
          <p:spPr bwMode="auto">
            <a:xfrm>
              <a:off x="2745" y="1897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2" name="Line 910"/>
            <p:cNvSpPr>
              <a:spLocks noChangeShapeType="1"/>
            </p:cNvSpPr>
            <p:nvPr/>
          </p:nvSpPr>
          <p:spPr bwMode="auto">
            <a:xfrm>
              <a:off x="2848" y="1681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3" name="Rectangle 911"/>
            <p:cNvSpPr>
              <a:spLocks noChangeArrowheads="1"/>
            </p:cNvSpPr>
            <p:nvPr/>
          </p:nvSpPr>
          <p:spPr bwMode="auto">
            <a:xfrm>
              <a:off x="2745" y="1648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4" name="Line 912"/>
            <p:cNvSpPr>
              <a:spLocks noChangeShapeType="1"/>
            </p:cNvSpPr>
            <p:nvPr/>
          </p:nvSpPr>
          <p:spPr bwMode="auto">
            <a:xfrm>
              <a:off x="2848" y="1432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5" name="Rectangle 913"/>
            <p:cNvSpPr>
              <a:spLocks noChangeArrowheads="1"/>
            </p:cNvSpPr>
            <p:nvPr/>
          </p:nvSpPr>
          <p:spPr bwMode="auto">
            <a:xfrm>
              <a:off x="2745" y="1399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6" name="Line 914"/>
            <p:cNvSpPr>
              <a:spLocks noChangeShapeType="1"/>
            </p:cNvSpPr>
            <p:nvPr/>
          </p:nvSpPr>
          <p:spPr bwMode="auto">
            <a:xfrm>
              <a:off x="2848" y="1183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7" name="Rectangle 915"/>
            <p:cNvSpPr>
              <a:spLocks noChangeArrowheads="1"/>
            </p:cNvSpPr>
            <p:nvPr/>
          </p:nvSpPr>
          <p:spPr bwMode="auto">
            <a:xfrm>
              <a:off x="2745" y="1150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8" name="Line 916"/>
            <p:cNvSpPr>
              <a:spLocks noChangeShapeType="1"/>
            </p:cNvSpPr>
            <p:nvPr/>
          </p:nvSpPr>
          <p:spPr bwMode="auto">
            <a:xfrm>
              <a:off x="2848" y="93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9" name="Rectangle 917"/>
            <p:cNvSpPr>
              <a:spLocks noChangeArrowheads="1"/>
            </p:cNvSpPr>
            <p:nvPr/>
          </p:nvSpPr>
          <p:spPr bwMode="auto">
            <a:xfrm>
              <a:off x="2745" y="901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0" name="Line 918"/>
            <p:cNvSpPr>
              <a:spLocks noChangeShapeType="1"/>
            </p:cNvSpPr>
            <p:nvPr/>
          </p:nvSpPr>
          <p:spPr bwMode="auto">
            <a:xfrm>
              <a:off x="2848" y="68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31" name="Rectangle 919"/>
            <p:cNvSpPr>
              <a:spLocks noChangeArrowheads="1"/>
            </p:cNvSpPr>
            <p:nvPr/>
          </p:nvSpPr>
          <p:spPr bwMode="auto">
            <a:xfrm>
              <a:off x="2745" y="653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2" name="Rectangle 920"/>
            <p:cNvSpPr>
              <a:spLocks noChangeArrowheads="1"/>
            </p:cNvSpPr>
            <p:nvPr/>
          </p:nvSpPr>
          <p:spPr bwMode="auto">
            <a:xfrm>
              <a:off x="5795" y="2047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3" name="Rectangle 921"/>
            <p:cNvSpPr>
              <a:spLocks noChangeArrowheads="1"/>
            </p:cNvSpPr>
            <p:nvPr/>
          </p:nvSpPr>
          <p:spPr bwMode="auto">
            <a:xfrm>
              <a:off x="2936" y="653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9" name="Freeform 922"/>
          <p:cNvSpPr>
            <a:spLocks/>
          </p:cNvSpPr>
          <p:nvPr/>
        </p:nvSpPr>
        <p:spPr bwMode="auto">
          <a:xfrm>
            <a:off x="2878754" y="1475860"/>
            <a:ext cx="3482493" cy="4043116"/>
          </a:xfrm>
          <a:custGeom>
            <a:avLst/>
            <a:gdLst/>
            <a:ahLst/>
            <a:cxnLst>
              <a:cxn ang="0">
                <a:pos x="37" y="2787"/>
              </a:cxn>
              <a:cxn ang="0">
                <a:pos x="82" y="2483"/>
              </a:cxn>
              <a:cxn ang="0">
                <a:pos x="126" y="2208"/>
              </a:cxn>
              <a:cxn ang="0">
                <a:pos x="171" y="1961"/>
              </a:cxn>
              <a:cxn ang="0">
                <a:pos x="216" y="1740"/>
              </a:cxn>
              <a:cxn ang="0">
                <a:pos x="261" y="1545"/>
              </a:cxn>
              <a:cxn ang="0">
                <a:pos x="306" y="1374"/>
              </a:cxn>
              <a:cxn ang="0">
                <a:pos x="351" y="1227"/>
              </a:cxn>
              <a:cxn ang="0">
                <a:pos x="395" y="1101"/>
              </a:cxn>
              <a:cxn ang="0">
                <a:pos x="440" y="997"/>
              </a:cxn>
              <a:cxn ang="0">
                <a:pos x="485" y="912"/>
              </a:cxn>
              <a:cxn ang="0">
                <a:pos x="530" y="847"/>
              </a:cxn>
              <a:cxn ang="0">
                <a:pos x="574" y="799"/>
              </a:cxn>
              <a:cxn ang="0">
                <a:pos x="619" y="768"/>
              </a:cxn>
              <a:cxn ang="0">
                <a:pos x="664" y="753"/>
              </a:cxn>
              <a:cxn ang="0">
                <a:pos x="709" y="753"/>
              </a:cxn>
              <a:cxn ang="0">
                <a:pos x="754" y="765"/>
              </a:cxn>
              <a:cxn ang="0">
                <a:pos x="798" y="791"/>
              </a:cxn>
              <a:cxn ang="0">
                <a:pos x="843" y="827"/>
              </a:cxn>
              <a:cxn ang="0">
                <a:pos x="888" y="874"/>
              </a:cxn>
              <a:cxn ang="0">
                <a:pos x="933" y="930"/>
              </a:cxn>
              <a:cxn ang="0">
                <a:pos x="978" y="994"/>
              </a:cxn>
              <a:cxn ang="0">
                <a:pos x="1023" y="1065"/>
              </a:cxn>
              <a:cxn ang="0">
                <a:pos x="1068" y="1141"/>
              </a:cxn>
              <a:cxn ang="0">
                <a:pos x="1112" y="1223"/>
              </a:cxn>
              <a:cxn ang="0">
                <a:pos x="1157" y="1308"/>
              </a:cxn>
              <a:cxn ang="0">
                <a:pos x="1202" y="1395"/>
              </a:cxn>
              <a:cxn ang="0">
                <a:pos x="1246" y="1485"/>
              </a:cxn>
              <a:cxn ang="0">
                <a:pos x="1291" y="1574"/>
              </a:cxn>
              <a:cxn ang="0">
                <a:pos x="1336" y="1663"/>
              </a:cxn>
              <a:cxn ang="0">
                <a:pos x="1381" y="1750"/>
              </a:cxn>
              <a:cxn ang="0">
                <a:pos x="1426" y="1835"/>
              </a:cxn>
              <a:cxn ang="0">
                <a:pos x="1471" y="1915"/>
              </a:cxn>
              <a:cxn ang="0">
                <a:pos x="1515" y="1990"/>
              </a:cxn>
              <a:cxn ang="0">
                <a:pos x="1560" y="2059"/>
              </a:cxn>
              <a:cxn ang="0">
                <a:pos x="1605" y="2121"/>
              </a:cxn>
              <a:cxn ang="0">
                <a:pos x="1650" y="2175"/>
              </a:cxn>
              <a:cxn ang="0">
                <a:pos x="1695" y="2219"/>
              </a:cxn>
              <a:cxn ang="0">
                <a:pos x="1740" y="2253"/>
              </a:cxn>
              <a:cxn ang="0">
                <a:pos x="1784" y="2275"/>
              </a:cxn>
              <a:cxn ang="0">
                <a:pos x="1829" y="2285"/>
              </a:cxn>
              <a:cxn ang="0">
                <a:pos x="1874" y="2280"/>
              </a:cxn>
              <a:cxn ang="0">
                <a:pos x="1918" y="2261"/>
              </a:cxn>
              <a:cxn ang="0">
                <a:pos x="1963" y="2226"/>
              </a:cxn>
              <a:cxn ang="0">
                <a:pos x="2008" y="2174"/>
              </a:cxn>
              <a:cxn ang="0">
                <a:pos x="2053" y="2104"/>
              </a:cxn>
              <a:cxn ang="0">
                <a:pos x="2098" y="2015"/>
              </a:cxn>
              <a:cxn ang="0">
                <a:pos x="2143" y="1905"/>
              </a:cxn>
              <a:cxn ang="0">
                <a:pos x="2187" y="1774"/>
              </a:cxn>
              <a:cxn ang="0">
                <a:pos x="2232" y="1620"/>
              </a:cxn>
              <a:cxn ang="0">
                <a:pos x="2277" y="1443"/>
              </a:cxn>
              <a:cxn ang="0">
                <a:pos x="2322" y="1242"/>
              </a:cxn>
              <a:cxn ang="0">
                <a:pos x="2367" y="1014"/>
              </a:cxn>
              <a:cxn ang="0">
                <a:pos x="2412" y="760"/>
              </a:cxn>
              <a:cxn ang="0">
                <a:pos x="2456" y="478"/>
              </a:cxn>
              <a:cxn ang="0">
                <a:pos x="2501" y="167"/>
              </a:cxn>
            </a:cxnLst>
            <a:rect l="0" t="0" r="r" b="b"/>
            <a:pathLst>
              <a:path w="2524" h="3063">
                <a:moveTo>
                  <a:pt x="0" y="3063"/>
                </a:moveTo>
                <a:lnTo>
                  <a:pt x="7" y="3006"/>
                </a:lnTo>
                <a:lnTo>
                  <a:pt x="15" y="2950"/>
                </a:lnTo>
                <a:lnTo>
                  <a:pt x="22" y="2895"/>
                </a:lnTo>
                <a:lnTo>
                  <a:pt x="30" y="2841"/>
                </a:lnTo>
                <a:lnTo>
                  <a:pt x="37" y="2787"/>
                </a:lnTo>
                <a:lnTo>
                  <a:pt x="44" y="2735"/>
                </a:lnTo>
                <a:lnTo>
                  <a:pt x="52" y="2682"/>
                </a:lnTo>
                <a:lnTo>
                  <a:pt x="59" y="2631"/>
                </a:lnTo>
                <a:lnTo>
                  <a:pt x="67" y="2582"/>
                </a:lnTo>
                <a:lnTo>
                  <a:pt x="74" y="2532"/>
                </a:lnTo>
                <a:lnTo>
                  <a:pt x="82" y="2483"/>
                </a:lnTo>
                <a:lnTo>
                  <a:pt x="89" y="2436"/>
                </a:lnTo>
                <a:lnTo>
                  <a:pt x="97" y="2388"/>
                </a:lnTo>
                <a:lnTo>
                  <a:pt x="104" y="2342"/>
                </a:lnTo>
                <a:lnTo>
                  <a:pt x="112" y="2297"/>
                </a:lnTo>
                <a:lnTo>
                  <a:pt x="119" y="2252"/>
                </a:lnTo>
                <a:lnTo>
                  <a:pt x="126" y="2208"/>
                </a:lnTo>
                <a:lnTo>
                  <a:pt x="134" y="2165"/>
                </a:lnTo>
                <a:lnTo>
                  <a:pt x="141" y="2123"/>
                </a:lnTo>
                <a:lnTo>
                  <a:pt x="149" y="2082"/>
                </a:lnTo>
                <a:lnTo>
                  <a:pt x="156" y="2040"/>
                </a:lnTo>
                <a:lnTo>
                  <a:pt x="164" y="2001"/>
                </a:lnTo>
                <a:lnTo>
                  <a:pt x="171" y="1961"/>
                </a:lnTo>
                <a:lnTo>
                  <a:pt x="179" y="1923"/>
                </a:lnTo>
                <a:lnTo>
                  <a:pt x="186" y="1885"/>
                </a:lnTo>
                <a:lnTo>
                  <a:pt x="194" y="1848"/>
                </a:lnTo>
                <a:lnTo>
                  <a:pt x="201" y="1811"/>
                </a:lnTo>
                <a:lnTo>
                  <a:pt x="209" y="1776"/>
                </a:lnTo>
                <a:lnTo>
                  <a:pt x="216" y="1740"/>
                </a:lnTo>
                <a:lnTo>
                  <a:pt x="223" y="1706"/>
                </a:lnTo>
                <a:lnTo>
                  <a:pt x="231" y="1673"/>
                </a:lnTo>
                <a:lnTo>
                  <a:pt x="238" y="1640"/>
                </a:lnTo>
                <a:lnTo>
                  <a:pt x="246" y="1607"/>
                </a:lnTo>
                <a:lnTo>
                  <a:pt x="253" y="1576"/>
                </a:lnTo>
                <a:lnTo>
                  <a:pt x="261" y="1545"/>
                </a:lnTo>
                <a:lnTo>
                  <a:pt x="268" y="1515"/>
                </a:lnTo>
                <a:lnTo>
                  <a:pt x="276" y="1485"/>
                </a:lnTo>
                <a:lnTo>
                  <a:pt x="283" y="1457"/>
                </a:lnTo>
                <a:lnTo>
                  <a:pt x="291" y="1428"/>
                </a:lnTo>
                <a:lnTo>
                  <a:pt x="298" y="1401"/>
                </a:lnTo>
                <a:lnTo>
                  <a:pt x="306" y="1374"/>
                </a:lnTo>
                <a:lnTo>
                  <a:pt x="313" y="1348"/>
                </a:lnTo>
                <a:lnTo>
                  <a:pt x="321" y="1323"/>
                </a:lnTo>
                <a:lnTo>
                  <a:pt x="328" y="1298"/>
                </a:lnTo>
                <a:lnTo>
                  <a:pt x="336" y="1273"/>
                </a:lnTo>
                <a:lnTo>
                  <a:pt x="343" y="1250"/>
                </a:lnTo>
                <a:lnTo>
                  <a:pt x="351" y="1227"/>
                </a:lnTo>
                <a:lnTo>
                  <a:pt x="358" y="1204"/>
                </a:lnTo>
                <a:lnTo>
                  <a:pt x="366" y="1182"/>
                </a:lnTo>
                <a:lnTo>
                  <a:pt x="373" y="1161"/>
                </a:lnTo>
                <a:lnTo>
                  <a:pt x="381" y="1140"/>
                </a:lnTo>
                <a:lnTo>
                  <a:pt x="388" y="1121"/>
                </a:lnTo>
                <a:lnTo>
                  <a:pt x="395" y="1101"/>
                </a:lnTo>
                <a:lnTo>
                  <a:pt x="403" y="1082"/>
                </a:lnTo>
                <a:lnTo>
                  <a:pt x="410" y="1064"/>
                </a:lnTo>
                <a:lnTo>
                  <a:pt x="418" y="1046"/>
                </a:lnTo>
                <a:lnTo>
                  <a:pt x="425" y="1029"/>
                </a:lnTo>
                <a:lnTo>
                  <a:pt x="433" y="1013"/>
                </a:lnTo>
                <a:lnTo>
                  <a:pt x="440" y="997"/>
                </a:lnTo>
                <a:lnTo>
                  <a:pt x="448" y="981"/>
                </a:lnTo>
                <a:lnTo>
                  <a:pt x="455" y="966"/>
                </a:lnTo>
                <a:lnTo>
                  <a:pt x="463" y="952"/>
                </a:lnTo>
                <a:lnTo>
                  <a:pt x="470" y="938"/>
                </a:lnTo>
                <a:lnTo>
                  <a:pt x="477" y="925"/>
                </a:lnTo>
                <a:lnTo>
                  <a:pt x="485" y="912"/>
                </a:lnTo>
                <a:lnTo>
                  <a:pt x="492" y="900"/>
                </a:lnTo>
                <a:lnTo>
                  <a:pt x="500" y="888"/>
                </a:lnTo>
                <a:lnTo>
                  <a:pt x="507" y="878"/>
                </a:lnTo>
                <a:lnTo>
                  <a:pt x="515" y="867"/>
                </a:lnTo>
                <a:lnTo>
                  <a:pt x="522" y="857"/>
                </a:lnTo>
                <a:lnTo>
                  <a:pt x="530" y="847"/>
                </a:lnTo>
                <a:lnTo>
                  <a:pt x="537" y="838"/>
                </a:lnTo>
                <a:lnTo>
                  <a:pt x="544" y="829"/>
                </a:lnTo>
                <a:lnTo>
                  <a:pt x="552" y="821"/>
                </a:lnTo>
                <a:lnTo>
                  <a:pt x="559" y="813"/>
                </a:lnTo>
                <a:lnTo>
                  <a:pt x="567" y="806"/>
                </a:lnTo>
                <a:lnTo>
                  <a:pt x="574" y="799"/>
                </a:lnTo>
                <a:lnTo>
                  <a:pt x="582" y="793"/>
                </a:lnTo>
                <a:lnTo>
                  <a:pt x="589" y="787"/>
                </a:lnTo>
                <a:lnTo>
                  <a:pt x="597" y="782"/>
                </a:lnTo>
                <a:lnTo>
                  <a:pt x="604" y="777"/>
                </a:lnTo>
                <a:lnTo>
                  <a:pt x="612" y="773"/>
                </a:lnTo>
                <a:lnTo>
                  <a:pt x="619" y="768"/>
                </a:lnTo>
                <a:lnTo>
                  <a:pt x="627" y="765"/>
                </a:lnTo>
                <a:lnTo>
                  <a:pt x="634" y="762"/>
                </a:lnTo>
                <a:lnTo>
                  <a:pt x="642" y="759"/>
                </a:lnTo>
                <a:lnTo>
                  <a:pt x="649" y="757"/>
                </a:lnTo>
                <a:lnTo>
                  <a:pt x="657" y="755"/>
                </a:lnTo>
                <a:lnTo>
                  <a:pt x="664" y="753"/>
                </a:lnTo>
                <a:lnTo>
                  <a:pt x="672" y="752"/>
                </a:lnTo>
                <a:lnTo>
                  <a:pt x="679" y="752"/>
                </a:lnTo>
                <a:lnTo>
                  <a:pt x="687" y="751"/>
                </a:lnTo>
                <a:lnTo>
                  <a:pt x="694" y="752"/>
                </a:lnTo>
                <a:lnTo>
                  <a:pt x="702" y="752"/>
                </a:lnTo>
                <a:lnTo>
                  <a:pt x="709" y="753"/>
                </a:lnTo>
                <a:lnTo>
                  <a:pt x="717" y="754"/>
                </a:lnTo>
                <a:lnTo>
                  <a:pt x="724" y="755"/>
                </a:lnTo>
                <a:lnTo>
                  <a:pt x="731" y="758"/>
                </a:lnTo>
                <a:lnTo>
                  <a:pt x="739" y="760"/>
                </a:lnTo>
                <a:lnTo>
                  <a:pt x="746" y="762"/>
                </a:lnTo>
                <a:lnTo>
                  <a:pt x="754" y="765"/>
                </a:lnTo>
                <a:lnTo>
                  <a:pt x="761" y="769"/>
                </a:lnTo>
                <a:lnTo>
                  <a:pt x="769" y="773"/>
                </a:lnTo>
                <a:lnTo>
                  <a:pt x="776" y="777"/>
                </a:lnTo>
                <a:lnTo>
                  <a:pt x="784" y="781"/>
                </a:lnTo>
                <a:lnTo>
                  <a:pt x="791" y="786"/>
                </a:lnTo>
                <a:lnTo>
                  <a:pt x="798" y="791"/>
                </a:lnTo>
                <a:lnTo>
                  <a:pt x="806" y="796"/>
                </a:lnTo>
                <a:lnTo>
                  <a:pt x="813" y="802"/>
                </a:lnTo>
                <a:lnTo>
                  <a:pt x="821" y="808"/>
                </a:lnTo>
                <a:lnTo>
                  <a:pt x="828" y="814"/>
                </a:lnTo>
                <a:lnTo>
                  <a:pt x="836" y="821"/>
                </a:lnTo>
                <a:lnTo>
                  <a:pt x="843" y="827"/>
                </a:lnTo>
                <a:lnTo>
                  <a:pt x="851" y="834"/>
                </a:lnTo>
                <a:lnTo>
                  <a:pt x="858" y="842"/>
                </a:lnTo>
                <a:lnTo>
                  <a:pt x="866" y="849"/>
                </a:lnTo>
                <a:lnTo>
                  <a:pt x="873" y="857"/>
                </a:lnTo>
                <a:lnTo>
                  <a:pt x="881" y="866"/>
                </a:lnTo>
                <a:lnTo>
                  <a:pt x="888" y="874"/>
                </a:lnTo>
                <a:lnTo>
                  <a:pt x="896" y="883"/>
                </a:lnTo>
                <a:lnTo>
                  <a:pt x="903" y="892"/>
                </a:lnTo>
                <a:lnTo>
                  <a:pt x="910" y="901"/>
                </a:lnTo>
                <a:lnTo>
                  <a:pt x="918" y="910"/>
                </a:lnTo>
                <a:lnTo>
                  <a:pt x="925" y="920"/>
                </a:lnTo>
                <a:lnTo>
                  <a:pt x="933" y="930"/>
                </a:lnTo>
                <a:lnTo>
                  <a:pt x="940" y="940"/>
                </a:lnTo>
                <a:lnTo>
                  <a:pt x="948" y="950"/>
                </a:lnTo>
                <a:lnTo>
                  <a:pt x="955" y="961"/>
                </a:lnTo>
                <a:lnTo>
                  <a:pt x="963" y="972"/>
                </a:lnTo>
                <a:lnTo>
                  <a:pt x="970" y="983"/>
                </a:lnTo>
                <a:lnTo>
                  <a:pt x="978" y="994"/>
                </a:lnTo>
                <a:lnTo>
                  <a:pt x="985" y="1005"/>
                </a:lnTo>
                <a:lnTo>
                  <a:pt x="993" y="1017"/>
                </a:lnTo>
                <a:lnTo>
                  <a:pt x="1000" y="1028"/>
                </a:lnTo>
                <a:lnTo>
                  <a:pt x="1008" y="1040"/>
                </a:lnTo>
                <a:lnTo>
                  <a:pt x="1015" y="1052"/>
                </a:lnTo>
                <a:lnTo>
                  <a:pt x="1023" y="1065"/>
                </a:lnTo>
                <a:lnTo>
                  <a:pt x="1030" y="1077"/>
                </a:lnTo>
                <a:lnTo>
                  <a:pt x="1038" y="1089"/>
                </a:lnTo>
                <a:lnTo>
                  <a:pt x="1045" y="1102"/>
                </a:lnTo>
                <a:lnTo>
                  <a:pt x="1053" y="1115"/>
                </a:lnTo>
                <a:lnTo>
                  <a:pt x="1060" y="1128"/>
                </a:lnTo>
                <a:lnTo>
                  <a:pt x="1068" y="1141"/>
                </a:lnTo>
                <a:lnTo>
                  <a:pt x="1075" y="1154"/>
                </a:lnTo>
                <a:lnTo>
                  <a:pt x="1082" y="1168"/>
                </a:lnTo>
                <a:lnTo>
                  <a:pt x="1090" y="1181"/>
                </a:lnTo>
                <a:lnTo>
                  <a:pt x="1097" y="1195"/>
                </a:lnTo>
                <a:lnTo>
                  <a:pt x="1105" y="1209"/>
                </a:lnTo>
                <a:lnTo>
                  <a:pt x="1112" y="1223"/>
                </a:lnTo>
                <a:lnTo>
                  <a:pt x="1120" y="1237"/>
                </a:lnTo>
                <a:lnTo>
                  <a:pt x="1127" y="1251"/>
                </a:lnTo>
                <a:lnTo>
                  <a:pt x="1135" y="1265"/>
                </a:lnTo>
                <a:lnTo>
                  <a:pt x="1142" y="1279"/>
                </a:lnTo>
                <a:lnTo>
                  <a:pt x="1150" y="1293"/>
                </a:lnTo>
                <a:lnTo>
                  <a:pt x="1157" y="1308"/>
                </a:lnTo>
                <a:lnTo>
                  <a:pt x="1164" y="1322"/>
                </a:lnTo>
                <a:lnTo>
                  <a:pt x="1172" y="1337"/>
                </a:lnTo>
                <a:lnTo>
                  <a:pt x="1179" y="1352"/>
                </a:lnTo>
                <a:lnTo>
                  <a:pt x="1187" y="1366"/>
                </a:lnTo>
                <a:lnTo>
                  <a:pt x="1194" y="1381"/>
                </a:lnTo>
                <a:lnTo>
                  <a:pt x="1202" y="1395"/>
                </a:lnTo>
                <a:lnTo>
                  <a:pt x="1209" y="1410"/>
                </a:lnTo>
                <a:lnTo>
                  <a:pt x="1217" y="1425"/>
                </a:lnTo>
                <a:lnTo>
                  <a:pt x="1224" y="1440"/>
                </a:lnTo>
                <a:lnTo>
                  <a:pt x="1231" y="1455"/>
                </a:lnTo>
                <a:lnTo>
                  <a:pt x="1239" y="1470"/>
                </a:lnTo>
                <a:lnTo>
                  <a:pt x="1246" y="1485"/>
                </a:lnTo>
                <a:lnTo>
                  <a:pt x="1254" y="1500"/>
                </a:lnTo>
                <a:lnTo>
                  <a:pt x="1261" y="1515"/>
                </a:lnTo>
                <a:lnTo>
                  <a:pt x="1269" y="1529"/>
                </a:lnTo>
                <a:lnTo>
                  <a:pt x="1276" y="1544"/>
                </a:lnTo>
                <a:lnTo>
                  <a:pt x="1284" y="1559"/>
                </a:lnTo>
                <a:lnTo>
                  <a:pt x="1291" y="1574"/>
                </a:lnTo>
                <a:lnTo>
                  <a:pt x="1299" y="1589"/>
                </a:lnTo>
                <a:lnTo>
                  <a:pt x="1306" y="1604"/>
                </a:lnTo>
                <a:lnTo>
                  <a:pt x="1314" y="1619"/>
                </a:lnTo>
                <a:lnTo>
                  <a:pt x="1321" y="1634"/>
                </a:lnTo>
                <a:lnTo>
                  <a:pt x="1329" y="1649"/>
                </a:lnTo>
                <a:lnTo>
                  <a:pt x="1336" y="1663"/>
                </a:lnTo>
                <a:lnTo>
                  <a:pt x="1344" y="1678"/>
                </a:lnTo>
                <a:lnTo>
                  <a:pt x="1351" y="1692"/>
                </a:lnTo>
                <a:lnTo>
                  <a:pt x="1359" y="1707"/>
                </a:lnTo>
                <a:lnTo>
                  <a:pt x="1366" y="1721"/>
                </a:lnTo>
                <a:lnTo>
                  <a:pt x="1374" y="1736"/>
                </a:lnTo>
                <a:lnTo>
                  <a:pt x="1381" y="1750"/>
                </a:lnTo>
                <a:lnTo>
                  <a:pt x="1389" y="1764"/>
                </a:lnTo>
                <a:lnTo>
                  <a:pt x="1396" y="1779"/>
                </a:lnTo>
                <a:lnTo>
                  <a:pt x="1404" y="1793"/>
                </a:lnTo>
                <a:lnTo>
                  <a:pt x="1411" y="1807"/>
                </a:lnTo>
                <a:lnTo>
                  <a:pt x="1418" y="1821"/>
                </a:lnTo>
                <a:lnTo>
                  <a:pt x="1426" y="1835"/>
                </a:lnTo>
                <a:lnTo>
                  <a:pt x="1433" y="1848"/>
                </a:lnTo>
                <a:lnTo>
                  <a:pt x="1441" y="1862"/>
                </a:lnTo>
                <a:lnTo>
                  <a:pt x="1448" y="1875"/>
                </a:lnTo>
                <a:lnTo>
                  <a:pt x="1456" y="1889"/>
                </a:lnTo>
                <a:lnTo>
                  <a:pt x="1463" y="1902"/>
                </a:lnTo>
                <a:lnTo>
                  <a:pt x="1471" y="1915"/>
                </a:lnTo>
                <a:lnTo>
                  <a:pt x="1478" y="1928"/>
                </a:lnTo>
                <a:lnTo>
                  <a:pt x="1485" y="1941"/>
                </a:lnTo>
                <a:lnTo>
                  <a:pt x="1493" y="1953"/>
                </a:lnTo>
                <a:lnTo>
                  <a:pt x="1500" y="1966"/>
                </a:lnTo>
                <a:lnTo>
                  <a:pt x="1508" y="1978"/>
                </a:lnTo>
                <a:lnTo>
                  <a:pt x="1515" y="1990"/>
                </a:lnTo>
                <a:lnTo>
                  <a:pt x="1523" y="2002"/>
                </a:lnTo>
                <a:lnTo>
                  <a:pt x="1530" y="2014"/>
                </a:lnTo>
                <a:lnTo>
                  <a:pt x="1538" y="2025"/>
                </a:lnTo>
                <a:lnTo>
                  <a:pt x="1545" y="2037"/>
                </a:lnTo>
                <a:lnTo>
                  <a:pt x="1553" y="2048"/>
                </a:lnTo>
                <a:lnTo>
                  <a:pt x="1560" y="2059"/>
                </a:lnTo>
                <a:lnTo>
                  <a:pt x="1568" y="2070"/>
                </a:lnTo>
                <a:lnTo>
                  <a:pt x="1575" y="2081"/>
                </a:lnTo>
                <a:lnTo>
                  <a:pt x="1583" y="2091"/>
                </a:lnTo>
                <a:lnTo>
                  <a:pt x="1590" y="2102"/>
                </a:lnTo>
                <a:lnTo>
                  <a:pt x="1597" y="2111"/>
                </a:lnTo>
                <a:lnTo>
                  <a:pt x="1605" y="2121"/>
                </a:lnTo>
                <a:lnTo>
                  <a:pt x="1612" y="2131"/>
                </a:lnTo>
                <a:lnTo>
                  <a:pt x="1620" y="2140"/>
                </a:lnTo>
                <a:lnTo>
                  <a:pt x="1627" y="2149"/>
                </a:lnTo>
                <a:lnTo>
                  <a:pt x="1635" y="2158"/>
                </a:lnTo>
                <a:lnTo>
                  <a:pt x="1642" y="2166"/>
                </a:lnTo>
                <a:lnTo>
                  <a:pt x="1650" y="2175"/>
                </a:lnTo>
                <a:lnTo>
                  <a:pt x="1657" y="2183"/>
                </a:lnTo>
                <a:lnTo>
                  <a:pt x="1665" y="2191"/>
                </a:lnTo>
                <a:lnTo>
                  <a:pt x="1672" y="2198"/>
                </a:lnTo>
                <a:lnTo>
                  <a:pt x="1680" y="2205"/>
                </a:lnTo>
                <a:lnTo>
                  <a:pt x="1687" y="2213"/>
                </a:lnTo>
                <a:lnTo>
                  <a:pt x="1695" y="2219"/>
                </a:lnTo>
                <a:lnTo>
                  <a:pt x="1702" y="2225"/>
                </a:lnTo>
                <a:lnTo>
                  <a:pt x="1710" y="2232"/>
                </a:lnTo>
                <a:lnTo>
                  <a:pt x="1717" y="2237"/>
                </a:lnTo>
                <a:lnTo>
                  <a:pt x="1725" y="2243"/>
                </a:lnTo>
                <a:lnTo>
                  <a:pt x="1732" y="2248"/>
                </a:lnTo>
                <a:lnTo>
                  <a:pt x="1740" y="2253"/>
                </a:lnTo>
                <a:lnTo>
                  <a:pt x="1747" y="2257"/>
                </a:lnTo>
                <a:lnTo>
                  <a:pt x="1754" y="2262"/>
                </a:lnTo>
                <a:lnTo>
                  <a:pt x="1762" y="2265"/>
                </a:lnTo>
                <a:lnTo>
                  <a:pt x="1769" y="2269"/>
                </a:lnTo>
                <a:lnTo>
                  <a:pt x="1777" y="2272"/>
                </a:lnTo>
                <a:lnTo>
                  <a:pt x="1784" y="2275"/>
                </a:lnTo>
                <a:lnTo>
                  <a:pt x="1792" y="2277"/>
                </a:lnTo>
                <a:lnTo>
                  <a:pt x="1799" y="2280"/>
                </a:lnTo>
                <a:lnTo>
                  <a:pt x="1807" y="2282"/>
                </a:lnTo>
                <a:lnTo>
                  <a:pt x="1814" y="2283"/>
                </a:lnTo>
                <a:lnTo>
                  <a:pt x="1822" y="2284"/>
                </a:lnTo>
                <a:lnTo>
                  <a:pt x="1829" y="2285"/>
                </a:lnTo>
                <a:lnTo>
                  <a:pt x="1837" y="2285"/>
                </a:lnTo>
                <a:lnTo>
                  <a:pt x="1844" y="2285"/>
                </a:lnTo>
                <a:lnTo>
                  <a:pt x="1851" y="2284"/>
                </a:lnTo>
                <a:lnTo>
                  <a:pt x="1859" y="2283"/>
                </a:lnTo>
                <a:lnTo>
                  <a:pt x="1866" y="2282"/>
                </a:lnTo>
                <a:lnTo>
                  <a:pt x="1874" y="2280"/>
                </a:lnTo>
                <a:lnTo>
                  <a:pt x="1881" y="2278"/>
                </a:lnTo>
                <a:lnTo>
                  <a:pt x="1889" y="2276"/>
                </a:lnTo>
                <a:lnTo>
                  <a:pt x="1896" y="2273"/>
                </a:lnTo>
                <a:lnTo>
                  <a:pt x="1904" y="2269"/>
                </a:lnTo>
                <a:lnTo>
                  <a:pt x="1911" y="2265"/>
                </a:lnTo>
                <a:lnTo>
                  <a:pt x="1918" y="2261"/>
                </a:lnTo>
                <a:lnTo>
                  <a:pt x="1926" y="2256"/>
                </a:lnTo>
                <a:lnTo>
                  <a:pt x="1933" y="2251"/>
                </a:lnTo>
                <a:lnTo>
                  <a:pt x="1941" y="2246"/>
                </a:lnTo>
                <a:lnTo>
                  <a:pt x="1948" y="2240"/>
                </a:lnTo>
                <a:lnTo>
                  <a:pt x="1956" y="2233"/>
                </a:lnTo>
                <a:lnTo>
                  <a:pt x="1963" y="2226"/>
                </a:lnTo>
                <a:lnTo>
                  <a:pt x="1971" y="2219"/>
                </a:lnTo>
                <a:lnTo>
                  <a:pt x="1978" y="2211"/>
                </a:lnTo>
                <a:lnTo>
                  <a:pt x="1986" y="2202"/>
                </a:lnTo>
                <a:lnTo>
                  <a:pt x="1993" y="2193"/>
                </a:lnTo>
                <a:lnTo>
                  <a:pt x="2001" y="2184"/>
                </a:lnTo>
                <a:lnTo>
                  <a:pt x="2008" y="2174"/>
                </a:lnTo>
                <a:lnTo>
                  <a:pt x="2016" y="2164"/>
                </a:lnTo>
                <a:lnTo>
                  <a:pt x="2023" y="2153"/>
                </a:lnTo>
                <a:lnTo>
                  <a:pt x="2031" y="2141"/>
                </a:lnTo>
                <a:lnTo>
                  <a:pt x="2038" y="2129"/>
                </a:lnTo>
                <a:lnTo>
                  <a:pt x="2046" y="2117"/>
                </a:lnTo>
                <a:lnTo>
                  <a:pt x="2053" y="2104"/>
                </a:lnTo>
                <a:lnTo>
                  <a:pt x="2061" y="2090"/>
                </a:lnTo>
                <a:lnTo>
                  <a:pt x="2068" y="2076"/>
                </a:lnTo>
                <a:lnTo>
                  <a:pt x="2076" y="2062"/>
                </a:lnTo>
                <a:lnTo>
                  <a:pt x="2083" y="2046"/>
                </a:lnTo>
                <a:lnTo>
                  <a:pt x="2091" y="2031"/>
                </a:lnTo>
                <a:lnTo>
                  <a:pt x="2098" y="2015"/>
                </a:lnTo>
                <a:lnTo>
                  <a:pt x="2105" y="1998"/>
                </a:lnTo>
                <a:lnTo>
                  <a:pt x="2113" y="1980"/>
                </a:lnTo>
                <a:lnTo>
                  <a:pt x="2120" y="1962"/>
                </a:lnTo>
                <a:lnTo>
                  <a:pt x="2128" y="1944"/>
                </a:lnTo>
                <a:lnTo>
                  <a:pt x="2135" y="1925"/>
                </a:lnTo>
                <a:lnTo>
                  <a:pt x="2143" y="1905"/>
                </a:lnTo>
                <a:lnTo>
                  <a:pt x="2150" y="1884"/>
                </a:lnTo>
                <a:lnTo>
                  <a:pt x="2158" y="1863"/>
                </a:lnTo>
                <a:lnTo>
                  <a:pt x="2165" y="1842"/>
                </a:lnTo>
                <a:lnTo>
                  <a:pt x="2172" y="1820"/>
                </a:lnTo>
                <a:lnTo>
                  <a:pt x="2180" y="1797"/>
                </a:lnTo>
                <a:lnTo>
                  <a:pt x="2187" y="1774"/>
                </a:lnTo>
                <a:lnTo>
                  <a:pt x="2195" y="1750"/>
                </a:lnTo>
                <a:lnTo>
                  <a:pt x="2202" y="1725"/>
                </a:lnTo>
                <a:lnTo>
                  <a:pt x="2210" y="1700"/>
                </a:lnTo>
                <a:lnTo>
                  <a:pt x="2217" y="1674"/>
                </a:lnTo>
                <a:lnTo>
                  <a:pt x="2225" y="1647"/>
                </a:lnTo>
                <a:lnTo>
                  <a:pt x="2232" y="1620"/>
                </a:lnTo>
                <a:lnTo>
                  <a:pt x="2240" y="1593"/>
                </a:lnTo>
                <a:lnTo>
                  <a:pt x="2247" y="1564"/>
                </a:lnTo>
                <a:lnTo>
                  <a:pt x="2255" y="1535"/>
                </a:lnTo>
                <a:lnTo>
                  <a:pt x="2262" y="1505"/>
                </a:lnTo>
                <a:lnTo>
                  <a:pt x="2270" y="1475"/>
                </a:lnTo>
                <a:lnTo>
                  <a:pt x="2277" y="1443"/>
                </a:lnTo>
                <a:lnTo>
                  <a:pt x="2284" y="1412"/>
                </a:lnTo>
                <a:lnTo>
                  <a:pt x="2292" y="1379"/>
                </a:lnTo>
                <a:lnTo>
                  <a:pt x="2299" y="1346"/>
                </a:lnTo>
                <a:lnTo>
                  <a:pt x="2307" y="1312"/>
                </a:lnTo>
                <a:lnTo>
                  <a:pt x="2314" y="1277"/>
                </a:lnTo>
                <a:lnTo>
                  <a:pt x="2322" y="1242"/>
                </a:lnTo>
                <a:lnTo>
                  <a:pt x="2329" y="1205"/>
                </a:lnTo>
                <a:lnTo>
                  <a:pt x="2337" y="1169"/>
                </a:lnTo>
                <a:lnTo>
                  <a:pt x="2344" y="1131"/>
                </a:lnTo>
                <a:lnTo>
                  <a:pt x="2352" y="1093"/>
                </a:lnTo>
                <a:lnTo>
                  <a:pt x="2359" y="1054"/>
                </a:lnTo>
                <a:lnTo>
                  <a:pt x="2367" y="1014"/>
                </a:lnTo>
                <a:lnTo>
                  <a:pt x="2374" y="974"/>
                </a:lnTo>
                <a:lnTo>
                  <a:pt x="2382" y="932"/>
                </a:lnTo>
                <a:lnTo>
                  <a:pt x="2389" y="890"/>
                </a:lnTo>
                <a:lnTo>
                  <a:pt x="2397" y="848"/>
                </a:lnTo>
                <a:lnTo>
                  <a:pt x="2404" y="804"/>
                </a:lnTo>
                <a:lnTo>
                  <a:pt x="2412" y="760"/>
                </a:lnTo>
                <a:lnTo>
                  <a:pt x="2419" y="715"/>
                </a:lnTo>
                <a:lnTo>
                  <a:pt x="2426" y="669"/>
                </a:lnTo>
                <a:lnTo>
                  <a:pt x="2434" y="623"/>
                </a:lnTo>
                <a:lnTo>
                  <a:pt x="2441" y="575"/>
                </a:lnTo>
                <a:lnTo>
                  <a:pt x="2449" y="527"/>
                </a:lnTo>
                <a:lnTo>
                  <a:pt x="2456" y="478"/>
                </a:lnTo>
                <a:lnTo>
                  <a:pt x="2464" y="428"/>
                </a:lnTo>
                <a:lnTo>
                  <a:pt x="2471" y="377"/>
                </a:lnTo>
                <a:lnTo>
                  <a:pt x="2479" y="326"/>
                </a:lnTo>
                <a:lnTo>
                  <a:pt x="2486" y="273"/>
                </a:lnTo>
                <a:lnTo>
                  <a:pt x="2494" y="221"/>
                </a:lnTo>
                <a:lnTo>
                  <a:pt x="2501" y="167"/>
                </a:lnTo>
                <a:lnTo>
                  <a:pt x="2509" y="112"/>
                </a:lnTo>
                <a:lnTo>
                  <a:pt x="2516" y="56"/>
                </a:lnTo>
                <a:lnTo>
                  <a:pt x="2524" y="0"/>
                </a:lnTo>
              </a:path>
            </a:pathLst>
          </a:custGeom>
          <a:noFill/>
          <a:ln w="38100" cap="flat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1" name="Freeform 231"/>
          <p:cNvSpPr>
            <a:spLocks/>
          </p:cNvSpPr>
          <p:nvPr/>
        </p:nvSpPr>
        <p:spPr bwMode="auto">
          <a:xfrm>
            <a:off x="2878754" y="2475992"/>
            <a:ext cx="928694" cy="3042984"/>
          </a:xfrm>
          <a:custGeom>
            <a:avLst/>
            <a:gdLst/>
            <a:ahLst/>
            <a:cxnLst>
              <a:cxn ang="0">
                <a:pos x="7" y="2261"/>
              </a:cxn>
              <a:cxn ang="0">
                <a:pos x="22" y="2149"/>
              </a:cxn>
              <a:cxn ang="0">
                <a:pos x="37" y="2041"/>
              </a:cxn>
              <a:cxn ang="0">
                <a:pos x="52" y="1937"/>
              </a:cxn>
              <a:cxn ang="0">
                <a:pos x="67" y="1835"/>
              </a:cxn>
              <a:cxn ang="0">
                <a:pos x="82" y="1737"/>
              </a:cxn>
              <a:cxn ang="0">
                <a:pos x="97" y="1642"/>
              </a:cxn>
              <a:cxn ang="0">
                <a:pos x="112" y="1550"/>
              </a:cxn>
              <a:cxn ang="0">
                <a:pos x="127" y="1462"/>
              </a:cxn>
              <a:cxn ang="0">
                <a:pos x="142" y="1376"/>
              </a:cxn>
              <a:cxn ang="0">
                <a:pos x="157" y="1294"/>
              </a:cxn>
              <a:cxn ang="0">
                <a:pos x="172" y="1214"/>
              </a:cxn>
              <a:cxn ang="0">
                <a:pos x="187" y="1138"/>
              </a:cxn>
              <a:cxn ang="0">
                <a:pos x="201" y="1064"/>
              </a:cxn>
              <a:cxn ang="0">
                <a:pos x="216" y="993"/>
              </a:cxn>
              <a:cxn ang="0">
                <a:pos x="231" y="925"/>
              </a:cxn>
              <a:cxn ang="0">
                <a:pos x="246" y="860"/>
              </a:cxn>
              <a:cxn ang="0">
                <a:pos x="261" y="797"/>
              </a:cxn>
              <a:cxn ang="0">
                <a:pos x="276" y="737"/>
              </a:cxn>
              <a:cxn ang="0">
                <a:pos x="291" y="680"/>
              </a:cxn>
              <a:cxn ang="0">
                <a:pos x="306" y="626"/>
              </a:cxn>
              <a:cxn ang="0">
                <a:pos x="321" y="574"/>
              </a:cxn>
              <a:cxn ang="0">
                <a:pos x="336" y="524"/>
              </a:cxn>
              <a:cxn ang="0">
                <a:pos x="351" y="478"/>
              </a:cxn>
              <a:cxn ang="0">
                <a:pos x="366" y="434"/>
              </a:cxn>
              <a:cxn ang="0">
                <a:pos x="380" y="392"/>
              </a:cxn>
              <a:cxn ang="0">
                <a:pos x="395" y="352"/>
              </a:cxn>
              <a:cxn ang="0">
                <a:pos x="410" y="315"/>
              </a:cxn>
              <a:cxn ang="0">
                <a:pos x="425" y="280"/>
              </a:cxn>
              <a:cxn ang="0">
                <a:pos x="440" y="247"/>
              </a:cxn>
              <a:cxn ang="0">
                <a:pos x="455" y="217"/>
              </a:cxn>
              <a:cxn ang="0">
                <a:pos x="470" y="189"/>
              </a:cxn>
              <a:cxn ang="0">
                <a:pos x="485" y="163"/>
              </a:cxn>
              <a:cxn ang="0">
                <a:pos x="500" y="139"/>
              </a:cxn>
              <a:cxn ang="0">
                <a:pos x="515" y="117"/>
              </a:cxn>
              <a:cxn ang="0">
                <a:pos x="530" y="97"/>
              </a:cxn>
              <a:cxn ang="0">
                <a:pos x="545" y="79"/>
              </a:cxn>
              <a:cxn ang="0">
                <a:pos x="560" y="63"/>
              </a:cxn>
              <a:cxn ang="0">
                <a:pos x="575" y="49"/>
              </a:cxn>
              <a:cxn ang="0">
                <a:pos x="590" y="37"/>
              </a:cxn>
              <a:cxn ang="0">
                <a:pos x="605" y="26"/>
              </a:cxn>
              <a:cxn ang="0">
                <a:pos x="620" y="18"/>
              </a:cxn>
              <a:cxn ang="0">
                <a:pos x="634" y="11"/>
              </a:cxn>
              <a:cxn ang="0">
                <a:pos x="649" y="6"/>
              </a:cxn>
              <a:cxn ang="0">
                <a:pos x="664" y="2"/>
              </a:cxn>
              <a:cxn ang="0">
                <a:pos x="679" y="1"/>
              </a:cxn>
              <a:cxn ang="0">
                <a:pos x="692" y="0"/>
              </a:cxn>
            </a:cxnLst>
            <a:rect l="0" t="0" r="r" b="b"/>
            <a:pathLst>
              <a:path w="692" h="2318">
                <a:moveTo>
                  <a:pt x="0" y="2318"/>
                </a:moveTo>
                <a:lnTo>
                  <a:pt x="7" y="2261"/>
                </a:lnTo>
                <a:lnTo>
                  <a:pt x="15" y="2205"/>
                </a:lnTo>
                <a:lnTo>
                  <a:pt x="22" y="2149"/>
                </a:lnTo>
                <a:lnTo>
                  <a:pt x="30" y="2095"/>
                </a:lnTo>
                <a:lnTo>
                  <a:pt x="37" y="2041"/>
                </a:lnTo>
                <a:lnTo>
                  <a:pt x="45" y="1989"/>
                </a:lnTo>
                <a:lnTo>
                  <a:pt x="52" y="1937"/>
                </a:lnTo>
                <a:lnTo>
                  <a:pt x="60" y="1886"/>
                </a:lnTo>
                <a:lnTo>
                  <a:pt x="67" y="1835"/>
                </a:lnTo>
                <a:lnTo>
                  <a:pt x="74" y="1786"/>
                </a:lnTo>
                <a:lnTo>
                  <a:pt x="82" y="1737"/>
                </a:lnTo>
                <a:lnTo>
                  <a:pt x="89" y="1690"/>
                </a:lnTo>
                <a:lnTo>
                  <a:pt x="97" y="1642"/>
                </a:lnTo>
                <a:lnTo>
                  <a:pt x="104" y="1596"/>
                </a:lnTo>
                <a:lnTo>
                  <a:pt x="112" y="1550"/>
                </a:lnTo>
                <a:lnTo>
                  <a:pt x="119" y="1506"/>
                </a:lnTo>
                <a:lnTo>
                  <a:pt x="127" y="1462"/>
                </a:lnTo>
                <a:lnTo>
                  <a:pt x="134" y="1419"/>
                </a:lnTo>
                <a:lnTo>
                  <a:pt x="142" y="1376"/>
                </a:lnTo>
                <a:lnTo>
                  <a:pt x="149" y="1335"/>
                </a:lnTo>
                <a:lnTo>
                  <a:pt x="157" y="1294"/>
                </a:lnTo>
                <a:lnTo>
                  <a:pt x="164" y="1253"/>
                </a:lnTo>
                <a:lnTo>
                  <a:pt x="172" y="1214"/>
                </a:lnTo>
                <a:lnTo>
                  <a:pt x="179" y="1175"/>
                </a:lnTo>
                <a:lnTo>
                  <a:pt x="187" y="1138"/>
                </a:lnTo>
                <a:lnTo>
                  <a:pt x="194" y="1100"/>
                </a:lnTo>
                <a:lnTo>
                  <a:pt x="201" y="1064"/>
                </a:lnTo>
                <a:lnTo>
                  <a:pt x="209" y="1028"/>
                </a:lnTo>
                <a:lnTo>
                  <a:pt x="216" y="993"/>
                </a:lnTo>
                <a:lnTo>
                  <a:pt x="224" y="959"/>
                </a:lnTo>
                <a:lnTo>
                  <a:pt x="231" y="925"/>
                </a:lnTo>
                <a:lnTo>
                  <a:pt x="239" y="892"/>
                </a:lnTo>
                <a:lnTo>
                  <a:pt x="246" y="860"/>
                </a:lnTo>
                <a:lnTo>
                  <a:pt x="254" y="828"/>
                </a:lnTo>
                <a:lnTo>
                  <a:pt x="261" y="797"/>
                </a:lnTo>
                <a:lnTo>
                  <a:pt x="269" y="767"/>
                </a:lnTo>
                <a:lnTo>
                  <a:pt x="276" y="737"/>
                </a:lnTo>
                <a:lnTo>
                  <a:pt x="284" y="709"/>
                </a:lnTo>
                <a:lnTo>
                  <a:pt x="291" y="680"/>
                </a:lnTo>
                <a:lnTo>
                  <a:pt x="299" y="653"/>
                </a:lnTo>
                <a:lnTo>
                  <a:pt x="306" y="626"/>
                </a:lnTo>
                <a:lnTo>
                  <a:pt x="313" y="600"/>
                </a:lnTo>
                <a:lnTo>
                  <a:pt x="321" y="574"/>
                </a:lnTo>
                <a:lnTo>
                  <a:pt x="328" y="549"/>
                </a:lnTo>
                <a:lnTo>
                  <a:pt x="336" y="524"/>
                </a:lnTo>
                <a:lnTo>
                  <a:pt x="343" y="501"/>
                </a:lnTo>
                <a:lnTo>
                  <a:pt x="351" y="478"/>
                </a:lnTo>
                <a:lnTo>
                  <a:pt x="358" y="455"/>
                </a:lnTo>
                <a:lnTo>
                  <a:pt x="366" y="434"/>
                </a:lnTo>
                <a:lnTo>
                  <a:pt x="373" y="412"/>
                </a:lnTo>
                <a:lnTo>
                  <a:pt x="380" y="392"/>
                </a:lnTo>
                <a:lnTo>
                  <a:pt x="388" y="371"/>
                </a:lnTo>
                <a:lnTo>
                  <a:pt x="395" y="352"/>
                </a:lnTo>
                <a:lnTo>
                  <a:pt x="403" y="333"/>
                </a:lnTo>
                <a:lnTo>
                  <a:pt x="410" y="315"/>
                </a:lnTo>
                <a:lnTo>
                  <a:pt x="418" y="297"/>
                </a:lnTo>
                <a:lnTo>
                  <a:pt x="425" y="280"/>
                </a:lnTo>
                <a:lnTo>
                  <a:pt x="433" y="263"/>
                </a:lnTo>
                <a:lnTo>
                  <a:pt x="440" y="247"/>
                </a:lnTo>
                <a:lnTo>
                  <a:pt x="448" y="232"/>
                </a:lnTo>
                <a:lnTo>
                  <a:pt x="455" y="217"/>
                </a:lnTo>
                <a:lnTo>
                  <a:pt x="463" y="203"/>
                </a:lnTo>
                <a:lnTo>
                  <a:pt x="470" y="189"/>
                </a:lnTo>
                <a:lnTo>
                  <a:pt x="478" y="175"/>
                </a:lnTo>
                <a:lnTo>
                  <a:pt x="485" y="163"/>
                </a:lnTo>
                <a:lnTo>
                  <a:pt x="493" y="151"/>
                </a:lnTo>
                <a:lnTo>
                  <a:pt x="500" y="139"/>
                </a:lnTo>
                <a:lnTo>
                  <a:pt x="508" y="128"/>
                </a:lnTo>
                <a:lnTo>
                  <a:pt x="515" y="117"/>
                </a:lnTo>
                <a:lnTo>
                  <a:pt x="523" y="107"/>
                </a:lnTo>
                <a:lnTo>
                  <a:pt x="530" y="97"/>
                </a:lnTo>
                <a:lnTo>
                  <a:pt x="538" y="88"/>
                </a:lnTo>
                <a:lnTo>
                  <a:pt x="545" y="79"/>
                </a:lnTo>
                <a:lnTo>
                  <a:pt x="553" y="71"/>
                </a:lnTo>
                <a:lnTo>
                  <a:pt x="560" y="63"/>
                </a:lnTo>
                <a:lnTo>
                  <a:pt x="567" y="56"/>
                </a:lnTo>
                <a:lnTo>
                  <a:pt x="575" y="49"/>
                </a:lnTo>
                <a:lnTo>
                  <a:pt x="582" y="43"/>
                </a:lnTo>
                <a:lnTo>
                  <a:pt x="590" y="37"/>
                </a:lnTo>
                <a:lnTo>
                  <a:pt x="597" y="32"/>
                </a:lnTo>
                <a:lnTo>
                  <a:pt x="605" y="26"/>
                </a:lnTo>
                <a:lnTo>
                  <a:pt x="612" y="22"/>
                </a:lnTo>
                <a:lnTo>
                  <a:pt x="620" y="18"/>
                </a:lnTo>
                <a:lnTo>
                  <a:pt x="627" y="14"/>
                </a:lnTo>
                <a:lnTo>
                  <a:pt x="634" y="11"/>
                </a:lnTo>
                <a:lnTo>
                  <a:pt x="642" y="8"/>
                </a:lnTo>
                <a:lnTo>
                  <a:pt x="649" y="6"/>
                </a:lnTo>
                <a:lnTo>
                  <a:pt x="657" y="4"/>
                </a:lnTo>
                <a:lnTo>
                  <a:pt x="664" y="2"/>
                </a:lnTo>
                <a:lnTo>
                  <a:pt x="672" y="1"/>
                </a:lnTo>
                <a:lnTo>
                  <a:pt x="679" y="1"/>
                </a:lnTo>
                <a:lnTo>
                  <a:pt x="687" y="0"/>
                </a:lnTo>
                <a:lnTo>
                  <a:pt x="692" y="0"/>
                </a:lnTo>
              </a:path>
            </a:pathLst>
          </a:custGeom>
          <a:noFill/>
          <a:ln w="635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2" name="Freeform 231"/>
          <p:cNvSpPr>
            <a:spLocks/>
          </p:cNvSpPr>
          <p:nvPr/>
        </p:nvSpPr>
        <p:spPr bwMode="auto">
          <a:xfrm rot="10800000">
            <a:off x="5379084" y="1475860"/>
            <a:ext cx="1000131" cy="2990854"/>
          </a:xfrm>
          <a:custGeom>
            <a:avLst/>
            <a:gdLst/>
            <a:ahLst/>
            <a:cxnLst>
              <a:cxn ang="0">
                <a:pos x="7" y="2261"/>
              </a:cxn>
              <a:cxn ang="0">
                <a:pos x="22" y="2149"/>
              </a:cxn>
              <a:cxn ang="0">
                <a:pos x="37" y="2041"/>
              </a:cxn>
              <a:cxn ang="0">
                <a:pos x="52" y="1937"/>
              </a:cxn>
              <a:cxn ang="0">
                <a:pos x="67" y="1835"/>
              </a:cxn>
              <a:cxn ang="0">
                <a:pos x="82" y="1737"/>
              </a:cxn>
              <a:cxn ang="0">
                <a:pos x="97" y="1642"/>
              </a:cxn>
              <a:cxn ang="0">
                <a:pos x="112" y="1550"/>
              </a:cxn>
              <a:cxn ang="0">
                <a:pos x="127" y="1462"/>
              </a:cxn>
              <a:cxn ang="0">
                <a:pos x="142" y="1376"/>
              </a:cxn>
              <a:cxn ang="0">
                <a:pos x="157" y="1294"/>
              </a:cxn>
              <a:cxn ang="0">
                <a:pos x="172" y="1214"/>
              </a:cxn>
              <a:cxn ang="0">
                <a:pos x="187" y="1138"/>
              </a:cxn>
              <a:cxn ang="0">
                <a:pos x="201" y="1064"/>
              </a:cxn>
              <a:cxn ang="0">
                <a:pos x="216" y="993"/>
              </a:cxn>
              <a:cxn ang="0">
                <a:pos x="231" y="925"/>
              </a:cxn>
              <a:cxn ang="0">
                <a:pos x="246" y="860"/>
              </a:cxn>
              <a:cxn ang="0">
                <a:pos x="261" y="797"/>
              </a:cxn>
              <a:cxn ang="0">
                <a:pos x="276" y="737"/>
              </a:cxn>
              <a:cxn ang="0">
                <a:pos x="291" y="680"/>
              </a:cxn>
              <a:cxn ang="0">
                <a:pos x="306" y="626"/>
              </a:cxn>
              <a:cxn ang="0">
                <a:pos x="321" y="574"/>
              </a:cxn>
              <a:cxn ang="0">
                <a:pos x="336" y="524"/>
              </a:cxn>
              <a:cxn ang="0">
                <a:pos x="351" y="478"/>
              </a:cxn>
              <a:cxn ang="0">
                <a:pos x="366" y="434"/>
              </a:cxn>
              <a:cxn ang="0">
                <a:pos x="380" y="392"/>
              </a:cxn>
              <a:cxn ang="0">
                <a:pos x="395" y="352"/>
              </a:cxn>
              <a:cxn ang="0">
                <a:pos x="410" y="315"/>
              </a:cxn>
              <a:cxn ang="0">
                <a:pos x="425" y="280"/>
              </a:cxn>
              <a:cxn ang="0">
                <a:pos x="440" y="247"/>
              </a:cxn>
              <a:cxn ang="0">
                <a:pos x="455" y="217"/>
              </a:cxn>
              <a:cxn ang="0">
                <a:pos x="470" y="189"/>
              </a:cxn>
              <a:cxn ang="0">
                <a:pos x="485" y="163"/>
              </a:cxn>
              <a:cxn ang="0">
                <a:pos x="500" y="139"/>
              </a:cxn>
              <a:cxn ang="0">
                <a:pos x="515" y="117"/>
              </a:cxn>
              <a:cxn ang="0">
                <a:pos x="530" y="97"/>
              </a:cxn>
              <a:cxn ang="0">
                <a:pos x="545" y="79"/>
              </a:cxn>
              <a:cxn ang="0">
                <a:pos x="560" y="63"/>
              </a:cxn>
              <a:cxn ang="0">
                <a:pos x="575" y="49"/>
              </a:cxn>
              <a:cxn ang="0">
                <a:pos x="590" y="37"/>
              </a:cxn>
              <a:cxn ang="0">
                <a:pos x="605" y="26"/>
              </a:cxn>
              <a:cxn ang="0">
                <a:pos x="620" y="18"/>
              </a:cxn>
              <a:cxn ang="0">
                <a:pos x="634" y="11"/>
              </a:cxn>
              <a:cxn ang="0">
                <a:pos x="649" y="6"/>
              </a:cxn>
              <a:cxn ang="0">
                <a:pos x="664" y="2"/>
              </a:cxn>
              <a:cxn ang="0">
                <a:pos x="679" y="1"/>
              </a:cxn>
              <a:cxn ang="0">
                <a:pos x="692" y="0"/>
              </a:cxn>
            </a:cxnLst>
            <a:rect l="0" t="0" r="r" b="b"/>
            <a:pathLst>
              <a:path w="692" h="2318">
                <a:moveTo>
                  <a:pt x="0" y="2318"/>
                </a:moveTo>
                <a:lnTo>
                  <a:pt x="7" y="2261"/>
                </a:lnTo>
                <a:lnTo>
                  <a:pt x="15" y="2205"/>
                </a:lnTo>
                <a:lnTo>
                  <a:pt x="22" y="2149"/>
                </a:lnTo>
                <a:lnTo>
                  <a:pt x="30" y="2095"/>
                </a:lnTo>
                <a:lnTo>
                  <a:pt x="37" y="2041"/>
                </a:lnTo>
                <a:lnTo>
                  <a:pt x="45" y="1989"/>
                </a:lnTo>
                <a:lnTo>
                  <a:pt x="52" y="1937"/>
                </a:lnTo>
                <a:lnTo>
                  <a:pt x="60" y="1886"/>
                </a:lnTo>
                <a:lnTo>
                  <a:pt x="67" y="1835"/>
                </a:lnTo>
                <a:lnTo>
                  <a:pt x="74" y="1786"/>
                </a:lnTo>
                <a:lnTo>
                  <a:pt x="82" y="1737"/>
                </a:lnTo>
                <a:lnTo>
                  <a:pt x="89" y="1690"/>
                </a:lnTo>
                <a:lnTo>
                  <a:pt x="97" y="1642"/>
                </a:lnTo>
                <a:lnTo>
                  <a:pt x="104" y="1596"/>
                </a:lnTo>
                <a:lnTo>
                  <a:pt x="112" y="1550"/>
                </a:lnTo>
                <a:lnTo>
                  <a:pt x="119" y="1506"/>
                </a:lnTo>
                <a:lnTo>
                  <a:pt x="127" y="1462"/>
                </a:lnTo>
                <a:lnTo>
                  <a:pt x="134" y="1419"/>
                </a:lnTo>
                <a:lnTo>
                  <a:pt x="142" y="1376"/>
                </a:lnTo>
                <a:lnTo>
                  <a:pt x="149" y="1335"/>
                </a:lnTo>
                <a:lnTo>
                  <a:pt x="157" y="1294"/>
                </a:lnTo>
                <a:lnTo>
                  <a:pt x="164" y="1253"/>
                </a:lnTo>
                <a:lnTo>
                  <a:pt x="172" y="1214"/>
                </a:lnTo>
                <a:lnTo>
                  <a:pt x="179" y="1175"/>
                </a:lnTo>
                <a:lnTo>
                  <a:pt x="187" y="1138"/>
                </a:lnTo>
                <a:lnTo>
                  <a:pt x="194" y="1100"/>
                </a:lnTo>
                <a:lnTo>
                  <a:pt x="201" y="1064"/>
                </a:lnTo>
                <a:lnTo>
                  <a:pt x="209" y="1028"/>
                </a:lnTo>
                <a:lnTo>
                  <a:pt x="216" y="993"/>
                </a:lnTo>
                <a:lnTo>
                  <a:pt x="224" y="959"/>
                </a:lnTo>
                <a:lnTo>
                  <a:pt x="231" y="925"/>
                </a:lnTo>
                <a:lnTo>
                  <a:pt x="239" y="892"/>
                </a:lnTo>
                <a:lnTo>
                  <a:pt x="246" y="860"/>
                </a:lnTo>
                <a:lnTo>
                  <a:pt x="254" y="828"/>
                </a:lnTo>
                <a:lnTo>
                  <a:pt x="261" y="797"/>
                </a:lnTo>
                <a:lnTo>
                  <a:pt x="269" y="767"/>
                </a:lnTo>
                <a:lnTo>
                  <a:pt x="276" y="737"/>
                </a:lnTo>
                <a:lnTo>
                  <a:pt x="284" y="709"/>
                </a:lnTo>
                <a:lnTo>
                  <a:pt x="291" y="680"/>
                </a:lnTo>
                <a:lnTo>
                  <a:pt x="299" y="653"/>
                </a:lnTo>
                <a:lnTo>
                  <a:pt x="306" y="626"/>
                </a:lnTo>
                <a:lnTo>
                  <a:pt x="313" y="600"/>
                </a:lnTo>
                <a:lnTo>
                  <a:pt x="321" y="574"/>
                </a:lnTo>
                <a:lnTo>
                  <a:pt x="328" y="549"/>
                </a:lnTo>
                <a:lnTo>
                  <a:pt x="336" y="524"/>
                </a:lnTo>
                <a:lnTo>
                  <a:pt x="343" y="501"/>
                </a:lnTo>
                <a:lnTo>
                  <a:pt x="351" y="478"/>
                </a:lnTo>
                <a:lnTo>
                  <a:pt x="358" y="455"/>
                </a:lnTo>
                <a:lnTo>
                  <a:pt x="366" y="434"/>
                </a:lnTo>
                <a:lnTo>
                  <a:pt x="373" y="412"/>
                </a:lnTo>
                <a:lnTo>
                  <a:pt x="380" y="392"/>
                </a:lnTo>
                <a:lnTo>
                  <a:pt x="388" y="371"/>
                </a:lnTo>
                <a:lnTo>
                  <a:pt x="395" y="352"/>
                </a:lnTo>
                <a:lnTo>
                  <a:pt x="403" y="333"/>
                </a:lnTo>
                <a:lnTo>
                  <a:pt x="410" y="315"/>
                </a:lnTo>
                <a:lnTo>
                  <a:pt x="418" y="297"/>
                </a:lnTo>
                <a:lnTo>
                  <a:pt x="425" y="280"/>
                </a:lnTo>
                <a:lnTo>
                  <a:pt x="433" y="263"/>
                </a:lnTo>
                <a:lnTo>
                  <a:pt x="440" y="247"/>
                </a:lnTo>
                <a:lnTo>
                  <a:pt x="448" y="232"/>
                </a:lnTo>
                <a:lnTo>
                  <a:pt x="455" y="217"/>
                </a:lnTo>
                <a:lnTo>
                  <a:pt x="463" y="203"/>
                </a:lnTo>
                <a:lnTo>
                  <a:pt x="470" y="189"/>
                </a:lnTo>
                <a:lnTo>
                  <a:pt x="478" y="175"/>
                </a:lnTo>
                <a:lnTo>
                  <a:pt x="485" y="163"/>
                </a:lnTo>
                <a:lnTo>
                  <a:pt x="493" y="151"/>
                </a:lnTo>
                <a:lnTo>
                  <a:pt x="500" y="139"/>
                </a:lnTo>
                <a:lnTo>
                  <a:pt x="508" y="128"/>
                </a:lnTo>
                <a:lnTo>
                  <a:pt x="515" y="117"/>
                </a:lnTo>
                <a:lnTo>
                  <a:pt x="523" y="107"/>
                </a:lnTo>
                <a:lnTo>
                  <a:pt x="530" y="97"/>
                </a:lnTo>
                <a:lnTo>
                  <a:pt x="538" y="88"/>
                </a:lnTo>
                <a:lnTo>
                  <a:pt x="545" y="79"/>
                </a:lnTo>
                <a:lnTo>
                  <a:pt x="553" y="71"/>
                </a:lnTo>
                <a:lnTo>
                  <a:pt x="560" y="63"/>
                </a:lnTo>
                <a:lnTo>
                  <a:pt x="567" y="56"/>
                </a:lnTo>
                <a:lnTo>
                  <a:pt x="575" y="49"/>
                </a:lnTo>
                <a:lnTo>
                  <a:pt x="582" y="43"/>
                </a:lnTo>
                <a:lnTo>
                  <a:pt x="590" y="37"/>
                </a:lnTo>
                <a:lnTo>
                  <a:pt x="597" y="32"/>
                </a:lnTo>
                <a:lnTo>
                  <a:pt x="605" y="26"/>
                </a:lnTo>
                <a:lnTo>
                  <a:pt x="612" y="22"/>
                </a:lnTo>
                <a:lnTo>
                  <a:pt x="620" y="18"/>
                </a:lnTo>
                <a:lnTo>
                  <a:pt x="627" y="14"/>
                </a:lnTo>
                <a:lnTo>
                  <a:pt x="634" y="11"/>
                </a:lnTo>
                <a:lnTo>
                  <a:pt x="642" y="8"/>
                </a:lnTo>
                <a:lnTo>
                  <a:pt x="649" y="6"/>
                </a:lnTo>
                <a:lnTo>
                  <a:pt x="657" y="4"/>
                </a:lnTo>
                <a:lnTo>
                  <a:pt x="664" y="2"/>
                </a:lnTo>
                <a:lnTo>
                  <a:pt x="672" y="1"/>
                </a:lnTo>
                <a:lnTo>
                  <a:pt x="679" y="1"/>
                </a:lnTo>
                <a:lnTo>
                  <a:pt x="687" y="0"/>
                </a:lnTo>
                <a:lnTo>
                  <a:pt x="692" y="0"/>
                </a:lnTo>
              </a:path>
            </a:pathLst>
          </a:custGeom>
          <a:noFill/>
          <a:ln w="635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3" name="Freeform 461"/>
          <p:cNvSpPr>
            <a:spLocks/>
          </p:cNvSpPr>
          <p:nvPr/>
        </p:nvSpPr>
        <p:spPr bwMode="auto">
          <a:xfrm>
            <a:off x="3807448" y="2475992"/>
            <a:ext cx="1643074" cy="2000264"/>
          </a:xfrm>
          <a:custGeom>
            <a:avLst/>
            <a:gdLst/>
            <a:ahLst/>
            <a:cxnLst>
              <a:cxn ang="0">
                <a:pos x="15" y="1"/>
              </a:cxn>
              <a:cxn ang="0">
                <a:pos x="37" y="6"/>
              </a:cxn>
              <a:cxn ang="0">
                <a:pos x="60" y="13"/>
              </a:cxn>
              <a:cxn ang="0">
                <a:pos x="82" y="24"/>
              </a:cxn>
              <a:cxn ang="0">
                <a:pos x="104" y="38"/>
              </a:cxn>
              <a:cxn ang="0">
                <a:pos x="127" y="54"/>
              </a:cxn>
              <a:cxn ang="0">
                <a:pos x="149" y="73"/>
              </a:cxn>
              <a:cxn ang="0">
                <a:pos x="171" y="95"/>
              </a:cxn>
              <a:cxn ang="0">
                <a:pos x="194" y="119"/>
              </a:cxn>
              <a:cxn ang="0">
                <a:pos x="216" y="146"/>
              </a:cxn>
              <a:cxn ang="0">
                <a:pos x="239" y="175"/>
              </a:cxn>
              <a:cxn ang="0">
                <a:pos x="261" y="205"/>
              </a:cxn>
              <a:cxn ang="0">
                <a:pos x="284" y="238"/>
              </a:cxn>
              <a:cxn ang="0">
                <a:pos x="306" y="272"/>
              </a:cxn>
              <a:cxn ang="0">
                <a:pos x="328" y="308"/>
              </a:cxn>
              <a:cxn ang="0">
                <a:pos x="351" y="346"/>
              </a:cxn>
              <a:cxn ang="0">
                <a:pos x="373" y="385"/>
              </a:cxn>
              <a:cxn ang="0">
                <a:pos x="395" y="425"/>
              </a:cxn>
              <a:cxn ang="0">
                <a:pos x="418" y="466"/>
              </a:cxn>
              <a:cxn ang="0">
                <a:pos x="440" y="508"/>
              </a:cxn>
              <a:cxn ang="0">
                <a:pos x="463" y="551"/>
              </a:cxn>
              <a:cxn ang="0">
                <a:pos x="485" y="594"/>
              </a:cxn>
              <a:cxn ang="0">
                <a:pos x="507" y="638"/>
              </a:cxn>
              <a:cxn ang="0">
                <a:pos x="530" y="682"/>
              </a:cxn>
              <a:cxn ang="0">
                <a:pos x="552" y="727"/>
              </a:cxn>
              <a:cxn ang="0">
                <a:pos x="575" y="772"/>
              </a:cxn>
              <a:cxn ang="0">
                <a:pos x="597" y="817"/>
              </a:cxn>
              <a:cxn ang="0">
                <a:pos x="620" y="862"/>
              </a:cxn>
              <a:cxn ang="0">
                <a:pos x="642" y="906"/>
              </a:cxn>
              <a:cxn ang="0">
                <a:pos x="664" y="950"/>
              </a:cxn>
              <a:cxn ang="0">
                <a:pos x="687" y="993"/>
              </a:cxn>
              <a:cxn ang="0">
                <a:pos x="709" y="1036"/>
              </a:cxn>
              <a:cxn ang="0">
                <a:pos x="732" y="1078"/>
              </a:cxn>
              <a:cxn ang="0">
                <a:pos x="754" y="1118"/>
              </a:cxn>
              <a:cxn ang="0">
                <a:pos x="776" y="1158"/>
              </a:cxn>
              <a:cxn ang="0">
                <a:pos x="799" y="1197"/>
              </a:cxn>
              <a:cxn ang="0">
                <a:pos x="821" y="1234"/>
              </a:cxn>
              <a:cxn ang="0">
                <a:pos x="843" y="1270"/>
              </a:cxn>
              <a:cxn ang="0">
                <a:pos x="866" y="1304"/>
              </a:cxn>
              <a:cxn ang="0">
                <a:pos x="888" y="1336"/>
              </a:cxn>
              <a:cxn ang="0">
                <a:pos x="911" y="1366"/>
              </a:cxn>
              <a:cxn ang="0">
                <a:pos x="933" y="1394"/>
              </a:cxn>
              <a:cxn ang="0">
                <a:pos x="956" y="1420"/>
              </a:cxn>
              <a:cxn ang="0">
                <a:pos x="978" y="1444"/>
              </a:cxn>
              <a:cxn ang="0">
                <a:pos x="1001" y="1465"/>
              </a:cxn>
              <a:cxn ang="0">
                <a:pos x="1023" y="1484"/>
              </a:cxn>
              <a:cxn ang="0">
                <a:pos x="1045" y="1500"/>
              </a:cxn>
              <a:cxn ang="0">
                <a:pos x="1068" y="1513"/>
              </a:cxn>
              <a:cxn ang="0">
                <a:pos x="1090" y="1523"/>
              </a:cxn>
              <a:cxn ang="0">
                <a:pos x="1112" y="1530"/>
              </a:cxn>
              <a:cxn ang="0">
                <a:pos x="1135" y="1533"/>
              </a:cxn>
            </a:cxnLst>
            <a:rect l="0" t="0" r="r" b="b"/>
            <a:pathLst>
              <a:path w="1145" h="1534">
                <a:moveTo>
                  <a:pt x="0" y="0"/>
                </a:moveTo>
                <a:lnTo>
                  <a:pt x="7" y="1"/>
                </a:lnTo>
                <a:lnTo>
                  <a:pt x="15" y="1"/>
                </a:lnTo>
                <a:lnTo>
                  <a:pt x="22" y="2"/>
                </a:lnTo>
                <a:lnTo>
                  <a:pt x="30" y="4"/>
                </a:lnTo>
                <a:lnTo>
                  <a:pt x="37" y="6"/>
                </a:lnTo>
                <a:lnTo>
                  <a:pt x="45" y="8"/>
                </a:lnTo>
                <a:lnTo>
                  <a:pt x="52" y="10"/>
                </a:lnTo>
                <a:lnTo>
                  <a:pt x="60" y="13"/>
                </a:lnTo>
                <a:lnTo>
                  <a:pt x="67" y="16"/>
                </a:lnTo>
                <a:lnTo>
                  <a:pt x="75" y="20"/>
                </a:lnTo>
                <a:lnTo>
                  <a:pt x="82" y="24"/>
                </a:lnTo>
                <a:lnTo>
                  <a:pt x="89" y="28"/>
                </a:lnTo>
                <a:lnTo>
                  <a:pt x="97" y="33"/>
                </a:lnTo>
                <a:lnTo>
                  <a:pt x="104" y="38"/>
                </a:lnTo>
                <a:lnTo>
                  <a:pt x="112" y="43"/>
                </a:lnTo>
                <a:lnTo>
                  <a:pt x="119" y="48"/>
                </a:lnTo>
                <a:lnTo>
                  <a:pt x="127" y="54"/>
                </a:lnTo>
                <a:lnTo>
                  <a:pt x="134" y="60"/>
                </a:lnTo>
                <a:lnTo>
                  <a:pt x="141" y="67"/>
                </a:lnTo>
                <a:lnTo>
                  <a:pt x="149" y="73"/>
                </a:lnTo>
                <a:lnTo>
                  <a:pt x="156" y="80"/>
                </a:lnTo>
                <a:lnTo>
                  <a:pt x="164" y="88"/>
                </a:lnTo>
                <a:lnTo>
                  <a:pt x="171" y="95"/>
                </a:lnTo>
                <a:lnTo>
                  <a:pt x="179" y="103"/>
                </a:lnTo>
                <a:lnTo>
                  <a:pt x="186" y="111"/>
                </a:lnTo>
                <a:lnTo>
                  <a:pt x="194" y="119"/>
                </a:lnTo>
                <a:lnTo>
                  <a:pt x="201" y="128"/>
                </a:lnTo>
                <a:lnTo>
                  <a:pt x="209" y="137"/>
                </a:lnTo>
                <a:lnTo>
                  <a:pt x="216" y="146"/>
                </a:lnTo>
                <a:lnTo>
                  <a:pt x="224" y="155"/>
                </a:lnTo>
                <a:lnTo>
                  <a:pt x="231" y="165"/>
                </a:lnTo>
                <a:lnTo>
                  <a:pt x="239" y="175"/>
                </a:lnTo>
                <a:lnTo>
                  <a:pt x="246" y="185"/>
                </a:lnTo>
                <a:lnTo>
                  <a:pt x="254" y="195"/>
                </a:lnTo>
                <a:lnTo>
                  <a:pt x="261" y="205"/>
                </a:lnTo>
                <a:lnTo>
                  <a:pt x="269" y="216"/>
                </a:lnTo>
                <a:lnTo>
                  <a:pt x="276" y="227"/>
                </a:lnTo>
                <a:lnTo>
                  <a:pt x="284" y="238"/>
                </a:lnTo>
                <a:lnTo>
                  <a:pt x="291" y="249"/>
                </a:lnTo>
                <a:lnTo>
                  <a:pt x="299" y="260"/>
                </a:lnTo>
                <a:lnTo>
                  <a:pt x="306" y="272"/>
                </a:lnTo>
                <a:lnTo>
                  <a:pt x="314" y="284"/>
                </a:lnTo>
                <a:lnTo>
                  <a:pt x="321" y="296"/>
                </a:lnTo>
                <a:lnTo>
                  <a:pt x="328" y="308"/>
                </a:lnTo>
                <a:lnTo>
                  <a:pt x="336" y="320"/>
                </a:lnTo>
                <a:lnTo>
                  <a:pt x="343" y="333"/>
                </a:lnTo>
                <a:lnTo>
                  <a:pt x="351" y="346"/>
                </a:lnTo>
                <a:lnTo>
                  <a:pt x="358" y="358"/>
                </a:lnTo>
                <a:lnTo>
                  <a:pt x="366" y="371"/>
                </a:lnTo>
                <a:lnTo>
                  <a:pt x="373" y="385"/>
                </a:lnTo>
                <a:lnTo>
                  <a:pt x="381" y="398"/>
                </a:lnTo>
                <a:lnTo>
                  <a:pt x="388" y="411"/>
                </a:lnTo>
                <a:lnTo>
                  <a:pt x="395" y="425"/>
                </a:lnTo>
                <a:lnTo>
                  <a:pt x="403" y="438"/>
                </a:lnTo>
                <a:lnTo>
                  <a:pt x="410" y="452"/>
                </a:lnTo>
                <a:lnTo>
                  <a:pt x="418" y="466"/>
                </a:lnTo>
                <a:lnTo>
                  <a:pt x="425" y="479"/>
                </a:lnTo>
                <a:lnTo>
                  <a:pt x="433" y="494"/>
                </a:lnTo>
                <a:lnTo>
                  <a:pt x="440" y="508"/>
                </a:lnTo>
                <a:lnTo>
                  <a:pt x="448" y="522"/>
                </a:lnTo>
                <a:lnTo>
                  <a:pt x="455" y="536"/>
                </a:lnTo>
                <a:lnTo>
                  <a:pt x="463" y="551"/>
                </a:lnTo>
                <a:lnTo>
                  <a:pt x="470" y="565"/>
                </a:lnTo>
                <a:lnTo>
                  <a:pt x="478" y="580"/>
                </a:lnTo>
                <a:lnTo>
                  <a:pt x="485" y="594"/>
                </a:lnTo>
                <a:lnTo>
                  <a:pt x="493" y="609"/>
                </a:lnTo>
                <a:lnTo>
                  <a:pt x="500" y="623"/>
                </a:lnTo>
                <a:lnTo>
                  <a:pt x="507" y="638"/>
                </a:lnTo>
                <a:lnTo>
                  <a:pt x="515" y="653"/>
                </a:lnTo>
                <a:lnTo>
                  <a:pt x="522" y="668"/>
                </a:lnTo>
                <a:lnTo>
                  <a:pt x="530" y="682"/>
                </a:lnTo>
                <a:lnTo>
                  <a:pt x="537" y="697"/>
                </a:lnTo>
                <a:lnTo>
                  <a:pt x="545" y="712"/>
                </a:lnTo>
                <a:lnTo>
                  <a:pt x="552" y="727"/>
                </a:lnTo>
                <a:lnTo>
                  <a:pt x="560" y="742"/>
                </a:lnTo>
                <a:lnTo>
                  <a:pt x="567" y="757"/>
                </a:lnTo>
                <a:lnTo>
                  <a:pt x="575" y="772"/>
                </a:lnTo>
                <a:lnTo>
                  <a:pt x="582" y="787"/>
                </a:lnTo>
                <a:lnTo>
                  <a:pt x="590" y="802"/>
                </a:lnTo>
                <a:lnTo>
                  <a:pt x="597" y="817"/>
                </a:lnTo>
                <a:lnTo>
                  <a:pt x="605" y="832"/>
                </a:lnTo>
                <a:lnTo>
                  <a:pt x="612" y="847"/>
                </a:lnTo>
                <a:lnTo>
                  <a:pt x="620" y="862"/>
                </a:lnTo>
                <a:lnTo>
                  <a:pt x="627" y="876"/>
                </a:lnTo>
                <a:lnTo>
                  <a:pt x="635" y="891"/>
                </a:lnTo>
                <a:lnTo>
                  <a:pt x="642" y="906"/>
                </a:lnTo>
                <a:lnTo>
                  <a:pt x="649" y="920"/>
                </a:lnTo>
                <a:lnTo>
                  <a:pt x="657" y="935"/>
                </a:lnTo>
                <a:lnTo>
                  <a:pt x="664" y="950"/>
                </a:lnTo>
                <a:lnTo>
                  <a:pt x="672" y="964"/>
                </a:lnTo>
                <a:lnTo>
                  <a:pt x="679" y="979"/>
                </a:lnTo>
                <a:lnTo>
                  <a:pt x="687" y="993"/>
                </a:lnTo>
                <a:lnTo>
                  <a:pt x="694" y="1007"/>
                </a:lnTo>
                <a:lnTo>
                  <a:pt x="702" y="1022"/>
                </a:lnTo>
                <a:lnTo>
                  <a:pt x="709" y="1036"/>
                </a:lnTo>
                <a:lnTo>
                  <a:pt x="717" y="1050"/>
                </a:lnTo>
                <a:lnTo>
                  <a:pt x="724" y="1064"/>
                </a:lnTo>
                <a:lnTo>
                  <a:pt x="732" y="1078"/>
                </a:lnTo>
                <a:lnTo>
                  <a:pt x="739" y="1091"/>
                </a:lnTo>
                <a:lnTo>
                  <a:pt x="747" y="1105"/>
                </a:lnTo>
                <a:lnTo>
                  <a:pt x="754" y="1118"/>
                </a:lnTo>
                <a:lnTo>
                  <a:pt x="761" y="1132"/>
                </a:lnTo>
                <a:lnTo>
                  <a:pt x="769" y="1145"/>
                </a:lnTo>
                <a:lnTo>
                  <a:pt x="776" y="1158"/>
                </a:lnTo>
                <a:lnTo>
                  <a:pt x="784" y="1171"/>
                </a:lnTo>
                <a:lnTo>
                  <a:pt x="791" y="1184"/>
                </a:lnTo>
                <a:lnTo>
                  <a:pt x="799" y="1197"/>
                </a:lnTo>
                <a:lnTo>
                  <a:pt x="806" y="1209"/>
                </a:lnTo>
                <a:lnTo>
                  <a:pt x="814" y="1222"/>
                </a:lnTo>
                <a:lnTo>
                  <a:pt x="821" y="1234"/>
                </a:lnTo>
                <a:lnTo>
                  <a:pt x="828" y="1246"/>
                </a:lnTo>
                <a:lnTo>
                  <a:pt x="836" y="1258"/>
                </a:lnTo>
                <a:lnTo>
                  <a:pt x="843" y="1270"/>
                </a:lnTo>
                <a:lnTo>
                  <a:pt x="851" y="1281"/>
                </a:lnTo>
                <a:lnTo>
                  <a:pt x="858" y="1292"/>
                </a:lnTo>
                <a:lnTo>
                  <a:pt x="866" y="1304"/>
                </a:lnTo>
                <a:lnTo>
                  <a:pt x="873" y="1315"/>
                </a:lnTo>
                <a:lnTo>
                  <a:pt x="881" y="1325"/>
                </a:lnTo>
                <a:lnTo>
                  <a:pt x="888" y="1336"/>
                </a:lnTo>
                <a:lnTo>
                  <a:pt x="896" y="1346"/>
                </a:lnTo>
                <a:lnTo>
                  <a:pt x="903" y="1356"/>
                </a:lnTo>
                <a:lnTo>
                  <a:pt x="911" y="1366"/>
                </a:lnTo>
                <a:lnTo>
                  <a:pt x="918" y="1376"/>
                </a:lnTo>
                <a:lnTo>
                  <a:pt x="926" y="1385"/>
                </a:lnTo>
                <a:lnTo>
                  <a:pt x="933" y="1394"/>
                </a:lnTo>
                <a:lnTo>
                  <a:pt x="941" y="1403"/>
                </a:lnTo>
                <a:lnTo>
                  <a:pt x="948" y="1412"/>
                </a:lnTo>
                <a:lnTo>
                  <a:pt x="956" y="1420"/>
                </a:lnTo>
                <a:lnTo>
                  <a:pt x="963" y="1429"/>
                </a:lnTo>
                <a:lnTo>
                  <a:pt x="971" y="1436"/>
                </a:lnTo>
                <a:lnTo>
                  <a:pt x="978" y="1444"/>
                </a:lnTo>
                <a:lnTo>
                  <a:pt x="986" y="1451"/>
                </a:lnTo>
                <a:lnTo>
                  <a:pt x="993" y="1458"/>
                </a:lnTo>
                <a:lnTo>
                  <a:pt x="1001" y="1465"/>
                </a:lnTo>
                <a:lnTo>
                  <a:pt x="1008" y="1472"/>
                </a:lnTo>
                <a:lnTo>
                  <a:pt x="1015" y="1478"/>
                </a:lnTo>
                <a:lnTo>
                  <a:pt x="1023" y="1484"/>
                </a:lnTo>
                <a:lnTo>
                  <a:pt x="1030" y="1489"/>
                </a:lnTo>
                <a:lnTo>
                  <a:pt x="1038" y="1495"/>
                </a:lnTo>
                <a:lnTo>
                  <a:pt x="1045" y="1500"/>
                </a:lnTo>
                <a:lnTo>
                  <a:pt x="1053" y="1504"/>
                </a:lnTo>
                <a:lnTo>
                  <a:pt x="1060" y="1509"/>
                </a:lnTo>
                <a:lnTo>
                  <a:pt x="1068" y="1513"/>
                </a:lnTo>
                <a:lnTo>
                  <a:pt x="1075" y="1516"/>
                </a:lnTo>
                <a:lnTo>
                  <a:pt x="1082" y="1520"/>
                </a:lnTo>
                <a:lnTo>
                  <a:pt x="1090" y="1523"/>
                </a:lnTo>
                <a:lnTo>
                  <a:pt x="1097" y="1525"/>
                </a:lnTo>
                <a:lnTo>
                  <a:pt x="1105" y="1528"/>
                </a:lnTo>
                <a:lnTo>
                  <a:pt x="1112" y="1530"/>
                </a:lnTo>
                <a:lnTo>
                  <a:pt x="1120" y="1531"/>
                </a:lnTo>
                <a:lnTo>
                  <a:pt x="1127" y="1532"/>
                </a:lnTo>
                <a:lnTo>
                  <a:pt x="1135" y="1533"/>
                </a:lnTo>
                <a:lnTo>
                  <a:pt x="1142" y="1534"/>
                </a:lnTo>
                <a:lnTo>
                  <a:pt x="1145" y="1534"/>
                </a:lnTo>
              </a:path>
            </a:pathLst>
          </a:custGeom>
          <a:noFill/>
          <a:ln w="63500" cap="flat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785918" y="4404818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b="1" i="1" dirty="0" smtClean="0">
                <a:solidFill>
                  <a:srgbClr val="00B050"/>
                </a:solidFill>
                <a:latin typeface="Century Gothic" pitchFamily="34" charset="0"/>
              </a:rPr>
              <a:t>Increasing</a:t>
            </a:r>
            <a:endParaRPr lang="en-IE" sz="1400" b="1" i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6215074" y="2690306"/>
            <a:ext cx="1096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b="1" i="1" dirty="0" smtClean="0">
                <a:solidFill>
                  <a:srgbClr val="00B050"/>
                </a:solidFill>
                <a:latin typeface="Century Gothic" pitchFamily="34" charset="0"/>
              </a:rPr>
              <a:t>Increasing</a:t>
            </a:r>
            <a:endParaRPr lang="en-IE" sz="1400" b="1" i="1" dirty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4500562" y="2761744"/>
            <a:ext cx="1180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b="1" i="1" dirty="0" smtClean="0">
                <a:solidFill>
                  <a:srgbClr val="0070C0"/>
                </a:solidFill>
                <a:latin typeface="Century Gothic" pitchFamily="34" charset="0"/>
              </a:rPr>
              <a:t>Decreasing</a:t>
            </a:r>
            <a:endParaRPr lang="en-IE" sz="1400" b="1" i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1330568" y="285728"/>
            <a:ext cx="6482865" cy="769441"/>
          </a:xfrm>
          <a:prstGeom prst="rect">
            <a:avLst/>
          </a:prstGeom>
          <a:noFill/>
          <a:ln w="25400" cmpd="thickThin">
            <a:noFill/>
          </a:ln>
          <a:scene3d>
            <a:camera prst="orthographicFront"/>
            <a:lightRig rig="threePt" dir="t"/>
          </a:scene3d>
          <a:sp3d prstMaterial="softEdge">
            <a:bevelT w="165100" prst="coolSlant"/>
          </a:sp3d>
        </p:spPr>
        <p:txBody>
          <a:bodyPr wrap="none" rtlCol="0">
            <a:spAutoFit/>
          </a:bodyPr>
          <a:lstStyle/>
          <a:p>
            <a:pPr algn="ctr"/>
            <a:r>
              <a:rPr lang="en-IE" sz="4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Features of +x</a:t>
            </a:r>
            <a:r>
              <a:rPr lang="en-IE" sz="4400" b="1" i="1" baseline="400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3</a:t>
            </a:r>
            <a:r>
              <a:rPr lang="en-IE" sz="4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Graphs </a:t>
            </a:r>
            <a:endParaRPr lang="en-IE" sz="4400" b="1" i="1" baseline="400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1</a:t>
            </a:fld>
            <a:endParaRPr lang="en-IE">
              <a:solidFill>
                <a:srgbClr val="990033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758318" y="2401564"/>
            <a:ext cx="136595" cy="127590"/>
          </a:xfrm>
          <a:prstGeom prst="ellipse">
            <a:avLst/>
          </a:prstGeom>
          <a:pattFill prst="lgGrid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0" name="Oval 239"/>
          <p:cNvSpPr/>
          <p:nvPr/>
        </p:nvSpPr>
        <p:spPr>
          <a:xfrm>
            <a:off x="5367439" y="4414739"/>
            <a:ext cx="136595" cy="127590"/>
          </a:xfrm>
          <a:prstGeom prst="ellipse">
            <a:avLst/>
          </a:prstGeom>
          <a:pattFill prst="lgGrid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1" name="TextBox 240"/>
          <p:cNvSpPr txBox="1"/>
          <p:nvPr/>
        </p:nvSpPr>
        <p:spPr>
          <a:xfrm>
            <a:off x="3278191" y="2061492"/>
            <a:ext cx="1051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b="1" i="1" dirty="0" smtClean="0">
                <a:latin typeface="Century Gothic" pitchFamily="34" charset="0"/>
              </a:rPr>
              <a:t>Stationary</a:t>
            </a:r>
            <a:endParaRPr lang="en-IE" sz="1400" b="1" i="1" dirty="0">
              <a:latin typeface="Century Gothic" pitchFamily="34" charset="0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4911889" y="4576146"/>
            <a:ext cx="1051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400" b="1" i="1" dirty="0" smtClean="0">
                <a:latin typeface="Century Gothic" pitchFamily="34" charset="0"/>
              </a:rPr>
              <a:t>Stationary</a:t>
            </a:r>
            <a:endParaRPr lang="en-IE" sz="1400" b="1" i="1" dirty="0">
              <a:latin typeface="Century Gothic" pitchFamily="34" charset="0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30849" y="1087481"/>
            <a:ext cx="788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The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original function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is…		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f(x)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is…			y 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is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…	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3758400" y="2401200"/>
            <a:ext cx="136595" cy="127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5" name="Oval 244"/>
          <p:cNvSpPr/>
          <p:nvPr/>
        </p:nvSpPr>
        <p:spPr>
          <a:xfrm>
            <a:off x="5367600" y="4413600"/>
            <a:ext cx="136595" cy="127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695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 animBg="1"/>
      <p:bldP spid="232" grpId="0" animBg="1"/>
      <p:bldP spid="233" grpId="0" animBg="1"/>
      <p:bldP spid="234" grpId="0"/>
      <p:bldP spid="235" grpId="0"/>
      <p:bldP spid="236" grpId="0"/>
      <p:bldP spid="4" grpId="0" animBg="1"/>
      <p:bldP spid="240" grpId="0" animBg="1"/>
      <p:bldP spid="241" grpId="0"/>
      <p:bldP spid="242" grpId="0"/>
      <p:bldP spid="244" grpId="0" animBg="1"/>
      <p:bldP spid="24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867693" y="2796746"/>
            <a:ext cx="5649358" cy="1822058"/>
            <a:chOff x="712300" y="3739772"/>
            <a:chExt cx="7754587" cy="2931124"/>
          </a:xfrm>
        </p:grpSpPr>
        <p:grpSp>
          <p:nvGrpSpPr>
            <p:cNvPr id="257" name="Group 696"/>
            <p:cNvGrpSpPr>
              <a:grpSpLocks noChangeAspect="1"/>
            </p:cNvGrpSpPr>
            <p:nvPr/>
          </p:nvGrpSpPr>
          <p:grpSpPr bwMode="auto">
            <a:xfrm>
              <a:off x="712300" y="3739772"/>
              <a:ext cx="7754587" cy="2931124"/>
              <a:chOff x="-279" y="593"/>
              <a:chExt cx="6327" cy="3240"/>
            </a:xfrm>
          </p:grpSpPr>
          <p:sp>
            <p:nvSpPr>
              <p:cNvPr id="282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93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283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308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9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0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1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2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3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4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5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6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7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8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9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0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1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2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3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4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5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6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7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8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9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0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1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2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3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4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5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6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7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8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9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0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1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2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3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4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5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6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7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8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9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0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1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2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3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4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5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6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7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8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9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0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1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2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3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4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5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6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7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8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9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0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1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2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3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4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5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6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7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8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9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0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1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2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3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4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5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6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7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8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9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0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1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2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3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4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5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9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0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1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2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3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4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5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6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7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8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9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0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1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2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3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4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5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6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7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8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9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0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1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2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3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4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5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6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7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8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9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0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1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2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3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4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5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6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7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8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9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0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1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2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3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4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5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6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7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8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9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0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1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2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3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4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5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6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7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8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9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0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1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2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3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4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5" name="Line 854"/>
                <p:cNvSpPr>
                  <a:spLocks noChangeShapeType="1"/>
                </p:cNvSpPr>
                <p:nvPr/>
              </p:nvSpPr>
              <p:spPr bwMode="auto">
                <a:xfrm>
                  <a:off x="-121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6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7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8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9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0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1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2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3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4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5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6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7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8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9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0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1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2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3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4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5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6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7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8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9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0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1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2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3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4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5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6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7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8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9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0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1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2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3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4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5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6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4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5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7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8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9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0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1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2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3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4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5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7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9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1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3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5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6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7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07" name="Freeform 231"/>
            <p:cNvSpPr>
              <a:spLocks/>
            </p:cNvSpPr>
            <p:nvPr/>
          </p:nvSpPr>
          <p:spPr bwMode="auto">
            <a:xfrm>
              <a:off x="3122607" y="4094402"/>
              <a:ext cx="3045210" cy="1432989"/>
            </a:xfrm>
            <a:custGeom>
              <a:avLst/>
              <a:gdLst/>
              <a:ahLst/>
              <a:cxnLst>
                <a:cxn ang="0">
                  <a:pos x="37" y="91"/>
                </a:cxn>
                <a:cxn ang="0">
                  <a:pos x="82" y="195"/>
                </a:cxn>
                <a:cxn ang="0">
                  <a:pos x="126" y="297"/>
                </a:cxn>
                <a:cxn ang="0">
                  <a:pos x="171" y="393"/>
                </a:cxn>
                <a:cxn ang="0">
                  <a:pos x="216" y="486"/>
                </a:cxn>
                <a:cxn ang="0">
                  <a:pos x="261" y="575"/>
                </a:cxn>
                <a:cxn ang="0">
                  <a:pos x="306" y="659"/>
                </a:cxn>
                <a:cxn ang="0">
                  <a:pos x="350" y="740"/>
                </a:cxn>
                <a:cxn ang="0">
                  <a:pos x="395" y="817"/>
                </a:cxn>
                <a:cxn ang="0">
                  <a:pos x="440" y="889"/>
                </a:cxn>
                <a:cxn ang="0">
                  <a:pos x="485" y="958"/>
                </a:cxn>
                <a:cxn ang="0">
                  <a:pos x="529" y="1023"/>
                </a:cxn>
                <a:cxn ang="0">
                  <a:pos x="574" y="1083"/>
                </a:cxn>
                <a:cxn ang="0">
                  <a:pos x="619" y="1140"/>
                </a:cxn>
                <a:cxn ang="0">
                  <a:pos x="664" y="1192"/>
                </a:cxn>
                <a:cxn ang="0">
                  <a:pos x="709" y="1240"/>
                </a:cxn>
                <a:cxn ang="0">
                  <a:pos x="754" y="1285"/>
                </a:cxn>
                <a:cxn ang="0">
                  <a:pos x="798" y="1325"/>
                </a:cxn>
                <a:cxn ang="0">
                  <a:pos x="843" y="1361"/>
                </a:cxn>
                <a:cxn ang="0">
                  <a:pos x="888" y="1393"/>
                </a:cxn>
                <a:cxn ang="0">
                  <a:pos x="933" y="1422"/>
                </a:cxn>
                <a:cxn ang="0">
                  <a:pos x="978" y="1446"/>
                </a:cxn>
                <a:cxn ang="0">
                  <a:pos x="1023" y="1466"/>
                </a:cxn>
                <a:cxn ang="0">
                  <a:pos x="1067" y="1482"/>
                </a:cxn>
                <a:cxn ang="0">
                  <a:pos x="1112" y="1494"/>
                </a:cxn>
                <a:cxn ang="0">
                  <a:pos x="1157" y="1503"/>
                </a:cxn>
                <a:cxn ang="0">
                  <a:pos x="1202" y="1507"/>
                </a:cxn>
                <a:cxn ang="0">
                  <a:pos x="1246" y="1507"/>
                </a:cxn>
                <a:cxn ang="0">
                  <a:pos x="1291" y="1503"/>
                </a:cxn>
                <a:cxn ang="0">
                  <a:pos x="1336" y="1494"/>
                </a:cxn>
                <a:cxn ang="0">
                  <a:pos x="1381" y="1482"/>
                </a:cxn>
                <a:cxn ang="0">
                  <a:pos x="1426" y="1466"/>
                </a:cxn>
                <a:cxn ang="0">
                  <a:pos x="1470" y="1446"/>
                </a:cxn>
                <a:cxn ang="0">
                  <a:pos x="1515" y="1422"/>
                </a:cxn>
                <a:cxn ang="0">
                  <a:pos x="1560" y="1393"/>
                </a:cxn>
                <a:cxn ang="0">
                  <a:pos x="1605" y="1361"/>
                </a:cxn>
                <a:cxn ang="0">
                  <a:pos x="1650" y="1325"/>
                </a:cxn>
                <a:cxn ang="0">
                  <a:pos x="1695" y="1285"/>
                </a:cxn>
                <a:cxn ang="0">
                  <a:pos x="1739" y="1240"/>
                </a:cxn>
                <a:cxn ang="0">
                  <a:pos x="1784" y="1192"/>
                </a:cxn>
                <a:cxn ang="0">
                  <a:pos x="1829" y="1140"/>
                </a:cxn>
                <a:cxn ang="0">
                  <a:pos x="1874" y="1083"/>
                </a:cxn>
                <a:cxn ang="0">
                  <a:pos x="1918" y="1023"/>
                </a:cxn>
                <a:cxn ang="0">
                  <a:pos x="1963" y="958"/>
                </a:cxn>
                <a:cxn ang="0">
                  <a:pos x="2008" y="889"/>
                </a:cxn>
                <a:cxn ang="0">
                  <a:pos x="2053" y="817"/>
                </a:cxn>
                <a:cxn ang="0">
                  <a:pos x="2098" y="740"/>
                </a:cxn>
                <a:cxn ang="0">
                  <a:pos x="2143" y="659"/>
                </a:cxn>
                <a:cxn ang="0">
                  <a:pos x="2187" y="575"/>
                </a:cxn>
                <a:cxn ang="0">
                  <a:pos x="2232" y="486"/>
                </a:cxn>
                <a:cxn ang="0">
                  <a:pos x="2277" y="393"/>
                </a:cxn>
                <a:cxn ang="0">
                  <a:pos x="2322" y="297"/>
                </a:cxn>
                <a:cxn ang="0">
                  <a:pos x="2367" y="195"/>
                </a:cxn>
                <a:cxn ang="0">
                  <a:pos x="2411" y="91"/>
                </a:cxn>
              </a:cxnLst>
              <a:rect l="0" t="0" r="r" b="b"/>
              <a:pathLst>
                <a:path w="2449" h="1507">
                  <a:moveTo>
                    <a:pt x="0" y="0"/>
                  </a:moveTo>
                  <a:lnTo>
                    <a:pt x="7" y="18"/>
                  </a:lnTo>
                  <a:lnTo>
                    <a:pt x="15" y="37"/>
                  </a:lnTo>
                  <a:lnTo>
                    <a:pt x="22" y="55"/>
                  </a:lnTo>
                  <a:lnTo>
                    <a:pt x="29" y="73"/>
                  </a:lnTo>
                  <a:lnTo>
                    <a:pt x="37" y="91"/>
                  </a:lnTo>
                  <a:lnTo>
                    <a:pt x="44" y="108"/>
                  </a:lnTo>
                  <a:lnTo>
                    <a:pt x="52" y="126"/>
                  </a:lnTo>
                  <a:lnTo>
                    <a:pt x="59" y="144"/>
                  </a:lnTo>
                  <a:lnTo>
                    <a:pt x="67" y="161"/>
                  </a:lnTo>
                  <a:lnTo>
                    <a:pt x="74" y="178"/>
                  </a:lnTo>
                  <a:lnTo>
                    <a:pt x="82" y="195"/>
                  </a:lnTo>
                  <a:lnTo>
                    <a:pt x="89" y="213"/>
                  </a:lnTo>
                  <a:lnTo>
                    <a:pt x="96" y="230"/>
                  </a:lnTo>
                  <a:lnTo>
                    <a:pt x="104" y="246"/>
                  </a:lnTo>
                  <a:lnTo>
                    <a:pt x="111" y="263"/>
                  </a:lnTo>
                  <a:lnTo>
                    <a:pt x="119" y="280"/>
                  </a:lnTo>
                  <a:lnTo>
                    <a:pt x="126" y="297"/>
                  </a:lnTo>
                  <a:lnTo>
                    <a:pt x="134" y="313"/>
                  </a:lnTo>
                  <a:lnTo>
                    <a:pt x="141" y="329"/>
                  </a:lnTo>
                  <a:lnTo>
                    <a:pt x="149" y="345"/>
                  </a:lnTo>
                  <a:lnTo>
                    <a:pt x="156" y="361"/>
                  </a:lnTo>
                  <a:lnTo>
                    <a:pt x="164" y="377"/>
                  </a:lnTo>
                  <a:lnTo>
                    <a:pt x="171" y="393"/>
                  </a:lnTo>
                  <a:lnTo>
                    <a:pt x="179" y="409"/>
                  </a:lnTo>
                  <a:lnTo>
                    <a:pt x="186" y="424"/>
                  </a:lnTo>
                  <a:lnTo>
                    <a:pt x="194" y="440"/>
                  </a:lnTo>
                  <a:lnTo>
                    <a:pt x="201" y="456"/>
                  </a:lnTo>
                  <a:lnTo>
                    <a:pt x="208" y="471"/>
                  </a:lnTo>
                  <a:lnTo>
                    <a:pt x="216" y="486"/>
                  </a:lnTo>
                  <a:lnTo>
                    <a:pt x="223" y="501"/>
                  </a:lnTo>
                  <a:lnTo>
                    <a:pt x="231" y="516"/>
                  </a:lnTo>
                  <a:lnTo>
                    <a:pt x="238" y="531"/>
                  </a:lnTo>
                  <a:lnTo>
                    <a:pt x="246" y="546"/>
                  </a:lnTo>
                  <a:lnTo>
                    <a:pt x="253" y="560"/>
                  </a:lnTo>
                  <a:lnTo>
                    <a:pt x="261" y="575"/>
                  </a:lnTo>
                  <a:lnTo>
                    <a:pt x="268" y="589"/>
                  </a:lnTo>
                  <a:lnTo>
                    <a:pt x="276" y="603"/>
                  </a:lnTo>
                  <a:lnTo>
                    <a:pt x="283" y="618"/>
                  </a:lnTo>
                  <a:lnTo>
                    <a:pt x="291" y="632"/>
                  </a:lnTo>
                  <a:lnTo>
                    <a:pt x="298" y="646"/>
                  </a:lnTo>
                  <a:lnTo>
                    <a:pt x="306" y="659"/>
                  </a:lnTo>
                  <a:lnTo>
                    <a:pt x="313" y="673"/>
                  </a:lnTo>
                  <a:lnTo>
                    <a:pt x="321" y="687"/>
                  </a:lnTo>
                  <a:lnTo>
                    <a:pt x="328" y="700"/>
                  </a:lnTo>
                  <a:lnTo>
                    <a:pt x="336" y="714"/>
                  </a:lnTo>
                  <a:lnTo>
                    <a:pt x="343" y="727"/>
                  </a:lnTo>
                  <a:lnTo>
                    <a:pt x="350" y="740"/>
                  </a:lnTo>
                  <a:lnTo>
                    <a:pt x="358" y="753"/>
                  </a:lnTo>
                  <a:lnTo>
                    <a:pt x="365" y="766"/>
                  </a:lnTo>
                  <a:lnTo>
                    <a:pt x="373" y="779"/>
                  </a:lnTo>
                  <a:lnTo>
                    <a:pt x="380" y="792"/>
                  </a:lnTo>
                  <a:lnTo>
                    <a:pt x="388" y="804"/>
                  </a:lnTo>
                  <a:lnTo>
                    <a:pt x="395" y="817"/>
                  </a:lnTo>
                  <a:lnTo>
                    <a:pt x="403" y="829"/>
                  </a:lnTo>
                  <a:lnTo>
                    <a:pt x="410" y="841"/>
                  </a:lnTo>
                  <a:lnTo>
                    <a:pt x="418" y="853"/>
                  </a:lnTo>
                  <a:lnTo>
                    <a:pt x="425" y="866"/>
                  </a:lnTo>
                  <a:lnTo>
                    <a:pt x="433" y="877"/>
                  </a:lnTo>
                  <a:lnTo>
                    <a:pt x="440" y="889"/>
                  </a:lnTo>
                  <a:lnTo>
                    <a:pt x="448" y="901"/>
                  </a:lnTo>
                  <a:lnTo>
                    <a:pt x="455" y="913"/>
                  </a:lnTo>
                  <a:lnTo>
                    <a:pt x="462" y="924"/>
                  </a:lnTo>
                  <a:lnTo>
                    <a:pt x="470" y="936"/>
                  </a:lnTo>
                  <a:lnTo>
                    <a:pt x="477" y="947"/>
                  </a:lnTo>
                  <a:lnTo>
                    <a:pt x="485" y="958"/>
                  </a:lnTo>
                  <a:lnTo>
                    <a:pt x="492" y="969"/>
                  </a:lnTo>
                  <a:lnTo>
                    <a:pt x="500" y="980"/>
                  </a:lnTo>
                  <a:lnTo>
                    <a:pt x="507" y="991"/>
                  </a:lnTo>
                  <a:lnTo>
                    <a:pt x="515" y="1002"/>
                  </a:lnTo>
                  <a:lnTo>
                    <a:pt x="522" y="1012"/>
                  </a:lnTo>
                  <a:lnTo>
                    <a:pt x="529" y="1023"/>
                  </a:lnTo>
                  <a:lnTo>
                    <a:pt x="537" y="1033"/>
                  </a:lnTo>
                  <a:lnTo>
                    <a:pt x="544" y="1043"/>
                  </a:lnTo>
                  <a:lnTo>
                    <a:pt x="552" y="1053"/>
                  </a:lnTo>
                  <a:lnTo>
                    <a:pt x="559" y="1063"/>
                  </a:lnTo>
                  <a:lnTo>
                    <a:pt x="567" y="1073"/>
                  </a:lnTo>
                  <a:lnTo>
                    <a:pt x="574" y="1083"/>
                  </a:lnTo>
                  <a:lnTo>
                    <a:pt x="582" y="1093"/>
                  </a:lnTo>
                  <a:lnTo>
                    <a:pt x="589" y="1102"/>
                  </a:lnTo>
                  <a:lnTo>
                    <a:pt x="597" y="1112"/>
                  </a:lnTo>
                  <a:lnTo>
                    <a:pt x="604" y="1121"/>
                  </a:lnTo>
                  <a:lnTo>
                    <a:pt x="612" y="1130"/>
                  </a:lnTo>
                  <a:lnTo>
                    <a:pt x="619" y="1140"/>
                  </a:lnTo>
                  <a:lnTo>
                    <a:pt x="627" y="1149"/>
                  </a:lnTo>
                  <a:lnTo>
                    <a:pt x="634" y="1158"/>
                  </a:lnTo>
                  <a:lnTo>
                    <a:pt x="642" y="1166"/>
                  </a:lnTo>
                  <a:lnTo>
                    <a:pt x="649" y="1175"/>
                  </a:lnTo>
                  <a:lnTo>
                    <a:pt x="657" y="1183"/>
                  </a:lnTo>
                  <a:lnTo>
                    <a:pt x="664" y="1192"/>
                  </a:lnTo>
                  <a:lnTo>
                    <a:pt x="672" y="1200"/>
                  </a:lnTo>
                  <a:lnTo>
                    <a:pt x="679" y="1209"/>
                  </a:lnTo>
                  <a:lnTo>
                    <a:pt x="687" y="1216"/>
                  </a:lnTo>
                  <a:lnTo>
                    <a:pt x="694" y="1225"/>
                  </a:lnTo>
                  <a:lnTo>
                    <a:pt x="702" y="1233"/>
                  </a:lnTo>
                  <a:lnTo>
                    <a:pt x="709" y="1240"/>
                  </a:lnTo>
                  <a:lnTo>
                    <a:pt x="716" y="1248"/>
                  </a:lnTo>
                  <a:lnTo>
                    <a:pt x="724" y="1255"/>
                  </a:lnTo>
                  <a:lnTo>
                    <a:pt x="731" y="1263"/>
                  </a:lnTo>
                  <a:lnTo>
                    <a:pt x="739" y="1270"/>
                  </a:lnTo>
                  <a:lnTo>
                    <a:pt x="746" y="1278"/>
                  </a:lnTo>
                  <a:lnTo>
                    <a:pt x="754" y="1285"/>
                  </a:lnTo>
                  <a:lnTo>
                    <a:pt x="761" y="1292"/>
                  </a:lnTo>
                  <a:lnTo>
                    <a:pt x="769" y="1299"/>
                  </a:lnTo>
                  <a:lnTo>
                    <a:pt x="776" y="1305"/>
                  </a:lnTo>
                  <a:lnTo>
                    <a:pt x="783" y="1312"/>
                  </a:lnTo>
                  <a:lnTo>
                    <a:pt x="791" y="1318"/>
                  </a:lnTo>
                  <a:lnTo>
                    <a:pt x="798" y="1325"/>
                  </a:lnTo>
                  <a:lnTo>
                    <a:pt x="806" y="1332"/>
                  </a:lnTo>
                  <a:lnTo>
                    <a:pt x="813" y="1338"/>
                  </a:lnTo>
                  <a:lnTo>
                    <a:pt x="821" y="1344"/>
                  </a:lnTo>
                  <a:lnTo>
                    <a:pt x="828" y="1350"/>
                  </a:lnTo>
                  <a:lnTo>
                    <a:pt x="836" y="1356"/>
                  </a:lnTo>
                  <a:lnTo>
                    <a:pt x="843" y="1361"/>
                  </a:lnTo>
                  <a:lnTo>
                    <a:pt x="851" y="1367"/>
                  </a:lnTo>
                  <a:lnTo>
                    <a:pt x="858" y="1372"/>
                  </a:lnTo>
                  <a:lnTo>
                    <a:pt x="866" y="1378"/>
                  </a:lnTo>
                  <a:lnTo>
                    <a:pt x="873" y="1383"/>
                  </a:lnTo>
                  <a:lnTo>
                    <a:pt x="881" y="1389"/>
                  </a:lnTo>
                  <a:lnTo>
                    <a:pt x="888" y="1393"/>
                  </a:lnTo>
                  <a:lnTo>
                    <a:pt x="895" y="1399"/>
                  </a:lnTo>
                  <a:lnTo>
                    <a:pt x="903" y="1404"/>
                  </a:lnTo>
                  <a:lnTo>
                    <a:pt x="910" y="1408"/>
                  </a:lnTo>
                  <a:lnTo>
                    <a:pt x="918" y="1413"/>
                  </a:lnTo>
                  <a:lnTo>
                    <a:pt x="925" y="1417"/>
                  </a:lnTo>
                  <a:lnTo>
                    <a:pt x="933" y="1422"/>
                  </a:lnTo>
                  <a:lnTo>
                    <a:pt x="940" y="1426"/>
                  </a:lnTo>
                  <a:lnTo>
                    <a:pt x="948" y="1430"/>
                  </a:lnTo>
                  <a:lnTo>
                    <a:pt x="955" y="1434"/>
                  </a:lnTo>
                  <a:lnTo>
                    <a:pt x="963" y="1438"/>
                  </a:lnTo>
                  <a:lnTo>
                    <a:pt x="970" y="1442"/>
                  </a:lnTo>
                  <a:lnTo>
                    <a:pt x="978" y="1446"/>
                  </a:lnTo>
                  <a:lnTo>
                    <a:pt x="985" y="1450"/>
                  </a:lnTo>
                  <a:lnTo>
                    <a:pt x="993" y="1453"/>
                  </a:lnTo>
                  <a:lnTo>
                    <a:pt x="1000" y="1457"/>
                  </a:lnTo>
                  <a:lnTo>
                    <a:pt x="1008" y="1460"/>
                  </a:lnTo>
                  <a:lnTo>
                    <a:pt x="1015" y="1463"/>
                  </a:lnTo>
                  <a:lnTo>
                    <a:pt x="1023" y="1466"/>
                  </a:lnTo>
                  <a:lnTo>
                    <a:pt x="1030" y="1469"/>
                  </a:lnTo>
                  <a:lnTo>
                    <a:pt x="1037" y="1472"/>
                  </a:lnTo>
                  <a:lnTo>
                    <a:pt x="1045" y="1475"/>
                  </a:lnTo>
                  <a:lnTo>
                    <a:pt x="1052" y="1477"/>
                  </a:lnTo>
                  <a:lnTo>
                    <a:pt x="1060" y="1480"/>
                  </a:lnTo>
                  <a:lnTo>
                    <a:pt x="1067" y="1482"/>
                  </a:lnTo>
                  <a:lnTo>
                    <a:pt x="1075" y="1485"/>
                  </a:lnTo>
                  <a:lnTo>
                    <a:pt x="1082" y="1487"/>
                  </a:lnTo>
                  <a:lnTo>
                    <a:pt x="1090" y="1489"/>
                  </a:lnTo>
                  <a:lnTo>
                    <a:pt x="1097" y="1491"/>
                  </a:lnTo>
                  <a:lnTo>
                    <a:pt x="1105" y="1493"/>
                  </a:lnTo>
                  <a:lnTo>
                    <a:pt x="1112" y="1494"/>
                  </a:lnTo>
                  <a:lnTo>
                    <a:pt x="1120" y="1496"/>
                  </a:lnTo>
                  <a:lnTo>
                    <a:pt x="1127" y="1498"/>
                  </a:lnTo>
                  <a:lnTo>
                    <a:pt x="1135" y="1499"/>
                  </a:lnTo>
                  <a:lnTo>
                    <a:pt x="1142" y="1500"/>
                  </a:lnTo>
                  <a:lnTo>
                    <a:pt x="1149" y="1501"/>
                  </a:lnTo>
                  <a:lnTo>
                    <a:pt x="1157" y="1503"/>
                  </a:lnTo>
                  <a:lnTo>
                    <a:pt x="1164" y="1503"/>
                  </a:lnTo>
                  <a:lnTo>
                    <a:pt x="1172" y="1504"/>
                  </a:lnTo>
                  <a:lnTo>
                    <a:pt x="1179" y="1505"/>
                  </a:lnTo>
                  <a:lnTo>
                    <a:pt x="1187" y="1506"/>
                  </a:lnTo>
                  <a:lnTo>
                    <a:pt x="1194" y="1506"/>
                  </a:lnTo>
                  <a:lnTo>
                    <a:pt x="1202" y="1507"/>
                  </a:lnTo>
                  <a:lnTo>
                    <a:pt x="1209" y="1507"/>
                  </a:lnTo>
                  <a:lnTo>
                    <a:pt x="1216" y="1507"/>
                  </a:lnTo>
                  <a:lnTo>
                    <a:pt x="1224" y="1507"/>
                  </a:lnTo>
                  <a:lnTo>
                    <a:pt x="1231" y="1507"/>
                  </a:lnTo>
                  <a:lnTo>
                    <a:pt x="1239" y="1507"/>
                  </a:lnTo>
                  <a:lnTo>
                    <a:pt x="1246" y="1507"/>
                  </a:lnTo>
                  <a:lnTo>
                    <a:pt x="1254" y="1506"/>
                  </a:lnTo>
                  <a:lnTo>
                    <a:pt x="1261" y="1506"/>
                  </a:lnTo>
                  <a:lnTo>
                    <a:pt x="1269" y="1505"/>
                  </a:lnTo>
                  <a:lnTo>
                    <a:pt x="1276" y="1504"/>
                  </a:lnTo>
                  <a:lnTo>
                    <a:pt x="1284" y="1503"/>
                  </a:lnTo>
                  <a:lnTo>
                    <a:pt x="1291" y="1503"/>
                  </a:lnTo>
                  <a:lnTo>
                    <a:pt x="1299" y="1501"/>
                  </a:lnTo>
                  <a:lnTo>
                    <a:pt x="1306" y="1500"/>
                  </a:lnTo>
                  <a:lnTo>
                    <a:pt x="1314" y="1499"/>
                  </a:lnTo>
                  <a:lnTo>
                    <a:pt x="1321" y="1498"/>
                  </a:lnTo>
                  <a:lnTo>
                    <a:pt x="1329" y="1496"/>
                  </a:lnTo>
                  <a:lnTo>
                    <a:pt x="1336" y="1494"/>
                  </a:lnTo>
                  <a:lnTo>
                    <a:pt x="1344" y="1493"/>
                  </a:lnTo>
                  <a:lnTo>
                    <a:pt x="1351" y="1491"/>
                  </a:lnTo>
                  <a:lnTo>
                    <a:pt x="1359" y="1489"/>
                  </a:lnTo>
                  <a:lnTo>
                    <a:pt x="1366" y="1487"/>
                  </a:lnTo>
                  <a:lnTo>
                    <a:pt x="1374" y="1485"/>
                  </a:lnTo>
                  <a:lnTo>
                    <a:pt x="1381" y="1482"/>
                  </a:lnTo>
                  <a:lnTo>
                    <a:pt x="1389" y="1480"/>
                  </a:lnTo>
                  <a:lnTo>
                    <a:pt x="1396" y="1477"/>
                  </a:lnTo>
                  <a:lnTo>
                    <a:pt x="1403" y="1475"/>
                  </a:lnTo>
                  <a:lnTo>
                    <a:pt x="1411" y="1472"/>
                  </a:lnTo>
                  <a:lnTo>
                    <a:pt x="1418" y="1469"/>
                  </a:lnTo>
                  <a:lnTo>
                    <a:pt x="1426" y="1466"/>
                  </a:lnTo>
                  <a:lnTo>
                    <a:pt x="1433" y="1463"/>
                  </a:lnTo>
                  <a:lnTo>
                    <a:pt x="1441" y="1460"/>
                  </a:lnTo>
                  <a:lnTo>
                    <a:pt x="1448" y="1457"/>
                  </a:lnTo>
                  <a:lnTo>
                    <a:pt x="1456" y="1453"/>
                  </a:lnTo>
                  <a:lnTo>
                    <a:pt x="1463" y="1450"/>
                  </a:lnTo>
                  <a:lnTo>
                    <a:pt x="1470" y="1446"/>
                  </a:lnTo>
                  <a:lnTo>
                    <a:pt x="1478" y="1442"/>
                  </a:lnTo>
                  <a:lnTo>
                    <a:pt x="1485" y="1438"/>
                  </a:lnTo>
                  <a:lnTo>
                    <a:pt x="1493" y="1434"/>
                  </a:lnTo>
                  <a:lnTo>
                    <a:pt x="1500" y="1430"/>
                  </a:lnTo>
                  <a:lnTo>
                    <a:pt x="1508" y="1426"/>
                  </a:lnTo>
                  <a:lnTo>
                    <a:pt x="1515" y="1422"/>
                  </a:lnTo>
                  <a:lnTo>
                    <a:pt x="1523" y="1417"/>
                  </a:lnTo>
                  <a:lnTo>
                    <a:pt x="1530" y="1413"/>
                  </a:lnTo>
                  <a:lnTo>
                    <a:pt x="1538" y="1408"/>
                  </a:lnTo>
                  <a:lnTo>
                    <a:pt x="1545" y="1404"/>
                  </a:lnTo>
                  <a:lnTo>
                    <a:pt x="1553" y="1399"/>
                  </a:lnTo>
                  <a:lnTo>
                    <a:pt x="1560" y="1393"/>
                  </a:lnTo>
                  <a:lnTo>
                    <a:pt x="1567" y="1389"/>
                  </a:lnTo>
                  <a:lnTo>
                    <a:pt x="1575" y="1383"/>
                  </a:lnTo>
                  <a:lnTo>
                    <a:pt x="1582" y="1378"/>
                  </a:lnTo>
                  <a:lnTo>
                    <a:pt x="1590" y="1372"/>
                  </a:lnTo>
                  <a:lnTo>
                    <a:pt x="1597" y="1367"/>
                  </a:lnTo>
                  <a:lnTo>
                    <a:pt x="1605" y="1361"/>
                  </a:lnTo>
                  <a:lnTo>
                    <a:pt x="1612" y="1356"/>
                  </a:lnTo>
                  <a:lnTo>
                    <a:pt x="1620" y="1350"/>
                  </a:lnTo>
                  <a:lnTo>
                    <a:pt x="1627" y="1344"/>
                  </a:lnTo>
                  <a:lnTo>
                    <a:pt x="1635" y="1338"/>
                  </a:lnTo>
                  <a:lnTo>
                    <a:pt x="1642" y="1332"/>
                  </a:lnTo>
                  <a:lnTo>
                    <a:pt x="1650" y="1325"/>
                  </a:lnTo>
                  <a:lnTo>
                    <a:pt x="1657" y="1318"/>
                  </a:lnTo>
                  <a:lnTo>
                    <a:pt x="1665" y="1312"/>
                  </a:lnTo>
                  <a:lnTo>
                    <a:pt x="1672" y="1305"/>
                  </a:lnTo>
                  <a:lnTo>
                    <a:pt x="1680" y="1299"/>
                  </a:lnTo>
                  <a:lnTo>
                    <a:pt x="1687" y="1292"/>
                  </a:lnTo>
                  <a:lnTo>
                    <a:pt x="1695" y="1285"/>
                  </a:lnTo>
                  <a:lnTo>
                    <a:pt x="1702" y="1278"/>
                  </a:lnTo>
                  <a:lnTo>
                    <a:pt x="1709" y="1270"/>
                  </a:lnTo>
                  <a:lnTo>
                    <a:pt x="1717" y="1263"/>
                  </a:lnTo>
                  <a:lnTo>
                    <a:pt x="1724" y="1255"/>
                  </a:lnTo>
                  <a:lnTo>
                    <a:pt x="1732" y="1248"/>
                  </a:lnTo>
                  <a:lnTo>
                    <a:pt x="1739" y="1240"/>
                  </a:lnTo>
                  <a:lnTo>
                    <a:pt x="1747" y="1233"/>
                  </a:lnTo>
                  <a:lnTo>
                    <a:pt x="1754" y="1225"/>
                  </a:lnTo>
                  <a:lnTo>
                    <a:pt x="1762" y="1216"/>
                  </a:lnTo>
                  <a:lnTo>
                    <a:pt x="1769" y="1209"/>
                  </a:lnTo>
                  <a:lnTo>
                    <a:pt x="1777" y="1200"/>
                  </a:lnTo>
                  <a:lnTo>
                    <a:pt x="1784" y="1192"/>
                  </a:lnTo>
                  <a:lnTo>
                    <a:pt x="1792" y="1183"/>
                  </a:lnTo>
                  <a:lnTo>
                    <a:pt x="1799" y="1175"/>
                  </a:lnTo>
                  <a:lnTo>
                    <a:pt x="1807" y="1166"/>
                  </a:lnTo>
                  <a:lnTo>
                    <a:pt x="1814" y="1158"/>
                  </a:lnTo>
                  <a:lnTo>
                    <a:pt x="1822" y="1149"/>
                  </a:lnTo>
                  <a:lnTo>
                    <a:pt x="1829" y="1140"/>
                  </a:lnTo>
                  <a:lnTo>
                    <a:pt x="1836" y="1130"/>
                  </a:lnTo>
                  <a:lnTo>
                    <a:pt x="1844" y="1121"/>
                  </a:lnTo>
                  <a:lnTo>
                    <a:pt x="1851" y="1112"/>
                  </a:lnTo>
                  <a:lnTo>
                    <a:pt x="1859" y="1102"/>
                  </a:lnTo>
                  <a:lnTo>
                    <a:pt x="1866" y="1093"/>
                  </a:lnTo>
                  <a:lnTo>
                    <a:pt x="1874" y="1083"/>
                  </a:lnTo>
                  <a:lnTo>
                    <a:pt x="1881" y="1073"/>
                  </a:lnTo>
                  <a:lnTo>
                    <a:pt x="1889" y="1063"/>
                  </a:lnTo>
                  <a:lnTo>
                    <a:pt x="1896" y="1053"/>
                  </a:lnTo>
                  <a:lnTo>
                    <a:pt x="1903" y="1043"/>
                  </a:lnTo>
                  <a:lnTo>
                    <a:pt x="1911" y="1033"/>
                  </a:lnTo>
                  <a:lnTo>
                    <a:pt x="1918" y="1023"/>
                  </a:lnTo>
                  <a:lnTo>
                    <a:pt x="1926" y="1012"/>
                  </a:lnTo>
                  <a:lnTo>
                    <a:pt x="1933" y="1002"/>
                  </a:lnTo>
                  <a:lnTo>
                    <a:pt x="1941" y="991"/>
                  </a:lnTo>
                  <a:lnTo>
                    <a:pt x="1948" y="980"/>
                  </a:lnTo>
                  <a:lnTo>
                    <a:pt x="1956" y="969"/>
                  </a:lnTo>
                  <a:lnTo>
                    <a:pt x="1963" y="958"/>
                  </a:lnTo>
                  <a:lnTo>
                    <a:pt x="1971" y="947"/>
                  </a:lnTo>
                  <a:lnTo>
                    <a:pt x="1978" y="936"/>
                  </a:lnTo>
                  <a:lnTo>
                    <a:pt x="1986" y="924"/>
                  </a:lnTo>
                  <a:lnTo>
                    <a:pt x="1993" y="913"/>
                  </a:lnTo>
                  <a:lnTo>
                    <a:pt x="2001" y="901"/>
                  </a:lnTo>
                  <a:lnTo>
                    <a:pt x="2008" y="889"/>
                  </a:lnTo>
                  <a:lnTo>
                    <a:pt x="2016" y="877"/>
                  </a:lnTo>
                  <a:lnTo>
                    <a:pt x="2023" y="866"/>
                  </a:lnTo>
                  <a:lnTo>
                    <a:pt x="2031" y="853"/>
                  </a:lnTo>
                  <a:lnTo>
                    <a:pt x="2038" y="841"/>
                  </a:lnTo>
                  <a:lnTo>
                    <a:pt x="2046" y="829"/>
                  </a:lnTo>
                  <a:lnTo>
                    <a:pt x="2053" y="817"/>
                  </a:lnTo>
                  <a:lnTo>
                    <a:pt x="2061" y="804"/>
                  </a:lnTo>
                  <a:lnTo>
                    <a:pt x="2068" y="792"/>
                  </a:lnTo>
                  <a:lnTo>
                    <a:pt x="2076" y="779"/>
                  </a:lnTo>
                  <a:lnTo>
                    <a:pt x="2083" y="766"/>
                  </a:lnTo>
                  <a:lnTo>
                    <a:pt x="2090" y="753"/>
                  </a:lnTo>
                  <a:lnTo>
                    <a:pt x="2098" y="740"/>
                  </a:lnTo>
                  <a:lnTo>
                    <a:pt x="2105" y="727"/>
                  </a:lnTo>
                  <a:lnTo>
                    <a:pt x="2113" y="714"/>
                  </a:lnTo>
                  <a:lnTo>
                    <a:pt x="2120" y="700"/>
                  </a:lnTo>
                  <a:lnTo>
                    <a:pt x="2128" y="687"/>
                  </a:lnTo>
                  <a:lnTo>
                    <a:pt x="2135" y="673"/>
                  </a:lnTo>
                  <a:lnTo>
                    <a:pt x="2143" y="659"/>
                  </a:lnTo>
                  <a:lnTo>
                    <a:pt x="2150" y="646"/>
                  </a:lnTo>
                  <a:lnTo>
                    <a:pt x="2157" y="632"/>
                  </a:lnTo>
                  <a:lnTo>
                    <a:pt x="2165" y="618"/>
                  </a:lnTo>
                  <a:lnTo>
                    <a:pt x="2172" y="603"/>
                  </a:lnTo>
                  <a:lnTo>
                    <a:pt x="2180" y="589"/>
                  </a:lnTo>
                  <a:lnTo>
                    <a:pt x="2187" y="575"/>
                  </a:lnTo>
                  <a:lnTo>
                    <a:pt x="2195" y="560"/>
                  </a:lnTo>
                  <a:lnTo>
                    <a:pt x="2202" y="546"/>
                  </a:lnTo>
                  <a:lnTo>
                    <a:pt x="2210" y="531"/>
                  </a:lnTo>
                  <a:lnTo>
                    <a:pt x="2217" y="516"/>
                  </a:lnTo>
                  <a:lnTo>
                    <a:pt x="2225" y="501"/>
                  </a:lnTo>
                  <a:lnTo>
                    <a:pt x="2232" y="486"/>
                  </a:lnTo>
                  <a:lnTo>
                    <a:pt x="2240" y="471"/>
                  </a:lnTo>
                  <a:lnTo>
                    <a:pt x="2247" y="456"/>
                  </a:lnTo>
                  <a:lnTo>
                    <a:pt x="2254" y="440"/>
                  </a:lnTo>
                  <a:lnTo>
                    <a:pt x="2262" y="424"/>
                  </a:lnTo>
                  <a:lnTo>
                    <a:pt x="2269" y="409"/>
                  </a:lnTo>
                  <a:lnTo>
                    <a:pt x="2277" y="393"/>
                  </a:lnTo>
                  <a:lnTo>
                    <a:pt x="2284" y="377"/>
                  </a:lnTo>
                  <a:lnTo>
                    <a:pt x="2292" y="361"/>
                  </a:lnTo>
                  <a:lnTo>
                    <a:pt x="2299" y="345"/>
                  </a:lnTo>
                  <a:lnTo>
                    <a:pt x="2307" y="329"/>
                  </a:lnTo>
                  <a:lnTo>
                    <a:pt x="2314" y="313"/>
                  </a:lnTo>
                  <a:lnTo>
                    <a:pt x="2322" y="297"/>
                  </a:lnTo>
                  <a:lnTo>
                    <a:pt x="2329" y="280"/>
                  </a:lnTo>
                  <a:lnTo>
                    <a:pt x="2337" y="263"/>
                  </a:lnTo>
                  <a:lnTo>
                    <a:pt x="2344" y="246"/>
                  </a:lnTo>
                  <a:lnTo>
                    <a:pt x="2352" y="230"/>
                  </a:lnTo>
                  <a:lnTo>
                    <a:pt x="2359" y="213"/>
                  </a:lnTo>
                  <a:lnTo>
                    <a:pt x="2367" y="195"/>
                  </a:lnTo>
                  <a:lnTo>
                    <a:pt x="2374" y="178"/>
                  </a:lnTo>
                  <a:lnTo>
                    <a:pt x="2382" y="161"/>
                  </a:lnTo>
                  <a:lnTo>
                    <a:pt x="2389" y="144"/>
                  </a:lnTo>
                  <a:lnTo>
                    <a:pt x="2396" y="126"/>
                  </a:lnTo>
                  <a:lnTo>
                    <a:pt x="2404" y="108"/>
                  </a:lnTo>
                  <a:lnTo>
                    <a:pt x="2411" y="91"/>
                  </a:lnTo>
                  <a:lnTo>
                    <a:pt x="2419" y="73"/>
                  </a:lnTo>
                  <a:lnTo>
                    <a:pt x="2426" y="55"/>
                  </a:lnTo>
                  <a:lnTo>
                    <a:pt x="2434" y="37"/>
                  </a:lnTo>
                  <a:lnTo>
                    <a:pt x="2441" y="18"/>
                  </a:lnTo>
                  <a:lnTo>
                    <a:pt x="2449" y="0"/>
                  </a:lnTo>
                </a:path>
              </a:pathLst>
            </a:custGeom>
            <a:noFill/>
            <a:ln w="38100" cap="flat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/>
            </a:p>
          </p:txBody>
        </p:sp>
        <p:sp>
          <p:nvSpPr>
            <p:cNvPr id="508" name="Oval 507"/>
            <p:cNvSpPr/>
            <p:nvPr/>
          </p:nvSpPr>
          <p:spPr>
            <a:xfrm>
              <a:off x="3903922" y="5152450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4" name="Freeform 181"/>
            <p:cNvSpPr>
              <a:spLocks/>
            </p:cNvSpPr>
            <p:nvPr/>
          </p:nvSpPr>
          <p:spPr bwMode="auto">
            <a:xfrm rot="252653" flipH="1">
              <a:off x="4711083" y="4022806"/>
              <a:ext cx="1399462" cy="1572052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94"/>
                </a:cxn>
                <a:cxn ang="0">
                  <a:pos x="51" y="148"/>
                </a:cxn>
                <a:cxn ang="0">
                  <a:pos x="70" y="201"/>
                </a:cxn>
                <a:cxn ang="0">
                  <a:pos x="90" y="253"/>
                </a:cxn>
                <a:cxn ang="0">
                  <a:pos x="109" y="303"/>
                </a:cxn>
                <a:cxn ang="0">
                  <a:pos x="128" y="352"/>
                </a:cxn>
                <a:cxn ang="0">
                  <a:pos x="148" y="400"/>
                </a:cxn>
                <a:cxn ang="0">
                  <a:pos x="167" y="447"/>
                </a:cxn>
                <a:cxn ang="0">
                  <a:pos x="186" y="492"/>
                </a:cxn>
                <a:cxn ang="0">
                  <a:pos x="205" y="537"/>
                </a:cxn>
                <a:cxn ang="0">
                  <a:pos x="225" y="579"/>
                </a:cxn>
                <a:cxn ang="0">
                  <a:pos x="244" y="621"/>
                </a:cxn>
                <a:cxn ang="0">
                  <a:pos x="263" y="661"/>
                </a:cxn>
                <a:cxn ang="0">
                  <a:pos x="282" y="700"/>
                </a:cxn>
                <a:cxn ang="0">
                  <a:pos x="302" y="738"/>
                </a:cxn>
                <a:cxn ang="0">
                  <a:pos x="321" y="774"/>
                </a:cxn>
                <a:cxn ang="0">
                  <a:pos x="340" y="809"/>
                </a:cxn>
                <a:cxn ang="0">
                  <a:pos x="360" y="843"/>
                </a:cxn>
                <a:cxn ang="0">
                  <a:pos x="379" y="875"/>
                </a:cxn>
                <a:cxn ang="0">
                  <a:pos x="398" y="906"/>
                </a:cxn>
                <a:cxn ang="0">
                  <a:pos x="417" y="936"/>
                </a:cxn>
                <a:cxn ang="0">
                  <a:pos x="437" y="965"/>
                </a:cxn>
                <a:cxn ang="0">
                  <a:pos x="456" y="992"/>
                </a:cxn>
                <a:cxn ang="0">
                  <a:pos x="475" y="1018"/>
                </a:cxn>
                <a:cxn ang="0">
                  <a:pos x="494" y="1043"/>
                </a:cxn>
                <a:cxn ang="0">
                  <a:pos x="514" y="1067"/>
                </a:cxn>
                <a:cxn ang="0">
                  <a:pos x="533" y="1089"/>
                </a:cxn>
                <a:cxn ang="0">
                  <a:pos x="552" y="1110"/>
                </a:cxn>
                <a:cxn ang="0">
                  <a:pos x="572" y="1130"/>
                </a:cxn>
                <a:cxn ang="0">
                  <a:pos x="591" y="1148"/>
                </a:cxn>
                <a:cxn ang="0">
                  <a:pos x="610" y="1165"/>
                </a:cxn>
                <a:cxn ang="0">
                  <a:pos x="629" y="1181"/>
                </a:cxn>
                <a:cxn ang="0">
                  <a:pos x="649" y="1195"/>
                </a:cxn>
                <a:cxn ang="0">
                  <a:pos x="668" y="1208"/>
                </a:cxn>
                <a:cxn ang="0">
                  <a:pos x="687" y="1220"/>
                </a:cxn>
                <a:cxn ang="0">
                  <a:pos x="706" y="1231"/>
                </a:cxn>
                <a:cxn ang="0">
                  <a:pos x="726" y="1240"/>
                </a:cxn>
                <a:cxn ang="0">
                  <a:pos x="745" y="1248"/>
                </a:cxn>
                <a:cxn ang="0">
                  <a:pos x="764" y="1255"/>
                </a:cxn>
                <a:cxn ang="0">
                  <a:pos x="784" y="1261"/>
                </a:cxn>
                <a:cxn ang="0">
                  <a:pos x="803" y="1265"/>
                </a:cxn>
                <a:cxn ang="0">
                  <a:pos x="822" y="1268"/>
                </a:cxn>
                <a:cxn ang="0">
                  <a:pos x="841" y="1269"/>
                </a:cxn>
                <a:cxn ang="0">
                  <a:pos x="856" y="1270"/>
                </a:cxn>
              </a:cxnLst>
              <a:rect l="0" t="0" r="r" b="b"/>
              <a:pathLst>
                <a:path w="856" h="1270">
                  <a:moveTo>
                    <a:pt x="0" y="0"/>
                  </a:moveTo>
                  <a:lnTo>
                    <a:pt x="6" y="19"/>
                  </a:lnTo>
                  <a:lnTo>
                    <a:pt x="13" y="38"/>
                  </a:lnTo>
                  <a:lnTo>
                    <a:pt x="19" y="57"/>
                  </a:lnTo>
                  <a:lnTo>
                    <a:pt x="26" y="75"/>
                  </a:lnTo>
                  <a:lnTo>
                    <a:pt x="32" y="94"/>
                  </a:lnTo>
                  <a:lnTo>
                    <a:pt x="38" y="112"/>
                  </a:lnTo>
                  <a:lnTo>
                    <a:pt x="45" y="130"/>
                  </a:lnTo>
                  <a:lnTo>
                    <a:pt x="51" y="148"/>
                  </a:lnTo>
                  <a:lnTo>
                    <a:pt x="57" y="166"/>
                  </a:lnTo>
                  <a:lnTo>
                    <a:pt x="64" y="184"/>
                  </a:lnTo>
                  <a:lnTo>
                    <a:pt x="70" y="201"/>
                  </a:lnTo>
                  <a:lnTo>
                    <a:pt x="77" y="219"/>
                  </a:lnTo>
                  <a:lnTo>
                    <a:pt x="83" y="236"/>
                  </a:lnTo>
                  <a:lnTo>
                    <a:pt x="90" y="253"/>
                  </a:lnTo>
                  <a:lnTo>
                    <a:pt x="96" y="270"/>
                  </a:lnTo>
                  <a:lnTo>
                    <a:pt x="102" y="287"/>
                  </a:lnTo>
                  <a:lnTo>
                    <a:pt x="109" y="303"/>
                  </a:lnTo>
                  <a:lnTo>
                    <a:pt x="115" y="320"/>
                  </a:lnTo>
                  <a:lnTo>
                    <a:pt x="122" y="336"/>
                  </a:lnTo>
                  <a:lnTo>
                    <a:pt x="128" y="352"/>
                  </a:lnTo>
                  <a:lnTo>
                    <a:pt x="135" y="369"/>
                  </a:lnTo>
                  <a:lnTo>
                    <a:pt x="141" y="385"/>
                  </a:lnTo>
                  <a:lnTo>
                    <a:pt x="148" y="400"/>
                  </a:lnTo>
                  <a:lnTo>
                    <a:pt x="154" y="416"/>
                  </a:lnTo>
                  <a:lnTo>
                    <a:pt x="161" y="432"/>
                  </a:lnTo>
                  <a:lnTo>
                    <a:pt x="167" y="447"/>
                  </a:lnTo>
                  <a:lnTo>
                    <a:pt x="173" y="462"/>
                  </a:lnTo>
                  <a:lnTo>
                    <a:pt x="180" y="478"/>
                  </a:lnTo>
                  <a:lnTo>
                    <a:pt x="186" y="492"/>
                  </a:lnTo>
                  <a:lnTo>
                    <a:pt x="193" y="507"/>
                  </a:lnTo>
                  <a:lnTo>
                    <a:pt x="199" y="522"/>
                  </a:lnTo>
                  <a:lnTo>
                    <a:pt x="205" y="537"/>
                  </a:lnTo>
                  <a:lnTo>
                    <a:pt x="212" y="551"/>
                  </a:lnTo>
                  <a:lnTo>
                    <a:pt x="218" y="565"/>
                  </a:lnTo>
                  <a:lnTo>
                    <a:pt x="225" y="579"/>
                  </a:lnTo>
                  <a:lnTo>
                    <a:pt x="231" y="593"/>
                  </a:lnTo>
                  <a:lnTo>
                    <a:pt x="237" y="607"/>
                  </a:lnTo>
                  <a:lnTo>
                    <a:pt x="244" y="621"/>
                  </a:lnTo>
                  <a:lnTo>
                    <a:pt x="250" y="634"/>
                  </a:lnTo>
                  <a:lnTo>
                    <a:pt x="257" y="648"/>
                  </a:lnTo>
                  <a:lnTo>
                    <a:pt x="263" y="661"/>
                  </a:lnTo>
                  <a:lnTo>
                    <a:pt x="270" y="674"/>
                  </a:lnTo>
                  <a:lnTo>
                    <a:pt x="276" y="687"/>
                  </a:lnTo>
                  <a:lnTo>
                    <a:pt x="282" y="700"/>
                  </a:lnTo>
                  <a:lnTo>
                    <a:pt x="289" y="713"/>
                  </a:lnTo>
                  <a:lnTo>
                    <a:pt x="295" y="725"/>
                  </a:lnTo>
                  <a:lnTo>
                    <a:pt x="302" y="738"/>
                  </a:lnTo>
                  <a:lnTo>
                    <a:pt x="308" y="750"/>
                  </a:lnTo>
                  <a:lnTo>
                    <a:pt x="315" y="762"/>
                  </a:lnTo>
                  <a:lnTo>
                    <a:pt x="321" y="774"/>
                  </a:lnTo>
                  <a:lnTo>
                    <a:pt x="327" y="786"/>
                  </a:lnTo>
                  <a:lnTo>
                    <a:pt x="334" y="797"/>
                  </a:lnTo>
                  <a:lnTo>
                    <a:pt x="340" y="809"/>
                  </a:lnTo>
                  <a:lnTo>
                    <a:pt x="347" y="821"/>
                  </a:lnTo>
                  <a:lnTo>
                    <a:pt x="353" y="832"/>
                  </a:lnTo>
                  <a:lnTo>
                    <a:pt x="360" y="843"/>
                  </a:lnTo>
                  <a:lnTo>
                    <a:pt x="366" y="854"/>
                  </a:lnTo>
                  <a:lnTo>
                    <a:pt x="372" y="865"/>
                  </a:lnTo>
                  <a:lnTo>
                    <a:pt x="379" y="875"/>
                  </a:lnTo>
                  <a:lnTo>
                    <a:pt x="385" y="886"/>
                  </a:lnTo>
                  <a:lnTo>
                    <a:pt x="392" y="896"/>
                  </a:lnTo>
                  <a:lnTo>
                    <a:pt x="398" y="906"/>
                  </a:lnTo>
                  <a:lnTo>
                    <a:pt x="405" y="917"/>
                  </a:lnTo>
                  <a:lnTo>
                    <a:pt x="411" y="927"/>
                  </a:lnTo>
                  <a:lnTo>
                    <a:pt x="417" y="936"/>
                  </a:lnTo>
                  <a:lnTo>
                    <a:pt x="424" y="946"/>
                  </a:lnTo>
                  <a:lnTo>
                    <a:pt x="430" y="955"/>
                  </a:lnTo>
                  <a:lnTo>
                    <a:pt x="437" y="965"/>
                  </a:lnTo>
                  <a:lnTo>
                    <a:pt x="443" y="974"/>
                  </a:lnTo>
                  <a:lnTo>
                    <a:pt x="449" y="983"/>
                  </a:lnTo>
                  <a:lnTo>
                    <a:pt x="456" y="992"/>
                  </a:lnTo>
                  <a:lnTo>
                    <a:pt x="462" y="1001"/>
                  </a:lnTo>
                  <a:lnTo>
                    <a:pt x="469" y="1010"/>
                  </a:lnTo>
                  <a:lnTo>
                    <a:pt x="475" y="1018"/>
                  </a:lnTo>
                  <a:lnTo>
                    <a:pt x="482" y="1027"/>
                  </a:lnTo>
                  <a:lnTo>
                    <a:pt x="488" y="1035"/>
                  </a:lnTo>
                  <a:lnTo>
                    <a:pt x="494" y="1043"/>
                  </a:lnTo>
                  <a:lnTo>
                    <a:pt x="501" y="1051"/>
                  </a:lnTo>
                  <a:lnTo>
                    <a:pt x="507" y="1059"/>
                  </a:lnTo>
                  <a:lnTo>
                    <a:pt x="514" y="1067"/>
                  </a:lnTo>
                  <a:lnTo>
                    <a:pt x="520" y="1074"/>
                  </a:lnTo>
                  <a:lnTo>
                    <a:pt x="527" y="1082"/>
                  </a:lnTo>
                  <a:lnTo>
                    <a:pt x="533" y="1089"/>
                  </a:lnTo>
                  <a:lnTo>
                    <a:pt x="540" y="1096"/>
                  </a:lnTo>
                  <a:lnTo>
                    <a:pt x="546" y="1103"/>
                  </a:lnTo>
                  <a:lnTo>
                    <a:pt x="552" y="1110"/>
                  </a:lnTo>
                  <a:lnTo>
                    <a:pt x="559" y="1117"/>
                  </a:lnTo>
                  <a:lnTo>
                    <a:pt x="565" y="1123"/>
                  </a:lnTo>
                  <a:lnTo>
                    <a:pt x="572" y="1130"/>
                  </a:lnTo>
                  <a:lnTo>
                    <a:pt x="578" y="1136"/>
                  </a:lnTo>
                  <a:lnTo>
                    <a:pt x="585" y="1142"/>
                  </a:lnTo>
                  <a:lnTo>
                    <a:pt x="591" y="1148"/>
                  </a:lnTo>
                  <a:lnTo>
                    <a:pt x="597" y="1154"/>
                  </a:lnTo>
                  <a:lnTo>
                    <a:pt x="604" y="1159"/>
                  </a:lnTo>
                  <a:lnTo>
                    <a:pt x="610" y="1165"/>
                  </a:lnTo>
                  <a:lnTo>
                    <a:pt x="616" y="1170"/>
                  </a:lnTo>
                  <a:lnTo>
                    <a:pt x="623" y="1176"/>
                  </a:lnTo>
                  <a:lnTo>
                    <a:pt x="629" y="1181"/>
                  </a:lnTo>
                  <a:lnTo>
                    <a:pt x="636" y="1186"/>
                  </a:lnTo>
                  <a:lnTo>
                    <a:pt x="642" y="1190"/>
                  </a:lnTo>
                  <a:lnTo>
                    <a:pt x="649" y="1195"/>
                  </a:lnTo>
                  <a:lnTo>
                    <a:pt x="655" y="1200"/>
                  </a:lnTo>
                  <a:lnTo>
                    <a:pt x="661" y="1204"/>
                  </a:lnTo>
                  <a:lnTo>
                    <a:pt x="668" y="1208"/>
                  </a:lnTo>
                  <a:lnTo>
                    <a:pt x="674" y="1213"/>
                  </a:lnTo>
                  <a:lnTo>
                    <a:pt x="681" y="1216"/>
                  </a:lnTo>
                  <a:lnTo>
                    <a:pt x="687" y="1220"/>
                  </a:lnTo>
                  <a:lnTo>
                    <a:pt x="694" y="1224"/>
                  </a:lnTo>
                  <a:lnTo>
                    <a:pt x="700" y="1227"/>
                  </a:lnTo>
                  <a:lnTo>
                    <a:pt x="706" y="1231"/>
                  </a:lnTo>
                  <a:lnTo>
                    <a:pt x="713" y="1234"/>
                  </a:lnTo>
                  <a:lnTo>
                    <a:pt x="719" y="1237"/>
                  </a:lnTo>
                  <a:lnTo>
                    <a:pt x="726" y="1240"/>
                  </a:lnTo>
                  <a:lnTo>
                    <a:pt x="732" y="1243"/>
                  </a:lnTo>
                  <a:lnTo>
                    <a:pt x="739" y="1246"/>
                  </a:lnTo>
                  <a:lnTo>
                    <a:pt x="745" y="1248"/>
                  </a:lnTo>
                  <a:lnTo>
                    <a:pt x="752" y="1251"/>
                  </a:lnTo>
                  <a:lnTo>
                    <a:pt x="758" y="1253"/>
                  </a:lnTo>
                  <a:lnTo>
                    <a:pt x="764" y="1255"/>
                  </a:lnTo>
                  <a:lnTo>
                    <a:pt x="771" y="1257"/>
                  </a:lnTo>
                  <a:lnTo>
                    <a:pt x="777" y="1259"/>
                  </a:lnTo>
                  <a:lnTo>
                    <a:pt x="784" y="1261"/>
                  </a:lnTo>
                  <a:lnTo>
                    <a:pt x="790" y="1262"/>
                  </a:lnTo>
                  <a:lnTo>
                    <a:pt x="797" y="1264"/>
                  </a:lnTo>
                  <a:lnTo>
                    <a:pt x="803" y="1265"/>
                  </a:lnTo>
                  <a:lnTo>
                    <a:pt x="809" y="1266"/>
                  </a:lnTo>
                  <a:lnTo>
                    <a:pt x="816" y="1267"/>
                  </a:lnTo>
                  <a:lnTo>
                    <a:pt x="822" y="1268"/>
                  </a:lnTo>
                  <a:lnTo>
                    <a:pt x="828" y="1269"/>
                  </a:lnTo>
                  <a:lnTo>
                    <a:pt x="835" y="1269"/>
                  </a:lnTo>
                  <a:lnTo>
                    <a:pt x="841" y="1269"/>
                  </a:lnTo>
                  <a:lnTo>
                    <a:pt x="848" y="1270"/>
                  </a:lnTo>
                  <a:lnTo>
                    <a:pt x="854" y="1270"/>
                  </a:lnTo>
                  <a:lnTo>
                    <a:pt x="856" y="1270"/>
                  </a:lnTo>
                </a:path>
              </a:pathLst>
            </a:custGeom>
            <a:noFill/>
            <a:ln w="50800" cap="flat">
              <a:solidFill>
                <a:srgbClr val="7030A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/>
            </a:p>
          </p:txBody>
        </p:sp>
        <p:sp>
          <p:nvSpPr>
            <p:cNvPr id="509" name="Oval 508"/>
            <p:cNvSpPr/>
            <p:nvPr/>
          </p:nvSpPr>
          <p:spPr>
            <a:xfrm>
              <a:off x="4610879" y="5495021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0" name="Oval 509"/>
            <p:cNvSpPr/>
            <p:nvPr/>
          </p:nvSpPr>
          <p:spPr>
            <a:xfrm>
              <a:off x="5325601" y="5148945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10</a:t>
            </a:fld>
            <a:endParaRPr lang="en-IE">
              <a:solidFill>
                <a:srgbClr val="990033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-76200" y="381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         Original Function, First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Derivative Function,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Second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Derivative Function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	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867693" y="853182"/>
            <a:ext cx="5637538" cy="1818765"/>
            <a:chOff x="165610" y="1409552"/>
            <a:chExt cx="8729689" cy="4284673"/>
          </a:xfrm>
        </p:grpSpPr>
        <p:grpSp>
          <p:nvGrpSpPr>
            <p:cNvPr id="2" name="Group 696"/>
            <p:cNvGrpSpPr>
              <a:grpSpLocks noChangeAspect="1"/>
            </p:cNvGrpSpPr>
            <p:nvPr/>
          </p:nvGrpSpPr>
          <p:grpSpPr bwMode="auto">
            <a:xfrm>
              <a:off x="165610" y="1409552"/>
              <a:ext cx="8729689" cy="4284673"/>
              <a:chOff x="-279" y="541"/>
              <a:chExt cx="6327" cy="3246"/>
            </a:xfrm>
          </p:grpSpPr>
          <p:sp>
            <p:nvSpPr>
              <p:cNvPr id="39607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41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3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39609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0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1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2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3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4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5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6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7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8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9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0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1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2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3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4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5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6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7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8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9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0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1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2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3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4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5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6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7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8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9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0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1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2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3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4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5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6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7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8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9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0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1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2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3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4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5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6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7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8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9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0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1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2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3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4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5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6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7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8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9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0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1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2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3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4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5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6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7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8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9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0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1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2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3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4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5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6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7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8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9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0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1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2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3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4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5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6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7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8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9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0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1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2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3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4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5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6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7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8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9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0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1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2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3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4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5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6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7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8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9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0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1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2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3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4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5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6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7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8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9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0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1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2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3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4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5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6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7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8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9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0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1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2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3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4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5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6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7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8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9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0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1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2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3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4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5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6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7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8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9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0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1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2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3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4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5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6" name="Line 854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7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8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9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0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1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2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3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4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5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6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7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8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9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0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1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3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4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5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6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7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8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9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0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1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2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3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4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5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6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7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8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9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0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1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2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3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4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5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6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7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8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810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1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2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3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4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5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6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7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8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9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0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1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2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3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4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5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6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7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8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9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0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31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2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3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19" name="Freeform 922"/>
            <p:cNvSpPr>
              <a:spLocks/>
            </p:cNvSpPr>
            <p:nvPr/>
          </p:nvSpPr>
          <p:spPr bwMode="auto">
            <a:xfrm>
              <a:off x="2878754" y="1475860"/>
              <a:ext cx="3482493" cy="4043116"/>
            </a:xfrm>
            <a:custGeom>
              <a:avLst/>
              <a:gdLst/>
              <a:ahLst/>
              <a:cxnLst>
                <a:cxn ang="0">
                  <a:pos x="37" y="2787"/>
                </a:cxn>
                <a:cxn ang="0">
                  <a:pos x="82" y="2483"/>
                </a:cxn>
                <a:cxn ang="0">
                  <a:pos x="126" y="2208"/>
                </a:cxn>
                <a:cxn ang="0">
                  <a:pos x="171" y="1961"/>
                </a:cxn>
                <a:cxn ang="0">
                  <a:pos x="216" y="1740"/>
                </a:cxn>
                <a:cxn ang="0">
                  <a:pos x="261" y="1545"/>
                </a:cxn>
                <a:cxn ang="0">
                  <a:pos x="306" y="1374"/>
                </a:cxn>
                <a:cxn ang="0">
                  <a:pos x="351" y="1227"/>
                </a:cxn>
                <a:cxn ang="0">
                  <a:pos x="395" y="1101"/>
                </a:cxn>
                <a:cxn ang="0">
                  <a:pos x="440" y="997"/>
                </a:cxn>
                <a:cxn ang="0">
                  <a:pos x="485" y="912"/>
                </a:cxn>
                <a:cxn ang="0">
                  <a:pos x="530" y="847"/>
                </a:cxn>
                <a:cxn ang="0">
                  <a:pos x="574" y="799"/>
                </a:cxn>
                <a:cxn ang="0">
                  <a:pos x="619" y="768"/>
                </a:cxn>
                <a:cxn ang="0">
                  <a:pos x="664" y="753"/>
                </a:cxn>
                <a:cxn ang="0">
                  <a:pos x="709" y="753"/>
                </a:cxn>
                <a:cxn ang="0">
                  <a:pos x="754" y="765"/>
                </a:cxn>
                <a:cxn ang="0">
                  <a:pos x="798" y="791"/>
                </a:cxn>
                <a:cxn ang="0">
                  <a:pos x="843" y="827"/>
                </a:cxn>
                <a:cxn ang="0">
                  <a:pos x="888" y="874"/>
                </a:cxn>
                <a:cxn ang="0">
                  <a:pos x="933" y="930"/>
                </a:cxn>
                <a:cxn ang="0">
                  <a:pos x="978" y="994"/>
                </a:cxn>
                <a:cxn ang="0">
                  <a:pos x="1023" y="1065"/>
                </a:cxn>
                <a:cxn ang="0">
                  <a:pos x="1068" y="1141"/>
                </a:cxn>
                <a:cxn ang="0">
                  <a:pos x="1112" y="1223"/>
                </a:cxn>
                <a:cxn ang="0">
                  <a:pos x="1157" y="1308"/>
                </a:cxn>
                <a:cxn ang="0">
                  <a:pos x="1202" y="1395"/>
                </a:cxn>
                <a:cxn ang="0">
                  <a:pos x="1246" y="1485"/>
                </a:cxn>
                <a:cxn ang="0">
                  <a:pos x="1291" y="1574"/>
                </a:cxn>
                <a:cxn ang="0">
                  <a:pos x="1336" y="1663"/>
                </a:cxn>
                <a:cxn ang="0">
                  <a:pos x="1381" y="1750"/>
                </a:cxn>
                <a:cxn ang="0">
                  <a:pos x="1426" y="1835"/>
                </a:cxn>
                <a:cxn ang="0">
                  <a:pos x="1471" y="1915"/>
                </a:cxn>
                <a:cxn ang="0">
                  <a:pos x="1515" y="1990"/>
                </a:cxn>
                <a:cxn ang="0">
                  <a:pos x="1560" y="2059"/>
                </a:cxn>
                <a:cxn ang="0">
                  <a:pos x="1605" y="2121"/>
                </a:cxn>
                <a:cxn ang="0">
                  <a:pos x="1650" y="2175"/>
                </a:cxn>
                <a:cxn ang="0">
                  <a:pos x="1695" y="2219"/>
                </a:cxn>
                <a:cxn ang="0">
                  <a:pos x="1740" y="2253"/>
                </a:cxn>
                <a:cxn ang="0">
                  <a:pos x="1784" y="2275"/>
                </a:cxn>
                <a:cxn ang="0">
                  <a:pos x="1829" y="2285"/>
                </a:cxn>
                <a:cxn ang="0">
                  <a:pos x="1874" y="2280"/>
                </a:cxn>
                <a:cxn ang="0">
                  <a:pos x="1918" y="2261"/>
                </a:cxn>
                <a:cxn ang="0">
                  <a:pos x="1963" y="2226"/>
                </a:cxn>
                <a:cxn ang="0">
                  <a:pos x="2008" y="2174"/>
                </a:cxn>
                <a:cxn ang="0">
                  <a:pos x="2053" y="2104"/>
                </a:cxn>
                <a:cxn ang="0">
                  <a:pos x="2098" y="2015"/>
                </a:cxn>
                <a:cxn ang="0">
                  <a:pos x="2143" y="1905"/>
                </a:cxn>
                <a:cxn ang="0">
                  <a:pos x="2187" y="1774"/>
                </a:cxn>
                <a:cxn ang="0">
                  <a:pos x="2232" y="1620"/>
                </a:cxn>
                <a:cxn ang="0">
                  <a:pos x="2277" y="1443"/>
                </a:cxn>
                <a:cxn ang="0">
                  <a:pos x="2322" y="1242"/>
                </a:cxn>
                <a:cxn ang="0">
                  <a:pos x="2367" y="1014"/>
                </a:cxn>
                <a:cxn ang="0">
                  <a:pos x="2412" y="760"/>
                </a:cxn>
                <a:cxn ang="0">
                  <a:pos x="2456" y="478"/>
                </a:cxn>
                <a:cxn ang="0">
                  <a:pos x="2501" y="167"/>
                </a:cxn>
              </a:cxnLst>
              <a:rect l="0" t="0" r="r" b="b"/>
              <a:pathLst>
                <a:path w="2524" h="3063">
                  <a:moveTo>
                    <a:pt x="0" y="3063"/>
                  </a:moveTo>
                  <a:lnTo>
                    <a:pt x="7" y="3006"/>
                  </a:lnTo>
                  <a:lnTo>
                    <a:pt x="15" y="2950"/>
                  </a:lnTo>
                  <a:lnTo>
                    <a:pt x="22" y="2895"/>
                  </a:lnTo>
                  <a:lnTo>
                    <a:pt x="30" y="2841"/>
                  </a:lnTo>
                  <a:lnTo>
                    <a:pt x="37" y="2787"/>
                  </a:lnTo>
                  <a:lnTo>
                    <a:pt x="44" y="2735"/>
                  </a:lnTo>
                  <a:lnTo>
                    <a:pt x="52" y="2682"/>
                  </a:lnTo>
                  <a:lnTo>
                    <a:pt x="59" y="2631"/>
                  </a:lnTo>
                  <a:lnTo>
                    <a:pt x="67" y="2582"/>
                  </a:lnTo>
                  <a:lnTo>
                    <a:pt x="74" y="2532"/>
                  </a:lnTo>
                  <a:lnTo>
                    <a:pt x="82" y="2483"/>
                  </a:lnTo>
                  <a:lnTo>
                    <a:pt x="89" y="2436"/>
                  </a:lnTo>
                  <a:lnTo>
                    <a:pt x="97" y="2388"/>
                  </a:lnTo>
                  <a:lnTo>
                    <a:pt x="104" y="2342"/>
                  </a:lnTo>
                  <a:lnTo>
                    <a:pt x="112" y="2297"/>
                  </a:lnTo>
                  <a:lnTo>
                    <a:pt x="119" y="2252"/>
                  </a:lnTo>
                  <a:lnTo>
                    <a:pt x="126" y="2208"/>
                  </a:lnTo>
                  <a:lnTo>
                    <a:pt x="134" y="2165"/>
                  </a:lnTo>
                  <a:lnTo>
                    <a:pt x="141" y="2123"/>
                  </a:lnTo>
                  <a:lnTo>
                    <a:pt x="149" y="2082"/>
                  </a:lnTo>
                  <a:lnTo>
                    <a:pt x="156" y="2040"/>
                  </a:lnTo>
                  <a:lnTo>
                    <a:pt x="164" y="2001"/>
                  </a:lnTo>
                  <a:lnTo>
                    <a:pt x="171" y="1961"/>
                  </a:lnTo>
                  <a:lnTo>
                    <a:pt x="179" y="1923"/>
                  </a:lnTo>
                  <a:lnTo>
                    <a:pt x="186" y="1885"/>
                  </a:lnTo>
                  <a:lnTo>
                    <a:pt x="194" y="1848"/>
                  </a:lnTo>
                  <a:lnTo>
                    <a:pt x="201" y="1811"/>
                  </a:lnTo>
                  <a:lnTo>
                    <a:pt x="209" y="1776"/>
                  </a:lnTo>
                  <a:lnTo>
                    <a:pt x="216" y="1740"/>
                  </a:lnTo>
                  <a:lnTo>
                    <a:pt x="223" y="1706"/>
                  </a:lnTo>
                  <a:lnTo>
                    <a:pt x="231" y="1673"/>
                  </a:lnTo>
                  <a:lnTo>
                    <a:pt x="238" y="1640"/>
                  </a:lnTo>
                  <a:lnTo>
                    <a:pt x="246" y="1607"/>
                  </a:lnTo>
                  <a:lnTo>
                    <a:pt x="253" y="1576"/>
                  </a:lnTo>
                  <a:lnTo>
                    <a:pt x="261" y="1545"/>
                  </a:lnTo>
                  <a:lnTo>
                    <a:pt x="268" y="1515"/>
                  </a:lnTo>
                  <a:lnTo>
                    <a:pt x="276" y="1485"/>
                  </a:lnTo>
                  <a:lnTo>
                    <a:pt x="283" y="1457"/>
                  </a:lnTo>
                  <a:lnTo>
                    <a:pt x="291" y="1428"/>
                  </a:lnTo>
                  <a:lnTo>
                    <a:pt x="298" y="1401"/>
                  </a:lnTo>
                  <a:lnTo>
                    <a:pt x="306" y="1374"/>
                  </a:lnTo>
                  <a:lnTo>
                    <a:pt x="313" y="1348"/>
                  </a:lnTo>
                  <a:lnTo>
                    <a:pt x="321" y="1323"/>
                  </a:lnTo>
                  <a:lnTo>
                    <a:pt x="328" y="1298"/>
                  </a:lnTo>
                  <a:lnTo>
                    <a:pt x="336" y="1273"/>
                  </a:lnTo>
                  <a:lnTo>
                    <a:pt x="343" y="1250"/>
                  </a:lnTo>
                  <a:lnTo>
                    <a:pt x="351" y="1227"/>
                  </a:lnTo>
                  <a:lnTo>
                    <a:pt x="358" y="1204"/>
                  </a:lnTo>
                  <a:lnTo>
                    <a:pt x="366" y="1182"/>
                  </a:lnTo>
                  <a:lnTo>
                    <a:pt x="373" y="1161"/>
                  </a:lnTo>
                  <a:lnTo>
                    <a:pt x="381" y="1140"/>
                  </a:lnTo>
                  <a:lnTo>
                    <a:pt x="388" y="1121"/>
                  </a:lnTo>
                  <a:lnTo>
                    <a:pt x="395" y="1101"/>
                  </a:lnTo>
                  <a:lnTo>
                    <a:pt x="403" y="1082"/>
                  </a:lnTo>
                  <a:lnTo>
                    <a:pt x="410" y="1064"/>
                  </a:lnTo>
                  <a:lnTo>
                    <a:pt x="418" y="1046"/>
                  </a:lnTo>
                  <a:lnTo>
                    <a:pt x="425" y="1029"/>
                  </a:lnTo>
                  <a:lnTo>
                    <a:pt x="433" y="1013"/>
                  </a:lnTo>
                  <a:lnTo>
                    <a:pt x="440" y="997"/>
                  </a:lnTo>
                  <a:lnTo>
                    <a:pt x="448" y="981"/>
                  </a:lnTo>
                  <a:lnTo>
                    <a:pt x="455" y="966"/>
                  </a:lnTo>
                  <a:lnTo>
                    <a:pt x="463" y="952"/>
                  </a:lnTo>
                  <a:lnTo>
                    <a:pt x="470" y="938"/>
                  </a:lnTo>
                  <a:lnTo>
                    <a:pt x="477" y="925"/>
                  </a:lnTo>
                  <a:lnTo>
                    <a:pt x="485" y="912"/>
                  </a:lnTo>
                  <a:lnTo>
                    <a:pt x="492" y="900"/>
                  </a:lnTo>
                  <a:lnTo>
                    <a:pt x="500" y="888"/>
                  </a:lnTo>
                  <a:lnTo>
                    <a:pt x="507" y="878"/>
                  </a:lnTo>
                  <a:lnTo>
                    <a:pt x="515" y="867"/>
                  </a:lnTo>
                  <a:lnTo>
                    <a:pt x="522" y="857"/>
                  </a:lnTo>
                  <a:lnTo>
                    <a:pt x="530" y="847"/>
                  </a:lnTo>
                  <a:lnTo>
                    <a:pt x="537" y="838"/>
                  </a:lnTo>
                  <a:lnTo>
                    <a:pt x="544" y="829"/>
                  </a:lnTo>
                  <a:lnTo>
                    <a:pt x="552" y="821"/>
                  </a:lnTo>
                  <a:lnTo>
                    <a:pt x="559" y="813"/>
                  </a:lnTo>
                  <a:lnTo>
                    <a:pt x="567" y="806"/>
                  </a:lnTo>
                  <a:lnTo>
                    <a:pt x="574" y="799"/>
                  </a:lnTo>
                  <a:lnTo>
                    <a:pt x="582" y="793"/>
                  </a:lnTo>
                  <a:lnTo>
                    <a:pt x="589" y="787"/>
                  </a:lnTo>
                  <a:lnTo>
                    <a:pt x="597" y="782"/>
                  </a:lnTo>
                  <a:lnTo>
                    <a:pt x="604" y="777"/>
                  </a:lnTo>
                  <a:lnTo>
                    <a:pt x="612" y="773"/>
                  </a:lnTo>
                  <a:lnTo>
                    <a:pt x="619" y="768"/>
                  </a:lnTo>
                  <a:lnTo>
                    <a:pt x="627" y="765"/>
                  </a:lnTo>
                  <a:lnTo>
                    <a:pt x="634" y="762"/>
                  </a:lnTo>
                  <a:lnTo>
                    <a:pt x="642" y="759"/>
                  </a:lnTo>
                  <a:lnTo>
                    <a:pt x="649" y="757"/>
                  </a:lnTo>
                  <a:lnTo>
                    <a:pt x="657" y="755"/>
                  </a:lnTo>
                  <a:lnTo>
                    <a:pt x="664" y="753"/>
                  </a:lnTo>
                  <a:lnTo>
                    <a:pt x="672" y="752"/>
                  </a:lnTo>
                  <a:lnTo>
                    <a:pt x="679" y="752"/>
                  </a:lnTo>
                  <a:lnTo>
                    <a:pt x="687" y="751"/>
                  </a:lnTo>
                  <a:lnTo>
                    <a:pt x="694" y="752"/>
                  </a:lnTo>
                  <a:lnTo>
                    <a:pt x="702" y="752"/>
                  </a:lnTo>
                  <a:lnTo>
                    <a:pt x="709" y="753"/>
                  </a:lnTo>
                  <a:lnTo>
                    <a:pt x="717" y="754"/>
                  </a:lnTo>
                  <a:lnTo>
                    <a:pt x="724" y="755"/>
                  </a:lnTo>
                  <a:lnTo>
                    <a:pt x="731" y="758"/>
                  </a:lnTo>
                  <a:lnTo>
                    <a:pt x="739" y="760"/>
                  </a:lnTo>
                  <a:lnTo>
                    <a:pt x="746" y="762"/>
                  </a:lnTo>
                  <a:lnTo>
                    <a:pt x="754" y="765"/>
                  </a:lnTo>
                  <a:lnTo>
                    <a:pt x="761" y="769"/>
                  </a:lnTo>
                  <a:lnTo>
                    <a:pt x="769" y="773"/>
                  </a:lnTo>
                  <a:lnTo>
                    <a:pt x="776" y="777"/>
                  </a:lnTo>
                  <a:lnTo>
                    <a:pt x="784" y="781"/>
                  </a:lnTo>
                  <a:lnTo>
                    <a:pt x="791" y="786"/>
                  </a:lnTo>
                  <a:lnTo>
                    <a:pt x="798" y="791"/>
                  </a:lnTo>
                  <a:lnTo>
                    <a:pt x="806" y="796"/>
                  </a:lnTo>
                  <a:lnTo>
                    <a:pt x="813" y="802"/>
                  </a:lnTo>
                  <a:lnTo>
                    <a:pt x="821" y="808"/>
                  </a:lnTo>
                  <a:lnTo>
                    <a:pt x="828" y="814"/>
                  </a:lnTo>
                  <a:lnTo>
                    <a:pt x="836" y="821"/>
                  </a:lnTo>
                  <a:lnTo>
                    <a:pt x="843" y="827"/>
                  </a:lnTo>
                  <a:lnTo>
                    <a:pt x="851" y="834"/>
                  </a:lnTo>
                  <a:lnTo>
                    <a:pt x="858" y="842"/>
                  </a:lnTo>
                  <a:lnTo>
                    <a:pt x="866" y="849"/>
                  </a:lnTo>
                  <a:lnTo>
                    <a:pt x="873" y="857"/>
                  </a:lnTo>
                  <a:lnTo>
                    <a:pt x="881" y="866"/>
                  </a:lnTo>
                  <a:lnTo>
                    <a:pt x="888" y="874"/>
                  </a:lnTo>
                  <a:lnTo>
                    <a:pt x="896" y="883"/>
                  </a:lnTo>
                  <a:lnTo>
                    <a:pt x="903" y="892"/>
                  </a:lnTo>
                  <a:lnTo>
                    <a:pt x="910" y="901"/>
                  </a:lnTo>
                  <a:lnTo>
                    <a:pt x="918" y="910"/>
                  </a:lnTo>
                  <a:lnTo>
                    <a:pt x="925" y="920"/>
                  </a:lnTo>
                  <a:lnTo>
                    <a:pt x="933" y="930"/>
                  </a:lnTo>
                  <a:lnTo>
                    <a:pt x="940" y="940"/>
                  </a:lnTo>
                  <a:lnTo>
                    <a:pt x="948" y="950"/>
                  </a:lnTo>
                  <a:lnTo>
                    <a:pt x="955" y="961"/>
                  </a:lnTo>
                  <a:lnTo>
                    <a:pt x="963" y="972"/>
                  </a:lnTo>
                  <a:lnTo>
                    <a:pt x="970" y="983"/>
                  </a:lnTo>
                  <a:lnTo>
                    <a:pt x="978" y="994"/>
                  </a:lnTo>
                  <a:lnTo>
                    <a:pt x="985" y="1005"/>
                  </a:lnTo>
                  <a:lnTo>
                    <a:pt x="993" y="1017"/>
                  </a:lnTo>
                  <a:lnTo>
                    <a:pt x="1000" y="1028"/>
                  </a:lnTo>
                  <a:lnTo>
                    <a:pt x="1008" y="1040"/>
                  </a:lnTo>
                  <a:lnTo>
                    <a:pt x="1015" y="1052"/>
                  </a:lnTo>
                  <a:lnTo>
                    <a:pt x="1023" y="1065"/>
                  </a:lnTo>
                  <a:lnTo>
                    <a:pt x="1030" y="1077"/>
                  </a:lnTo>
                  <a:lnTo>
                    <a:pt x="1038" y="1089"/>
                  </a:lnTo>
                  <a:lnTo>
                    <a:pt x="1045" y="1102"/>
                  </a:lnTo>
                  <a:lnTo>
                    <a:pt x="1053" y="1115"/>
                  </a:lnTo>
                  <a:lnTo>
                    <a:pt x="1060" y="1128"/>
                  </a:lnTo>
                  <a:lnTo>
                    <a:pt x="1068" y="1141"/>
                  </a:lnTo>
                  <a:lnTo>
                    <a:pt x="1075" y="1154"/>
                  </a:lnTo>
                  <a:lnTo>
                    <a:pt x="1082" y="1168"/>
                  </a:lnTo>
                  <a:lnTo>
                    <a:pt x="1090" y="1181"/>
                  </a:lnTo>
                  <a:lnTo>
                    <a:pt x="1097" y="1195"/>
                  </a:lnTo>
                  <a:lnTo>
                    <a:pt x="1105" y="1209"/>
                  </a:lnTo>
                  <a:lnTo>
                    <a:pt x="1112" y="1223"/>
                  </a:lnTo>
                  <a:lnTo>
                    <a:pt x="1120" y="1237"/>
                  </a:lnTo>
                  <a:lnTo>
                    <a:pt x="1127" y="1251"/>
                  </a:lnTo>
                  <a:lnTo>
                    <a:pt x="1135" y="1265"/>
                  </a:lnTo>
                  <a:lnTo>
                    <a:pt x="1142" y="1279"/>
                  </a:lnTo>
                  <a:lnTo>
                    <a:pt x="1150" y="1293"/>
                  </a:lnTo>
                  <a:lnTo>
                    <a:pt x="1157" y="1308"/>
                  </a:lnTo>
                  <a:lnTo>
                    <a:pt x="1164" y="1322"/>
                  </a:lnTo>
                  <a:lnTo>
                    <a:pt x="1172" y="1337"/>
                  </a:lnTo>
                  <a:lnTo>
                    <a:pt x="1179" y="1352"/>
                  </a:lnTo>
                  <a:lnTo>
                    <a:pt x="1187" y="1366"/>
                  </a:lnTo>
                  <a:lnTo>
                    <a:pt x="1194" y="1381"/>
                  </a:lnTo>
                  <a:lnTo>
                    <a:pt x="1202" y="1395"/>
                  </a:lnTo>
                  <a:lnTo>
                    <a:pt x="1209" y="1410"/>
                  </a:lnTo>
                  <a:lnTo>
                    <a:pt x="1217" y="1425"/>
                  </a:lnTo>
                  <a:lnTo>
                    <a:pt x="1224" y="1440"/>
                  </a:lnTo>
                  <a:lnTo>
                    <a:pt x="1231" y="1455"/>
                  </a:lnTo>
                  <a:lnTo>
                    <a:pt x="1239" y="1470"/>
                  </a:lnTo>
                  <a:lnTo>
                    <a:pt x="1246" y="1485"/>
                  </a:lnTo>
                  <a:lnTo>
                    <a:pt x="1254" y="1500"/>
                  </a:lnTo>
                  <a:lnTo>
                    <a:pt x="1261" y="1515"/>
                  </a:lnTo>
                  <a:lnTo>
                    <a:pt x="1269" y="1529"/>
                  </a:lnTo>
                  <a:lnTo>
                    <a:pt x="1276" y="1544"/>
                  </a:lnTo>
                  <a:lnTo>
                    <a:pt x="1284" y="1559"/>
                  </a:lnTo>
                  <a:lnTo>
                    <a:pt x="1291" y="1574"/>
                  </a:lnTo>
                  <a:lnTo>
                    <a:pt x="1299" y="1589"/>
                  </a:lnTo>
                  <a:lnTo>
                    <a:pt x="1306" y="1604"/>
                  </a:lnTo>
                  <a:lnTo>
                    <a:pt x="1314" y="1619"/>
                  </a:lnTo>
                  <a:lnTo>
                    <a:pt x="1321" y="1634"/>
                  </a:lnTo>
                  <a:lnTo>
                    <a:pt x="1329" y="1649"/>
                  </a:lnTo>
                  <a:lnTo>
                    <a:pt x="1336" y="1663"/>
                  </a:lnTo>
                  <a:lnTo>
                    <a:pt x="1344" y="1678"/>
                  </a:lnTo>
                  <a:lnTo>
                    <a:pt x="1351" y="1692"/>
                  </a:lnTo>
                  <a:lnTo>
                    <a:pt x="1359" y="1707"/>
                  </a:lnTo>
                  <a:lnTo>
                    <a:pt x="1366" y="1721"/>
                  </a:lnTo>
                  <a:lnTo>
                    <a:pt x="1374" y="1736"/>
                  </a:lnTo>
                  <a:lnTo>
                    <a:pt x="1381" y="1750"/>
                  </a:lnTo>
                  <a:lnTo>
                    <a:pt x="1389" y="1764"/>
                  </a:lnTo>
                  <a:lnTo>
                    <a:pt x="1396" y="1779"/>
                  </a:lnTo>
                  <a:lnTo>
                    <a:pt x="1404" y="1793"/>
                  </a:lnTo>
                  <a:lnTo>
                    <a:pt x="1411" y="1807"/>
                  </a:lnTo>
                  <a:lnTo>
                    <a:pt x="1418" y="1821"/>
                  </a:lnTo>
                  <a:lnTo>
                    <a:pt x="1426" y="1835"/>
                  </a:lnTo>
                  <a:lnTo>
                    <a:pt x="1433" y="1848"/>
                  </a:lnTo>
                  <a:lnTo>
                    <a:pt x="1441" y="1862"/>
                  </a:lnTo>
                  <a:lnTo>
                    <a:pt x="1448" y="1875"/>
                  </a:lnTo>
                  <a:lnTo>
                    <a:pt x="1456" y="1889"/>
                  </a:lnTo>
                  <a:lnTo>
                    <a:pt x="1463" y="1902"/>
                  </a:lnTo>
                  <a:lnTo>
                    <a:pt x="1471" y="1915"/>
                  </a:lnTo>
                  <a:lnTo>
                    <a:pt x="1478" y="1928"/>
                  </a:lnTo>
                  <a:lnTo>
                    <a:pt x="1485" y="1941"/>
                  </a:lnTo>
                  <a:lnTo>
                    <a:pt x="1493" y="1953"/>
                  </a:lnTo>
                  <a:lnTo>
                    <a:pt x="1500" y="1966"/>
                  </a:lnTo>
                  <a:lnTo>
                    <a:pt x="1508" y="1978"/>
                  </a:lnTo>
                  <a:lnTo>
                    <a:pt x="1515" y="1990"/>
                  </a:lnTo>
                  <a:lnTo>
                    <a:pt x="1523" y="2002"/>
                  </a:lnTo>
                  <a:lnTo>
                    <a:pt x="1530" y="2014"/>
                  </a:lnTo>
                  <a:lnTo>
                    <a:pt x="1538" y="2025"/>
                  </a:lnTo>
                  <a:lnTo>
                    <a:pt x="1545" y="2037"/>
                  </a:lnTo>
                  <a:lnTo>
                    <a:pt x="1553" y="2048"/>
                  </a:lnTo>
                  <a:lnTo>
                    <a:pt x="1560" y="2059"/>
                  </a:lnTo>
                  <a:lnTo>
                    <a:pt x="1568" y="2070"/>
                  </a:lnTo>
                  <a:lnTo>
                    <a:pt x="1575" y="2081"/>
                  </a:lnTo>
                  <a:lnTo>
                    <a:pt x="1583" y="2091"/>
                  </a:lnTo>
                  <a:lnTo>
                    <a:pt x="1590" y="2102"/>
                  </a:lnTo>
                  <a:lnTo>
                    <a:pt x="1597" y="2111"/>
                  </a:lnTo>
                  <a:lnTo>
                    <a:pt x="1605" y="2121"/>
                  </a:lnTo>
                  <a:lnTo>
                    <a:pt x="1612" y="2131"/>
                  </a:lnTo>
                  <a:lnTo>
                    <a:pt x="1620" y="2140"/>
                  </a:lnTo>
                  <a:lnTo>
                    <a:pt x="1627" y="2149"/>
                  </a:lnTo>
                  <a:lnTo>
                    <a:pt x="1635" y="2158"/>
                  </a:lnTo>
                  <a:lnTo>
                    <a:pt x="1642" y="2166"/>
                  </a:lnTo>
                  <a:lnTo>
                    <a:pt x="1650" y="2175"/>
                  </a:lnTo>
                  <a:lnTo>
                    <a:pt x="1657" y="2183"/>
                  </a:lnTo>
                  <a:lnTo>
                    <a:pt x="1665" y="2191"/>
                  </a:lnTo>
                  <a:lnTo>
                    <a:pt x="1672" y="2198"/>
                  </a:lnTo>
                  <a:lnTo>
                    <a:pt x="1680" y="2205"/>
                  </a:lnTo>
                  <a:lnTo>
                    <a:pt x="1687" y="2213"/>
                  </a:lnTo>
                  <a:lnTo>
                    <a:pt x="1695" y="2219"/>
                  </a:lnTo>
                  <a:lnTo>
                    <a:pt x="1702" y="2225"/>
                  </a:lnTo>
                  <a:lnTo>
                    <a:pt x="1710" y="2232"/>
                  </a:lnTo>
                  <a:lnTo>
                    <a:pt x="1717" y="2237"/>
                  </a:lnTo>
                  <a:lnTo>
                    <a:pt x="1725" y="2243"/>
                  </a:lnTo>
                  <a:lnTo>
                    <a:pt x="1732" y="2248"/>
                  </a:lnTo>
                  <a:lnTo>
                    <a:pt x="1740" y="2253"/>
                  </a:lnTo>
                  <a:lnTo>
                    <a:pt x="1747" y="2257"/>
                  </a:lnTo>
                  <a:lnTo>
                    <a:pt x="1754" y="2262"/>
                  </a:lnTo>
                  <a:lnTo>
                    <a:pt x="1762" y="2265"/>
                  </a:lnTo>
                  <a:lnTo>
                    <a:pt x="1769" y="2269"/>
                  </a:lnTo>
                  <a:lnTo>
                    <a:pt x="1777" y="2272"/>
                  </a:lnTo>
                  <a:lnTo>
                    <a:pt x="1784" y="2275"/>
                  </a:lnTo>
                  <a:lnTo>
                    <a:pt x="1792" y="2277"/>
                  </a:lnTo>
                  <a:lnTo>
                    <a:pt x="1799" y="2280"/>
                  </a:lnTo>
                  <a:lnTo>
                    <a:pt x="1807" y="2282"/>
                  </a:lnTo>
                  <a:lnTo>
                    <a:pt x="1814" y="2283"/>
                  </a:lnTo>
                  <a:lnTo>
                    <a:pt x="1822" y="2284"/>
                  </a:lnTo>
                  <a:lnTo>
                    <a:pt x="1829" y="2285"/>
                  </a:lnTo>
                  <a:lnTo>
                    <a:pt x="1837" y="2285"/>
                  </a:lnTo>
                  <a:lnTo>
                    <a:pt x="1844" y="2285"/>
                  </a:lnTo>
                  <a:lnTo>
                    <a:pt x="1851" y="2284"/>
                  </a:lnTo>
                  <a:lnTo>
                    <a:pt x="1859" y="2283"/>
                  </a:lnTo>
                  <a:lnTo>
                    <a:pt x="1866" y="2282"/>
                  </a:lnTo>
                  <a:lnTo>
                    <a:pt x="1874" y="2280"/>
                  </a:lnTo>
                  <a:lnTo>
                    <a:pt x="1881" y="2278"/>
                  </a:lnTo>
                  <a:lnTo>
                    <a:pt x="1889" y="2276"/>
                  </a:lnTo>
                  <a:lnTo>
                    <a:pt x="1896" y="2273"/>
                  </a:lnTo>
                  <a:lnTo>
                    <a:pt x="1904" y="2269"/>
                  </a:lnTo>
                  <a:lnTo>
                    <a:pt x="1911" y="2265"/>
                  </a:lnTo>
                  <a:lnTo>
                    <a:pt x="1918" y="2261"/>
                  </a:lnTo>
                  <a:lnTo>
                    <a:pt x="1926" y="2256"/>
                  </a:lnTo>
                  <a:lnTo>
                    <a:pt x="1933" y="2251"/>
                  </a:lnTo>
                  <a:lnTo>
                    <a:pt x="1941" y="2246"/>
                  </a:lnTo>
                  <a:lnTo>
                    <a:pt x="1948" y="2240"/>
                  </a:lnTo>
                  <a:lnTo>
                    <a:pt x="1956" y="2233"/>
                  </a:lnTo>
                  <a:lnTo>
                    <a:pt x="1963" y="2226"/>
                  </a:lnTo>
                  <a:lnTo>
                    <a:pt x="1971" y="2219"/>
                  </a:lnTo>
                  <a:lnTo>
                    <a:pt x="1978" y="2211"/>
                  </a:lnTo>
                  <a:lnTo>
                    <a:pt x="1986" y="2202"/>
                  </a:lnTo>
                  <a:lnTo>
                    <a:pt x="1993" y="2193"/>
                  </a:lnTo>
                  <a:lnTo>
                    <a:pt x="2001" y="2184"/>
                  </a:lnTo>
                  <a:lnTo>
                    <a:pt x="2008" y="2174"/>
                  </a:lnTo>
                  <a:lnTo>
                    <a:pt x="2016" y="2164"/>
                  </a:lnTo>
                  <a:lnTo>
                    <a:pt x="2023" y="2153"/>
                  </a:lnTo>
                  <a:lnTo>
                    <a:pt x="2031" y="2141"/>
                  </a:lnTo>
                  <a:lnTo>
                    <a:pt x="2038" y="2129"/>
                  </a:lnTo>
                  <a:lnTo>
                    <a:pt x="2046" y="2117"/>
                  </a:lnTo>
                  <a:lnTo>
                    <a:pt x="2053" y="2104"/>
                  </a:lnTo>
                  <a:lnTo>
                    <a:pt x="2061" y="2090"/>
                  </a:lnTo>
                  <a:lnTo>
                    <a:pt x="2068" y="2076"/>
                  </a:lnTo>
                  <a:lnTo>
                    <a:pt x="2076" y="2062"/>
                  </a:lnTo>
                  <a:lnTo>
                    <a:pt x="2083" y="2046"/>
                  </a:lnTo>
                  <a:lnTo>
                    <a:pt x="2091" y="2031"/>
                  </a:lnTo>
                  <a:lnTo>
                    <a:pt x="2098" y="2015"/>
                  </a:lnTo>
                  <a:lnTo>
                    <a:pt x="2105" y="1998"/>
                  </a:lnTo>
                  <a:lnTo>
                    <a:pt x="2113" y="1980"/>
                  </a:lnTo>
                  <a:lnTo>
                    <a:pt x="2120" y="1962"/>
                  </a:lnTo>
                  <a:lnTo>
                    <a:pt x="2128" y="1944"/>
                  </a:lnTo>
                  <a:lnTo>
                    <a:pt x="2135" y="1925"/>
                  </a:lnTo>
                  <a:lnTo>
                    <a:pt x="2143" y="1905"/>
                  </a:lnTo>
                  <a:lnTo>
                    <a:pt x="2150" y="1884"/>
                  </a:lnTo>
                  <a:lnTo>
                    <a:pt x="2158" y="1863"/>
                  </a:lnTo>
                  <a:lnTo>
                    <a:pt x="2165" y="1842"/>
                  </a:lnTo>
                  <a:lnTo>
                    <a:pt x="2172" y="1820"/>
                  </a:lnTo>
                  <a:lnTo>
                    <a:pt x="2180" y="1797"/>
                  </a:lnTo>
                  <a:lnTo>
                    <a:pt x="2187" y="1774"/>
                  </a:lnTo>
                  <a:lnTo>
                    <a:pt x="2195" y="1750"/>
                  </a:lnTo>
                  <a:lnTo>
                    <a:pt x="2202" y="1725"/>
                  </a:lnTo>
                  <a:lnTo>
                    <a:pt x="2210" y="1700"/>
                  </a:lnTo>
                  <a:lnTo>
                    <a:pt x="2217" y="1674"/>
                  </a:lnTo>
                  <a:lnTo>
                    <a:pt x="2225" y="1647"/>
                  </a:lnTo>
                  <a:lnTo>
                    <a:pt x="2232" y="1620"/>
                  </a:lnTo>
                  <a:lnTo>
                    <a:pt x="2240" y="1593"/>
                  </a:lnTo>
                  <a:lnTo>
                    <a:pt x="2247" y="1564"/>
                  </a:lnTo>
                  <a:lnTo>
                    <a:pt x="2255" y="1535"/>
                  </a:lnTo>
                  <a:lnTo>
                    <a:pt x="2262" y="1505"/>
                  </a:lnTo>
                  <a:lnTo>
                    <a:pt x="2270" y="1475"/>
                  </a:lnTo>
                  <a:lnTo>
                    <a:pt x="2277" y="1443"/>
                  </a:lnTo>
                  <a:lnTo>
                    <a:pt x="2284" y="1412"/>
                  </a:lnTo>
                  <a:lnTo>
                    <a:pt x="2292" y="1379"/>
                  </a:lnTo>
                  <a:lnTo>
                    <a:pt x="2299" y="1346"/>
                  </a:lnTo>
                  <a:lnTo>
                    <a:pt x="2307" y="1312"/>
                  </a:lnTo>
                  <a:lnTo>
                    <a:pt x="2314" y="1277"/>
                  </a:lnTo>
                  <a:lnTo>
                    <a:pt x="2322" y="1242"/>
                  </a:lnTo>
                  <a:lnTo>
                    <a:pt x="2329" y="1205"/>
                  </a:lnTo>
                  <a:lnTo>
                    <a:pt x="2337" y="1169"/>
                  </a:lnTo>
                  <a:lnTo>
                    <a:pt x="2344" y="1131"/>
                  </a:lnTo>
                  <a:lnTo>
                    <a:pt x="2352" y="1093"/>
                  </a:lnTo>
                  <a:lnTo>
                    <a:pt x="2359" y="1054"/>
                  </a:lnTo>
                  <a:lnTo>
                    <a:pt x="2367" y="1014"/>
                  </a:lnTo>
                  <a:lnTo>
                    <a:pt x="2374" y="974"/>
                  </a:lnTo>
                  <a:lnTo>
                    <a:pt x="2382" y="932"/>
                  </a:lnTo>
                  <a:lnTo>
                    <a:pt x="2389" y="890"/>
                  </a:lnTo>
                  <a:lnTo>
                    <a:pt x="2397" y="848"/>
                  </a:lnTo>
                  <a:lnTo>
                    <a:pt x="2404" y="804"/>
                  </a:lnTo>
                  <a:lnTo>
                    <a:pt x="2412" y="760"/>
                  </a:lnTo>
                  <a:lnTo>
                    <a:pt x="2419" y="715"/>
                  </a:lnTo>
                  <a:lnTo>
                    <a:pt x="2426" y="669"/>
                  </a:lnTo>
                  <a:lnTo>
                    <a:pt x="2434" y="623"/>
                  </a:lnTo>
                  <a:lnTo>
                    <a:pt x="2441" y="575"/>
                  </a:lnTo>
                  <a:lnTo>
                    <a:pt x="2449" y="527"/>
                  </a:lnTo>
                  <a:lnTo>
                    <a:pt x="2456" y="478"/>
                  </a:lnTo>
                  <a:lnTo>
                    <a:pt x="2464" y="428"/>
                  </a:lnTo>
                  <a:lnTo>
                    <a:pt x="2471" y="377"/>
                  </a:lnTo>
                  <a:lnTo>
                    <a:pt x="2479" y="326"/>
                  </a:lnTo>
                  <a:lnTo>
                    <a:pt x="2486" y="273"/>
                  </a:lnTo>
                  <a:lnTo>
                    <a:pt x="2494" y="221"/>
                  </a:lnTo>
                  <a:lnTo>
                    <a:pt x="2501" y="167"/>
                  </a:lnTo>
                  <a:lnTo>
                    <a:pt x="2509" y="112"/>
                  </a:lnTo>
                  <a:lnTo>
                    <a:pt x="2516" y="56"/>
                  </a:lnTo>
                  <a:lnTo>
                    <a:pt x="2524" y="0"/>
                  </a:lnTo>
                </a:path>
              </a:pathLst>
            </a:custGeom>
            <a:noFill/>
            <a:ln w="38100" cap="flat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44" name="Freeform 231"/>
            <p:cNvSpPr>
              <a:spLocks/>
            </p:cNvSpPr>
            <p:nvPr/>
          </p:nvSpPr>
          <p:spPr bwMode="auto">
            <a:xfrm>
              <a:off x="3237468" y="2472861"/>
              <a:ext cx="577352" cy="1088417"/>
            </a:xfrm>
            <a:custGeom>
              <a:avLst/>
              <a:gdLst/>
              <a:ahLst/>
              <a:cxnLst>
                <a:cxn ang="0">
                  <a:pos x="7" y="2261"/>
                </a:cxn>
                <a:cxn ang="0">
                  <a:pos x="22" y="2149"/>
                </a:cxn>
                <a:cxn ang="0">
                  <a:pos x="37" y="2041"/>
                </a:cxn>
                <a:cxn ang="0">
                  <a:pos x="52" y="1937"/>
                </a:cxn>
                <a:cxn ang="0">
                  <a:pos x="67" y="1835"/>
                </a:cxn>
                <a:cxn ang="0">
                  <a:pos x="82" y="1737"/>
                </a:cxn>
                <a:cxn ang="0">
                  <a:pos x="97" y="1642"/>
                </a:cxn>
                <a:cxn ang="0">
                  <a:pos x="112" y="1550"/>
                </a:cxn>
                <a:cxn ang="0">
                  <a:pos x="127" y="1462"/>
                </a:cxn>
                <a:cxn ang="0">
                  <a:pos x="142" y="1376"/>
                </a:cxn>
                <a:cxn ang="0">
                  <a:pos x="157" y="1294"/>
                </a:cxn>
                <a:cxn ang="0">
                  <a:pos x="172" y="1214"/>
                </a:cxn>
                <a:cxn ang="0">
                  <a:pos x="187" y="1138"/>
                </a:cxn>
                <a:cxn ang="0">
                  <a:pos x="201" y="1064"/>
                </a:cxn>
                <a:cxn ang="0">
                  <a:pos x="216" y="993"/>
                </a:cxn>
                <a:cxn ang="0">
                  <a:pos x="231" y="925"/>
                </a:cxn>
                <a:cxn ang="0">
                  <a:pos x="246" y="860"/>
                </a:cxn>
                <a:cxn ang="0">
                  <a:pos x="261" y="797"/>
                </a:cxn>
                <a:cxn ang="0">
                  <a:pos x="276" y="737"/>
                </a:cxn>
                <a:cxn ang="0">
                  <a:pos x="291" y="680"/>
                </a:cxn>
                <a:cxn ang="0">
                  <a:pos x="306" y="626"/>
                </a:cxn>
                <a:cxn ang="0">
                  <a:pos x="321" y="574"/>
                </a:cxn>
                <a:cxn ang="0">
                  <a:pos x="336" y="524"/>
                </a:cxn>
                <a:cxn ang="0">
                  <a:pos x="351" y="478"/>
                </a:cxn>
                <a:cxn ang="0">
                  <a:pos x="366" y="434"/>
                </a:cxn>
                <a:cxn ang="0">
                  <a:pos x="380" y="392"/>
                </a:cxn>
                <a:cxn ang="0">
                  <a:pos x="395" y="352"/>
                </a:cxn>
                <a:cxn ang="0">
                  <a:pos x="410" y="315"/>
                </a:cxn>
                <a:cxn ang="0">
                  <a:pos x="425" y="280"/>
                </a:cxn>
                <a:cxn ang="0">
                  <a:pos x="440" y="247"/>
                </a:cxn>
                <a:cxn ang="0">
                  <a:pos x="455" y="217"/>
                </a:cxn>
                <a:cxn ang="0">
                  <a:pos x="470" y="189"/>
                </a:cxn>
                <a:cxn ang="0">
                  <a:pos x="485" y="163"/>
                </a:cxn>
                <a:cxn ang="0">
                  <a:pos x="500" y="139"/>
                </a:cxn>
                <a:cxn ang="0">
                  <a:pos x="515" y="117"/>
                </a:cxn>
                <a:cxn ang="0">
                  <a:pos x="530" y="97"/>
                </a:cxn>
                <a:cxn ang="0">
                  <a:pos x="545" y="79"/>
                </a:cxn>
                <a:cxn ang="0">
                  <a:pos x="560" y="63"/>
                </a:cxn>
                <a:cxn ang="0">
                  <a:pos x="575" y="49"/>
                </a:cxn>
                <a:cxn ang="0">
                  <a:pos x="590" y="37"/>
                </a:cxn>
                <a:cxn ang="0">
                  <a:pos x="605" y="26"/>
                </a:cxn>
                <a:cxn ang="0">
                  <a:pos x="620" y="18"/>
                </a:cxn>
                <a:cxn ang="0">
                  <a:pos x="634" y="11"/>
                </a:cxn>
                <a:cxn ang="0">
                  <a:pos x="649" y="6"/>
                </a:cxn>
                <a:cxn ang="0">
                  <a:pos x="664" y="2"/>
                </a:cxn>
                <a:cxn ang="0">
                  <a:pos x="679" y="1"/>
                </a:cxn>
                <a:cxn ang="0">
                  <a:pos x="692" y="0"/>
                </a:cxn>
              </a:cxnLst>
              <a:rect l="0" t="0" r="r" b="b"/>
              <a:pathLst>
                <a:path w="692" h="2318">
                  <a:moveTo>
                    <a:pt x="0" y="2318"/>
                  </a:moveTo>
                  <a:lnTo>
                    <a:pt x="7" y="2261"/>
                  </a:lnTo>
                  <a:lnTo>
                    <a:pt x="15" y="2205"/>
                  </a:lnTo>
                  <a:lnTo>
                    <a:pt x="22" y="2149"/>
                  </a:lnTo>
                  <a:lnTo>
                    <a:pt x="30" y="2095"/>
                  </a:lnTo>
                  <a:lnTo>
                    <a:pt x="37" y="2041"/>
                  </a:lnTo>
                  <a:lnTo>
                    <a:pt x="45" y="1989"/>
                  </a:lnTo>
                  <a:lnTo>
                    <a:pt x="52" y="1937"/>
                  </a:lnTo>
                  <a:lnTo>
                    <a:pt x="60" y="1886"/>
                  </a:lnTo>
                  <a:lnTo>
                    <a:pt x="67" y="1835"/>
                  </a:lnTo>
                  <a:lnTo>
                    <a:pt x="74" y="1786"/>
                  </a:lnTo>
                  <a:lnTo>
                    <a:pt x="82" y="1737"/>
                  </a:lnTo>
                  <a:lnTo>
                    <a:pt x="89" y="1690"/>
                  </a:lnTo>
                  <a:lnTo>
                    <a:pt x="97" y="1642"/>
                  </a:lnTo>
                  <a:lnTo>
                    <a:pt x="104" y="1596"/>
                  </a:lnTo>
                  <a:lnTo>
                    <a:pt x="112" y="1550"/>
                  </a:lnTo>
                  <a:lnTo>
                    <a:pt x="119" y="1506"/>
                  </a:lnTo>
                  <a:lnTo>
                    <a:pt x="127" y="1462"/>
                  </a:lnTo>
                  <a:lnTo>
                    <a:pt x="134" y="1419"/>
                  </a:lnTo>
                  <a:lnTo>
                    <a:pt x="142" y="1376"/>
                  </a:lnTo>
                  <a:lnTo>
                    <a:pt x="149" y="1335"/>
                  </a:lnTo>
                  <a:lnTo>
                    <a:pt x="157" y="1294"/>
                  </a:lnTo>
                  <a:lnTo>
                    <a:pt x="164" y="1253"/>
                  </a:lnTo>
                  <a:lnTo>
                    <a:pt x="172" y="1214"/>
                  </a:lnTo>
                  <a:lnTo>
                    <a:pt x="179" y="1175"/>
                  </a:lnTo>
                  <a:lnTo>
                    <a:pt x="187" y="1138"/>
                  </a:lnTo>
                  <a:lnTo>
                    <a:pt x="194" y="1100"/>
                  </a:lnTo>
                  <a:lnTo>
                    <a:pt x="201" y="1064"/>
                  </a:lnTo>
                  <a:lnTo>
                    <a:pt x="209" y="1028"/>
                  </a:lnTo>
                  <a:lnTo>
                    <a:pt x="216" y="993"/>
                  </a:lnTo>
                  <a:lnTo>
                    <a:pt x="224" y="959"/>
                  </a:lnTo>
                  <a:lnTo>
                    <a:pt x="231" y="925"/>
                  </a:lnTo>
                  <a:lnTo>
                    <a:pt x="239" y="892"/>
                  </a:lnTo>
                  <a:lnTo>
                    <a:pt x="246" y="860"/>
                  </a:lnTo>
                  <a:lnTo>
                    <a:pt x="254" y="828"/>
                  </a:lnTo>
                  <a:lnTo>
                    <a:pt x="261" y="797"/>
                  </a:lnTo>
                  <a:lnTo>
                    <a:pt x="269" y="767"/>
                  </a:lnTo>
                  <a:lnTo>
                    <a:pt x="276" y="737"/>
                  </a:lnTo>
                  <a:lnTo>
                    <a:pt x="284" y="709"/>
                  </a:lnTo>
                  <a:lnTo>
                    <a:pt x="291" y="680"/>
                  </a:lnTo>
                  <a:lnTo>
                    <a:pt x="299" y="653"/>
                  </a:lnTo>
                  <a:lnTo>
                    <a:pt x="306" y="626"/>
                  </a:lnTo>
                  <a:lnTo>
                    <a:pt x="313" y="600"/>
                  </a:lnTo>
                  <a:lnTo>
                    <a:pt x="321" y="574"/>
                  </a:lnTo>
                  <a:lnTo>
                    <a:pt x="328" y="549"/>
                  </a:lnTo>
                  <a:lnTo>
                    <a:pt x="336" y="524"/>
                  </a:lnTo>
                  <a:lnTo>
                    <a:pt x="343" y="501"/>
                  </a:lnTo>
                  <a:lnTo>
                    <a:pt x="351" y="478"/>
                  </a:lnTo>
                  <a:lnTo>
                    <a:pt x="358" y="455"/>
                  </a:lnTo>
                  <a:lnTo>
                    <a:pt x="366" y="434"/>
                  </a:lnTo>
                  <a:lnTo>
                    <a:pt x="373" y="412"/>
                  </a:lnTo>
                  <a:lnTo>
                    <a:pt x="380" y="392"/>
                  </a:lnTo>
                  <a:lnTo>
                    <a:pt x="388" y="371"/>
                  </a:lnTo>
                  <a:lnTo>
                    <a:pt x="395" y="352"/>
                  </a:lnTo>
                  <a:lnTo>
                    <a:pt x="403" y="333"/>
                  </a:lnTo>
                  <a:lnTo>
                    <a:pt x="410" y="315"/>
                  </a:lnTo>
                  <a:lnTo>
                    <a:pt x="418" y="297"/>
                  </a:lnTo>
                  <a:lnTo>
                    <a:pt x="425" y="280"/>
                  </a:lnTo>
                  <a:lnTo>
                    <a:pt x="433" y="263"/>
                  </a:lnTo>
                  <a:lnTo>
                    <a:pt x="440" y="247"/>
                  </a:lnTo>
                  <a:lnTo>
                    <a:pt x="448" y="232"/>
                  </a:lnTo>
                  <a:lnTo>
                    <a:pt x="455" y="217"/>
                  </a:lnTo>
                  <a:lnTo>
                    <a:pt x="463" y="203"/>
                  </a:lnTo>
                  <a:lnTo>
                    <a:pt x="470" y="189"/>
                  </a:lnTo>
                  <a:lnTo>
                    <a:pt x="478" y="175"/>
                  </a:lnTo>
                  <a:lnTo>
                    <a:pt x="485" y="163"/>
                  </a:lnTo>
                  <a:lnTo>
                    <a:pt x="493" y="151"/>
                  </a:lnTo>
                  <a:lnTo>
                    <a:pt x="500" y="139"/>
                  </a:lnTo>
                  <a:lnTo>
                    <a:pt x="508" y="128"/>
                  </a:lnTo>
                  <a:lnTo>
                    <a:pt x="515" y="117"/>
                  </a:lnTo>
                  <a:lnTo>
                    <a:pt x="523" y="107"/>
                  </a:lnTo>
                  <a:lnTo>
                    <a:pt x="530" y="97"/>
                  </a:lnTo>
                  <a:lnTo>
                    <a:pt x="538" y="88"/>
                  </a:lnTo>
                  <a:lnTo>
                    <a:pt x="545" y="79"/>
                  </a:lnTo>
                  <a:lnTo>
                    <a:pt x="553" y="71"/>
                  </a:lnTo>
                  <a:lnTo>
                    <a:pt x="560" y="63"/>
                  </a:lnTo>
                  <a:lnTo>
                    <a:pt x="567" y="56"/>
                  </a:lnTo>
                  <a:lnTo>
                    <a:pt x="575" y="49"/>
                  </a:lnTo>
                  <a:lnTo>
                    <a:pt x="582" y="43"/>
                  </a:lnTo>
                  <a:lnTo>
                    <a:pt x="590" y="37"/>
                  </a:lnTo>
                  <a:lnTo>
                    <a:pt x="597" y="32"/>
                  </a:lnTo>
                  <a:lnTo>
                    <a:pt x="605" y="26"/>
                  </a:lnTo>
                  <a:lnTo>
                    <a:pt x="612" y="22"/>
                  </a:lnTo>
                  <a:lnTo>
                    <a:pt x="620" y="18"/>
                  </a:lnTo>
                  <a:lnTo>
                    <a:pt x="627" y="14"/>
                  </a:lnTo>
                  <a:lnTo>
                    <a:pt x="634" y="11"/>
                  </a:lnTo>
                  <a:lnTo>
                    <a:pt x="642" y="8"/>
                  </a:lnTo>
                  <a:lnTo>
                    <a:pt x="649" y="6"/>
                  </a:lnTo>
                  <a:lnTo>
                    <a:pt x="657" y="4"/>
                  </a:lnTo>
                  <a:lnTo>
                    <a:pt x="664" y="2"/>
                  </a:lnTo>
                  <a:lnTo>
                    <a:pt x="672" y="1"/>
                  </a:lnTo>
                  <a:lnTo>
                    <a:pt x="679" y="1"/>
                  </a:lnTo>
                  <a:lnTo>
                    <a:pt x="687" y="0"/>
                  </a:lnTo>
                  <a:lnTo>
                    <a:pt x="692" y="0"/>
                  </a:lnTo>
                </a:path>
              </a:pathLst>
            </a:custGeom>
            <a:noFill/>
            <a:ln w="63500" cap="flat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3899002" y="2472539"/>
              <a:ext cx="750111" cy="1061019"/>
            </a:xfrm>
            <a:custGeom>
              <a:avLst/>
              <a:gdLst>
                <a:gd name="connsiteX0" fmla="*/ 0 w 810882"/>
                <a:gd name="connsiteY0" fmla="*/ 0 h 1155758"/>
                <a:gd name="connsiteX1" fmla="*/ 87782 w 810882"/>
                <a:gd name="connsiteY1" fmla="*/ 43891 h 1155758"/>
                <a:gd name="connsiteX2" fmla="*/ 299923 w 810882"/>
                <a:gd name="connsiteY2" fmla="*/ 256032 h 1155758"/>
                <a:gd name="connsiteX3" fmla="*/ 490118 w 810882"/>
                <a:gd name="connsiteY3" fmla="*/ 548640 h 1155758"/>
                <a:gd name="connsiteX4" fmla="*/ 782726 w 810882"/>
                <a:gd name="connsiteY4" fmla="*/ 1104595 h 1155758"/>
                <a:gd name="connsiteX5" fmla="*/ 782726 w 810882"/>
                <a:gd name="connsiteY5" fmla="*/ 1097280 h 1155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0882" h="1155758">
                  <a:moveTo>
                    <a:pt x="0" y="0"/>
                  </a:moveTo>
                  <a:cubicBezTo>
                    <a:pt x="18897" y="609"/>
                    <a:pt x="37795" y="1219"/>
                    <a:pt x="87782" y="43891"/>
                  </a:cubicBezTo>
                  <a:cubicBezTo>
                    <a:pt x="137769" y="86563"/>
                    <a:pt x="232867" y="171907"/>
                    <a:pt x="299923" y="256032"/>
                  </a:cubicBezTo>
                  <a:cubicBezTo>
                    <a:pt x="366979" y="340157"/>
                    <a:pt x="409651" y="407213"/>
                    <a:pt x="490118" y="548640"/>
                  </a:cubicBezTo>
                  <a:cubicBezTo>
                    <a:pt x="570585" y="690067"/>
                    <a:pt x="733958" y="1013155"/>
                    <a:pt x="782726" y="1104595"/>
                  </a:cubicBezTo>
                  <a:cubicBezTo>
                    <a:pt x="831494" y="1196035"/>
                    <a:pt x="807110" y="1146657"/>
                    <a:pt x="782726" y="109728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/>
          </p:nvSpPr>
          <p:spPr>
            <a:xfrm>
              <a:off x="5460408" y="3583602"/>
              <a:ext cx="506978" cy="924106"/>
            </a:xfrm>
            <a:custGeom>
              <a:avLst/>
              <a:gdLst>
                <a:gd name="connsiteX0" fmla="*/ 0 w 443986"/>
                <a:gd name="connsiteY0" fmla="*/ 882687 h 882687"/>
                <a:gd name="connsiteX1" fmla="*/ 95140 w 443986"/>
                <a:gd name="connsiteY1" fmla="*/ 803404 h 882687"/>
                <a:gd name="connsiteX2" fmla="*/ 211422 w 443986"/>
                <a:gd name="connsiteY2" fmla="*/ 644837 h 882687"/>
                <a:gd name="connsiteX3" fmla="*/ 311847 w 443986"/>
                <a:gd name="connsiteY3" fmla="*/ 412273 h 882687"/>
                <a:gd name="connsiteX4" fmla="*/ 412273 w 443986"/>
                <a:gd name="connsiteY4" fmla="*/ 153281 h 882687"/>
                <a:gd name="connsiteX5" fmla="*/ 443986 w 443986"/>
                <a:gd name="connsiteY5" fmla="*/ 0 h 882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86" h="882687">
                  <a:moveTo>
                    <a:pt x="0" y="882687"/>
                  </a:moveTo>
                  <a:cubicBezTo>
                    <a:pt x="29951" y="862866"/>
                    <a:pt x="59903" y="843046"/>
                    <a:pt x="95140" y="803404"/>
                  </a:cubicBezTo>
                  <a:cubicBezTo>
                    <a:pt x="130377" y="763762"/>
                    <a:pt x="175304" y="710025"/>
                    <a:pt x="211422" y="644837"/>
                  </a:cubicBezTo>
                  <a:cubicBezTo>
                    <a:pt x="247540" y="579649"/>
                    <a:pt x="278372" y="494199"/>
                    <a:pt x="311847" y="412273"/>
                  </a:cubicBezTo>
                  <a:cubicBezTo>
                    <a:pt x="345322" y="330347"/>
                    <a:pt x="390250" y="221993"/>
                    <a:pt x="412273" y="153281"/>
                  </a:cubicBezTo>
                  <a:cubicBezTo>
                    <a:pt x="434296" y="84569"/>
                    <a:pt x="439141" y="42284"/>
                    <a:pt x="443986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972671" y="1479954"/>
              <a:ext cx="391130" cy="2071935"/>
            </a:xfrm>
            <a:custGeom>
              <a:avLst/>
              <a:gdLst>
                <a:gd name="connsiteX0" fmla="*/ 0 w 391130"/>
                <a:gd name="connsiteY0" fmla="*/ 2071935 h 2071935"/>
                <a:gd name="connsiteX1" fmla="*/ 58141 w 391130"/>
                <a:gd name="connsiteY1" fmla="*/ 1913369 h 2071935"/>
                <a:gd name="connsiteX2" fmla="*/ 137424 w 391130"/>
                <a:gd name="connsiteY2" fmla="*/ 1516952 h 2071935"/>
                <a:gd name="connsiteX3" fmla="*/ 232564 w 391130"/>
                <a:gd name="connsiteY3" fmla="*/ 1025396 h 2071935"/>
                <a:gd name="connsiteX4" fmla="*/ 295990 w 391130"/>
                <a:gd name="connsiteY4" fmla="*/ 639551 h 2071935"/>
                <a:gd name="connsiteX5" fmla="*/ 359417 w 391130"/>
                <a:gd name="connsiteY5" fmla="*/ 243135 h 2071935"/>
                <a:gd name="connsiteX6" fmla="*/ 391130 w 391130"/>
                <a:gd name="connsiteY6" fmla="*/ 0 h 2071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1130" h="2071935">
                  <a:moveTo>
                    <a:pt x="0" y="2071935"/>
                  </a:moveTo>
                  <a:cubicBezTo>
                    <a:pt x="17618" y="2038900"/>
                    <a:pt x="35237" y="2005866"/>
                    <a:pt x="58141" y="1913369"/>
                  </a:cubicBezTo>
                  <a:cubicBezTo>
                    <a:pt x="81045" y="1820872"/>
                    <a:pt x="108354" y="1664947"/>
                    <a:pt x="137424" y="1516952"/>
                  </a:cubicBezTo>
                  <a:cubicBezTo>
                    <a:pt x="166494" y="1368957"/>
                    <a:pt x="206136" y="1171629"/>
                    <a:pt x="232564" y="1025396"/>
                  </a:cubicBezTo>
                  <a:cubicBezTo>
                    <a:pt x="258992" y="879162"/>
                    <a:pt x="274848" y="769928"/>
                    <a:pt x="295990" y="639551"/>
                  </a:cubicBezTo>
                  <a:cubicBezTo>
                    <a:pt x="317132" y="509174"/>
                    <a:pt x="343560" y="349727"/>
                    <a:pt x="359417" y="243135"/>
                  </a:cubicBezTo>
                  <a:cubicBezTo>
                    <a:pt x="375274" y="136543"/>
                    <a:pt x="383202" y="68271"/>
                    <a:pt x="391130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875339" y="3573031"/>
              <a:ext cx="338275" cy="1934511"/>
            </a:xfrm>
            <a:custGeom>
              <a:avLst/>
              <a:gdLst>
                <a:gd name="connsiteX0" fmla="*/ 0 w 338275"/>
                <a:gd name="connsiteY0" fmla="*/ 1934511 h 1934511"/>
                <a:gd name="connsiteX1" fmla="*/ 163852 w 338275"/>
                <a:gd name="connsiteY1" fmla="*/ 872116 h 1934511"/>
                <a:gd name="connsiteX2" fmla="*/ 338275 w 338275"/>
                <a:gd name="connsiteY2" fmla="*/ 0 h 1934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275" h="1934511">
                  <a:moveTo>
                    <a:pt x="0" y="1934511"/>
                  </a:moveTo>
                  <a:cubicBezTo>
                    <a:pt x="53736" y="1564522"/>
                    <a:pt x="107473" y="1194534"/>
                    <a:pt x="163852" y="872116"/>
                  </a:cubicBezTo>
                  <a:cubicBezTo>
                    <a:pt x="220231" y="549698"/>
                    <a:pt x="279253" y="274849"/>
                    <a:pt x="338275" y="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4" name="Oval 253"/>
            <p:cNvSpPr/>
            <p:nvPr/>
          </p:nvSpPr>
          <p:spPr>
            <a:xfrm>
              <a:off x="3144248" y="3516016"/>
              <a:ext cx="136595" cy="12759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6" name="Oval 255"/>
            <p:cNvSpPr/>
            <p:nvPr/>
          </p:nvSpPr>
          <p:spPr>
            <a:xfrm>
              <a:off x="5904373" y="3505402"/>
              <a:ext cx="136595" cy="127590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Oval 3"/>
            <p:cNvSpPr/>
            <p:nvPr/>
          </p:nvSpPr>
          <p:spPr>
            <a:xfrm>
              <a:off x="3758318" y="2401564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667250" y="3590925"/>
              <a:ext cx="719138" cy="900113"/>
            </a:xfrm>
            <a:custGeom>
              <a:avLst/>
              <a:gdLst>
                <a:gd name="connsiteX0" fmla="*/ 0 w 719138"/>
                <a:gd name="connsiteY0" fmla="*/ 0 h 900113"/>
                <a:gd name="connsiteX1" fmla="*/ 100013 w 719138"/>
                <a:gd name="connsiteY1" fmla="*/ 161925 h 900113"/>
                <a:gd name="connsiteX2" fmla="*/ 285750 w 719138"/>
                <a:gd name="connsiteY2" fmla="*/ 500063 h 900113"/>
                <a:gd name="connsiteX3" fmla="*/ 519113 w 719138"/>
                <a:gd name="connsiteY3" fmla="*/ 790575 h 900113"/>
                <a:gd name="connsiteX4" fmla="*/ 719138 w 719138"/>
                <a:gd name="connsiteY4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138" h="900113">
                  <a:moveTo>
                    <a:pt x="0" y="0"/>
                  </a:moveTo>
                  <a:cubicBezTo>
                    <a:pt x="26194" y="39290"/>
                    <a:pt x="52388" y="78581"/>
                    <a:pt x="100013" y="161925"/>
                  </a:cubicBezTo>
                  <a:cubicBezTo>
                    <a:pt x="147638" y="245269"/>
                    <a:pt x="215900" y="395288"/>
                    <a:pt x="285750" y="500063"/>
                  </a:cubicBezTo>
                  <a:cubicBezTo>
                    <a:pt x="355600" y="604838"/>
                    <a:pt x="446882" y="723900"/>
                    <a:pt x="519113" y="790575"/>
                  </a:cubicBezTo>
                  <a:cubicBezTo>
                    <a:pt x="591344" y="857250"/>
                    <a:pt x="655241" y="878681"/>
                    <a:pt x="719138" y="900113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5" name="Oval 254"/>
            <p:cNvSpPr/>
            <p:nvPr/>
          </p:nvSpPr>
          <p:spPr>
            <a:xfrm>
              <a:off x="4567401" y="3468692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40" name="Oval 239"/>
            <p:cNvSpPr/>
            <p:nvPr/>
          </p:nvSpPr>
          <p:spPr>
            <a:xfrm>
              <a:off x="5367439" y="4414739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cxnSp>
        <p:nvCxnSpPr>
          <p:cNvPr id="8" name="Straight Arrow Connector 7"/>
          <p:cNvCxnSpPr>
            <a:stCxn id="4" idx="4"/>
            <a:endCxn id="508" idx="0"/>
          </p:cNvCxnSpPr>
          <p:nvPr/>
        </p:nvCxnSpPr>
        <p:spPr>
          <a:xfrm>
            <a:off x="4231931" y="1328433"/>
            <a:ext cx="5115" cy="234646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0"/>
            <a:endCxn id="510" idx="0"/>
          </p:cNvCxnSpPr>
          <p:nvPr/>
        </p:nvCxnSpPr>
        <p:spPr>
          <a:xfrm flipH="1">
            <a:off x="5272765" y="2168292"/>
            <a:ext cx="14251" cy="15044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509" idx="0"/>
          </p:cNvCxnSpPr>
          <p:nvPr/>
        </p:nvCxnSpPr>
        <p:spPr>
          <a:xfrm flipH="1">
            <a:off x="4752077" y="1710767"/>
            <a:ext cx="14346" cy="21770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1" name="Group 510"/>
          <p:cNvGrpSpPr/>
          <p:nvPr/>
        </p:nvGrpSpPr>
        <p:grpSpPr>
          <a:xfrm>
            <a:off x="786995" y="4618803"/>
            <a:ext cx="6745615" cy="1805747"/>
            <a:chOff x="-767050" y="3344845"/>
            <a:chExt cx="9233937" cy="2931124"/>
          </a:xfrm>
        </p:grpSpPr>
        <p:grpSp>
          <p:nvGrpSpPr>
            <p:cNvPr id="512" name="Group 696"/>
            <p:cNvGrpSpPr>
              <a:grpSpLocks noChangeAspect="1"/>
            </p:cNvGrpSpPr>
            <p:nvPr/>
          </p:nvGrpSpPr>
          <p:grpSpPr bwMode="auto">
            <a:xfrm>
              <a:off x="712300" y="3344845"/>
              <a:ext cx="7754587" cy="2931124"/>
              <a:chOff x="-279" y="593"/>
              <a:chExt cx="6327" cy="3240"/>
            </a:xfrm>
          </p:grpSpPr>
          <p:sp>
            <p:nvSpPr>
              <p:cNvPr id="517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93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518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543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44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45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46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47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48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49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0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1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2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3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4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5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6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7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8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59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0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1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2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3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4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5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6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7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8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69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0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1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2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3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4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5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6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7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8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79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0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1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2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3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4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5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6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7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8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89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0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1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2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3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4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5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6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7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8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99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0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1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2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3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4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5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6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7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8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09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0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1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2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3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4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5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6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7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8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19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0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1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2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3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4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5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6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7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8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29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0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1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2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3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4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5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6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7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8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39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0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1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2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3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4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5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6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7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8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49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0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1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2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3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4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5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6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7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8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59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0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1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2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3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4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5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6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7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8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69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0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1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2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3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4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5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6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7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8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79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0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1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2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3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4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5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6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7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8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89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0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1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2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3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4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5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6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7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8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699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0" name="Line 854"/>
                <p:cNvSpPr>
                  <a:spLocks noChangeShapeType="1"/>
                </p:cNvSpPr>
                <p:nvPr/>
              </p:nvSpPr>
              <p:spPr bwMode="auto">
                <a:xfrm>
                  <a:off x="-121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1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2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3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4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5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6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7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8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09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0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1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2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3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4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5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6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7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18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19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0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21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2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23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4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25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6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27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28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29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30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31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32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33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34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35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36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37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38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39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40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741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19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20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1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22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3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24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5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26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7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28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9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30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1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32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3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34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5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36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7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38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9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40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1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2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513" name="Straight Connector 512"/>
            <p:cNvCxnSpPr/>
            <p:nvPr/>
          </p:nvCxnSpPr>
          <p:spPr>
            <a:xfrm flipV="1">
              <a:off x="3100803" y="4194328"/>
              <a:ext cx="3166328" cy="114983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5" name="Oval 514"/>
            <p:cNvSpPr/>
            <p:nvPr/>
          </p:nvSpPr>
          <p:spPr>
            <a:xfrm>
              <a:off x="4620779" y="4744921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6" name="TextBox 515"/>
            <p:cNvSpPr txBox="1"/>
            <p:nvPr/>
          </p:nvSpPr>
          <p:spPr>
            <a:xfrm>
              <a:off x="-767050" y="4084090"/>
              <a:ext cx="1398048" cy="5995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y</a:t>
              </a:r>
              <a:r>
                <a:rPr lang="en-GB" b="1" dirty="0" smtClean="0"/>
                <a:t> = f’’(x)</a:t>
              </a:r>
              <a:endParaRPr lang="en-IE" b="1" dirty="0" smtClean="0"/>
            </a:p>
          </p:txBody>
        </p:sp>
      </p:grpSp>
      <p:cxnSp>
        <p:nvCxnSpPr>
          <p:cNvPr id="24" name="Straight Arrow Connector 23"/>
          <p:cNvCxnSpPr/>
          <p:nvPr/>
        </p:nvCxnSpPr>
        <p:spPr>
          <a:xfrm>
            <a:off x="4762106" y="3968711"/>
            <a:ext cx="0" cy="149611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121317" y="5638800"/>
                <a:ext cx="1336766" cy="6522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𝒍𝒐𝒄𝒂𝒍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𝒎𝒂𝒙</m:t>
                      </m:r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1" i="1" smtClean="0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GB" sz="1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1200" b="1" i="1" smtClean="0">
                              <a:latin typeface="Cambria Math"/>
                            </a:rPr>
                            <m:t>𝒚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GB" sz="1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GB" sz="1200" b="1" i="1" smtClean="0"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GB" sz="12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IE" sz="1200" b="1" dirty="0" smtClean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1317" y="5638800"/>
                <a:ext cx="1336766" cy="6522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2" name="TextBox 741"/>
              <p:cNvSpPr txBox="1"/>
              <p:nvPr/>
            </p:nvSpPr>
            <p:spPr>
              <a:xfrm>
                <a:off x="5984364" y="4735835"/>
                <a:ext cx="1353711" cy="6522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𝒍𝒐𝒄𝒂𝒍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𝒎𝒊𝒏</m:t>
                      </m:r>
                      <m:r>
                        <a:rPr lang="en-GB" sz="1200" b="1" i="1" smtClean="0">
                          <a:latin typeface="Cambria Math"/>
                        </a:rPr>
                        <m:t> =</m:t>
                      </m:r>
                      <m:f>
                        <m:fPr>
                          <m:ctrlPr>
                            <a:rPr lang="en-GB" sz="1200" b="1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1" i="1" smtClean="0">
                                  <a:latin typeface="Cambria Math"/>
                                </a:rPr>
                                <m:t>𝒅</m:t>
                              </m:r>
                            </m:e>
                            <m:sup>
                              <m:r>
                                <a:rPr lang="en-GB" sz="1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1200" b="1" i="1" smtClean="0">
                              <a:latin typeface="Cambria Math"/>
                            </a:rPr>
                            <m:t>𝒚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/>
                            </a:rPr>
                            <m:t>𝒅</m:t>
                          </m:r>
                          <m:sSup>
                            <m:sSupPr>
                              <m:ctrlPr>
                                <a:rPr lang="en-GB" sz="12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GB" sz="12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2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GB" sz="1200" b="1" i="1" smtClean="0"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GB" sz="1200" b="1" i="1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IE" sz="1200" b="1" dirty="0" smtClean="0"/>
              </a:p>
            </p:txBody>
          </p:sp>
        </mc:Choice>
        <mc:Fallback xmlns="">
          <p:sp>
            <p:nvSpPr>
              <p:cNvPr id="742" name="TextBox 7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4364" y="4735835"/>
                <a:ext cx="1353711" cy="65223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3" name="TextBox 742"/>
          <p:cNvSpPr txBox="1"/>
          <p:nvPr/>
        </p:nvSpPr>
        <p:spPr>
          <a:xfrm>
            <a:off x="787011" y="3260400"/>
            <a:ext cx="1021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y</a:t>
            </a:r>
            <a:r>
              <a:rPr lang="en-GB" b="1" dirty="0" smtClean="0"/>
              <a:t> = f’(x)</a:t>
            </a:r>
            <a:endParaRPr lang="en-IE" b="1" dirty="0" smtClean="0"/>
          </a:p>
        </p:txBody>
      </p:sp>
      <p:sp>
        <p:nvSpPr>
          <p:cNvPr id="744" name="TextBox 743"/>
          <p:cNvSpPr txBox="1"/>
          <p:nvPr/>
        </p:nvSpPr>
        <p:spPr>
          <a:xfrm>
            <a:off x="831240" y="1378005"/>
            <a:ext cx="1021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y</a:t>
            </a:r>
            <a:r>
              <a:rPr lang="en-GB" b="1" dirty="0" smtClean="0"/>
              <a:t> = f(x)</a:t>
            </a:r>
            <a:endParaRPr lang="en-IE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5562600" y="3683398"/>
                <a:ext cx="1776987" cy="81240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𝑻𝒖𝒓𝒏𝒊𝒏𝒈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𝑷𝒐𝒊𝒏𝒕𝒔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𝒐𝒇</m:t>
                      </m:r>
                    </m:oMath>
                  </m:oMathPara>
                </a14:m>
                <a:endParaRPr lang="en-GB" sz="12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𝑶𝒓𝒊𝒈𝒊𝒏𝒂𝒍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𝑭𝒖𝒏𝒄𝒕𝒊𝒐𝒏</m:t>
                      </m:r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r>
                        <a:rPr lang="en-GB" sz="1200" b="1" i="1" smtClean="0">
                          <a:latin typeface="Cambria Math"/>
                        </a:rPr>
                        <m:t>𝒂𝒕</m:t>
                      </m:r>
                    </m:oMath>
                  </m:oMathPara>
                </a14:m>
                <a:endParaRPr lang="en-GB" sz="12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1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1200" b="1" i="1" smtClean="0">
                              <a:latin typeface="Cambria Math"/>
                            </a:rPr>
                            <m:t>𝒅𝒚</m:t>
                          </m:r>
                        </m:num>
                        <m:den>
                          <m:r>
                            <a:rPr lang="en-GB" sz="1200" b="1" i="1" smtClean="0">
                              <a:latin typeface="Cambria Math"/>
                            </a:rPr>
                            <m:t>𝒅𝒙</m:t>
                          </m:r>
                        </m:den>
                      </m:f>
                      <m:r>
                        <a:rPr lang="en-GB" sz="1200" b="1" i="1" smtClean="0">
                          <a:latin typeface="Cambria Math"/>
                        </a:rPr>
                        <m:t>=</m:t>
                      </m:r>
                      <m:r>
                        <a:rPr lang="en-GB" sz="12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IE" sz="1200" b="1" dirty="0" smtClean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683398"/>
                <a:ext cx="1776987" cy="81240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03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6"/>
          <p:cNvGrpSpPr>
            <a:grpSpLocks noChangeAspect="1"/>
          </p:cNvGrpSpPr>
          <p:nvPr/>
        </p:nvGrpSpPr>
        <p:grpSpPr bwMode="auto">
          <a:xfrm>
            <a:off x="142844" y="1404422"/>
            <a:ext cx="8729689" cy="4284673"/>
            <a:chOff x="-279" y="541"/>
            <a:chExt cx="6327" cy="3246"/>
          </a:xfrm>
        </p:grpSpPr>
        <p:sp>
          <p:nvSpPr>
            <p:cNvPr id="39607" name="AutoShape 695"/>
            <p:cNvSpPr>
              <a:spLocks noChangeAspect="1" noChangeArrowheads="1" noTextEdit="1"/>
            </p:cNvSpPr>
            <p:nvPr/>
          </p:nvSpPr>
          <p:spPr bwMode="auto">
            <a:xfrm>
              <a:off x="-279" y="541"/>
              <a:ext cx="6318" cy="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grpSp>
          <p:nvGrpSpPr>
            <p:cNvPr id="3" name="Group 897"/>
            <p:cNvGrpSpPr>
              <a:grpSpLocks/>
            </p:cNvGrpSpPr>
            <p:nvPr/>
          </p:nvGrpSpPr>
          <p:grpSpPr bwMode="auto">
            <a:xfrm>
              <a:off x="-173" y="649"/>
              <a:ext cx="6221" cy="3138"/>
              <a:chOff x="-173" y="649"/>
              <a:chExt cx="6221" cy="3138"/>
            </a:xfrm>
          </p:grpSpPr>
          <p:sp>
            <p:nvSpPr>
              <p:cNvPr id="39609" name="Rectangle 697"/>
              <p:cNvSpPr>
                <a:spLocks noChangeArrowheads="1"/>
              </p:cNvSpPr>
              <p:nvPr/>
            </p:nvSpPr>
            <p:spPr bwMode="auto">
              <a:xfrm>
                <a:off x="-95" y="649"/>
                <a:ext cx="6143" cy="31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0" name="Line 69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1" name="Line 699"/>
              <p:cNvSpPr>
                <a:spLocks noChangeShapeType="1"/>
              </p:cNvSpPr>
              <p:nvPr/>
            </p:nvSpPr>
            <p:spPr bwMode="auto">
              <a:xfrm flipV="1">
                <a:off x="-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2" name="Line 700"/>
              <p:cNvSpPr>
                <a:spLocks noChangeShapeType="1"/>
              </p:cNvSpPr>
              <p:nvPr/>
            </p:nvSpPr>
            <p:spPr bwMode="auto">
              <a:xfrm flipV="1">
                <a:off x="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3" name="Line 701"/>
              <p:cNvSpPr>
                <a:spLocks noChangeShapeType="1"/>
              </p:cNvSpPr>
              <p:nvPr/>
            </p:nvSpPr>
            <p:spPr bwMode="auto">
              <a:xfrm flipV="1">
                <a:off x="1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4" name="Line 702"/>
              <p:cNvSpPr>
                <a:spLocks noChangeShapeType="1"/>
              </p:cNvSpPr>
              <p:nvPr/>
            </p:nvSpPr>
            <p:spPr bwMode="auto">
              <a:xfrm flipV="1">
                <a:off x="2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5" name="Line 703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6" name="Line 704"/>
              <p:cNvSpPr>
                <a:spLocks noChangeShapeType="1"/>
              </p:cNvSpPr>
              <p:nvPr/>
            </p:nvSpPr>
            <p:spPr bwMode="auto">
              <a:xfrm flipV="1">
                <a:off x="4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7" name="Line 705"/>
              <p:cNvSpPr>
                <a:spLocks noChangeShapeType="1"/>
              </p:cNvSpPr>
              <p:nvPr/>
            </p:nvSpPr>
            <p:spPr bwMode="auto">
              <a:xfrm flipV="1">
                <a:off x="5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8" name="Line 706"/>
              <p:cNvSpPr>
                <a:spLocks noChangeShapeType="1"/>
              </p:cNvSpPr>
              <p:nvPr/>
            </p:nvSpPr>
            <p:spPr bwMode="auto">
              <a:xfrm flipV="1">
                <a:off x="6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9" name="Line 707"/>
              <p:cNvSpPr>
                <a:spLocks noChangeShapeType="1"/>
              </p:cNvSpPr>
              <p:nvPr/>
            </p:nvSpPr>
            <p:spPr bwMode="auto">
              <a:xfrm flipV="1">
                <a:off x="7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0" name="Line 708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1" name="Line 709"/>
              <p:cNvSpPr>
                <a:spLocks noChangeShapeType="1"/>
              </p:cNvSpPr>
              <p:nvPr/>
            </p:nvSpPr>
            <p:spPr bwMode="auto">
              <a:xfrm flipV="1">
                <a:off x="9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2" name="Line 710"/>
              <p:cNvSpPr>
                <a:spLocks noChangeShapeType="1"/>
              </p:cNvSpPr>
              <p:nvPr/>
            </p:nvSpPr>
            <p:spPr bwMode="auto">
              <a:xfrm flipV="1">
                <a:off x="10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3" name="Line 711"/>
              <p:cNvSpPr>
                <a:spLocks noChangeShapeType="1"/>
              </p:cNvSpPr>
              <p:nvPr/>
            </p:nvSpPr>
            <p:spPr bwMode="auto">
              <a:xfrm flipV="1">
                <a:off x="11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4" name="Line 712"/>
              <p:cNvSpPr>
                <a:spLocks noChangeShapeType="1"/>
              </p:cNvSpPr>
              <p:nvPr/>
            </p:nvSpPr>
            <p:spPr bwMode="auto">
              <a:xfrm flipV="1">
                <a:off x="12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5" name="Line 713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6" name="Line 714"/>
              <p:cNvSpPr>
                <a:spLocks noChangeShapeType="1"/>
              </p:cNvSpPr>
              <p:nvPr/>
            </p:nvSpPr>
            <p:spPr bwMode="auto">
              <a:xfrm flipV="1">
                <a:off x="14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7" name="Line 715"/>
              <p:cNvSpPr>
                <a:spLocks noChangeShapeType="1"/>
              </p:cNvSpPr>
              <p:nvPr/>
            </p:nvSpPr>
            <p:spPr bwMode="auto">
              <a:xfrm flipV="1">
                <a:off x="15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8" name="Line 716"/>
              <p:cNvSpPr>
                <a:spLocks noChangeShapeType="1"/>
              </p:cNvSpPr>
              <p:nvPr/>
            </p:nvSpPr>
            <p:spPr bwMode="auto">
              <a:xfrm flipV="1">
                <a:off x="16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9" name="Line 717"/>
              <p:cNvSpPr>
                <a:spLocks noChangeShapeType="1"/>
              </p:cNvSpPr>
              <p:nvPr/>
            </p:nvSpPr>
            <p:spPr bwMode="auto">
              <a:xfrm flipV="1">
                <a:off x="17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0" name="Line 718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1" name="Line 719"/>
              <p:cNvSpPr>
                <a:spLocks noChangeShapeType="1"/>
              </p:cNvSpPr>
              <p:nvPr/>
            </p:nvSpPr>
            <p:spPr bwMode="auto">
              <a:xfrm flipV="1">
                <a:off x="19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2" name="Line 720"/>
              <p:cNvSpPr>
                <a:spLocks noChangeShapeType="1"/>
              </p:cNvSpPr>
              <p:nvPr/>
            </p:nvSpPr>
            <p:spPr bwMode="auto">
              <a:xfrm flipV="1">
                <a:off x="20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3" name="Line 721"/>
              <p:cNvSpPr>
                <a:spLocks noChangeShapeType="1"/>
              </p:cNvSpPr>
              <p:nvPr/>
            </p:nvSpPr>
            <p:spPr bwMode="auto">
              <a:xfrm flipV="1">
                <a:off x="21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4" name="Line 722"/>
              <p:cNvSpPr>
                <a:spLocks noChangeShapeType="1"/>
              </p:cNvSpPr>
              <p:nvPr/>
            </p:nvSpPr>
            <p:spPr bwMode="auto">
              <a:xfrm flipV="1">
                <a:off x="22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5" name="Line 723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6" name="Line 724"/>
              <p:cNvSpPr>
                <a:spLocks noChangeShapeType="1"/>
              </p:cNvSpPr>
              <p:nvPr/>
            </p:nvSpPr>
            <p:spPr bwMode="auto">
              <a:xfrm flipV="1">
                <a:off x="24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7" name="Line 725"/>
              <p:cNvSpPr>
                <a:spLocks noChangeShapeType="1"/>
              </p:cNvSpPr>
              <p:nvPr/>
            </p:nvSpPr>
            <p:spPr bwMode="auto">
              <a:xfrm flipV="1">
                <a:off x="25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8" name="Line 726"/>
              <p:cNvSpPr>
                <a:spLocks noChangeShapeType="1"/>
              </p:cNvSpPr>
              <p:nvPr/>
            </p:nvSpPr>
            <p:spPr bwMode="auto">
              <a:xfrm flipV="1">
                <a:off x="26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9" name="Line 727"/>
              <p:cNvSpPr>
                <a:spLocks noChangeShapeType="1"/>
              </p:cNvSpPr>
              <p:nvPr/>
            </p:nvSpPr>
            <p:spPr bwMode="auto">
              <a:xfrm flipV="1">
                <a:off x="27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0" name="Line 72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1" name="Line 729"/>
              <p:cNvSpPr>
                <a:spLocks noChangeShapeType="1"/>
              </p:cNvSpPr>
              <p:nvPr/>
            </p:nvSpPr>
            <p:spPr bwMode="auto">
              <a:xfrm flipV="1">
                <a:off x="29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2" name="Line 730"/>
              <p:cNvSpPr>
                <a:spLocks noChangeShapeType="1"/>
              </p:cNvSpPr>
              <p:nvPr/>
            </p:nvSpPr>
            <p:spPr bwMode="auto">
              <a:xfrm flipV="1">
                <a:off x="30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3" name="Line 731"/>
              <p:cNvSpPr>
                <a:spLocks noChangeShapeType="1"/>
              </p:cNvSpPr>
              <p:nvPr/>
            </p:nvSpPr>
            <p:spPr bwMode="auto">
              <a:xfrm flipV="1">
                <a:off x="31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4" name="Line 732"/>
              <p:cNvSpPr>
                <a:spLocks noChangeShapeType="1"/>
              </p:cNvSpPr>
              <p:nvPr/>
            </p:nvSpPr>
            <p:spPr bwMode="auto">
              <a:xfrm flipV="1">
                <a:off x="32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5" name="Line 733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6" name="Line 734"/>
              <p:cNvSpPr>
                <a:spLocks noChangeShapeType="1"/>
              </p:cNvSpPr>
              <p:nvPr/>
            </p:nvSpPr>
            <p:spPr bwMode="auto">
              <a:xfrm flipV="1">
                <a:off x="34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7" name="Line 735"/>
              <p:cNvSpPr>
                <a:spLocks noChangeShapeType="1"/>
              </p:cNvSpPr>
              <p:nvPr/>
            </p:nvSpPr>
            <p:spPr bwMode="auto">
              <a:xfrm flipV="1">
                <a:off x="357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8" name="Line 736"/>
              <p:cNvSpPr>
                <a:spLocks noChangeShapeType="1"/>
              </p:cNvSpPr>
              <p:nvPr/>
            </p:nvSpPr>
            <p:spPr bwMode="auto">
              <a:xfrm flipV="1">
                <a:off x="36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9" name="Line 737"/>
              <p:cNvSpPr>
                <a:spLocks noChangeShapeType="1"/>
              </p:cNvSpPr>
              <p:nvPr/>
            </p:nvSpPr>
            <p:spPr bwMode="auto">
              <a:xfrm flipV="1">
                <a:off x="37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0" name="Line 738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1" name="Line 739"/>
              <p:cNvSpPr>
                <a:spLocks noChangeShapeType="1"/>
              </p:cNvSpPr>
              <p:nvPr/>
            </p:nvSpPr>
            <p:spPr bwMode="auto">
              <a:xfrm flipV="1">
                <a:off x="39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2" name="Line 740"/>
              <p:cNvSpPr>
                <a:spLocks noChangeShapeType="1"/>
              </p:cNvSpPr>
              <p:nvPr/>
            </p:nvSpPr>
            <p:spPr bwMode="auto">
              <a:xfrm flipV="1">
                <a:off x="40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3" name="Line 741"/>
              <p:cNvSpPr>
                <a:spLocks noChangeShapeType="1"/>
              </p:cNvSpPr>
              <p:nvPr/>
            </p:nvSpPr>
            <p:spPr bwMode="auto">
              <a:xfrm flipV="1">
                <a:off x="41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4" name="Line 742"/>
              <p:cNvSpPr>
                <a:spLocks noChangeShapeType="1"/>
              </p:cNvSpPr>
              <p:nvPr/>
            </p:nvSpPr>
            <p:spPr bwMode="auto">
              <a:xfrm flipV="1">
                <a:off x="42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5" name="Line 743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6" name="Line 744"/>
              <p:cNvSpPr>
                <a:spLocks noChangeShapeType="1"/>
              </p:cNvSpPr>
              <p:nvPr/>
            </p:nvSpPr>
            <p:spPr bwMode="auto">
              <a:xfrm flipV="1">
                <a:off x="44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7" name="Line 745"/>
              <p:cNvSpPr>
                <a:spLocks noChangeShapeType="1"/>
              </p:cNvSpPr>
              <p:nvPr/>
            </p:nvSpPr>
            <p:spPr bwMode="auto">
              <a:xfrm flipV="1">
                <a:off x="45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8" name="Line 746"/>
              <p:cNvSpPr>
                <a:spLocks noChangeShapeType="1"/>
              </p:cNvSpPr>
              <p:nvPr/>
            </p:nvSpPr>
            <p:spPr bwMode="auto">
              <a:xfrm flipV="1">
                <a:off x="46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9" name="Line 747"/>
              <p:cNvSpPr>
                <a:spLocks noChangeShapeType="1"/>
              </p:cNvSpPr>
              <p:nvPr/>
            </p:nvSpPr>
            <p:spPr bwMode="auto">
              <a:xfrm flipV="1">
                <a:off x="47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0" name="Line 748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1" name="Line 749"/>
              <p:cNvSpPr>
                <a:spLocks noChangeShapeType="1"/>
              </p:cNvSpPr>
              <p:nvPr/>
            </p:nvSpPr>
            <p:spPr bwMode="auto">
              <a:xfrm flipV="1">
                <a:off x="49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2" name="Line 750"/>
              <p:cNvSpPr>
                <a:spLocks noChangeShapeType="1"/>
              </p:cNvSpPr>
              <p:nvPr/>
            </p:nvSpPr>
            <p:spPr bwMode="auto">
              <a:xfrm flipV="1">
                <a:off x="50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3" name="Line 751"/>
              <p:cNvSpPr>
                <a:spLocks noChangeShapeType="1"/>
              </p:cNvSpPr>
              <p:nvPr/>
            </p:nvSpPr>
            <p:spPr bwMode="auto">
              <a:xfrm flipV="1">
                <a:off x="516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4" name="Line 752"/>
              <p:cNvSpPr>
                <a:spLocks noChangeShapeType="1"/>
              </p:cNvSpPr>
              <p:nvPr/>
            </p:nvSpPr>
            <p:spPr bwMode="auto">
              <a:xfrm flipV="1">
                <a:off x="52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5" name="Line 753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6" name="Line 754"/>
              <p:cNvSpPr>
                <a:spLocks noChangeShapeType="1"/>
              </p:cNvSpPr>
              <p:nvPr/>
            </p:nvSpPr>
            <p:spPr bwMode="auto">
              <a:xfrm flipV="1">
                <a:off x="54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7" name="Line 755"/>
              <p:cNvSpPr>
                <a:spLocks noChangeShapeType="1"/>
              </p:cNvSpPr>
              <p:nvPr/>
            </p:nvSpPr>
            <p:spPr bwMode="auto">
              <a:xfrm flipV="1">
                <a:off x="55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8" name="Line 756"/>
              <p:cNvSpPr>
                <a:spLocks noChangeShapeType="1"/>
              </p:cNvSpPr>
              <p:nvPr/>
            </p:nvSpPr>
            <p:spPr bwMode="auto">
              <a:xfrm flipV="1">
                <a:off x="56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9" name="Line 757"/>
              <p:cNvSpPr>
                <a:spLocks noChangeShapeType="1"/>
              </p:cNvSpPr>
              <p:nvPr/>
            </p:nvSpPr>
            <p:spPr bwMode="auto">
              <a:xfrm flipV="1">
                <a:off x="57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0" name="Line 758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1" name="Line 759"/>
              <p:cNvSpPr>
                <a:spLocks noChangeShapeType="1"/>
              </p:cNvSpPr>
              <p:nvPr/>
            </p:nvSpPr>
            <p:spPr bwMode="auto">
              <a:xfrm>
                <a:off x="-110" y="362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2" name="Line 760"/>
              <p:cNvSpPr>
                <a:spLocks noChangeShapeType="1"/>
              </p:cNvSpPr>
              <p:nvPr/>
            </p:nvSpPr>
            <p:spPr bwMode="auto">
              <a:xfrm>
                <a:off x="-110" y="35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3" name="Line 761"/>
              <p:cNvSpPr>
                <a:spLocks noChangeShapeType="1"/>
              </p:cNvSpPr>
              <p:nvPr/>
            </p:nvSpPr>
            <p:spPr bwMode="auto">
              <a:xfrm>
                <a:off x="-110" y="35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4" name="Line 762"/>
              <p:cNvSpPr>
                <a:spLocks noChangeShapeType="1"/>
              </p:cNvSpPr>
              <p:nvPr/>
            </p:nvSpPr>
            <p:spPr bwMode="auto">
              <a:xfrm>
                <a:off x="-110" y="34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5" name="Line 763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6" name="Line 764"/>
              <p:cNvSpPr>
                <a:spLocks noChangeShapeType="1"/>
              </p:cNvSpPr>
              <p:nvPr/>
            </p:nvSpPr>
            <p:spPr bwMode="auto">
              <a:xfrm>
                <a:off x="-110" y="33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7" name="Line 765"/>
              <p:cNvSpPr>
                <a:spLocks noChangeShapeType="1"/>
              </p:cNvSpPr>
              <p:nvPr/>
            </p:nvSpPr>
            <p:spPr bwMode="auto">
              <a:xfrm>
                <a:off x="-110" y="33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8" name="Line 766"/>
              <p:cNvSpPr>
                <a:spLocks noChangeShapeType="1"/>
              </p:cNvSpPr>
              <p:nvPr/>
            </p:nvSpPr>
            <p:spPr bwMode="auto">
              <a:xfrm>
                <a:off x="-110" y="32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9" name="Line 767"/>
              <p:cNvSpPr>
                <a:spLocks noChangeShapeType="1"/>
              </p:cNvSpPr>
              <p:nvPr/>
            </p:nvSpPr>
            <p:spPr bwMode="auto">
              <a:xfrm>
                <a:off x="-110" y="32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0" name="Line 768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1" name="Line 769"/>
              <p:cNvSpPr>
                <a:spLocks noChangeShapeType="1"/>
              </p:cNvSpPr>
              <p:nvPr/>
            </p:nvSpPr>
            <p:spPr bwMode="auto">
              <a:xfrm>
                <a:off x="-110" y="31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2" name="Line 770"/>
              <p:cNvSpPr>
                <a:spLocks noChangeShapeType="1"/>
              </p:cNvSpPr>
              <p:nvPr/>
            </p:nvSpPr>
            <p:spPr bwMode="auto">
              <a:xfrm>
                <a:off x="-110" y="30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3" name="Line 771"/>
              <p:cNvSpPr>
                <a:spLocks noChangeShapeType="1"/>
              </p:cNvSpPr>
              <p:nvPr/>
            </p:nvSpPr>
            <p:spPr bwMode="auto">
              <a:xfrm>
                <a:off x="-110" y="30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4" name="Line 772"/>
              <p:cNvSpPr>
                <a:spLocks noChangeShapeType="1"/>
              </p:cNvSpPr>
              <p:nvPr/>
            </p:nvSpPr>
            <p:spPr bwMode="auto">
              <a:xfrm>
                <a:off x="-110" y="29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5" name="Line 773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6" name="Line 774"/>
              <p:cNvSpPr>
                <a:spLocks noChangeShapeType="1"/>
              </p:cNvSpPr>
              <p:nvPr/>
            </p:nvSpPr>
            <p:spPr bwMode="auto">
              <a:xfrm>
                <a:off x="-110" y="28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7" name="Line 775"/>
              <p:cNvSpPr>
                <a:spLocks noChangeShapeType="1"/>
              </p:cNvSpPr>
              <p:nvPr/>
            </p:nvSpPr>
            <p:spPr bwMode="auto">
              <a:xfrm>
                <a:off x="-110" y="28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8" name="Line 776"/>
              <p:cNvSpPr>
                <a:spLocks noChangeShapeType="1"/>
              </p:cNvSpPr>
              <p:nvPr/>
            </p:nvSpPr>
            <p:spPr bwMode="auto">
              <a:xfrm>
                <a:off x="-110" y="27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9" name="Line 777"/>
              <p:cNvSpPr>
                <a:spLocks noChangeShapeType="1"/>
              </p:cNvSpPr>
              <p:nvPr/>
            </p:nvSpPr>
            <p:spPr bwMode="auto">
              <a:xfrm>
                <a:off x="-110" y="27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0" name="Line 778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1" name="Line 779"/>
              <p:cNvSpPr>
                <a:spLocks noChangeShapeType="1"/>
              </p:cNvSpPr>
              <p:nvPr/>
            </p:nvSpPr>
            <p:spPr bwMode="auto">
              <a:xfrm>
                <a:off x="-110" y="26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2" name="Line 780"/>
              <p:cNvSpPr>
                <a:spLocks noChangeShapeType="1"/>
              </p:cNvSpPr>
              <p:nvPr/>
            </p:nvSpPr>
            <p:spPr bwMode="auto">
              <a:xfrm>
                <a:off x="-110" y="25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3" name="Line 781"/>
              <p:cNvSpPr>
                <a:spLocks noChangeShapeType="1"/>
              </p:cNvSpPr>
              <p:nvPr/>
            </p:nvSpPr>
            <p:spPr bwMode="auto">
              <a:xfrm>
                <a:off x="-110" y="25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4" name="Line 782"/>
              <p:cNvSpPr>
                <a:spLocks noChangeShapeType="1"/>
              </p:cNvSpPr>
              <p:nvPr/>
            </p:nvSpPr>
            <p:spPr bwMode="auto">
              <a:xfrm>
                <a:off x="-110" y="24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5" name="Line 783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6" name="Line 784"/>
              <p:cNvSpPr>
                <a:spLocks noChangeShapeType="1"/>
              </p:cNvSpPr>
              <p:nvPr/>
            </p:nvSpPr>
            <p:spPr bwMode="auto">
              <a:xfrm>
                <a:off x="-110" y="23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7" name="Line 785"/>
              <p:cNvSpPr>
                <a:spLocks noChangeShapeType="1"/>
              </p:cNvSpPr>
              <p:nvPr/>
            </p:nvSpPr>
            <p:spPr bwMode="auto">
              <a:xfrm>
                <a:off x="-110" y="23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8" name="Line 786"/>
              <p:cNvSpPr>
                <a:spLocks noChangeShapeType="1"/>
              </p:cNvSpPr>
              <p:nvPr/>
            </p:nvSpPr>
            <p:spPr bwMode="auto">
              <a:xfrm>
                <a:off x="-110" y="22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9" name="Line 787"/>
              <p:cNvSpPr>
                <a:spLocks noChangeShapeType="1"/>
              </p:cNvSpPr>
              <p:nvPr/>
            </p:nvSpPr>
            <p:spPr bwMode="auto">
              <a:xfrm>
                <a:off x="-110" y="22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0" name="Line 788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1" name="Line 789"/>
              <p:cNvSpPr>
                <a:spLocks noChangeShapeType="1"/>
              </p:cNvSpPr>
              <p:nvPr/>
            </p:nvSpPr>
            <p:spPr bwMode="auto">
              <a:xfrm>
                <a:off x="-110" y="21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2" name="Line 790"/>
              <p:cNvSpPr>
                <a:spLocks noChangeShapeType="1"/>
              </p:cNvSpPr>
              <p:nvPr/>
            </p:nvSpPr>
            <p:spPr bwMode="auto">
              <a:xfrm>
                <a:off x="-110" y="20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3" name="Line 791"/>
              <p:cNvSpPr>
                <a:spLocks noChangeShapeType="1"/>
              </p:cNvSpPr>
              <p:nvPr/>
            </p:nvSpPr>
            <p:spPr bwMode="auto">
              <a:xfrm>
                <a:off x="-110" y="20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4" name="Line 792"/>
              <p:cNvSpPr>
                <a:spLocks noChangeShapeType="1"/>
              </p:cNvSpPr>
              <p:nvPr/>
            </p:nvSpPr>
            <p:spPr bwMode="auto">
              <a:xfrm>
                <a:off x="-110" y="19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5" name="Line 793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6" name="Line 794"/>
              <p:cNvSpPr>
                <a:spLocks noChangeShapeType="1"/>
              </p:cNvSpPr>
              <p:nvPr/>
            </p:nvSpPr>
            <p:spPr bwMode="auto">
              <a:xfrm>
                <a:off x="-110" y="18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7" name="Line 795"/>
              <p:cNvSpPr>
                <a:spLocks noChangeShapeType="1"/>
              </p:cNvSpPr>
              <p:nvPr/>
            </p:nvSpPr>
            <p:spPr bwMode="auto">
              <a:xfrm>
                <a:off x="-110" y="18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8" name="Line 796"/>
              <p:cNvSpPr>
                <a:spLocks noChangeShapeType="1"/>
              </p:cNvSpPr>
              <p:nvPr/>
            </p:nvSpPr>
            <p:spPr bwMode="auto">
              <a:xfrm>
                <a:off x="-110" y="17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9" name="Line 797"/>
              <p:cNvSpPr>
                <a:spLocks noChangeShapeType="1"/>
              </p:cNvSpPr>
              <p:nvPr/>
            </p:nvSpPr>
            <p:spPr bwMode="auto">
              <a:xfrm>
                <a:off x="-110" y="17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0" name="Line 798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1" name="Line 799"/>
              <p:cNvSpPr>
                <a:spLocks noChangeShapeType="1"/>
              </p:cNvSpPr>
              <p:nvPr/>
            </p:nvSpPr>
            <p:spPr bwMode="auto">
              <a:xfrm>
                <a:off x="-110" y="16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2" name="Line 800"/>
              <p:cNvSpPr>
                <a:spLocks noChangeShapeType="1"/>
              </p:cNvSpPr>
              <p:nvPr/>
            </p:nvSpPr>
            <p:spPr bwMode="auto">
              <a:xfrm>
                <a:off x="-110" y="15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3" name="Line 801"/>
              <p:cNvSpPr>
                <a:spLocks noChangeShapeType="1"/>
              </p:cNvSpPr>
              <p:nvPr/>
            </p:nvSpPr>
            <p:spPr bwMode="auto">
              <a:xfrm>
                <a:off x="-110" y="15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4" name="Line 802"/>
              <p:cNvSpPr>
                <a:spLocks noChangeShapeType="1"/>
              </p:cNvSpPr>
              <p:nvPr/>
            </p:nvSpPr>
            <p:spPr bwMode="auto">
              <a:xfrm>
                <a:off x="-110" y="14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5" name="Line 803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6" name="Line 804"/>
              <p:cNvSpPr>
                <a:spLocks noChangeShapeType="1"/>
              </p:cNvSpPr>
              <p:nvPr/>
            </p:nvSpPr>
            <p:spPr bwMode="auto">
              <a:xfrm>
                <a:off x="-110" y="13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7" name="Line 805"/>
              <p:cNvSpPr>
                <a:spLocks noChangeShapeType="1"/>
              </p:cNvSpPr>
              <p:nvPr/>
            </p:nvSpPr>
            <p:spPr bwMode="auto">
              <a:xfrm>
                <a:off x="-110" y="13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8" name="Line 806"/>
              <p:cNvSpPr>
                <a:spLocks noChangeShapeType="1"/>
              </p:cNvSpPr>
              <p:nvPr/>
            </p:nvSpPr>
            <p:spPr bwMode="auto">
              <a:xfrm>
                <a:off x="-110" y="12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9" name="Line 807"/>
              <p:cNvSpPr>
                <a:spLocks noChangeShapeType="1"/>
              </p:cNvSpPr>
              <p:nvPr/>
            </p:nvSpPr>
            <p:spPr bwMode="auto">
              <a:xfrm>
                <a:off x="-110" y="12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0" name="Line 808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1" name="Line 809"/>
              <p:cNvSpPr>
                <a:spLocks noChangeShapeType="1"/>
              </p:cNvSpPr>
              <p:nvPr/>
            </p:nvSpPr>
            <p:spPr bwMode="auto">
              <a:xfrm>
                <a:off x="-110" y="11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2" name="Line 810"/>
              <p:cNvSpPr>
                <a:spLocks noChangeShapeType="1"/>
              </p:cNvSpPr>
              <p:nvPr/>
            </p:nvSpPr>
            <p:spPr bwMode="auto">
              <a:xfrm>
                <a:off x="-110" y="10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3" name="Line 811"/>
              <p:cNvSpPr>
                <a:spLocks noChangeShapeType="1"/>
              </p:cNvSpPr>
              <p:nvPr/>
            </p:nvSpPr>
            <p:spPr bwMode="auto">
              <a:xfrm>
                <a:off x="-110" y="10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4" name="Line 812"/>
              <p:cNvSpPr>
                <a:spLocks noChangeShapeType="1"/>
              </p:cNvSpPr>
              <p:nvPr/>
            </p:nvSpPr>
            <p:spPr bwMode="auto">
              <a:xfrm>
                <a:off x="-110" y="9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5" name="Line 813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6" name="Line 814"/>
              <p:cNvSpPr>
                <a:spLocks noChangeShapeType="1"/>
              </p:cNvSpPr>
              <p:nvPr/>
            </p:nvSpPr>
            <p:spPr bwMode="auto">
              <a:xfrm>
                <a:off x="-110" y="8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7" name="Line 815"/>
              <p:cNvSpPr>
                <a:spLocks noChangeShapeType="1"/>
              </p:cNvSpPr>
              <p:nvPr/>
            </p:nvSpPr>
            <p:spPr bwMode="auto">
              <a:xfrm>
                <a:off x="-110" y="8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8" name="Line 816"/>
              <p:cNvSpPr>
                <a:spLocks noChangeShapeType="1"/>
              </p:cNvSpPr>
              <p:nvPr/>
            </p:nvSpPr>
            <p:spPr bwMode="auto">
              <a:xfrm>
                <a:off x="-110" y="7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9" name="Line 817"/>
              <p:cNvSpPr>
                <a:spLocks noChangeShapeType="1"/>
              </p:cNvSpPr>
              <p:nvPr/>
            </p:nvSpPr>
            <p:spPr bwMode="auto">
              <a:xfrm>
                <a:off x="-110" y="73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0" name="Line 81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1" name="Line 819"/>
              <p:cNvSpPr>
                <a:spLocks noChangeShapeType="1"/>
              </p:cNvSpPr>
              <p:nvPr/>
            </p:nvSpPr>
            <p:spPr bwMode="auto">
              <a:xfrm flipV="1">
                <a:off x="-110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2" name="Line 820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3" name="Line 821"/>
              <p:cNvSpPr>
                <a:spLocks noChangeShapeType="1"/>
              </p:cNvSpPr>
              <p:nvPr/>
            </p:nvSpPr>
            <p:spPr bwMode="auto">
              <a:xfrm flipV="1">
                <a:off x="388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4" name="Line 822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5" name="Line 823"/>
              <p:cNvSpPr>
                <a:spLocks noChangeShapeType="1"/>
              </p:cNvSpPr>
              <p:nvPr/>
            </p:nvSpPr>
            <p:spPr bwMode="auto">
              <a:xfrm flipV="1">
                <a:off x="88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6" name="Line 824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7" name="Line 825"/>
              <p:cNvSpPr>
                <a:spLocks noChangeShapeType="1"/>
              </p:cNvSpPr>
              <p:nvPr/>
            </p:nvSpPr>
            <p:spPr bwMode="auto">
              <a:xfrm flipV="1">
                <a:off x="138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8" name="Line 826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9" name="Line 827"/>
              <p:cNvSpPr>
                <a:spLocks noChangeShapeType="1"/>
              </p:cNvSpPr>
              <p:nvPr/>
            </p:nvSpPr>
            <p:spPr bwMode="auto">
              <a:xfrm flipV="1">
                <a:off x="1882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0" name="Line 828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1" name="Line 829"/>
              <p:cNvSpPr>
                <a:spLocks noChangeShapeType="1"/>
              </p:cNvSpPr>
              <p:nvPr/>
            </p:nvSpPr>
            <p:spPr bwMode="auto">
              <a:xfrm flipV="1">
                <a:off x="237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2" name="Line 830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3" name="Line 831"/>
              <p:cNvSpPr>
                <a:spLocks noChangeShapeType="1"/>
              </p:cNvSpPr>
              <p:nvPr/>
            </p:nvSpPr>
            <p:spPr bwMode="auto">
              <a:xfrm flipV="1">
                <a:off x="3375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4" name="Line 832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5" name="Line 833"/>
              <p:cNvSpPr>
                <a:spLocks noChangeShapeType="1"/>
              </p:cNvSpPr>
              <p:nvPr/>
            </p:nvSpPr>
            <p:spPr bwMode="auto">
              <a:xfrm flipV="1">
                <a:off x="3873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6" name="Line 834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7" name="Line 835"/>
              <p:cNvSpPr>
                <a:spLocks noChangeShapeType="1"/>
              </p:cNvSpPr>
              <p:nvPr/>
            </p:nvSpPr>
            <p:spPr bwMode="auto">
              <a:xfrm flipV="1">
                <a:off x="4371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8" name="Line 836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9" name="Line 837"/>
              <p:cNvSpPr>
                <a:spLocks noChangeShapeType="1"/>
              </p:cNvSpPr>
              <p:nvPr/>
            </p:nvSpPr>
            <p:spPr bwMode="auto">
              <a:xfrm flipV="1">
                <a:off x="486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0" name="Line 838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1" name="Line 839"/>
              <p:cNvSpPr>
                <a:spLocks noChangeShapeType="1"/>
              </p:cNvSpPr>
              <p:nvPr/>
            </p:nvSpPr>
            <p:spPr bwMode="auto">
              <a:xfrm flipV="1">
                <a:off x="536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2" name="Line 840"/>
              <p:cNvSpPr>
                <a:spLocks noChangeShapeType="1"/>
              </p:cNvSpPr>
              <p:nvPr/>
            </p:nvSpPr>
            <p:spPr bwMode="auto">
              <a:xfrm flipV="1">
                <a:off x="58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3" name="Line 841"/>
              <p:cNvSpPr>
                <a:spLocks noChangeShapeType="1"/>
              </p:cNvSpPr>
              <p:nvPr/>
            </p:nvSpPr>
            <p:spPr bwMode="auto">
              <a:xfrm flipV="1">
                <a:off x="586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4" name="Line 842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5" name="Line 843"/>
              <p:cNvSpPr>
                <a:spLocks noChangeShapeType="1"/>
              </p:cNvSpPr>
              <p:nvPr/>
            </p:nvSpPr>
            <p:spPr bwMode="auto">
              <a:xfrm>
                <a:off x="2857" y="367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6" name="Line 844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7" name="Line 845"/>
              <p:cNvSpPr>
                <a:spLocks noChangeShapeType="1"/>
              </p:cNvSpPr>
              <p:nvPr/>
            </p:nvSpPr>
            <p:spPr bwMode="auto">
              <a:xfrm>
                <a:off x="2857" y="342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8" name="Line 846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9" name="Line 847"/>
              <p:cNvSpPr>
                <a:spLocks noChangeShapeType="1"/>
              </p:cNvSpPr>
              <p:nvPr/>
            </p:nvSpPr>
            <p:spPr bwMode="auto">
              <a:xfrm>
                <a:off x="2857" y="317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0" name="Line 848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1" name="Line 849"/>
              <p:cNvSpPr>
                <a:spLocks noChangeShapeType="1"/>
              </p:cNvSpPr>
              <p:nvPr/>
            </p:nvSpPr>
            <p:spPr bwMode="auto">
              <a:xfrm>
                <a:off x="2857" y="2926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2" name="Line 850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3" name="Line 851"/>
              <p:cNvSpPr>
                <a:spLocks noChangeShapeType="1"/>
              </p:cNvSpPr>
              <p:nvPr/>
            </p:nvSpPr>
            <p:spPr bwMode="auto">
              <a:xfrm>
                <a:off x="2857" y="2677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4" name="Line 852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5" name="Line 853"/>
              <p:cNvSpPr>
                <a:spLocks noChangeShapeType="1"/>
              </p:cNvSpPr>
              <p:nvPr/>
            </p:nvSpPr>
            <p:spPr bwMode="auto">
              <a:xfrm>
                <a:off x="2857" y="2428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6" name="Line 854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7" name="Line 855"/>
              <p:cNvSpPr>
                <a:spLocks noChangeShapeType="1"/>
              </p:cNvSpPr>
              <p:nvPr/>
            </p:nvSpPr>
            <p:spPr bwMode="auto">
              <a:xfrm>
                <a:off x="2857" y="1930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8" name="Line 856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9" name="Line 857"/>
              <p:cNvSpPr>
                <a:spLocks noChangeShapeType="1"/>
              </p:cNvSpPr>
              <p:nvPr/>
            </p:nvSpPr>
            <p:spPr bwMode="auto">
              <a:xfrm>
                <a:off x="2857" y="1681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0" name="Line 858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1" name="Line 859"/>
              <p:cNvSpPr>
                <a:spLocks noChangeShapeType="1"/>
              </p:cNvSpPr>
              <p:nvPr/>
            </p:nvSpPr>
            <p:spPr bwMode="auto">
              <a:xfrm>
                <a:off x="2857" y="1432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2" name="Line 860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3" name="Line 861"/>
              <p:cNvSpPr>
                <a:spLocks noChangeShapeType="1"/>
              </p:cNvSpPr>
              <p:nvPr/>
            </p:nvSpPr>
            <p:spPr bwMode="auto">
              <a:xfrm>
                <a:off x="2857" y="118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4" name="Line 862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5" name="Line 863"/>
              <p:cNvSpPr>
                <a:spLocks noChangeShapeType="1"/>
              </p:cNvSpPr>
              <p:nvPr/>
            </p:nvSpPr>
            <p:spPr bwMode="auto">
              <a:xfrm>
                <a:off x="2857" y="93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6" name="Line 864"/>
              <p:cNvSpPr>
                <a:spLocks noChangeShapeType="1"/>
              </p:cNvSpPr>
              <p:nvPr/>
            </p:nvSpPr>
            <p:spPr bwMode="auto">
              <a:xfrm>
                <a:off x="-110" y="68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7" name="Line 865"/>
              <p:cNvSpPr>
                <a:spLocks noChangeShapeType="1"/>
              </p:cNvSpPr>
              <p:nvPr/>
            </p:nvSpPr>
            <p:spPr bwMode="auto">
              <a:xfrm>
                <a:off x="2857" y="68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8" name="Line 866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9" name="Freeform 867"/>
              <p:cNvSpPr>
                <a:spLocks/>
              </p:cNvSpPr>
              <p:nvPr/>
            </p:nvSpPr>
            <p:spPr bwMode="auto">
              <a:xfrm>
                <a:off x="5864" y="2161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0" y="0"/>
                  </a:cxn>
                  <a:cxn ang="0">
                    <a:pos x="36" y="18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0" y="0"/>
                    </a:lnTo>
                    <a:lnTo>
                      <a:pt x="36" y="18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0" name="Line 86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1" name="Freeform 869"/>
              <p:cNvSpPr>
                <a:spLocks/>
              </p:cNvSpPr>
              <p:nvPr/>
            </p:nvSpPr>
            <p:spPr bwMode="auto">
              <a:xfrm>
                <a:off x="2859" y="649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36" y="36"/>
                  </a:cxn>
                  <a:cxn ang="0">
                    <a:pos x="18" y="0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36" y="36"/>
                    </a:lnTo>
                    <a:lnTo>
                      <a:pt x="18" y="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2" name="Oval 870"/>
              <p:cNvSpPr>
                <a:spLocks noChangeArrowheads="1"/>
              </p:cNvSpPr>
              <p:nvPr/>
            </p:nvSpPr>
            <p:spPr bwMode="auto">
              <a:xfrm>
                <a:off x="2817" y="2123"/>
                <a:ext cx="115" cy="115"/>
              </a:xfrm>
              <a:prstGeom prst="ellips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3" name="Line 871"/>
              <p:cNvSpPr>
                <a:spLocks noChangeShapeType="1"/>
              </p:cNvSpPr>
              <p:nvPr/>
            </p:nvSpPr>
            <p:spPr bwMode="auto">
              <a:xfrm flipV="1">
                <a:off x="-110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4" name="Rectangle 872"/>
              <p:cNvSpPr>
                <a:spLocks noChangeArrowheads="1"/>
              </p:cNvSpPr>
              <p:nvPr/>
            </p:nvSpPr>
            <p:spPr bwMode="auto">
              <a:xfrm>
                <a:off x="-173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5" name="Line 873"/>
              <p:cNvSpPr>
                <a:spLocks noChangeShapeType="1"/>
              </p:cNvSpPr>
              <p:nvPr/>
            </p:nvSpPr>
            <p:spPr bwMode="auto">
              <a:xfrm flipV="1">
                <a:off x="388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6" name="Rectangle 874"/>
              <p:cNvSpPr>
                <a:spLocks noChangeArrowheads="1"/>
              </p:cNvSpPr>
              <p:nvPr/>
            </p:nvSpPr>
            <p:spPr bwMode="auto">
              <a:xfrm>
                <a:off x="326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7" name="Line 875"/>
              <p:cNvSpPr>
                <a:spLocks noChangeShapeType="1"/>
              </p:cNvSpPr>
              <p:nvPr/>
            </p:nvSpPr>
            <p:spPr bwMode="auto">
              <a:xfrm flipV="1">
                <a:off x="88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8" name="Rectangle 876"/>
              <p:cNvSpPr>
                <a:spLocks noChangeArrowheads="1"/>
              </p:cNvSpPr>
              <p:nvPr/>
            </p:nvSpPr>
            <p:spPr bwMode="auto">
              <a:xfrm>
                <a:off x="824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9" name="Line 877"/>
              <p:cNvSpPr>
                <a:spLocks noChangeShapeType="1"/>
              </p:cNvSpPr>
              <p:nvPr/>
            </p:nvSpPr>
            <p:spPr bwMode="auto">
              <a:xfrm flipV="1">
                <a:off x="138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0" name="Rectangle 878"/>
              <p:cNvSpPr>
                <a:spLocks noChangeArrowheads="1"/>
              </p:cNvSpPr>
              <p:nvPr/>
            </p:nvSpPr>
            <p:spPr bwMode="auto">
              <a:xfrm>
                <a:off x="1322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1" name="Line 879"/>
              <p:cNvSpPr>
                <a:spLocks noChangeShapeType="1"/>
              </p:cNvSpPr>
              <p:nvPr/>
            </p:nvSpPr>
            <p:spPr bwMode="auto">
              <a:xfrm flipV="1">
                <a:off x="1882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2" name="Rectangle 880"/>
              <p:cNvSpPr>
                <a:spLocks noChangeArrowheads="1"/>
              </p:cNvSpPr>
              <p:nvPr/>
            </p:nvSpPr>
            <p:spPr bwMode="auto">
              <a:xfrm>
                <a:off x="1820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3" name="Line 881"/>
              <p:cNvSpPr>
                <a:spLocks noChangeShapeType="1"/>
              </p:cNvSpPr>
              <p:nvPr/>
            </p:nvSpPr>
            <p:spPr bwMode="auto">
              <a:xfrm flipV="1">
                <a:off x="237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4" name="Rectangle 882"/>
              <p:cNvSpPr>
                <a:spLocks noChangeArrowheads="1"/>
              </p:cNvSpPr>
              <p:nvPr/>
            </p:nvSpPr>
            <p:spPr bwMode="auto">
              <a:xfrm>
                <a:off x="2319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5" name="Line 883"/>
              <p:cNvSpPr>
                <a:spLocks noChangeShapeType="1"/>
              </p:cNvSpPr>
              <p:nvPr/>
            </p:nvSpPr>
            <p:spPr bwMode="auto">
              <a:xfrm flipV="1">
                <a:off x="3375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6" name="Rectangle 884"/>
              <p:cNvSpPr>
                <a:spLocks noChangeArrowheads="1"/>
              </p:cNvSpPr>
              <p:nvPr/>
            </p:nvSpPr>
            <p:spPr bwMode="auto">
              <a:xfrm>
                <a:off x="3338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7" name="Line 885"/>
              <p:cNvSpPr>
                <a:spLocks noChangeShapeType="1"/>
              </p:cNvSpPr>
              <p:nvPr/>
            </p:nvSpPr>
            <p:spPr bwMode="auto">
              <a:xfrm flipV="1">
                <a:off x="3873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8" name="Rectangle 886"/>
              <p:cNvSpPr>
                <a:spLocks noChangeArrowheads="1"/>
              </p:cNvSpPr>
              <p:nvPr/>
            </p:nvSpPr>
            <p:spPr bwMode="auto">
              <a:xfrm>
                <a:off x="3836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9" name="Line 887"/>
              <p:cNvSpPr>
                <a:spLocks noChangeShapeType="1"/>
              </p:cNvSpPr>
              <p:nvPr/>
            </p:nvSpPr>
            <p:spPr bwMode="auto">
              <a:xfrm flipV="1">
                <a:off x="4371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0" name="Rectangle 888"/>
              <p:cNvSpPr>
                <a:spLocks noChangeArrowheads="1"/>
              </p:cNvSpPr>
              <p:nvPr/>
            </p:nvSpPr>
            <p:spPr bwMode="auto">
              <a:xfrm>
                <a:off x="4335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1" name="Line 889"/>
              <p:cNvSpPr>
                <a:spLocks noChangeShapeType="1"/>
              </p:cNvSpPr>
              <p:nvPr/>
            </p:nvSpPr>
            <p:spPr bwMode="auto">
              <a:xfrm flipV="1">
                <a:off x="486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2" name="Rectangle 890"/>
              <p:cNvSpPr>
                <a:spLocks noChangeArrowheads="1"/>
              </p:cNvSpPr>
              <p:nvPr/>
            </p:nvSpPr>
            <p:spPr bwMode="auto">
              <a:xfrm>
                <a:off x="4833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3" name="Line 891"/>
              <p:cNvSpPr>
                <a:spLocks noChangeShapeType="1"/>
              </p:cNvSpPr>
              <p:nvPr/>
            </p:nvSpPr>
            <p:spPr bwMode="auto">
              <a:xfrm flipV="1">
                <a:off x="536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4" name="Rectangle 892"/>
              <p:cNvSpPr>
                <a:spLocks noChangeArrowheads="1"/>
              </p:cNvSpPr>
              <p:nvPr/>
            </p:nvSpPr>
            <p:spPr bwMode="auto">
              <a:xfrm>
                <a:off x="5331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5" name="Line 893"/>
              <p:cNvSpPr>
                <a:spLocks noChangeShapeType="1"/>
              </p:cNvSpPr>
              <p:nvPr/>
            </p:nvSpPr>
            <p:spPr bwMode="auto">
              <a:xfrm flipV="1">
                <a:off x="586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6" name="Rectangle 894"/>
              <p:cNvSpPr>
                <a:spLocks noChangeArrowheads="1"/>
              </p:cNvSpPr>
              <p:nvPr/>
            </p:nvSpPr>
            <p:spPr bwMode="auto">
              <a:xfrm>
                <a:off x="5829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7" name="Line 895"/>
              <p:cNvSpPr>
                <a:spLocks noChangeShapeType="1"/>
              </p:cNvSpPr>
              <p:nvPr/>
            </p:nvSpPr>
            <p:spPr bwMode="auto">
              <a:xfrm>
                <a:off x="2848" y="367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8" name="Rectangle 896"/>
              <p:cNvSpPr>
                <a:spLocks noChangeArrowheads="1"/>
              </p:cNvSpPr>
              <p:nvPr/>
            </p:nvSpPr>
            <p:spPr bwMode="auto">
              <a:xfrm>
                <a:off x="2700" y="3639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810" name="Line 898"/>
            <p:cNvSpPr>
              <a:spLocks noChangeShapeType="1"/>
            </p:cNvSpPr>
            <p:nvPr/>
          </p:nvSpPr>
          <p:spPr bwMode="auto">
            <a:xfrm>
              <a:off x="2848" y="342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1" name="Rectangle 899"/>
            <p:cNvSpPr>
              <a:spLocks noChangeArrowheads="1"/>
            </p:cNvSpPr>
            <p:nvPr/>
          </p:nvSpPr>
          <p:spPr bwMode="auto">
            <a:xfrm>
              <a:off x="2700" y="3390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2" name="Line 900"/>
            <p:cNvSpPr>
              <a:spLocks noChangeShapeType="1"/>
            </p:cNvSpPr>
            <p:nvPr/>
          </p:nvSpPr>
          <p:spPr bwMode="auto">
            <a:xfrm>
              <a:off x="2848" y="317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3" name="Rectangle 901"/>
            <p:cNvSpPr>
              <a:spLocks noChangeArrowheads="1"/>
            </p:cNvSpPr>
            <p:nvPr/>
          </p:nvSpPr>
          <p:spPr bwMode="auto">
            <a:xfrm>
              <a:off x="2700" y="3141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4" name="Line 902"/>
            <p:cNvSpPr>
              <a:spLocks noChangeShapeType="1"/>
            </p:cNvSpPr>
            <p:nvPr/>
          </p:nvSpPr>
          <p:spPr bwMode="auto">
            <a:xfrm>
              <a:off x="2848" y="2926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5" name="Rectangle 903"/>
            <p:cNvSpPr>
              <a:spLocks noChangeArrowheads="1"/>
            </p:cNvSpPr>
            <p:nvPr/>
          </p:nvSpPr>
          <p:spPr bwMode="auto">
            <a:xfrm>
              <a:off x="2700" y="2892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6" name="Line 904"/>
            <p:cNvSpPr>
              <a:spLocks noChangeShapeType="1"/>
            </p:cNvSpPr>
            <p:nvPr/>
          </p:nvSpPr>
          <p:spPr bwMode="auto">
            <a:xfrm>
              <a:off x="2848" y="2677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7" name="Rectangle 905"/>
            <p:cNvSpPr>
              <a:spLocks noChangeArrowheads="1"/>
            </p:cNvSpPr>
            <p:nvPr/>
          </p:nvSpPr>
          <p:spPr bwMode="auto">
            <a:xfrm>
              <a:off x="2700" y="2643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8" name="Line 906"/>
            <p:cNvSpPr>
              <a:spLocks noChangeShapeType="1"/>
            </p:cNvSpPr>
            <p:nvPr/>
          </p:nvSpPr>
          <p:spPr bwMode="auto">
            <a:xfrm>
              <a:off x="2848" y="2428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9" name="Rectangle 907"/>
            <p:cNvSpPr>
              <a:spLocks noChangeArrowheads="1"/>
            </p:cNvSpPr>
            <p:nvPr/>
          </p:nvSpPr>
          <p:spPr bwMode="auto">
            <a:xfrm>
              <a:off x="2700" y="2395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0" name="Line 908"/>
            <p:cNvSpPr>
              <a:spLocks noChangeShapeType="1"/>
            </p:cNvSpPr>
            <p:nvPr/>
          </p:nvSpPr>
          <p:spPr bwMode="auto">
            <a:xfrm>
              <a:off x="2848" y="1930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1" name="Rectangle 909"/>
            <p:cNvSpPr>
              <a:spLocks noChangeArrowheads="1"/>
            </p:cNvSpPr>
            <p:nvPr/>
          </p:nvSpPr>
          <p:spPr bwMode="auto">
            <a:xfrm>
              <a:off x="2745" y="1897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2" name="Line 910"/>
            <p:cNvSpPr>
              <a:spLocks noChangeShapeType="1"/>
            </p:cNvSpPr>
            <p:nvPr/>
          </p:nvSpPr>
          <p:spPr bwMode="auto">
            <a:xfrm>
              <a:off x="2848" y="1681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3" name="Rectangle 911"/>
            <p:cNvSpPr>
              <a:spLocks noChangeArrowheads="1"/>
            </p:cNvSpPr>
            <p:nvPr/>
          </p:nvSpPr>
          <p:spPr bwMode="auto">
            <a:xfrm>
              <a:off x="2745" y="1648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4" name="Line 912"/>
            <p:cNvSpPr>
              <a:spLocks noChangeShapeType="1"/>
            </p:cNvSpPr>
            <p:nvPr/>
          </p:nvSpPr>
          <p:spPr bwMode="auto">
            <a:xfrm>
              <a:off x="2848" y="1432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5" name="Rectangle 913"/>
            <p:cNvSpPr>
              <a:spLocks noChangeArrowheads="1"/>
            </p:cNvSpPr>
            <p:nvPr/>
          </p:nvSpPr>
          <p:spPr bwMode="auto">
            <a:xfrm>
              <a:off x="2745" y="1399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6" name="Line 914"/>
            <p:cNvSpPr>
              <a:spLocks noChangeShapeType="1"/>
            </p:cNvSpPr>
            <p:nvPr/>
          </p:nvSpPr>
          <p:spPr bwMode="auto">
            <a:xfrm>
              <a:off x="2848" y="1183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7" name="Rectangle 915"/>
            <p:cNvSpPr>
              <a:spLocks noChangeArrowheads="1"/>
            </p:cNvSpPr>
            <p:nvPr/>
          </p:nvSpPr>
          <p:spPr bwMode="auto">
            <a:xfrm>
              <a:off x="2745" y="1150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8" name="Line 916"/>
            <p:cNvSpPr>
              <a:spLocks noChangeShapeType="1"/>
            </p:cNvSpPr>
            <p:nvPr/>
          </p:nvSpPr>
          <p:spPr bwMode="auto">
            <a:xfrm>
              <a:off x="2848" y="93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9" name="Rectangle 917"/>
            <p:cNvSpPr>
              <a:spLocks noChangeArrowheads="1"/>
            </p:cNvSpPr>
            <p:nvPr/>
          </p:nvSpPr>
          <p:spPr bwMode="auto">
            <a:xfrm>
              <a:off x="2745" y="901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0" name="Line 918"/>
            <p:cNvSpPr>
              <a:spLocks noChangeShapeType="1"/>
            </p:cNvSpPr>
            <p:nvPr/>
          </p:nvSpPr>
          <p:spPr bwMode="auto">
            <a:xfrm>
              <a:off x="2848" y="68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31" name="Rectangle 919"/>
            <p:cNvSpPr>
              <a:spLocks noChangeArrowheads="1"/>
            </p:cNvSpPr>
            <p:nvPr/>
          </p:nvSpPr>
          <p:spPr bwMode="auto">
            <a:xfrm>
              <a:off x="2745" y="653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2" name="Rectangle 920"/>
            <p:cNvSpPr>
              <a:spLocks noChangeArrowheads="1"/>
            </p:cNvSpPr>
            <p:nvPr/>
          </p:nvSpPr>
          <p:spPr bwMode="auto">
            <a:xfrm>
              <a:off x="5795" y="2047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3" name="Rectangle 921"/>
            <p:cNvSpPr>
              <a:spLocks noChangeArrowheads="1"/>
            </p:cNvSpPr>
            <p:nvPr/>
          </p:nvSpPr>
          <p:spPr bwMode="auto">
            <a:xfrm>
              <a:off x="2936" y="653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9" name="Freeform 922"/>
          <p:cNvSpPr>
            <a:spLocks/>
          </p:cNvSpPr>
          <p:nvPr/>
        </p:nvSpPr>
        <p:spPr bwMode="auto">
          <a:xfrm>
            <a:off x="2878754" y="1475860"/>
            <a:ext cx="3482493" cy="4043116"/>
          </a:xfrm>
          <a:custGeom>
            <a:avLst/>
            <a:gdLst/>
            <a:ahLst/>
            <a:cxnLst>
              <a:cxn ang="0">
                <a:pos x="37" y="2787"/>
              </a:cxn>
              <a:cxn ang="0">
                <a:pos x="82" y="2483"/>
              </a:cxn>
              <a:cxn ang="0">
                <a:pos x="126" y="2208"/>
              </a:cxn>
              <a:cxn ang="0">
                <a:pos x="171" y="1961"/>
              </a:cxn>
              <a:cxn ang="0">
                <a:pos x="216" y="1740"/>
              </a:cxn>
              <a:cxn ang="0">
                <a:pos x="261" y="1545"/>
              </a:cxn>
              <a:cxn ang="0">
                <a:pos x="306" y="1374"/>
              </a:cxn>
              <a:cxn ang="0">
                <a:pos x="351" y="1227"/>
              </a:cxn>
              <a:cxn ang="0">
                <a:pos x="395" y="1101"/>
              </a:cxn>
              <a:cxn ang="0">
                <a:pos x="440" y="997"/>
              </a:cxn>
              <a:cxn ang="0">
                <a:pos x="485" y="912"/>
              </a:cxn>
              <a:cxn ang="0">
                <a:pos x="530" y="847"/>
              </a:cxn>
              <a:cxn ang="0">
                <a:pos x="574" y="799"/>
              </a:cxn>
              <a:cxn ang="0">
                <a:pos x="619" y="768"/>
              </a:cxn>
              <a:cxn ang="0">
                <a:pos x="664" y="753"/>
              </a:cxn>
              <a:cxn ang="0">
                <a:pos x="709" y="753"/>
              </a:cxn>
              <a:cxn ang="0">
                <a:pos x="754" y="765"/>
              </a:cxn>
              <a:cxn ang="0">
                <a:pos x="798" y="791"/>
              </a:cxn>
              <a:cxn ang="0">
                <a:pos x="843" y="827"/>
              </a:cxn>
              <a:cxn ang="0">
                <a:pos x="888" y="874"/>
              </a:cxn>
              <a:cxn ang="0">
                <a:pos x="933" y="930"/>
              </a:cxn>
              <a:cxn ang="0">
                <a:pos x="978" y="994"/>
              </a:cxn>
              <a:cxn ang="0">
                <a:pos x="1023" y="1065"/>
              </a:cxn>
              <a:cxn ang="0">
                <a:pos x="1068" y="1141"/>
              </a:cxn>
              <a:cxn ang="0">
                <a:pos x="1112" y="1223"/>
              </a:cxn>
              <a:cxn ang="0">
                <a:pos x="1157" y="1308"/>
              </a:cxn>
              <a:cxn ang="0">
                <a:pos x="1202" y="1395"/>
              </a:cxn>
              <a:cxn ang="0">
                <a:pos x="1246" y="1485"/>
              </a:cxn>
              <a:cxn ang="0">
                <a:pos x="1291" y="1574"/>
              </a:cxn>
              <a:cxn ang="0">
                <a:pos x="1336" y="1663"/>
              </a:cxn>
              <a:cxn ang="0">
                <a:pos x="1381" y="1750"/>
              </a:cxn>
              <a:cxn ang="0">
                <a:pos x="1426" y="1835"/>
              </a:cxn>
              <a:cxn ang="0">
                <a:pos x="1471" y="1915"/>
              </a:cxn>
              <a:cxn ang="0">
                <a:pos x="1515" y="1990"/>
              </a:cxn>
              <a:cxn ang="0">
                <a:pos x="1560" y="2059"/>
              </a:cxn>
              <a:cxn ang="0">
                <a:pos x="1605" y="2121"/>
              </a:cxn>
              <a:cxn ang="0">
                <a:pos x="1650" y="2175"/>
              </a:cxn>
              <a:cxn ang="0">
                <a:pos x="1695" y="2219"/>
              </a:cxn>
              <a:cxn ang="0">
                <a:pos x="1740" y="2253"/>
              </a:cxn>
              <a:cxn ang="0">
                <a:pos x="1784" y="2275"/>
              </a:cxn>
              <a:cxn ang="0">
                <a:pos x="1829" y="2285"/>
              </a:cxn>
              <a:cxn ang="0">
                <a:pos x="1874" y="2280"/>
              </a:cxn>
              <a:cxn ang="0">
                <a:pos x="1918" y="2261"/>
              </a:cxn>
              <a:cxn ang="0">
                <a:pos x="1963" y="2226"/>
              </a:cxn>
              <a:cxn ang="0">
                <a:pos x="2008" y="2174"/>
              </a:cxn>
              <a:cxn ang="0">
                <a:pos x="2053" y="2104"/>
              </a:cxn>
              <a:cxn ang="0">
                <a:pos x="2098" y="2015"/>
              </a:cxn>
              <a:cxn ang="0">
                <a:pos x="2143" y="1905"/>
              </a:cxn>
              <a:cxn ang="0">
                <a:pos x="2187" y="1774"/>
              </a:cxn>
              <a:cxn ang="0">
                <a:pos x="2232" y="1620"/>
              </a:cxn>
              <a:cxn ang="0">
                <a:pos x="2277" y="1443"/>
              </a:cxn>
              <a:cxn ang="0">
                <a:pos x="2322" y="1242"/>
              </a:cxn>
              <a:cxn ang="0">
                <a:pos x="2367" y="1014"/>
              </a:cxn>
              <a:cxn ang="0">
                <a:pos x="2412" y="760"/>
              </a:cxn>
              <a:cxn ang="0">
                <a:pos x="2456" y="478"/>
              </a:cxn>
              <a:cxn ang="0">
                <a:pos x="2501" y="167"/>
              </a:cxn>
            </a:cxnLst>
            <a:rect l="0" t="0" r="r" b="b"/>
            <a:pathLst>
              <a:path w="2524" h="3063">
                <a:moveTo>
                  <a:pt x="0" y="3063"/>
                </a:moveTo>
                <a:lnTo>
                  <a:pt x="7" y="3006"/>
                </a:lnTo>
                <a:lnTo>
                  <a:pt x="15" y="2950"/>
                </a:lnTo>
                <a:lnTo>
                  <a:pt x="22" y="2895"/>
                </a:lnTo>
                <a:lnTo>
                  <a:pt x="30" y="2841"/>
                </a:lnTo>
                <a:lnTo>
                  <a:pt x="37" y="2787"/>
                </a:lnTo>
                <a:lnTo>
                  <a:pt x="44" y="2735"/>
                </a:lnTo>
                <a:lnTo>
                  <a:pt x="52" y="2682"/>
                </a:lnTo>
                <a:lnTo>
                  <a:pt x="59" y="2631"/>
                </a:lnTo>
                <a:lnTo>
                  <a:pt x="67" y="2582"/>
                </a:lnTo>
                <a:lnTo>
                  <a:pt x="74" y="2532"/>
                </a:lnTo>
                <a:lnTo>
                  <a:pt x="82" y="2483"/>
                </a:lnTo>
                <a:lnTo>
                  <a:pt x="89" y="2436"/>
                </a:lnTo>
                <a:lnTo>
                  <a:pt x="97" y="2388"/>
                </a:lnTo>
                <a:lnTo>
                  <a:pt x="104" y="2342"/>
                </a:lnTo>
                <a:lnTo>
                  <a:pt x="112" y="2297"/>
                </a:lnTo>
                <a:lnTo>
                  <a:pt x="119" y="2252"/>
                </a:lnTo>
                <a:lnTo>
                  <a:pt x="126" y="2208"/>
                </a:lnTo>
                <a:lnTo>
                  <a:pt x="134" y="2165"/>
                </a:lnTo>
                <a:lnTo>
                  <a:pt x="141" y="2123"/>
                </a:lnTo>
                <a:lnTo>
                  <a:pt x="149" y="2082"/>
                </a:lnTo>
                <a:lnTo>
                  <a:pt x="156" y="2040"/>
                </a:lnTo>
                <a:lnTo>
                  <a:pt x="164" y="2001"/>
                </a:lnTo>
                <a:lnTo>
                  <a:pt x="171" y="1961"/>
                </a:lnTo>
                <a:lnTo>
                  <a:pt x="179" y="1923"/>
                </a:lnTo>
                <a:lnTo>
                  <a:pt x="186" y="1885"/>
                </a:lnTo>
                <a:lnTo>
                  <a:pt x="194" y="1848"/>
                </a:lnTo>
                <a:lnTo>
                  <a:pt x="201" y="1811"/>
                </a:lnTo>
                <a:lnTo>
                  <a:pt x="209" y="1776"/>
                </a:lnTo>
                <a:lnTo>
                  <a:pt x="216" y="1740"/>
                </a:lnTo>
                <a:lnTo>
                  <a:pt x="223" y="1706"/>
                </a:lnTo>
                <a:lnTo>
                  <a:pt x="231" y="1673"/>
                </a:lnTo>
                <a:lnTo>
                  <a:pt x="238" y="1640"/>
                </a:lnTo>
                <a:lnTo>
                  <a:pt x="246" y="1607"/>
                </a:lnTo>
                <a:lnTo>
                  <a:pt x="253" y="1576"/>
                </a:lnTo>
                <a:lnTo>
                  <a:pt x="261" y="1545"/>
                </a:lnTo>
                <a:lnTo>
                  <a:pt x="268" y="1515"/>
                </a:lnTo>
                <a:lnTo>
                  <a:pt x="276" y="1485"/>
                </a:lnTo>
                <a:lnTo>
                  <a:pt x="283" y="1457"/>
                </a:lnTo>
                <a:lnTo>
                  <a:pt x="291" y="1428"/>
                </a:lnTo>
                <a:lnTo>
                  <a:pt x="298" y="1401"/>
                </a:lnTo>
                <a:lnTo>
                  <a:pt x="306" y="1374"/>
                </a:lnTo>
                <a:lnTo>
                  <a:pt x="313" y="1348"/>
                </a:lnTo>
                <a:lnTo>
                  <a:pt x="321" y="1323"/>
                </a:lnTo>
                <a:lnTo>
                  <a:pt x="328" y="1298"/>
                </a:lnTo>
                <a:lnTo>
                  <a:pt x="336" y="1273"/>
                </a:lnTo>
                <a:lnTo>
                  <a:pt x="343" y="1250"/>
                </a:lnTo>
                <a:lnTo>
                  <a:pt x="351" y="1227"/>
                </a:lnTo>
                <a:lnTo>
                  <a:pt x="358" y="1204"/>
                </a:lnTo>
                <a:lnTo>
                  <a:pt x="366" y="1182"/>
                </a:lnTo>
                <a:lnTo>
                  <a:pt x="373" y="1161"/>
                </a:lnTo>
                <a:lnTo>
                  <a:pt x="381" y="1140"/>
                </a:lnTo>
                <a:lnTo>
                  <a:pt x="388" y="1121"/>
                </a:lnTo>
                <a:lnTo>
                  <a:pt x="395" y="1101"/>
                </a:lnTo>
                <a:lnTo>
                  <a:pt x="403" y="1082"/>
                </a:lnTo>
                <a:lnTo>
                  <a:pt x="410" y="1064"/>
                </a:lnTo>
                <a:lnTo>
                  <a:pt x="418" y="1046"/>
                </a:lnTo>
                <a:lnTo>
                  <a:pt x="425" y="1029"/>
                </a:lnTo>
                <a:lnTo>
                  <a:pt x="433" y="1013"/>
                </a:lnTo>
                <a:lnTo>
                  <a:pt x="440" y="997"/>
                </a:lnTo>
                <a:lnTo>
                  <a:pt x="448" y="981"/>
                </a:lnTo>
                <a:lnTo>
                  <a:pt x="455" y="966"/>
                </a:lnTo>
                <a:lnTo>
                  <a:pt x="463" y="952"/>
                </a:lnTo>
                <a:lnTo>
                  <a:pt x="470" y="938"/>
                </a:lnTo>
                <a:lnTo>
                  <a:pt x="477" y="925"/>
                </a:lnTo>
                <a:lnTo>
                  <a:pt x="485" y="912"/>
                </a:lnTo>
                <a:lnTo>
                  <a:pt x="492" y="900"/>
                </a:lnTo>
                <a:lnTo>
                  <a:pt x="500" y="888"/>
                </a:lnTo>
                <a:lnTo>
                  <a:pt x="507" y="878"/>
                </a:lnTo>
                <a:lnTo>
                  <a:pt x="515" y="867"/>
                </a:lnTo>
                <a:lnTo>
                  <a:pt x="522" y="857"/>
                </a:lnTo>
                <a:lnTo>
                  <a:pt x="530" y="847"/>
                </a:lnTo>
                <a:lnTo>
                  <a:pt x="537" y="838"/>
                </a:lnTo>
                <a:lnTo>
                  <a:pt x="544" y="829"/>
                </a:lnTo>
                <a:lnTo>
                  <a:pt x="552" y="821"/>
                </a:lnTo>
                <a:lnTo>
                  <a:pt x="559" y="813"/>
                </a:lnTo>
                <a:lnTo>
                  <a:pt x="567" y="806"/>
                </a:lnTo>
                <a:lnTo>
                  <a:pt x="574" y="799"/>
                </a:lnTo>
                <a:lnTo>
                  <a:pt x="582" y="793"/>
                </a:lnTo>
                <a:lnTo>
                  <a:pt x="589" y="787"/>
                </a:lnTo>
                <a:lnTo>
                  <a:pt x="597" y="782"/>
                </a:lnTo>
                <a:lnTo>
                  <a:pt x="604" y="777"/>
                </a:lnTo>
                <a:lnTo>
                  <a:pt x="612" y="773"/>
                </a:lnTo>
                <a:lnTo>
                  <a:pt x="619" y="768"/>
                </a:lnTo>
                <a:lnTo>
                  <a:pt x="627" y="765"/>
                </a:lnTo>
                <a:lnTo>
                  <a:pt x="634" y="762"/>
                </a:lnTo>
                <a:lnTo>
                  <a:pt x="642" y="759"/>
                </a:lnTo>
                <a:lnTo>
                  <a:pt x="649" y="757"/>
                </a:lnTo>
                <a:lnTo>
                  <a:pt x="657" y="755"/>
                </a:lnTo>
                <a:lnTo>
                  <a:pt x="664" y="753"/>
                </a:lnTo>
                <a:lnTo>
                  <a:pt x="672" y="752"/>
                </a:lnTo>
                <a:lnTo>
                  <a:pt x="679" y="752"/>
                </a:lnTo>
                <a:lnTo>
                  <a:pt x="687" y="751"/>
                </a:lnTo>
                <a:lnTo>
                  <a:pt x="694" y="752"/>
                </a:lnTo>
                <a:lnTo>
                  <a:pt x="702" y="752"/>
                </a:lnTo>
                <a:lnTo>
                  <a:pt x="709" y="753"/>
                </a:lnTo>
                <a:lnTo>
                  <a:pt x="717" y="754"/>
                </a:lnTo>
                <a:lnTo>
                  <a:pt x="724" y="755"/>
                </a:lnTo>
                <a:lnTo>
                  <a:pt x="731" y="758"/>
                </a:lnTo>
                <a:lnTo>
                  <a:pt x="739" y="760"/>
                </a:lnTo>
                <a:lnTo>
                  <a:pt x="746" y="762"/>
                </a:lnTo>
                <a:lnTo>
                  <a:pt x="754" y="765"/>
                </a:lnTo>
                <a:lnTo>
                  <a:pt x="761" y="769"/>
                </a:lnTo>
                <a:lnTo>
                  <a:pt x="769" y="773"/>
                </a:lnTo>
                <a:lnTo>
                  <a:pt x="776" y="777"/>
                </a:lnTo>
                <a:lnTo>
                  <a:pt x="784" y="781"/>
                </a:lnTo>
                <a:lnTo>
                  <a:pt x="791" y="786"/>
                </a:lnTo>
                <a:lnTo>
                  <a:pt x="798" y="791"/>
                </a:lnTo>
                <a:lnTo>
                  <a:pt x="806" y="796"/>
                </a:lnTo>
                <a:lnTo>
                  <a:pt x="813" y="802"/>
                </a:lnTo>
                <a:lnTo>
                  <a:pt x="821" y="808"/>
                </a:lnTo>
                <a:lnTo>
                  <a:pt x="828" y="814"/>
                </a:lnTo>
                <a:lnTo>
                  <a:pt x="836" y="821"/>
                </a:lnTo>
                <a:lnTo>
                  <a:pt x="843" y="827"/>
                </a:lnTo>
                <a:lnTo>
                  <a:pt x="851" y="834"/>
                </a:lnTo>
                <a:lnTo>
                  <a:pt x="858" y="842"/>
                </a:lnTo>
                <a:lnTo>
                  <a:pt x="866" y="849"/>
                </a:lnTo>
                <a:lnTo>
                  <a:pt x="873" y="857"/>
                </a:lnTo>
                <a:lnTo>
                  <a:pt x="881" y="866"/>
                </a:lnTo>
                <a:lnTo>
                  <a:pt x="888" y="874"/>
                </a:lnTo>
                <a:lnTo>
                  <a:pt x="896" y="883"/>
                </a:lnTo>
                <a:lnTo>
                  <a:pt x="903" y="892"/>
                </a:lnTo>
                <a:lnTo>
                  <a:pt x="910" y="901"/>
                </a:lnTo>
                <a:lnTo>
                  <a:pt x="918" y="910"/>
                </a:lnTo>
                <a:lnTo>
                  <a:pt x="925" y="920"/>
                </a:lnTo>
                <a:lnTo>
                  <a:pt x="933" y="930"/>
                </a:lnTo>
                <a:lnTo>
                  <a:pt x="940" y="940"/>
                </a:lnTo>
                <a:lnTo>
                  <a:pt x="948" y="950"/>
                </a:lnTo>
                <a:lnTo>
                  <a:pt x="955" y="961"/>
                </a:lnTo>
                <a:lnTo>
                  <a:pt x="963" y="972"/>
                </a:lnTo>
                <a:lnTo>
                  <a:pt x="970" y="983"/>
                </a:lnTo>
                <a:lnTo>
                  <a:pt x="978" y="994"/>
                </a:lnTo>
                <a:lnTo>
                  <a:pt x="985" y="1005"/>
                </a:lnTo>
                <a:lnTo>
                  <a:pt x="993" y="1017"/>
                </a:lnTo>
                <a:lnTo>
                  <a:pt x="1000" y="1028"/>
                </a:lnTo>
                <a:lnTo>
                  <a:pt x="1008" y="1040"/>
                </a:lnTo>
                <a:lnTo>
                  <a:pt x="1015" y="1052"/>
                </a:lnTo>
                <a:lnTo>
                  <a:pt x="1023" y="1065"/>
                </a:lnTo>
                <a:lnTo>
                  <a:pt x="1030" y="1077"/>
                </a:lnTo>
                <a:lnTo>
                  <a:pt x="1038" y="1089"/>
                </a:lnTo>
                <a:lnTo>
                  <a:pt x="1045" y="1102"/>
                </a:lnTo>
                <a:lnTo>
                  <a:pt x="1053" y="1115"/>
                </a:lnTo>
                <a:lnTo>
                  <a:pt x="1060" y="1128"/>
                </a:lnTo>
                <a:lnTo>
                  <a:pt x="1068" y="1141"/>
                </a:lnTo>
                <a:lnTo>
                  <a:pt x="1075" y="1154"/>
                </a:lnTo>
                <a:lnTo>
                  <a:pt x="1082" y="1168"/>
                </a:lnTo>
                <a:lnTo>
                  <a:pt x="1090" y="1181"/>
                </a:lnTo>
                <a:lnTo>
                  <a:pt x="1097" y="1195"/>
                </a:lnTo>
                <a:lnTo>
                  <a:pt x="1105" y="1209"/>
                </a:lnTo>
                <a:lnTo>
                  <a:pt x="1112" y="1223"/>
                </a:lnTo>
                <a:lnTo>
                  <a:pt x="1120" y="1237"/>
                </a:lnTo>
                <a:lnTo>
                  <a:pt x="1127" y="1251"/>
                </a:lnTo>
                <a:lnTo>
                  <a:pt x="1135" y="1265"/>
                </a:lnTo>
                <a:lnTo>
                  <a:pt x="1142" y="1279"/>
                </a:lnTo>
                <a:lnTo>
                  <a:pt x="1150" y="1293"/>
                </a:lnTo>
                <a:lnTo>
                  <a:pt x="1157" y="1308"/>
                </a:lnTo>
                <a:lnTo>
                  <a:pt x="1164" y="1322"/>
                </a:lnTo>
                <a:lnTo>
                  <a:pt x="1172" y="1337"/>
                </a:lnTo>
                <a:lnTo>
                  <a:pt x="1179" y="1352"/>
                </a:lnTo>
                <a:lnTo>
                  <a:pt x="1187" y="1366"/>
                </a:lnTo>
                <a:lnTo>
                  <a:pt x="1194" y="1381"/>
                </a:lnTo>
                <a:lnTo>
                  <a:pt x="1202" y="1395"/>
                </a:lnTo>
                <a:lnTo>
                  <a:pt x="1209" y="1410"/>
                </a:lnTo>
                <a:lnTo>
                  <a:pt x="1217" y="1425"/>
                </a:lnTo>
                <a:lnTo>
                  <a:pt x="1224" y="1440"/>
                </a:lnTo>
                <a:lnTo>
                  <a:pt x="1231" y="1455"/>
                </a:lnTo>
                <a:lnTo>
                  <a:pt x="1239" y="1470"/>
                </a:lnTo>
                <a:lnTo>
                  <a:pt x="1246" y="1485"/>
                </a:lnTo>
                <a:lnTo>
                  <a:pt x="1254" y="1500"/>
                </a:lnTo>
                <a:lnTo>
                  <a:pt x="1261" y="1515"/>
                </a:lnTo>
                <a:lnTo>
                  <a:pt x="1269" y="1529"/>
                </a:lnTo>
                <a:lnTo>
                  <a:pt x="1276" y="1544"/>
                </a:lnTo>
                <a:lnTo>
                  <a:pt x="1284" y="1559"/>
                </a:lnTo>
                <a:lnTo>
                  <a:pt x="1291" y="1574"/>
                </a:lnTo>
                <a:lnTo>
                  <a:pt x="1299" y="1589"/>
                </a:lnTo>
                <a:lnTo>
                  <a:pt x="1306" y="1604"/>
                </a:lnTo>
                <a:lnTo>
                  <a:pt x="1314" y="1619"/>
                </a:lnTo>
                <a:lnTo>
                  <a:pt x="1321" y="1634"/>
                </a:lnTo>
                <a:lnTo>
                  <a:pt x="1329" y="1649"/>
                </a:lnTo>
                <a:lnTo>
                  <a:pt x="1336" y="1663"/>
                </a:lnTo>
                <a:lnTo>
                  <a:pt x="1344" y="1678"/>
                </a:lnTo>
                <a:lnTo>
                  <a:pt x="1351" y="1692"/>
                </a:lnTo>
                <a:lnTo>
                  <a:pt x="1359" y="1707"/>
                </a:lnTo>
                <a:lnTo>
                  <a:pt x="1366" y="1721"/>
                </a:lnTo>
                <a:lnTo>
                  <a:pt x="1374" y="1736"/>
                </a:lnTo>
                <a:lnTo>
                  <a:pt x="1381" y="1750"/>
                </a:lnTo>
                <a:lnTo>
                  <a:pt x="1389" y="1764"/>
                </a:lnTo>
                <a:lnTo>
                  <a:pt x="1396" y="1779"/>
                </a:lnTo>
                <a:lnTo>
                  <a:pt x="1404" y="1793"/>
                </a:lnTo>
                <a:lnTo>
                  <a:pt x="1411" y="1807"/>
                </a:lnTo>
                <a:lnTo>
                  <a:pt x="1418" y="1821"/>
                </a:lnTo>
                <a:lnTo>
                  <a:pt x="1426" y="1835"/>
                </a:lnTo>
                <a:lnTo>
                  <a:pt x="1433" y="1848"/>
                </a:lnTo>
                <a:lnTo>
                  <a:pt x="1441" y="1862"/>
                </a:lnTo>
                <a:lnTo>
                  <a:pt x="1448" y="1875"/>
                </a:lnTo>
                <a:lnTo>
                  <a:pt x="1456" y="1889"/>
                </a:lnTo>
                <a:lnTo>
                  <a:pt x="1463" y="1902"/>
                </a:lnTo>
                <a:lnTo>
                  <a:pt x="1471" y="1915"/>
                </a:lnTo>
                <a:lnTo>
                  <a:pt x="1478" y="1928"/>
                </a:lnTo>
                <a:lnTo>
                  <a:pt x="1485" y="1941"/>
                </a:lnTo>
                <a:lnTo>
                  <a:pt x="1493" y="1953"/>
                </a:lnTo>
                <a:lnTo>
                  <a:pt x="1500" y="1966"/>
                </a:lnTo>
                <a:lnTo>
                  <a:pt x="1508" y="1978"/>
                </a:lnTo>
                <a:lnTo>
                  <a:pt x="1515" y="1990"/>
                </a:lnTo>
                <a:lnTo>
                  <a:pt x="1523" y="2002"/>
                </a:lnTo>
                <a:lnTo>
                  <a:pt x="1530" y="2014"/>
                </a:lnTo>
                <a:lnTo>
                  <a:pt x="1538" y="2025"/>
                </a:lnTo>
                <a:lnTo>
                  <a:pt x="1545" y="2037"/>
                </a:lnTo>
                <a:lnTo>
                  <a:pt x="1553" y="2048"/>
                </a:lnTo>
                <a:lnTo>
                  <a:pt x="1560" y="2059"/>
                </a:lnTo>
                <a:lnTo>
                  <a:pt x="1568" y="2070"/>
                </a:lnTo>
                <a:lnTo>
                  <a:pt x="1575" y="2081"/>
                </a:lnTo>
                <a:lnTo>
                  <a:pt x="1583" y="2091"/>
                </a:lnTo>
                <a:lnTo>
                  <a:pt x="1590" y="2102"/>
                </a:lnTo>
                <a:lnTo>
                  <a:pt x="1597" y="2111"/>
                </a:lnTo>
                <a:lnTo>
                  <a:pt x="1605" y="2121"/>
                </a:lnTo>
                <a:lnTo>
                  <a:pt x="1612" y="2131"/>
                </a:lnTo>
                <a:lnTo>
                  <a:pt x="1620" y="2140"/>
                </a:lnTo>
                <a:lnTo>
                  <a:pt x="1627" y="2149"/>
                </a:lnTo>
                <a:lnTo>
                  <a:pt x="1635" y="2158"/>
                </a:lnTo>
                <a:lnTo>
                  <a:pt x="1642" y="2166"/>
                </a:lnTo>
                <a:lnTo>
                  <a:pt x="1650" y="2175"/>
                </a:lnTo>
                <a:lnTo>
                  <a:pt x="1657" y="2183"/>
                </a:lnTo>
                <a:lnTo>
                  <a:pt x="1665" y="2191"/>
                </a:lnTo>
                <a:lnTo>
                  <a:pt x="1672" y="2198"/>
                </a:lnTo>
                <a:lnTo>
                  <a:pt x="1680" y="2205"/>
                </a:lnTo>
                <a:lnTo>
                  <a:pt x="1687" y="2213"/>
                </a:lnTo>
                <a:lnTo>
                  <a:pt x="1695" y="2219"/>
                </a:lnTo>
                <a:lnTo>
                  <a:pt x="1702" y="2225"/>
                </a:lnTo>
                <a:lnTo>
                  <a:pt x="1710" y="2232"/>
                </a:lnTo>
                <a:lnTo>
                  <a:pt x="1717" y="2237"/>
                </a:lnTo>
                <a:lnTo>
                  <a:pt x="1725" y="2243"/>
                </a:lnTo>
                <a:lnTo>
                  <a:pt x="1732" y="2248"/>
                </a:lnTo>
                <a:lnTo>
                  <a:pt x="1740" y="2253"/>
                </a:lnTo>
                <a:lnTo>
                  <a:pt x="1747" y="2257"/>
                </a:lnTo>
                <a:lnTo>
                  <a:pt x="1754" y="2262"/>
                </a:lnTo>
                <a:lnTo>
                  <a:pt x="1762" y="2265"/>
                </a:lnTo>
                <a:lnTo>
                  <a:pt x="1769" y="2269"/>
                </a:lnTo>
                <a:lnTo>
                  <a:pt x="1777" y="2272"/>
                </a:lnTo>
                <a:lnTo>
                  <a:pt x="1784" y="2275"/>
                </a:lnTo>
                <a:lnTo>
                  <a:pt x="1792" y="2277"/>
                </a:lnTo>
                <a:lnTo>
                  <a:pt x="1799" y="2280"/>
                </a:lnTo>
                <a:lnTo>
                  <a:pt x="1807" y="2282"/>
                </a:lnTo>
                <a:lnTo>
                  <a:pt x="1814" y="2283"/>
                </a:lnTo>
                <a:lnTo>
                  <a:pt x="1822" y="2284"/>
                </a:lnTo>
                <a:lnTo>
                  <a:pt x="1829" y="2285"/>
                </a:lnTo>
                <a:lnTo>
                  <a:pt x="1837" y="2285"/>
                </a:lnTo>
                <a:lnTo>
                  <a:pt x="1844" y="2285"/>
                </a:lnTo>
                <a:lnTo>
                  <a:pt x="1851" y="2284"/>
                </a:lnTo>
                <a:lnTo>
                  <a:pt x="1859" y="2283"/>
                </a:lnTo>
                <a:lnTo>
                  <a:pt x="1866" y="2282"/>
                </a:lnTo>
                <a:lnTo>
                  <a:pt x="1874" y="2280"/>
                </a:lnTo>
                <a:lnTo>
                  <a:pt x="1881" y="2278"/>
                </a:lnTo>
                <a:lnTo>
                  <a:pt x="1889" y="2276"/>
                </a:lnTo>
                <a:lnTo>
                  <a:pt x="1896" y="2273"/>
                </a:lnTo>
                <a:lnTo>
                  <a:pt x="1904" y="2269"/>
                </a:lnTo>
                <a:lnTo>
                  <a:pt x="1911" y="2265"/>
                </a:lnTo>
                <a:lnTo>
                  <a:pt x="1918" y="2261"/>
                </a:lnTo>
                <a:lnTo>
                  <a:pt x="1926" y="2256"/>
                </a:lnTo>
                <a:lnTo>
                  <a:pt x="1933" y="2251"/>
                </a:lnTo>
                <a:lnTo>
                  <a:pt x="1941" y="2246"/>
                </a:lnTo>
                <a:lnTo>
                  <a:pt x="1948" y="2240"/>
                </a:lnTo>
                <a:lnTo>
                  <a:pt x="1956" y="2233"/>
                </a:lnTo>
                <a:lnTo>
                  <a:pt x="1963" y="2226"/>
                </a:lnTo>
                <a:lnTo>
                  <a:pt x="1971" y="2219"/>
                </a:lnTo>
                <a:lnTo>
                  <a:pt x="1978" y="2211"/>
                </a:lnTo>
                <a:lnTo>
                  <a:pt x="1986" y="2202"/>
                </a:lnTo>
                <a:lnTo>
                  <a:pt x="1993" y="2193"/>
                </a:lnTo>
                <a:lnTo>
                  <a:pt x="2001" y="2184"/>
                </a:lnTo>
                <a:lnTo>
                  <a:pt x="2008" y="2174"/>
                </a:lnTo>
                <a:lnTo>
                  <a:pt x="2016" y="2164"/>
                </a:lnTo>
                <a:lnTo>
                  <a:pt x="2023" y="2153"/>
                </a:lnTo>
                <a:lnTo>
                  <a:pt x="2031" y="2141"/>
                </a:lnTo>
                <a:lnTo>
                  <a:pt x="2038" y="2129"/>
                </a:lnTo>
                <a:lnTo>
                  <a:pt x="2046" y="2117"/>
                </a:lnTo>
                <a:lnTo>
                  <a:pt x="2053" y="2104"/>
                </a:lnTo>
                <a:lnTo>
                  <a:pt x="2061" y="2090"/>
                </a:lnTo>
                <a:lnTo>
                  <a:pt x="2068" y="2076"/>
                </a:lnTo>
                <a:lnTo>
                  <a:pt x="2076" y="2062"/>
                </a:lnTo>
                <a:lnTo>
                  <a:pt x="2083" y="2046"/>
                </a:lnTo>
                <a:lnTo>
                  <a:pt x="2091" y="2031"/>
                </a:lnTo>
                <a:lnTo>
                  <a:pt x="2098" y="2015"/>
                </a:lnTo>
                <a:lnTo>
                  <a:pt x="2105" y="1998"/>
                </a:lnTo>
                <a:lnTo>
                  <a:pt x="2113" y="1980"/>
                </a:lnTo>
                <a:lnTo>
                  <a:pt x="2120" y="1962"/>
                </a:lnTo>
                <a:lnTo>
                  <a:pt x="2128" y="1944"/>
                </a:lnTo>
                <a:lnTo>
                  <a:pt x="2135" y="1925"/>
                </a:lnTo>
                <a:lnTo>
                  <a:pt x="2143" y="1905"/>
                </a:lnTo>
                <a:lnTo>
                  <a:pt x="2150" y="1884"/>
                </a:lnTo>
                <a:lnTo>
                  <a:pt x="2158" y="1863"/>
                </a:lnTo>
                <a:lnTo>
                  <a:pt x="2165" y="1842"/>
                </a:lnTo>
                <a:lnTo>
                  <a:pt x="2172" y="1820"/>
                </a:lnTo>
                <a:lnTo>
                  <a:pt x="2180" y="1797"/>
                </a:lnTo>
                <a:lnTo>
                  <a:pt x="2187" y="1774"/>
                </a:lnTo>
                <a:lnTo>
                  <a:pt x="2195" y="1750"/>
                </a:lnTo>
                <a:lnTo>
                  <a:pt x="2202" y="1725"/>
                </a:lnTo>
                <a:lnTo>
                  <a:pt x="2210" y="1700"/>
                </a:lnTo>
                <a:lnTo>
                  <a:pt x="2217" y="1674"/>
                </a:lnTo>
                <a:lnTo>
                  <a:pt x="2225" y="1647"/>
                </a:lnTo>
                <a:lnTo>
                  <a:pt x="2232" y="1620"/>
                </a:lnTo>
                <a:lnTo>
                  <a:pt x="2240" y="1593"/>
                </a:lnTo>
                <a:lnTo>
                  <a:pt x="2247" y="1564"/>
                </a:lnTo>
                <a:lnTo>
                  <a:pt x="2255" y="1535"/>
                </a:lnTo>
                <a:lnTo>
                  <a:pt x="2262" y="1505"/>
                </a:lnTo>
                <a:lnTo>
                  <a:pt x="2270" y="1475"/>
                </a:lnTo>
                <a:lnTo>
                  <a:pt x="2277" y="1443"/>
                </a:lnTo>
                <a:lnTo>
                  <a:pt x="2284" y="1412"/>
                </a:lnTo>
                <a:lnTo>
                  <a:pt x="2292" y="1379"/>
                </a:lnTo>
                <a:lnTo>
                  <a:pt x="2299" y="1346"/>
                </a:lnTo>
                <a:lnTo>
                  <a:pt x="2307" y="1312"/>
                </a:lnTo>
                <a:lnTo>
                  <a:pt x="2314" y="1277"/>
                </a:lnTo>
                <a:lnTo>
                  <a:pt x="2322" y="1242"/>
                </a:lnTo>
                <a:lnTo>
                  <a:pt x="2329" y="1205"/>
                </a:lnTo>
                <a:lnTo>
                  <a:pt x="2337" y="1169"/>
                </a:lnTo>
                <a:lnTo>
                  <a:pt x="2344" y="1131"/>
                </a:lnTo>
                <a:lnTo>
                  <a:pt x="2352" y="1093"/>
                </a:lnTo>
                <a:lnTo>
                  <a:pt x="2359" y="1054"/>
                </a:lnTo>
                <a:lnTo>
                  <a:pt x="2367" y="1014"/>
                </a:lnTo>
                <a:lnTo>
                  <a:pt x="2374" y="974"/>
                </a:lnTo>
                <a:lnTo>
                  <a:pt x="2382" y="932"/>
                </a:lnTo>
                <a:lnTo>
                  <a:pt x="2389" y="890"/>
                </a:lnTo>
                <a:lnTo>
                  <a:pt x="2397" y="848"/>
                </a:lnTo>
                <a:lnTo>
                  <a:pt x="2404" y="804"/>
                </a:lnTo>
                <a:lnTo>
                  <a:pt x="2412" y="760"/>
                </a:lnTo>
                <a:lnTo>
                  <a:pt x="2419" y="715"/>
                </a:lnTo>
                <a:lnTo>
                  <a:pt x="2426" y="669"/>
                </a:lnTo>
                <a:lnTo>
                  <a:pt x="2434" y="623"/>
                </a:lnTo>
                <a:lnTo>
                  <a:pt x="2441" y="575"/>
                </a:lnTo>
                <a:lnTo>
                  <a:pt x="2449" y="527"/>
                </a:lnTo>
                <a:lnTo>
                  <a:pt x="2456" y="478"/>
                </a:lnTo>
                <a:lnTo>
                  <a:pt x="2464" y="428"/>
                </a:lnTo>
                <a:lnTo>
                  <a:pt x="2471" y="377"/>
                </a:lnTo>
                <a:lnTo>
                  <a:pt x="2479" y="326"/>
                </a:lnTo>
                <a:lnTo>
                  <a:pt x="2486" y="273"/>
                </a:lnTo>
                <a:lnTo>
                  <a:pt x="2494" y="221"/>
                </a:lnTo>
                <a:lnTo>
                  <a:pt x="2501" y="167"/>
                </a:lnTo>
                <a:lnTo>
                  <a:pt x="2509" y="112"/>
                </a:lnTo>
                <a:lnTo>
                  <a:pt x="2516" y="56"/>
                </a:lnTo>
                <a:lnTo>
                  <a:pt x="2524" y="0"/>
                </a:lnTo>
              </a:path>
            </a:pathLst>
          </a:custGeom>
          <a:noFill/>
          <a:ln w="38100" cap="flat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1" name="Freeform 231"/>
          <p:cNvSpPr>
            <a:spLocks/>
          </p:cNvSpPr>
          <p:nvPr/>
        </p:nvSpPr>
        <p:spPr bwMode="auto">
          <a:xfrm>
            <a:off x="2878754" y="2475992"/>
            <a:ext cx="928694" cy="3042984"/>
          </a:xfrm>
          <a:custGeom>
            <a:avLst/>
            <a:gdLst/>
            <a:ahLst/>
            <a:cxnLst>
              <a:cxn ang="0">
                <a:pos x="7" y="2261"/>
              </a:cxn>
              <a:cxn ang="0">
                <a:pos x="22" y="2149"/>
              </a:cxn>
              <a:cxn ang="0">
                <a:pos x="37" y="2041"/>
              </a:cxn>
              <a:cxn ang="0">
                <a:pos x="52" y="1937"/>
              </a:cxn>
              <a:cxn ang="0">
                <a:pos x="67" y="1835"/>
              </a:cxn>
              <a:cxn ang="0">
                <a:pos x="82" y="1737"/>
              </a:cxn>
              <a:cxn ang="0">
                <a:pos x="97" y="1642"/>
              </a:cxn>
              <a:cxn ang="0">
                <a:pos x="112" y="1550"/>
              </a:cxn>
              <a:cxn ang="0">
                <a:pos x="127" y="1462"/>
              </a:cxn>
              <a:cxn ang="0">
                <a:pos x="142" y="1376"/>
              </a:cxn>
              <a:cxn ang="0">
                <a:pos x="157" y="1294"/>
              </a:cxn>
              <a:cxn ang="0">
                <a:pos x="172" y="1214"/>
              </a:cxn>
              <a:cxn ang="0">
                <a:pos x="187" y="1138"/>
              </a:cxn>
              <a:cxn ang="0">
                <a:pos x="201" y="1064"/>
              </a:cxn>
              <a:cxn ang="0">
                <a:pos x="216" y="993"/>
              </a:cxn>
              <a:cxn ang="0">
                <a:pos x="231" y="925"/>
              </a:cxn>
              <a:cxn ang="0">
                <a:pos x="246" y="860"/>
              </a:cxn>
              <a:cxn ang="0">
                <a:pos x="261" y="797"/>
              </a:cxn>
              <a:cxn ang="0">
                <a:pos x="276" y="737"/>
              </a:cxn>
              <a:cxn ang="0">
                <a:pos x="291" y="680"/>
              </a:cxn>
              <a:cxn ang="0">
                <a:pos x="306" y="626"/>
              </a:cxn>
              <a:cxn ang="0">
                <a:pos x="321" y="574"/>
              </a:cxn>
              <a:cxn ang="0">
                <a:pos x="336" y="524"/>
              </a:cxn>
              <a:cxn ang="0">
                <a:pos x="351" y="478"/>
              </a:cxn>
              <a:cxn ang="0">
                <a:pos x="366" y="434"/>
              </a:cxn>
              <a:cxn ang="0">
                <a:pos x="380" y="392"/>
              </a:cxn>
              <a:cxn ang="0">
                <a:pos x="395" y="352"/>
              </a:cxn>
              <a:cxn ang="0">
                <a:pos x="410" y="315"/>
              </a:cxn>
              <a:cxn ang="0">
                <a:pos x="425" y="280"/>
              </a:cxn>
              <a:cxn ang="0">
                <a:pos x="440" y="247"/>
              </a:cxn>
              <a:cxn ang="0">
                <a:pos x="455" y="217"/>
              </a:cxn>
              <a:cxn ang="0">
                <a:pos x="470" y="189"/>
              </a:cxn>
              <a:cxn ang="0">
                <a:pos x="485" y="163"/>
              </a:cxn>
              <a:cxn ang="0">
                <a:pos x="500" y="139"/>
              </a:cxn>
              <a:cxn ang="0">
                <a:pos x="515" y="117"/>
              </a:cxn>
              <a:cxn ang="0">
                <a:pos x="530" y="97"/>
              </a:cxn>
              <a:cxn ang="0">
                <a:pos x="545" y="79"/>
              </a:cxn>
              <a:cxn ang="0">
                <a:pos x="560" y="63"/>
              </a:cxn>
              <a:cxn ang="0">
                <a:pos x="575" y="49"/>
              </a:cxn>
              <a:cxn ang="0">
                <a:pos x="590" y="37"/>
              </a:cxn>
              <a:cxn ang="0">
                <a:pos x="605" y="26"/>
              </a:cxn>
              <a:cxn ang="0">
                <a:pos x="620" y="18"/>
              </a:cxn>
              <a:cxn ang="0">
                <a:pos x="634" y="11"/>
              </a:cxn>
              <a:cxn ang="0">
                <a:pos x="649" y="6"/>
              </a:cxn>
              <a:cxn ang="0">
                <a:pos x="664" y="2"/>
              </a:cxn>
              <a:cxn ang="0">
                <a:pos x="679" y="1"/>
              </a:cxn>
              <a:cxn ang="0">
                <a:pos x="692" y="0"/>
              </a:cxn>
            </a:cxnLst>
            <a:rect l="0" t="0" r="r" b="b"/>
            <a:pathLst>
              <a:path w="692" h="2318">
                <a:moveTo>
                  <a:pt x="0" y="2318"/>
                </a:moveTo>
                <a:lnTo>
                  <a:pt x="7" y="2261"/>
                </a:lnTo>
                <a:lnTo>
                  <a:pt x="15" y="2205"/>
                </a:lnTo>
                <a:lnTo>
                  <a:pt x="22" y="2149"/>
                </a:lnTo>
                <a:lnTo>
                  <a:pt x="30" y="2095"/>
                </a:lnTo>
                <a:lnTo>
                  <a:pt x="37" y="2041"/>
                </a:lnTo>
                <a:lnTo>
                  <a:pt x="45" y="1989"/>
                </a:lnTo>
                <a:lnTo>
                  <a:pt x="52" y="1937"/>
                </a:lnTo>
                <a:lnTo>
                  <a:pt x="60" y="1886"/>
                </a:lnTo>
                <a:lnTo>
                  <a:pt x="67" y="1835"/>
                </a:lnTo>
                <a:lnTo>
                  <a:pt x="74" y="1786"/>
                </a:lnTo>
                <a:lnTo>
                  <a:pt x="82" y="1737"/>
                </a:lnTo>
                <a:lnTo>
                  <a:pt x="89" y="1690"/>
                </a:lnTo>
                <a:lnTo>
                  <a:pt x="97" y="1642"/>
                </a:lnTo>
                <a:lnTo>
                  <a:pt x="104" y="1596"/>
                </a:lnTo>
                <a:lnTo>
                  <a:pt x="112" y="1550"/>
                </a:lnTo>
                <a:lnTo>
                  <a:pt x="119" y="1506"/>
                </a:lnTo>
                <a:lnTo>
                  <a:pt x="127" y="1462"/>
                </a:lnTo>
                <a:lnTo>
                  <a:pt x="134" y="1419"/>
                </a:lnTo>
                <a:lnTo>
                  <a:pt x="142" y="1376"/>
                </a:lnTo>
                <a:lnTo>
                  <a:pt x="149" y="1335"/>
                </a:lnTo>
                <a:lnTo>
                  <a:pt x="157" y="1294"/>
                </a:lnTo>
                <a:lnTo>
                  <a:pt x="164" y="1253"/>
                </a:lnTo>
                <a:lnTo>
                  <a:pt x="172" y="1214"/>
                </a:lnTo>
                <a:lnTo>
                  <a:pt x="179" y="1175"/>
                </a:lnTo>
                <a:lnTo>
                  <a:pt x="187" y="1138"/>
                </a:lnTo>
                <a:lnTo>
                  <a:pt x="194" y="1100"/>
                </a:lnTo>
                <a:lnTo>
                  <a:pt x="201" y="1064"/>
                </a:lnTo>
                <a:lnTo>
                  <a:pt x="209" y="1028"/>
                </a:lnTo>
                <a:lnTo>
                  <a:pt x="216" y="993"/>
                </a:lnTo>
                <a:lnTo>
                  <a:pt x="224" y="959"/>
                </a:lnTo>
                <a:lnTo>
                  <a:pt x="231" y="925"/>
                </a:lnTo>
                <a:lnTo>
                  <a:pt x="239" y="892"/>
                </a:lnTo>
                <a:lnTo>
                  <a:pt x="246" y="860"/>
                </a:lnTo>
                <a:lnTo>
                  <a:pt x="254" y="828"/>
                </a:lnTo>
                <a:lnTo>
                  <a:pt x="261" y="797"/>
                </a:lnTo>
                <a:lnTo>
                  <a:pt x="269" y="767"/>
                </a:lnTo>
                <a:lnTo>
                  <a:pt x="276" y="737"/>
                </a:lnTo>
                <a:lnTo>
                  <a:pt x="284" y="709"/>
                </a:lnTo>
                <a:lnTo>
                  <a:pt x="291" y="680"/>
                </a:lnTo>
                <a:lnTo>
                  <a:pt x="299" y="653"/>
                </a:lnTo>
                <a:lnTo>
                  <a:pt x="306" y="626"/>
                </a:lnTo>
                <a:lnTo>
                  <a:pt x="313" y="600"/>
                </a:lnTo>
                <a:lnTo>
                  <a:pt x="321" y="574"/>
                </a:lnTo>
                <a:lnTo>
                  <a:pt x="328" y="549"/>
                </a:lnTo>
                <a:lnTo>
                  <a:pt x="336" y="524"/>
                </a:lnTo>
                <a:lnTo>
                  <a:pt x="343" y="501"/>
                </a:lnTo>
                <a:lnTo>
                  <a:pt x="351" y="478"/>
                </a:lnTo>
                <a:lnTo>
                  <a:pt x="358" y="455"/>
                </a:lnTo>
                <a:lnTo>
                  <a:pt x="366" y="434"/>
                </a:lnTo>
                <a:lnTo>
                  <a:pt x="373" y="412"/>
                </a:lnTo>
                <a:lnTo>
                  <a:pt x="380" y="392"/>
                </a:lnTo>
                <a:lnTo>
                  <a:pt x="388" y="371"/>
                </a:lnTo>
                <a:lnTo>
                  <a:pt x="395" y="352"/>
                </a:lnTo>
                <a:lnTo>
                  <a:pt x="403" y="333"/>
                </a:lnTo>
                <a:lnTo>
                  <a:pt x="410" y="315"/>
                </a:lnTo>
                <a:lnTo>
                  <a:pt x="418" y="297"/>
                </a:lnTo>
                <a:lnTo>
                  <a:pt x="425" y="280"/>
                </a:lnTo>
                <a:lnTo>
                  <a:pt x="433" y="263"/>
                </a:lnTo>
                <a:lnTo>
                  <a:pt x="440" y="247"/>
                </a:lnTo>
                <a:lnTo>
                  <a:pt x="448" y="232"/>
                </a:lnTo>
                <a:lnTo>
                  <a:pt x="455" y="217"/>
                </a:lnTo>
                <a:lnTo>
                  <a:pt x="463" y="203"/>
                </a:lnTo>
                <a:lnTo>
                  <a:pt x="470" y="189"/>
                </a:lnTo>
                <a:lnTo>
                  <a:pt x="478" y="175"/>
                </a:lnTo>
                <a:lnTo>
                  <a:pt x="485" y="163"/>
                </a:lnTo>
                <a:lnTo>
                  <a:pt x="493" y="151"/>
                </a:lnTo>
                <a:lnTo>
                  <a:pt x="500" y="139"/>
                </a:lnTo>
                <a:lnTo>
                  <a:pt x="508" y="128"/>
                </a:lnTo>
                <a:lnTo>
                  <a:pt x="515" y="117"/>
                </a:lnTo>
                <a:lnTo>
                  <a:pt x="523" y="107"/>
                </a:lnTo>
                <a:lnTo>
                  <a:pt x="530" y="97"/>
                </a:lnTo>
                <a:lnTo>
                  <a:pt x="538" y="88"/>
                </a:lnTo>
                <a:lnTo>
                  <a:pt x="545" y="79"/>
                </a:lnTo>
                <a:lnTo>
                  <a:pt x="553" y="71"/>
                </a:lnTo>
                <a:lnTo>
                  <a:pt x="560" y="63"/>
                </a:lnTo>
                <a:lnTo>
                  <a:pt x="567" y="56"/>
                </a:lnTo>
                <a:lnTo>
                  <a:pt x="575" y="49"/>
                </a:lnTo>
                <a:lnTo>
                  <a:pt x="582" y="43"/>
                </a:lnTo>
                <a:lnTo>
                  <a:pt x="590" y="37"/>
                </a:lnTo>
                <a:lnTo>
                  <a:pt x="597" y="32"/>
                </a:lnTo>
                <a:lnTo>
                  <a:pt x="605" y="26"/>
                </a:lnTo>
                <a:lnTo>
                  <a:pt x="612" y="22"/>
                </a:lnTo>
                <a:lnTo>
                  <a:pt x="620" y="18"/>
                </a:lnTo>
                <a:lnTo>
                  <a:pt x="627" y="14"/>
                </a:lnTo>
                <a:lnTo>
                  <a:pt x="634" y="11"/>
                </a:lnTo>
                <a:lnTo>
                  <a:pt x="642" y="8"/>
                </a:lnTo>
                <a:lnTo>
                  <a:pt x="649" y="6"/>
                </a:lnTo>
                <a:lnTo>
                  <a:pt x="657" y="4"/>
                </a:lnTo>
                <a:lnTo>
                  <a:pt x="664" y="2"/>
                </a:lnTo>
                <a:lnTo>
                  <a:pt x="672" y="1"/>
                </a:lnTo>
                <a:lnTo>
                  <a:pt x="679" y="1"/>
                </a:lnTo>
                <a:lnTo>
                  <a:pt x="687" y="0"/>
                </a:lnTo>
                <a:lnTo>
                  <a:pt x="692" y="0"/>
                </a:lnTo>
              </a:path>
            </a:pathLst>
          </a:custGeom>
          <a:noFill/>
          <a:ln w="635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2" name="Freeform 231"/>
          <p:cNvSpPr>
            <a:spLocks/>
          </p:cNvSpPr>
          <p:nvPr/>
        </p:nvSpPr>
        <p:spPr bwMode="auto">
          <a:xfrm rot="10800000">
            <a:off x="5379084" y="1475860"/>
            <a:ext cx="1000131" cy="2990854"/>
          </a:xfrm>
          <a:custGeom>
            <a:avLst/>
            <a:gdLst/>
            <a:ahLst/>
            <a:cxnLst>
              <a:cxn ang="0">
                <a:pos x="7" y="2261"/>
              </a:cxn>
              <a:cxn ang="0">
                <a:pos x="22" y="2149"/>
              </a:cxn>
              <a:cxn ang="0">
                <a:pos x="37" y="2041"/>
              </a:cxn>
              <a:cxn ang="0">
                <a:pos x="52" y="1937"/>
              </a:cxn>
              <a:cxn ang="0">
                <a:pos x="67" y="1835"/>
              </a:cxn>
              <a:cxn ang="0">
                <a:pos x="82" y="1737"/>
              </a:cxn>
              <a:cxn ang="0">
                <a:pos x="97" y="1642"/>
              </a:cxn>
              <a:cxn ang="0">
                <a:pos x="112" y="1550"/>
              </a:cxn>
              <a:cxn ang="0">
                <a:pos x="127" y="1462"/>
              </a:cxn>
              <a:cxn ang="0">
                <a:pos x="142" y="1376"/>
              </a:cxn>
              <a:cxn ang="0">
                <a:pos x="157" y="1294"/>
              </a:cxn>
              <a:cxn ang="0">
                <a:pos x="172" y="1214"/>
              </a:cxn>
              <a:cxn ang="0">
                <a:pos x="187" y="1138"/>
              </a:cxn>
              <a:cxn ang="0">
                <a:pos x="201" y="1064"/>
              </a:cxn>
              <a:cxn ang="0">
                <a:pos x="216" y="993"/>
              </a:cxn>
              <a:cxn ang="0">
                <a:pos x="231" y="925"/>
              </a:cxn>
              <a:cxn ang="0">
                <a:pos x="246" y="860"/>
              </a:cxn>
              <a:cxn ang="0">
                <a:pos x="261" y="797"/>
              </a:cxn>
              <a:cxn ang="0">
                <a:pos x="276" y="737"/>
              </a:cxn>
              <a:cxn ang="0">
                <a:pos x="291" y="680"/>
              </a:cxn>
              <a:cxn ang="0">
                <a:pos x="306" y="626"/>
              </a:cxn>
              <a:cxn ang="0">
                <a:pos x="321" y="574"/>
              </a:cxn>
              <a:cxn ang="0">
                <a:pos x="336" y="524"/>
              </a:cxn>
              <a:cxn ang="0">
                <a:pos x="351" y="478"/>
              </a:cxn>
              <a:cxn ang="0">
                <a:pos x="366" y="434"/>
              </a:cxn>
              <a:cxn ang="0">
                <a:pos x="380" y="392"/>
              </a:cxn>
              <a:cxn ang="0">
                <a:pos x="395" y="352"/>
              </a:cxn>
              <a:cxn ang="0">
                <a:pos x="410" y="315"/>
              </a:cxn>
              <a:cxn ang="0">
                <a:pos x="425" y="280"/>
              </a:cxn>
              <a:cxn ang="0">
                <a:pos x="440" y="247"/>
              </a:cxn>
              <a:cxn ang="0">
                <a:pos x="455" y="217"/>
              </a:cxn>
              <a:cxn ang="0">
                <a:pos x="470" y="189"/>
              </a:cxn>
              <a:cxn ang="0">
                <a:pos x="485" y="163"/>
              </a:cxn>
              <a:cxn ang="0">
                <a:pos x="500" y="139"/>
              </a:cxn>
              <a:cxn ang="0">
                <a:pos x="515" y="117"/>
              </a:cxn>
              <a:cxn ang="0">
                <a:pos x="530" y="97"/>
              </a:cxn>
              <a:cxn ang="0">
                <a:pos x="545" y="79"/>
              </a:cxn>
              <a:cxn ang="0">
                <a:pos x="560" y="63"/>
              </a:cxn>
              <a:cxn ang="0">
                <a:pos x="575" y="49"/>
              </a:cxn>
              <a:cxn ang="0">
                <a:pos x="590" y="37"/>
              </a:cxn>
              <a:cxn ang="0">
                <a:pos x="605" y="26"/>
              </a:cxn>
              <a:cxn ang="0">
                <a:pos x="620" y="18"/>
              </a:cxn>
              <a:cxn ang="0">
                <a:pos x="634" y="11"/>
              </a:cxn>
              <a:cxn ang="0">
                <a:pos x="649" y="6"/>
              </a:cxn>
              <a:cxn ang="0">
                <a:pos x="664" y="2"/>
              </a:cxn>
              <a:cxn ang="0">
                <a:pos x="679" y="1"/>
              </a:cxn>
              <a:cxn ang="0">
                <a:pos x="692" y="0"/>
              </a:cxn>
            </a:cxnLst>
            <a:rect l="0" t="0" r="r" b="b"/>
            <a:pathLst>
              <a:path w="692" h="2318">
                <a:moveTo>
                  <a:pt x="0" y="2318"/>
                </a:moveTo>
                <a:lnTo>
                  <a:pt x="7" y="2261"/>
                </a:lnTo>
                <a:lnTo>
                  <a:pt x="15" y="2205"/>
                </a:lnTo>
                <a:lnTo>
                  <a:pt x="22" y="2149"/>
                </a:lnTo>
                <a:lnTo>
                  <a:pt x="30" y="2095"/>
                </a:lnTo>
                <a:lnTo>
                  <a:pt x="37" y="2041"/>
                </a:lnTo>
                <a:lnTo>
                  <a:pt x="45" y="1989"/>
                </a:lnTo>
                <a:lnTo>
                  <a:pt x="52" y="1937"/>
                </a:lnTo>
                <a:lnTo>
                  <a:pt x="60" y="1886"/>
                </a:lnTo>
                <a:lnTo>
                  <a:pt x="67" y="1835"/>
                </a:lnTo>
                <a:lnTo>
                  <a:pt x="74" y="1786"/>
                </a:lnTo>
                <a:lnTo>
                  <a:pt x="82" y="1737"/>
                </a:lnTo>
                <a:lnTo>
                  <a:pt x="89" y="1690"/>
                </a:lnTo>
                <a:lnTo>
                  <a:pt x="97" y="1642"/>
                </a:lnTo>
                <a:lnTo>
                  <a:pt x="104" y="1596"/>
                </a:lnTo>
                <a:lnTo>
                  <a:pt x="112" y="1550"/>
                </a:lnTo>
                <a:lnTo>
                  <a:pt x="119" y="1506"/>
                </a:lnTo>
                <a:lnTo>
                  <a:pt x="127" y="1462"/>
                </a:lnTo>
                <a:lnTo>
                  <a:pt x="134" y="1419"/>
                </a:lnTo>
                <a:lnTo>
                  <a:pt x="142" y="1376"/>
                </a:lnTo>
                <a:lnTo>
                  <a:pt x="149" y="1335"/>
                </a:lnTo>
                <a:lnTo>
                  <a:pt x="157" y="1294"/>
                </a:lnTo>
                <a:lnTo>
                  <a:pt x="164" y="1253"/>
                </a:lnTo>
                <a:lnTo>
                  <a:pt x="172" y="1214"/>
                </a:lnTo>
                <a:lnTo>
                  <a:pt x="179" y="1175"/>
                </a:lnTo>
                <a:lnTo>
                  <a:pt x="187" y="1138"/>
                </a:lnTo>
                <a:lnTo>
                  <a:pt x="194" y="1100"/>
                </a:lnTo>
                <a:lnTo>
                  <a:pt x="201" y="1064"/>
                </a:lnTo>
                <a:lnTo>
                  <a:pt x="209" y="1028"/>
                </a:lnTo>
                <a:lnTo>
                  <a:pt x="216" y="993"/>
                </a:lnTo>
                <a:lnTo>
                  <a:pt x="224" y="959"/>
                </a:lnTo>
                <a:lnTo>
                  <a:pt x="231" y="925"/>
                </a:lnTo>
                <a:lnTo>
                  <a:pt x="239" y="892"/>
                </a:lnTo>
                <a:lnTo>
                  <a:pt x="246" y="860"/>
                </a:lnTo>
                <a:lnTo>
                  <a:pt x="254" y="828"/>
                </a:lnTo>
                <a:lnTo>
                  <a:pt x="261" y="797"/>
                </a:lnTo>
                <a:lnTo>
                  <a:pt x="269" y="767"/>
                </a:lnTo>
                <a:lnTo>
                  <a:pt x="276" y="737"/>
                </a:lnTo>
                <a:lnTo>
                  <a:pt x="284" y="709"/>
                </a:lnTo>
                <a:lnTo>
                  <a:pt x="291" y="680"/>
                </a:lnTo>
                <a:lnTo>
                  <a:pt x="299" y="653"/>
                </a:lnTo>
                <a:lnTo>
                  <a:pt x="306" y="626"/>
                </a:lnTo>
                <a:lnTo>
                  <a:pt x="313" y="600"/>
                </a:lnTo>
                <a:lnTo>
                  <a:pt x="321" y="574"/>
                </a:lnTo>
                <a:lnTo>
                  <a:pt x="328" y="549"/>
                </a:lnTo>
                <a:lnTo>
                  <a:pt x="336" y="524"/>
                </a:lnTo>
                <a:lnTo>
                  <a:pt x="343" y="501"/>
                </a:lnTo>
                <a:lnTo>
                  <a:pt x="351" y="478"/>
                </a:lnTo>
                <a:lnTo>
                  <a:pt x="358" y="455"/>
                </a:lnTo>
                <a:lnTo>
                  <a:pt x="366" y="434"/>
                </a:lnTo>
                <a:lnTo>
                  <a:pt x="373" y="412"/>
                </a:lnTo>
                <a:lnTo>
                  <a:pt x="380" y="392"/>
                </a:lnTo>
                <a:lnTo>
                  <a:pt x="388" y="371"/>
                </a:lnTo>
                <a:lnTo>
                  <a:pt x="395" y="352"/>
                </a:lnTo>
                <a:lnTo>
                  <a:pt x="403" y="333"/>
                </a:lnTo>
                <a:lnTo>
                  <a:pt x="410" y="315"/>
                </a:lnTo>
                <a:lnTo>
                  <a:pt x="418" y="297"/>
                </a:lnTo>
                <a:lnTo>
                  <a:pt x="425" y="280"/>
                </a:lnTo>
                <a:lnTo>
                  <a:pt x="433" y="263"/>
                </a:lnTo>
                <a:lnTo>
                  <a:pt x="440" y="247"/>
                </a:lnTo>
                <a:lnTo>
                  <a:pt x="448" y="232"/>
                </a:lnTo>
                <a:lnTo>
                  <a:pt x="455" y="217"/>
                </a:lnTo>
                <a:lnTo>
                  <a:pt x="463" y="203"/>
                </a:lnTo>
                <a:lnTo>
                  <a:pt x="470" y="189"/>
                </a:lnTo>
                <a:lnTo>
                  <a:pt x="478" y="175"/>
                </a:lnTo>
                <a:lnTo>
                  <a:pt x="485" y="163"/>
                </a:lnTo>
                <a:lnTo>
                  <a:pt x="493" y="151"/>
                </a:lnTo>
                <a:lnTo>
                  <a:pt x="500" y="139"/>
                </a:lnTo>
                <a:lnTo>
                  <a:pt x="508" y="128"/>
                </a:lnTo>
                <a:lnTo>
                  <a:pt x="515" y="117"/>
                </a:lnTo>
                <a:lnTo>
                  <a:pt x="523" y="107"/>
                </a:lnTo>
                <a:lnTo>
                  <a:pt x="530" y="97"/>
                </a:lnTo>
                <a:lnTo>
                  <a:pt x="538" y="88"/>
                </a:lnTo>
                <a:lnTo>
                  <a:pt x="545" y="79"/>
                </a:lnTo>
                <a:lnTo>
                  <a:pt x="553" y="71"/>
                </a:lnTo>
                <a:lnTo>
                  <a:pt x="560" y="63"/>
                </a:lnTo>
                <a:lnTo>
                  <a:pt x="567" y="56"/>
                </a:lnTo>
                <a:lnTo>
                  <a:pt x="575" y="49"/>
                </a:lnTo>
                <a:lnTo>
                  <a:pt x="582" y="43"/>
                </a:lnTo>
                <a:lnTo>
                  <a:pt x="590" y="37"/>
                </a:lnTo>
                <a:lnTo>
                  <a:pt x="597" y="32"/>
                </a:lnTo>
                <a:lnTo>
                  <a:pt x="605" y="26"/>
                </a:lnTo>
                <a:lnTo>
                  <a:pt x="612" y="22"/>
                </a:lnTo>
                <a:lnTo>
                  <a:pt x="620" y="18"/>
                </a:lnTo>
                <a:lnTo>
                  <a:pt x="627" y="14"/>
                </a:lnTo>
                <a:lnTo>
                  <a:pt x="634" y="11"/>
                </a:lnTo>
                <a:lnTo>
                  <a:pt x="642" y="8"/>
                </a:lnTo>
                <a:lnTo>
                  <a:pt x="649" y="6"/>
                </a:lnTo>
                <a:lnTo>
                  <a:pt x="657" y="4"/>
                </a:lnTo>
                <a:lnTo>
                  <a:pt x="664" y="2"/>
                </a:lnTo>
                <a:lnTo>
                  <a:pt x="672" y="1"/>
                </a:lnTo>
                <a:lnTo>
                  <a:pt x="679" y="1"/>
                </a:lnTo>
                <a:lnTo>
                  <a:pt x="687" y="0"/>
                </a:lnTo>
                <a:lnTo>
                  <a:pt x="692" y="0"/>
                </a:lnTo>
              </a:path>
            </a:pathLst>
          </a:custGeom>
          <a:noFill/>
          <a:ln w="635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3" name="Freeform 461"/>
          <p:cNvSpPr>
            <a:spLocks/>
          </p:cNvSpPr>
          <p:nvPr/>
        </p:nvSpPr>
        <p:spPr bwMode="auto">
          <a:xfrm>
            <a:off x="3807448" y="2475992"/>
            <a:ext cx="1630386" cy="2011916"/>
          </a:xfrm>
          <a:custGeom>
            <a:avLst/>
            <a:gdLst/>
            <a:ahLst/>
            <a:cxnLst>
              <a:cxn ang="0">
                <a:pos x="15" y="1"/>
              </a:cxn>
              <a:cxn ang="0">
                <a:pos x="37" y="6"/>
              </a:cxn>
              <a:cxn ang="0">
                <a:pos x="60" y="13"/>
              </a:cxn>
              <a:cxn ang="0">
                <a:pos x="82" y="24"/>
              </a:cxn>
              <a:cxn ang="0">
                <a:pos x="104" y="38"/>
              </a:cxn>
              <a:cxn ang="0">
                <a:pos x="127" y="54"/>
              </a:cxn>
              <a:cxn ang="0">
                <a:pos x="149" y="73"/>
              </a:cxn>
              <a:cxn ang="0">
                <a:pos x="171" y="95"/>
              </a:cxn>
              <a:cxn ang="0">
                <a:pos x="194" y="119"/>
              </a:cxn>
              <a:cxn ang="0">
                <a:pos x="216" y="146"/>
              </a:cxn>
              <a:cxn ang="0">
                <a:pos x="239" y="175"/>
              </a:cxn>
              <a:cxn ang="0">
                <a:pos x="261" y="205"/>
              </a:cxn>
              <a:cxn ang="0">
                <a:pos x="284" y="238"/>
              </a:cxn>
              <a:cxn ang="0">
                <a:pos x="306" y="272"/>
              </a:cxn>
              <a:cxn ang="0">
                <a:pos x="328" y="308"/>
              </a:cxn>
              <a:cxn ang="0">
                <a:pos x="351" y="346"/>
              </a:cxn>
              <a:cxn ang="0">
                <a:pos x="373" y="385"/>
              </a:cxn>
              <a:cxn ang="0">
                <a:pos x="395" y="425"/>
              </a:cxn>
              <a:cxn ang="0">
                <a:pos x="418" y="466"/>
              </a:cxn>
              <a:cxn ang="0">
                <a:pos x="440" y="508"/>
              </a:cxn>
              <a:cxn ang="0">
                <a:pos x="463" y="551"/>
              </a:cxn>
              <a:cxn ang="0">
                <a:pos x="485" y="594"/>
              </a:cxn>
              <a:cxn ang="0">
                <a:pos x="507" y="638"/>
              </a:cxn>
              <a:cxn ang="0">
                <a:pos x="530" y="682"/>
              </a:cxn>
              <a:cxn ang="0">
                <a:pos x="552" y="727"/>
              </a:cxn>
              <a:cxn ang="0">
                <a:pos x="575" y="772"/>
              </a:cxn>
              <a:cxn ang="0">
                <a:pos x="597" y="817"/>
              </a:cxn>
              <a:cxn ang="0">
                <a:pos x="620" y="862"/>
              </a:cxn>
              <a:cxn ang="0">
                <a:pos x="642" y="906"/>
              </a:cxn>
              <a:cxn ang="0">
                <a:pos x="664" y="950"/>
              </a:cxn>
              <a:cxn ang="0">
                <a:pos x="687" y="993"/>
              </a:cxn>
              <a:cxn ang="0">
                <a:pos x="709" y="1036"/>
              </a:cxn>
              <a:cxn ang="0">
                <a:pos x="732" y="1078"/>
              </a:cxn>
              <a:cxn ang="0">
                <a:pos x="754" y="1118"/>
              </a:cxn>
              <a:cxn ang="0">
                <a:pos x="776" y="1158"/>
              </a:cxn>
              <a:cxn ang="0">
                <a:pos x="799" y="1197"/>
              </a:cxn>
              <a:cxn ang="0">
                <a:pos x="821" y="1234"/>
              </a:cxn>
              <a:cxn ang="0">
                <a:pos x="843" y="1270"/>
              </a:cxn>
              <a:cxn ang="0">
                <a:pos x="866" y="1304"/>
              </a:cxn>
              <a:cxn ang="0">
                <a:pos x="888" y="1336"/>
              </a:cxn>
              <a:cxn ang="0">
                <a:pos x="911" y="1366"/>
              </a:cxn>
              <a:cxn ang="0">
                <a:pos x="933" y="1394"/>
              </a:cxn>
              <a:cxn ang="0">
                <a:pos x="956" y="1420"/>
              </a:cxn>
              <a:cxn ang="0">
                <a:pos x="978" y="1444"/>
              </a:cxn>
              <a:cxn ang="0">
                <a:pos x="1001" y="1465"/>
              </a:cxn>
              <a:cxn ang="0">
                <a:pos x="1023" y="1484"/>
              </a:cxn>
              <a:cxn ang="0">
                <a:pos x="1045" y="1500"/>
              </a:cxn>
              <a:cxn ang="0">
                <a:pos x="1068" y="1513"/>
              </a:cxn>
              <a:cxn ang="0">
                <a:pos x="1090" y="1523"/>
              </a:cxn>
              <a:cxn ang="0">
                <a:pos x="1112" y="1530"/>
              </a:cxn>
              <a:cxn ang="0">
                <a:pos x="1135" y="1533"/>
              </a:cxn>
            </a:cxnLst>
            <a:rect l="0" t="0" r="r" b="b"/>
            <a:pathLst>
              <a:path w="1145" h="1534">
                <a:moveTo>
                  <a:pt x="0" y="0"/>
                </a:moveTo>
                <a:lnTo>
                  <a:pt x="7" y="1"/>
                </a:lnTo>
                <a:lnTo>
                  <a:pt x="15" y="1"/>
                </a:lnTo>
                <a:lnTo>
                  <a:pt x="22" y="2"/>
                </a:lnTo>
                <a:lnTo>
                  <a:pt x="30" y="4"/>
                </a:lnTo>
                <a:lnTo>
                  <a:pt x="37" y="6"/>
                </a:lnTo>
                <a:lnTo>
                  <a:pt x="45" y="8"/>
                </a:lnTo>
                <a:lnTo>
                  <a:pt x="52" y="10"/>
                </a:lnTo>
                <a:lnTo>
                  <a:pt x="60" y="13"/>
                </a:lnTo>
                <a:lnTo>
                  <a:pt x="67" y="16"/>
                </a:lnTo>
                <a:lnTo>
                  <a:pt x="75" y="20"/>
                </a:lnTo>
                <a:lnTo>
                  <a:pt x="82" y="24"/>
                </a:lnTo>
                <a:lnTo>
                  <a:pt x="89" y="28"/>
                </a:lnTo>
                <a:lnTo>
                  <a:pt x="97" y="33"/>
                </a:lnTo>
                <a:lnTo>
                  <a:pt x="104" y="38"/>
                </a:lnTo>
                <a:lnTo>
                  <a:pt x="112" y="43"/>
                </a:lnTo>
                <a:lnTo>
                  <a:pt x="119" y="48"/>
                </a:lnTo>
                <a:lnTo>
                  <a:pt x="127" y="54"/>
                </a:lnTo>
                <a:lnTo>
                  <a:pt x="134" y="60"/>
                </a:lnTo>
                <a:lnTo>
                  <a:pt x="141" y="67"/>
                </a:lnTo>
                <a:lnTo>
                  <a:pt x="149" y="73"/>
                </a:lnTo>
                <a:lnTo>
                  <a:pt x="156" y="80"/>
                </a:lnTo>
                <a:lnTo>
                  <a:pt x="164" y="88"/>
                </a:lnTo>
                <a:lnTo>
                  <a:pt x="171" y="95"/>
                </a:lnTo>
                <a:lnTo>
                  <a:pt x="179" y="103"/>
                </a:lnTo>
                <a:lnTo>
                  <a:pt x="186" y="111"/>
                </a:lnTo>
                <a:lnTo>
                  <a:pt x="194" y="119"/>
                </a:lnTo>
                <a:lnTo>
                  <a:pt x="201" y="128"/>
                </a:lnTo>
                <a:lnTo>
                  <a:pt x="209" y="137"/>
                </a:lnTo>
                <a:lnTo>
                  <a:pt x="216" y="146"/>
                </a:lnTo>
                <a:lnTo>
                  <a:pt x="224" y="155"/>
                </a:lnTo>
                <a:lnTo>
                  <a:pt x="231" y="165"/>
                </a:lnTo>
                <a:lnTo>
                  <a:pt x="239" y="175"/>
                </a:lnTo>
                <a:lnTo>
                  <a:pt x="246" y="185"/>
                </a:lnTo>
                <a:lnTo>
                  <a:pt x="254" y="195"/>
                </a:lnTo>
                <a:lnTo>
                  <a:pt x="261" y="205"/>
                </a:lnTo>
                <a:lnTo>
                  <a:pt x="269" y="216"/>
                </a:lnTo>
                <a:lnTo>
                  <a:pt x="276" y="227"/>
                </a:lnTo>
                <a:lnTo>
                  <a:pt x="284" y="238"/>
                </a:lnTo>
                <a:lnTo>
                  <a:pt x="291" y="249"/>
                </a:lnTo>
                <a:lnTo>
                  <a:pt x="299" y="260"/>
                </a:lnTo>
                <a:lnTo>
                  <a:pt x="306" y="272"/>
                </a:lnTo>
                <a:lnTo>
                  <a:pt x="314" y="284"/>
                </a:lnTo>
                <a:lnTo>
                  <a:pt x="321" y="296"/>
                </a:lnTo>
                <a:lnTo>
                  <a:pt x="328" y="308"/>
                </a:lnTo>
                <a:lnTo>
                  <a:pt x="336" y="320"/>
                </a:lnTo>
                <a:lnTo>
                  <a:pt x="343" y="333"/>
                </a:lnTo>
                <a:lnTo>
                  <a:pt x="351" y="346"/>
                </a:lnTo>
                <a:lnTo>
                  <a:pt x="358" y="358"/>
                </a:lnTo>
                <a:lnTo>
                  <a:pt x="366" y="371"/>
                </a:lnTo>
                <a:lnTo>
                  <a:pt x="373" y="385"/>
                </a:lnTo>
                <a:lnTo>
                  <a:pt x="381" y="398"/>
                </a:lnTo>
                <a:lnTo>
                  <a:pt x="388" y="411"/>
                </a:lnTo>
                <a:lnTo>
                  <a:pt x="395" y="425"/>
                </a:lnTo>
                <a:lnTo>
                  <a:pt x="403" y="438"/>
                </a:lnTo>
                <a:lnTo>
                  <a:pt x="410" y="452"/>
                </a:lnTo>
                <a:lnTo>
                  <a:pt x="418" y="466"/>
                </a:lnTo>
                <a:lnTo>
                  <a:pt x="425" y="479"/>
                </a:lnTo>
                <a:lnTo>
                  <a:pt x="433" y="494"/>
                </a:lnTo>
                <a:lnTo>
                  <a:pt x="440" y="508"/>
                </a:lnTo>
                <a:lnTo>
                  <a:pt x="448" y="522"/>
                </a:lnTo>
                <a:lnTo>
                  <a:pt x="455" y="536"/>
                </a:lnTo>
                <a:lnTo>
                  <a:pt x="463" y="551"/>
                </a:lnTo>
                <a:lnTo>
                  <a:pt x="470" y="565"/>
                </a:lnTo>
                <a:lnTo>
                  <a:pt x="478" y="580"/>
                </a:lnTo>
                <a:lnTo>
                  <a:pt x="485" y="594"/>
                </a:lnTo>
                <a:lnTo>
                  <a:pt x="493" y="609"/>
                </a:lnTo>
                <a:lnTo>
                  <a:pt x="500" y="623"/>
                </a:lnTo>
                <a:lnTo>
                  <a:pt x="507" y="638"/>
                </a:lnTo>
                <a:lnTo>
                  <a:pt x="515" y="653"/>
                </a:lnTo>
                <a:lnTo>
                  <a:pt x="522" y="668"/>
                </a:lnTo>
                <a:lnTo>
                  <a:pt x="530" y="682"/>
                </a:lnTo>
                <a:lnTo>
                  <a:pt x="537" y="697"/>
                </a:lnTo>
                <a:lnTo>
                  <a:pt x="545" y="712"/>
                </a:lnTo>
                <a:lnTo>
                  <a:pt x="552" y="727"/>
                </a:lnTo>
                <a:lnTo>
                  <a:pt x="560" y="742"/>
                </a:lnTo>
                <a:lnTo>
                  <a:pt x="567" y="757"/>
                </a:lnTo>
                <a:lnTo>
                  <a:pt x="575" y="772"/>
                </a:lnTo>
                <a:lnTo>
                  <a:pt x="582" y="787"/>
                </a:lnTo>
                <a:lnTo>
                  <a:pt x="590" y="802"/>
                </a:lnTo>
                <a:lnTo>
                  <a:pt x="597" y="817"/>
                </a:lnTo>
                <a:lnTo>
                  <a:pt x="605" y="832"/>
                </a:lnTo>
                <a:lnTo>
                  <a:pt x="612" y="847"/>
                </a:lnTo>
                <a:lnTo>
                  <a:pt x="620" y="862"/>
                </a:lnTo>
                <a:lnTo>
                  <a:pt x="627" y="876"/>
                </a:lnTo>
                <a:lnTo>
                  <a:pt x="635" y="891"/>
                </a:lnTo>
                <a:lnTo>
                  <a:pt x="642" y="906"/>
                </a:lnTo>
                <a:lnTo>
                  <a:pt x="649" y="920"/>
                </a:lnTo>
                <a:lnTo>
                  <a:pt x="657" y="935"/>
                </a:lnTo>
                <a:lnTo>
                  <a:pt x="664" y="950"/>
                </a:lnTo>
                <a:lnTo>
                  <a:pt x="672" y="964"/>
                </a:lnTo>
                <a:lnTo>
                  <a:pt x="679" y="979"/>
                </a:lnTo>
                <a:lnTo>
                  <a:pt x="687" y="993"/>
                </a:lnTo>
                <a:lnTo>
                  <a:pt x="694" y="1007"/>
                </a:lnTo>
                <a:lnTo>
                  <a:pt x="702" y="1022"/>
                </a:lnTo>
                <a:lnTo>
                  <a:pt x="709" y="1036"/>
                </a:lnTo>
                <a:lnTo>
                  <a:pt x="717" y="1050"/>
                </a:lnTo>
                <a:lnTo>
                  <a:pt x="724" y="1064"/>
                </a:lnTo>
                <a:lnTo>
                  <a:pt x="732" y="1078"/>
                </a:lnTo>
                <a:lnTo>
                  <a:pt x="739" y="1091"/>
                </a:lnTo>
                <a:lnTo>
                  <a:pt x="747" y="1105"/>
                </a:lnTo>
                <a:lnTo>
                  <a:pt x="754" y="1118"/>
                </a:lnTo>
                <a:lnTo>
                  <a:pt x="761" y="1132"/>
                </a:lnTo>
                <a:lnTo>
                  <a:pt x="769" y="1145"/>
                </a:lnTo>
                <a:lnTo>
                  <a:pt x="776" y="1158"/>
                </a:lnTo>
                <a:lnTo>
                  <a:pt x="784" y="1171"/>
                </a:lnTo>
                <a:lnTo>
                  <a:pt x="791" y="1184"/>
                </a:lnTo>
                <a:lnTo>
                  <a:pt x="799" y="1197"/>
                </a:lnTo>
                <a:lnTo>
                  <a:pt x="806" y="1209"/>
                </a:lnTo>
                <a:lnTo>
                  <a:pt x="814" y="1222"/>
                </a:lnTo>
                <a:lnTo>
                  <a:pt x="821" y="1234"/>
                </a:lnTo>
                <a:lnTo>
                  <a:pt x="828" y="1246"/>
                </a:lnTo>
                <a:lnTo>
                  <a:pt x="836" y="1258"/>
                </a:lnTo>
                <a:lnTo>
                  <a:pt x="843" y="1270"/>
                </a:lnTo>
                <a:lnTo>
                  <a:pt x="851" y="1281"/>
                </a:lnTo>
                <a:lnTo>
                  <a:pt x="858" y="1292"/>
                </a:lnTo>
                <a:lnTo>
                  <a:pt x="866" y="1304"/>
                </a:lnTo>
                <a:lnTo>
                  <a:pt x="873" y="1315"/>
                </a:lnTo>
                <a:lnTo>
                  <a:pt x="881" y="1325"/>
                </a:lnTo>
                <a:lnTo>
                  <a:pt x="888" y="1336"/>
                </a:lnTo>
                <a:lnTo>
                  <a:pt x="896" y="1346"/>
                </a:lnTo>
                <a:lnTo>
                  <a:pt x="903" y="1356"/>
                </a:lnTo>
                <a:lnTo>
                  <a:pt x="911" y="1366"/>
                </a:lnTo>
                <a:lnTo>
                  <a:pt x="918" y="1376"/>
                </a:lnTo>
                <a:lnTo>
                  <a:pt x="926" y="1385"/>
                </a:lnTo>
                <a:lnTo>
                  <a:pt x="933" y="1394"/>
                </a:lnTo>
                <a:lnTo>
                  <a:pt x="941" y="1403"/>
                </a:lnTo>
                <a:lnTo>
                  <a:pt x="948" y="1412"/>
                </a:lnTo>
                <a:lnTo>
                  <a:pt x="956" y="1420"/>
                </a:lnTo>
                <a:lnTo>
                  <a:pt x="963" y="1429"/>
                </a:lnTo>
                <a:lnTo>
                  <a:pt x="971" y="1436"/>
                </a:lnTo>
                <a:lnTo>
                  <a:pt x="978" y="1444"/>
                </a:lnTo>
                <a:lnTo>
                  <a:pt x="986" y="1451"/>
                </a:lnTo>
                <a:lnTo>
                  <a:pt x="993" y="1458"/>
                </a:lnTo>
                <a:lnTo>
                  <a:pt x="1001" y="1465"/>
                </a:lnTo>
                <a:lnTo>
                  <a:pt x="1008" y="1472"/>
                </a:lnTo>
                <a:lnTo>
                  <a:pt x="1015" y="1478"/>
                </a:lnTo>
                <a:lnTo>
                  <a:pt x="1023" y="1484"/>
                </a:lnTo>
                <a:lnTo>
                  <a:pt x="1030" y="1489"/>
                </a:lnTo>
                <a:lnTo>
                  <a:pt x="1038" y="1495"/>
                </a:lnTo>
                <a:lnTo>
                  <a:pt x="1045" y="1500"/>
                </a:lnTo>
                <a:lnTo>
                  <a:pt x="1053" y="1504"/>
                </a:lnTo>
                <a:lnTo>
                  <a:pt x="1060" y="1509"/>
                </a:lnTo>
                <a:lnTo>
                  <a:pt x="1068" y="1513"/>
                </a:lnTo>
                <a:lnTo>
                  <a:pt x="1075" y="1516"/>
                </a:lnTo>
                <a:lnTo>
                  <a:pt x="1082" y="1520"/>
                </a:lnTo>
                <a:lnTo>
                  <a:pt x="1090" y="1523"/>
                </a:lnTo>
                <a:lnTo>
                  <a:pt x="1097" y="1525"/>
                </a:lnTo>
                <a:lnTo>
                  <a:pt x="1105" y="1528"/>
                </a:lnTo>
                <a:lnTo>
                  <a:pt x="1112" y="1530"/>
                </a:lnTo>
                <a:lnTo>
                  <a:pt x="1120" y="1531"/>
                </a:lnTo>
                <a:lnTo>
                  <a:pt x="1127" y="1532"/>
                </a:lnTo>
                <a:lnTo>
                  <a:pt x="1135" y="1533"/>
                </a:lnTo>
                <a:lnTo>
                  <a:pt x="1142" y="1534"/>
                </a:lnTo>
                <a:lnTo>
                  <a:pt x="1145" y="1534"/>
                </a:lnTo>
              </a:path>
            </a:pathLst>
          </a:custGeom>
          <a:noFill/>
          <a:ln w="63500" cap="flat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1120578" y="285728"/>
            <a:ext cx="6902852" cy="523220"/>
          </a:xfrm>
          <a:prstGeom prst="rect">
            <a:avLst/>
          </a:prstGeom>
          <a:noFill/>
          <a:ln w="25400" cmpd="thickThin">
            <a:noFill/>
          </a:ln>
          <a:scene3d>
            <a:camera prst="orthographicFront"/>
            <a:lightRig rig="threePt" dir="t"/>
          </a:scene3d>
          <a:sp3d prstMaterial="softEdge">
            <a:bevelT w="165100" prst="coolSlant"/>
          </a:sp3d>
        </p:spPr>
        <p:txBody>
          <a:bodyPr wrap="none" rtlCol="0">
            <a:spAutoFit/>
          </a:bodyPr>
          <a:lstStyle/>
          <a:p>
            <a:pPr algn="ctr"/>
            <a:r>
              <a:rPr lang="en-IE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Investigate the tangents of +x</a:t>
            </a:r>
            <a:r>
              <a:rPr lang="en-IE" sz="2800" b="1" i="1" baseline="400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3</a:t>
            </a:r>
            <a:r>
              <a:rPr lang="en-IE" sz="28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 Graphs </a:t>
            </a:r>
            <a:endParaRPr lang="en-IE" sz="2800" b="1" i="1" baseline="400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2</a:t>
            </a:fld>
            <a:endParaRPr lang="en-IE">
              <a:solidFill>
                <a:srgbClr val="990033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758318" y="2401564"/>
            <a:ext cx="136595" cy="127590"/>
          </a:xfrm>
          <a:prstGeom prst="ellipse">
            <a:avLst/>
          </a:prstGeom>
          <a:pattFill prst="lgGrid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0" name="Oval 239"/>
          <p:cNvSpPr/>
          <p:nvPr/>
        </p:nvSpPr>
        <p:spPr>
          <a:xfrm>
            <a:off x="5367439" y="4414739"/>
            <a:ext cx="136595" cy="127590"/>
          </a:xfrm>
          <a:prstGeom prst="ellipse">
            <a:avLst/>
          </a:prstGeom>
          <a:pattFill prst="lgGrid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3" name="TextBox 242"/>
          <p:cNvSpPr txBox="1"/>
          <p:nvPr/>
        </p:nvSpPr>
        <p:spPr>
          <a:xfrm>
            <a:off x="630849" y="1087481"/>
            <a:ext cx="788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The slope function is…		f’(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x)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is…			</a:t>
            </a:r>
            <a:r>
              <a:rPr lang="en-IE" b="1" i="1" dirty="0" err="1" smtClean="0">
                <a:solidFill>
                  <a:srgbClr val="990033"/>
                </a:solidFill>
                <a:latin typeface="Century Gothic" pitchFamily="34" charset="0"/>
              </a:rPr>
              <a:t>dy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/dx 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is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…	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3758400" y="2401200"/>
            <a:ext cx="136595" cy="127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5" name="Oval 244"/>
          <p:cNvSpPr/>
          <p:nvPr/>
        </p:nvSpPr>
        <p:spPr>
          <a:xfrm>
            <a:off x="5367600" y="4413600"/>
            <a:ext cx="136595" cy="127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713322" y="1546981"/>
            <a:ext cx="1014117" cy="37870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V="1">
            <a:off x="2164181" y="1595820"/>
            <a:ext cx="2250374" cy="266769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V="1">
            <a:off x="2299396" y="2319172"/>
            <a:ext cx="2834010" cy="302277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8537" y="1924496"/>
            <a:ext cx="2199325" cy="11813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 rot="18559345">
            <a:off x="4325376" y="1787094"/>
            <a:ext cx="172497" cy="27332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4" name="Down Arrow 253"/>
          <p:cNvSpPr/>
          <p:nvPr/>
        </p:nvSpPr>
        <p:spPr>
          <a:xfrm rot="20683250">
            <a:off x="4799381" y="2451039"/>
            <a:ext cx="204936" cy="347499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19600" y="3561278"/>
            <a:ext cx="1629488" cy="17819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86175" y="4027233"/>
            <a:ext cx="2610490" cy="98602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Up Arrow 25"/>
          <p:cNvSpPr/>
          <p:nvPr/>
        </p:nvSpPr>
        <p:spPr>
          <a:xfrm rot="3100632">
            <a:off x="5958367" y="4891653"/>
            <a:ext cx="227266" cy="34195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Up Arrow 26"/>
          <p:cNvSpPr/>
          <p:nvPr/>
        </p:nvSpPr>
        <p:spPr>
          <a:xfrm rot="1509024">
            <a:off x="6542205" y="4585949"/>
            <a:ext cx="175884" cy="346081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222770" y="3581400"/>
            <a:ext cx="2748465" cy="167770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xtBox 275"/>
          <p:cNvSpPr txBox="1"/>
          <p:nvPr/>
        </p:nvSpPr>
        <p:spPr>
          <a:xfrm>
            <a:off x="1219200" y="2753380"/>
            <a:ext cx="1515158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Slope values </a:t>
            </a:r>
          </a:p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are decreasing</a:t>
            </a:r>
            <a:endParaRPr lang="en-IE" sz="1400" b="1" i="1" dirty="0" smtClean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277" name="TextBox 276"/>
          <p:cNvSpPr txBox="1"/>
          <p:nvPr/>
        </p:nvSpPr>
        <p:spPr>
          <a:xfrm>
            <a:off x="6797797" y="3843595"/>
            <a:ext cx="1431803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Slope values</a:t>
            </a:r>
          </a:p>
          <a:p>
            <a:pPr algn="ctr"/>
            <a:r>
              <a:rPr lang="en-GB" sz="1400" b="1" i="1" dirty="0">
                <a:solidFill>
                  <a:srgbClr val="7030A0"/>
                </a:solidFill>
                <a:latin typeface="Century Gothic" pitchFamily="34" charset="0"/>
              </a:rPr>
              <a:t>a</a:t>
            </a:r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re increasing</a:t>
            </a:r>
            <a:endParaRPr lang="en-IE" sz="1400" b="1" i="1" dirty="0" smtClean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229" name="Up Arrow 228"/>
          <p:cNvSpPr/>
          <p:nvPr/>
        </p:nvSpPr>
        <p:spPr>
          <a:xfrm rot="19941158">
            <a:off x="6476695" y="3374577"/>
            <a:ext cx="185587" cy="372779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34" name="Straight Connector 233"/>
          <p:cNvCxnSpPr/>
          <p:nvPr/>
        </p:nvCxnSpPr>
        <p:spPr>
          <a:xfrm flipV="1">
            <a:off x="4901849" y="2603911"/>
            <a:ext cx="1881445" cy="28062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Oval 280"/>
          <p:cNvSpPr/>
          <p:nvPr/>
        </p:nvSpPr>
        <p:spPr>
          <a:xfrm>
            <a:off x="4594137" y="3520672"/>
            <a:ext cx="136595" cy="1275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82" name="TextBox 281"/>
          <p:cNvSpPr txBox="1"/>
          <p:nvPr/>
        </p:nvSpPr>
        <p:spPr>
          <a:xfrm>
            <a:off x="3451668" y="3647902"/>
            <a:ext cx="104413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200" b="1" i="1" dirty="0" smtClean="0">
                <a:solidFill>
                  <a:srgbClr val="FF0000"/>
                </a:solidFill>
                <a:latin typeface="Century Gothic" pitchFamily="34" charset="0"/>
              </a:rPr>
              <a:t>Point of Inflection = slopes stop decreasing and start</a:t>
            </a:r>
            <a:endParaRPr lang="en-GB" sz="1200" b="1" i="1" dirty="0">
              <a:solidFill>
                <a:srgbClr val="FF0000"/>
              </a:solidFill>
              <a:latin typeface="Century Gothic" pitchFamily="34" charset="0"/>
            </a:endParaRPr>
          </a:p>
          <a:p>
            <a:pPr lvl="0" algn="ctr"/>
            <a:r>
              <a:rPr lang="en-GB" sz="1200" b="1" i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n-GB" sz="1200" b="1" i="1" dirty="0" smtClean="0">
                <a:solidFill>
                  <a:srgbClr val="FF0000"/>
                </a:solidFill>
                <a:latin typeface="Century Gothic" pitchFamily="34" charset="0"/>
              </a:rPr>
              <a:t>increasing</a:t>
            </a:r>
            <a:endParaRPr lang="en-IE" sz="1200" b="1" i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2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" grpId="0"/>
      <p:bldP spid="243" grpId="0"/>
      <p:bldP spid="15" grpId="0" animBg="1"/>
      <p:bldP spid="254" grpId="0" animBg="1"/>
      <p:bldP spid="26" grpId="0" animBg="1"/>
      <p:bldP spid="27" grpId="0" animBg="1"/>
      <p:bldP spid="276" grpId="0" animBg="1"/>
      <p:bldP spid="277" grpId="0" animBg="1"/>
      <p:bldP spid="229" grpId="0" animBg="1"/>
      <p:bldP spid="281" grpId="0" animBg="1"/>
      <p:bldP spid="2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6"/>
          <p:cNvGrpSpPr>
            <a:grpSpLocks noChangeAspect="1"/>
          </p:cNvGrpSpPr>
          <p:nvPr/>
        </p:nvGrpSpPr>
        <p:grpSpPr bwMode="auto">
          <a:xfrm>
            <a:off x="165610" y="1409552"/>
            <a:ext cx="8729689" cy="4284673"/>
            <a:chOff x="-279" y="541"/>
            <a:chExt cx="6327" cy="3246"/>
          </a:xfrm>
        </p:grpSpPr>
        <p:sp>
          <p:nvSpPr>
            <p:cNvPr id="39607" name="AutoShape 695"/>
            <p:cNvSpPr>
              <a:spLocks noChangeAspect="1" noChangeArrowheads="1" noTextEdit="1"/>
            </p:cNvSpPr>
            <p:nvPr/>
          </p:nvSpPr>
          <p:spPr bwMode="auto">
            <a:xfrm>
              <a:off x="-279" y="541"/>
              <a:ext cx="6318" cy="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grpSp>
          <p:nvGrpSpPr>
            <p:cNvPr id="3" name="Group 897"/>
            <p:cNvGrpSpPr>
              <a:grpSpLocks/>
            </p:cNvGrpSpPr>
            <p:nvPr/>
          </p:nvGrpSpPr>
          <p:grpSpPr bwMode="auto">
            <a:xfrm>
              <a:off x="-173" y="649"/>
              <a:ext cx="6221" cy="3138"/>
              <a:chOff x="-173" y="649"/>
              <a:chExt cx="6221" cy="3138"/>
            </a:xfrm>
          </p:grpSpPr>
          <p:sp>
            <p:nvSpPr>
              <p:cNvPr id="39609" name="Rectangle 697"/>
              <p:cNvSpPr>
                <a:spLocks noChangeArrowheads="1"/>
              </p:cNvSpPr>
              <p:nvPr/>
            </p:nvSpPr>
            <p:spPr bwMode="auto">
              <a:xfrm>
                <a:off x="-95" y="649"/>
                <a:ext cx="6143" cy="31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0" name="Line 69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1" name="Line 699"/>
              <p:cNvSpPr>
                <a:spLocks noChangeShapeType="1"/>
              </p:cNvSpPr>
              <p:nvPr/>
            </p:nvSpPr>
            <p:spPr bwMode="auto">
              <a:xfrm flipV="1">
                <a:off x="-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2" name="Line 700"/>
              <p:cNvSpPr>
                <a:spLocks noChangeShapeType="1"/>
              </p:cNvSpPr>
              <p:nvPr/>
            </p:nvSpPr>
            <p:spPr bwMode="auto">
              <a:xfrm flipV="1">
                <a:off x="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3" name="Line 701"/>
              <p:cNvSpPr>
                <a:spLocks noChangeShapeType="1"/>
              </p:cNvSpPr>
              <p:nvPr/>
            </p:nvSpPr>
            <p:spPr bwMode="auto">
              <a:xfrm flipV="1">
                <a:off x="1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4" name="Line 702"/>
              <p:cNvSpPr>
                <a:spLocks noChangeShapeType="1"/>
              </p:cNvSpPr>
              <p:nvPr/>
            </p:nvSpPr>
            <p:spPr bwMode="auto">
              <a:xfrm flipV="1">
                <a:off x="2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5" name="Line 703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6" name="Line 704"/>
              <p:cNvSpPr>
                <a:spLocks noChangeShapeType="1"/>
              </p:cNvSpPr>
              <p:nvPr/>
            </p:nvSpPr>
            <p:spPr bwMode="auto">
              <a:xfrm flipV="1">
                <a:off x="4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7" name="Line 705"/>
              <p:cNvSpPr>
                <a:spLocks noChangeShapeType="1"/>
              </p:cNvSpPr>
              <p:nvPr/>
            </p:nvSpPr>
            <p:spPr bwMode="auto">
              <a:xfrm flipV="1">
                <a:off x="5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8" name="Line 706"/>
              <p:cNvSpPr>
                <a:spLocks noChangeShapeType="1"/>
              </p:cNvSpPr>
              <p:nvPr/>
            </p:nvSpPr>
            <p:spPr bwMode="auto">
              <a:xfrm flipV="1">
                <a:off x="6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9" name="Line 707"/>
              <p:cNvSpPr>
                <a:spLocks noChangeShapeType="1"/>
              </p:cNvSpPr>
              <p:nvPr/>
            </p:nvSpPr>
            <p:spPr bwMode="auto">
              <a:xfrm flipV="1">
                <a:off x="7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0" name="Line 708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1" name="Line 709"/>
              <p:cNvSpPr>
                <a:spLocks noChangeShapeType="1"/>
              </p:cNvSpPr>
              <p:nvPr/>
            </p:nvSpPr>
            <p:spPr bwMode="auto">
              <a:xfrm flipV="1">
                <a:off x="9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2" name="Line 710"/>
              <p:cNvSpPr>
                <a:spLocks noChangeShapeType="1"/>
              </p:cNvSpPr>
              <p:nvPr/>
            </p:nvSpPr>
            <p:spPr bwMode="auto">
              <a:xfrm flipV="1">
                <a:off x="10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3" name="Line 711"/>
              <p:cNvSpPr>
                <a:spLocks noChangeShapeType="1"/>
              </p:cNvSpPr>
              <p:nvPr/>
            </p:nvSpPr>
            <p:spPr bwMode="auto">
              <a:xfrm flipV="1">
                <a:off x="11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4" name="Line 712"/>
              <p:cNvSpPr>
                <a:spLocks noChangeShapeType="1"/>
              </p:cNvSpPr>
              <p:nvPr/>
            </p:nvSpPr>
            <p:spPr bwMode="auto">
              <a:xfrm flipV="1">
                <a:off x="12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5" name="Line 713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6" name="Line 714"/>
              <p:cNvSpPr>
                <a:spLocks noChangeShapeType="1"/>
              </p:cNvSpPr>
              <p:nvPr/>
            </p:nvSpPr>
            <p:spPr bwMode="auto">
              <a:xfrm flipV="1">
                <a:off x="14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7" name="Line 715"/>
              <p:cNvSpPr>
                <a:spLocks noChangeShapeType="1"/>
              </p:cNvSpPr>
              <p:nvPr/>
            </p:nvSpPr>
            <p:spPr bwMode="auto">
              <a:xfrm flipV="1">
                <a:off x="15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8" name="Line 716"/>
              <p:cNvSpPr>
                <a:spLocks noChangeShapeType="1"/>
              </p:cNvSpPr>
              <p:nvPr/>
            </p:nvSpPr>
            <p:spPr bwMode="auto">
              <a:xfrm flipV="1">
                <a:off x="16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9" name="Line 717"/>
              <p:cNvSpPr>
                <a:spLocks noChangeShapeType="1"/>
              </p:cNvSpPr>
              <p:nvPr/>
            </p:nvSpPr>
            <p:spPr bwMode="auto">
              <a:xfrm flipV="1">
                <a:off x="17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0" name="Line 718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1" name="Line 719"/>
              <p:cNvSpPr>
                <a:spLocks noChangeShapeType="1"/>
              </p:cNvSpPr>
              <p:nvPr/>
            </p:nvSpPr>
            <p:spPr bwMode="auto">
              <a:xfrm flipV="1">
                <a:off x="19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2" name="Line 720"/>
              <p:cNvSpPr>
                <a:spLocks noChangeShapeType="1"/>
              </p:cNvSpPr>
              <p:nvPr/>
            </p:nvSpPr>
            <p:spPr bwMode="auto">
              <a:xfrm flipV="1">
                <a:off x="20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3" name="Line 721"/>
              <p:cNvSpPr>
                <a:spLocks noChangeShapeType="1"/>
              </p:cNvSpPr>
              <p:nvPr/>
            </p:nvSpPr>
            <p:spPr bwMode="auto">
              <a:xfrm flipV="1">
                <a:off x="21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4" name="Line 722"/>
              <p:cNvSpPr>
                <a:spLocks noChangeShapeType="1"/>
              </p:cNvSpPr>
              <p:nvPr/>
            </p:nvSpPr>
            <p:spPr bwMode="auto">
              <a:xfrm flipV="1">
                <a:off x="22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5" name="Line 723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6" name="Line 724"/>
              <p:cNvSpPr>
                <a:spLocks noChangeShapeType="1"/>
              </p:cNvSpPr>
              <p:nvPr/>
            </p:nvSpPr>
            <p:spPr bwMode="auto">
              <a:xfrm flipV="1">
                <a:off x="24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7" name="Line 725"/>
              <p:cNvSpPr>
                <a:spLocks noChangeShapeType="1"/>
              </p:cNvSpPr>
              <p:nvPr/>
            </p:nvSpPr>
            <p:spPr bwMode="auto">
              <a:xfrm flipV="1">
                <a:off x="25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8" name="Line 726"/>
              <p:cNvSpPr>
                <a:spLocks noChangeShapeType="1"/>
              </p:cNvSpPr>
              <p:nvPr/>
            </p:nvSpPr>
            <p:spPr bwMode="auto">
              <a:xfrm flipV="1">
                <a:off x="26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9" name="Line 727"/>
              <p:cNvSpPr>
                <a:spLocks noChangeShapeType="1"/>
              </p:cNvSpPr>
              <p:nvPr/>
            </p:nvSpPr>
            <p:spPr bwMode="auto">
              <a:xfrm flipV="1">
                <a:off x="27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0" name="Line 72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1" name="Line 729"/>
              <p:cNvSpPr>
                <a:spLocks noChangeShapeType="1"/>
              </p:cNvSpPr>
              <p:nvPr/>
            </p:nvSpPr>
            <p:spPr bwMode="auto">
              <a:xfrm flipV="1">
                <a:off x="29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2" name="Line 730"/>
              <p:cNvSpPr>
                <a:spLocks noChangeShapeType="1"/>
              </p:cNvSpPr>
              <p:nvPr/>
            </p:nvSpPr>
            <p:spPr bwMode="auto">
              <a:xfrm flipV="1">
                <a:off x="30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3" name="Line 731"/>
              <p:cNvSpPr>
                <a:spLocks noChangeShapeType="1"/>
              </p:cNvSpPr>
              <p:nvPr/>
            </p:nvSpPr>
            <p:spPr bwMode="auto">
              <a:xfrm flipV="1">
                <a:off x="31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4" name="Line 732"/>
              <p:cNvSpPr>
                <a:spLocks noChangeShapeType="1"/>
              </p:cNvSpPr>
              <p:nvPr/>
            </p:nvSpPr>
            <p:spPr bwMode="auto">
              <a:xfrm flipV="1">
                <a:off x="32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5" name="Line 733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6" name="Line 734"/>
              <p:cNvSpPr>
                <a:spLocks noChangeShapeType="1"/>
              </p:cNvSpPr>
              <p:nvPr/>
            </p:nvSpPr>
            <p:spPr bwMode="auto">
              <a:xfrm flipV="1">
                <a:off x="34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7" name="Line 735"/>
              <p:cNvSpPr>
                <a:spLocks noChangeShapeType="1"/>
              </p:cNvSpPr>
              <p:nvPr/>
            </p:nvSpPr>
            <p:spPr bwMode="auto">
              <a:xfrm flipV="1">
                <a:off x="357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8" name="Line 736"/>
              <p:cNvSpPr>
                <a:spLocks noChangeShapeType="1"/>
              </p:cNvSpPr>
              <p:nvPr/>
            </p:nvSpPr>
            <p:spPr bwMode="auto">
              <a:xfrm flipV="1">
                <a:off x="36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9" name="Line 737"/>
              <p:cNvSpPr>
                <a:spLocks noChangeShapeType="1"/>
              </p:cNvSpPr>
              <p:nvPr/>
            </p:nvSpPr>
            <p:spPr bwMode="auto">
              <a:xfrm flipV="1">
                <a:off x="37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0" name="Line 738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1" name="Line 739"/>
              <p:cNvSpPr>
                <a:spLocks noChangeShapeType="1"/>
              </p:cNvSpPr>
              <p:nvPr/>
            </p:nvSpPr>
            <p:spPr bwMode="auto">
              <a:xfrm flipV="1">
                <a:off x="39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2" name="Line 740"/>
              <p:cNvSpPr>
                <a:spLocks noChangeShapeType="1"/>
              </p:cNvSpPr>
              <p:nvPr/>
            </p:nvSpPr>
            <p:spPr bwMode="auto">
              <a:xfrm flipV="1">
                <a:off x="40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3" name="Line 741"/>
              <p:cNvSpPr>
                <a:spLocks noChangeShapeType="1"/>
              </p:cNvSpPr>
              <p:nvPr/>
            </p:nvSpPr>
            <p:spPr bwMode="auto">
              <a:xfrm flipV="1">
                <a:off x="41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4" name="Line 742"/>
              <p:cNvSpPr>
                <a:spLocks noChangeShapeType="1"/>
              </p:cNvSpPr>
              <p:nvPr/>
            </p:nvSpPr>
            <p:spPr bwMode="auto">
              <a:xfrm flipV="1">
                <a:off x="42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5" name="Line 743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6" name="Line 744"/>
              <p:cNvSpPr>
                <a:spLocks noChangeShapeType="1"/>
              </p:cNvSpPr>
              <p:nvPr/>
            </p:nvSpPr>
            <p:spPr bwMode="auto">
              <a:xfrm flipV="1">
                <a:off x="44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7" name="Line 745"/>
              <p:cNvSpPr>
                <a:spLocks noChangeShapeType="1"/>
              </p:cNvSpPr>
              <p:nvPr/>
            </p:nvSpPr>
            <p:spPr bwMode="auto">
              <a:xfrm flipV="1">
                <a:off x="45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8" name="Line 746"/>
              <p:cNvSpPr>
                <a:spLocks noChangeShapeType="1"/>
              </p:cNvSpPr>
              <p:nvPr/>
            </p:nvSpPr>
            <p:spPr bwMode="auto">
              <a:xfrm flipV="1">
                <a:off x="46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9" name="Line 747"/>
              <p:cNvSpPr>
                <a:spLocks noChangeShapeType="1"/>
              </p:cNvSpPr>
              <p:nvPr/>
            </p:nvSpPr>
            <p:spPr bwMode="auto">
              <a:xfrm flipV="1">
                <a:off x="47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0" name="Line 748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1" name="Line 749"/>
              <p:cNvSpPr>
                <a:spLocks noChangeShapeType="1"/>
              </p:cNvSpPr>
              <p:nvPr/>
            </p:nvSpPr>
            <p:spPr bwMode="auto">
              <a:xfrm flipV="1">
                <a:off x="49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2" name="Line 750"/>
              <p:cNvSpPr>
                <a:spLocks noChangeShapeType="1"/>
              </p:cNvSpPr>
              <p:nvPr/>
            </p:nvSpPr>
            <p:spPr bwMode="auto">
              <a:xfrm flipV="1">
                <a:off x="50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3" name="Line 751"/>
              <p:cNvSpPr>
                <a:spLocks noChangeShapeType="1"/>
              </p:cNvSpPr>
              <p:nvPr/>
            </p:nvSpPr>
            <p:spPr bwMode="auto">
              <a:xfrm flipV="1">
                <a:off x="516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4" name="Line 752"/>
              <p:cNvSpPr>
                <a:spLocks noChangeShapeType="1"/>
              </p:cNvSpPr>
              <p:nvPr/>
            </p:nvSpPr>
            <p:spPr bwMode="auto">
              <a:xfrm flipV="1">
                <a:off x="52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5" name="Line 753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6" name="Line 754"/>
              <p:cNvSpPr>
                <a:spLocks noChangeShapeType="1"/>
              </p:cNvSpPr>
              <p:nvPr/>
            </p:nvSpPr>
            <p:spPr bwMode="auto">
              <a:xfrm flipV="1">
                <a:off x="54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7" name="Line 755"/>
              <p:cNvSpPr>
                <a:spLocks noChangeShapeType="1"/>
              </p:cNvSpPr>
              <p:nvPr/>
            </p:nvSpPr>
            <p:spPr bwMode="auto">
              <a:xfrm flipV="1">
                <a:off x="55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8" name="Line 756"/>
              <p:cNvSpPr>
                <a:spLocks noChangeShapeType="1"/>
              </p:cNvSpPr>
              <p:nvPr/>
            </p:nvSpPr>
            <p:spPr bwMode="auto">
              <a:xfrm flipV="1">
                <a:off x="56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9" name="Line 757"/>
              <p:cNvSpPr>
                <a:spLocks noChangeShapeType="1"/>
              </p:cNvSpPr>
              <p:nvPr/>
            </p:nvSpPr>
            <p:spPr bwMode="auto">
              <a:xfrm flipV="1">
                <a:off x="57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0" name="Line 758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1" name="Line 759"/>
              <p:cNvSpPr>
                <a:spLocks noChangeShapeType="1"/>
              </p:cNvSpPr>
              <p:nvPr/>
            </p:nvSpPr>
            <p:spPr bwMode="auto">
              <a:xfrm>
                <a:off x="-110" y="362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2" name="Line 760"/>
              <p:cNvSpPr>
                <a:spLocks noChangeShapeType="1"/>
              </p:cNvSpPr>
              <p:nvPr/>
            </p:nvSpPr>
            <p:spPr bwMode="auto">
              <a:xfrm>
                <a:off x="-110" y="35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3" name="Line 761"/>
              <p:cNvSpPr>
                <a:spLocks noChangeShapeType="1"/>
              </p:cNvSpPr>
              <p:nvPr/>
            </p:nvSpPr>
            <p:spPr bwMode="auto">
              <a:xfrm>
                <a:off x="-110" y="35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4" name="Line 762"/>
              <p:cNvSpPr>
                <a:spLocks noChangeShapeType="1"/>
              </p:cNvSpPr>
              <p:nvPr/>
            </p:nvSpPr>
            <p:spPr bwMode="auto">
              <a:xfrm>
                <a:off x="-110" y="34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5" name="Line 763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6" name="Line 764"/>
              <p:cNvSpPr>
                <a:spLocks noChangeShapeType="1"/>
              </p:cNvSpPr>
              <p:nvPr/>
            </p:nvSpPr>
            <p:spPr bwMode="auto">
              <a:xfrm>
                <a:off x="-110" y="33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7" name="Line 765"/>
              <p:cNvSpPr>
                <a:spLocks noChangeShapeType="1"/>
              </p:cNvSpPr>
              <p:nvPr/>
            </p:nvSpPr>
            <p:spPr bwMode="auto">
              <a:xfrm>
                <a:off x="-110" y="33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8" name="Line 766"/>
              <p:cNvSpPr>
                <a:spLocks noChangeShapeType="1"/>
              </p:cNvSpPr>
              <p:nvPr/>
            </p:nvSpPr>
            <p:spPr bwMode="auto">
              <a:xfrm>
                <a:off x="-110" y="32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9" name="Line 767"/>
              <p:cNvSpPr>
                <a:spLocks noChangeShapeType="1"/>
              </p:cNvSpPr>
              <p:nvPr/>
            </p:nvSpPr>
            <p:spPr bwMode="auto">
              <a:xfrm>
                <a:off x="-110" y="32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0" name="Line 768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1" name="Line 769"/>
              <p:cNvSpPr>
                <a:spLocks noChangeShapeType="1"/>
              </p:cNvSpPr>
              <p:nvPr/>
            </p:nvSpPr>
            <p:spPr bwMode="auto">
              <a:xfrm>
                <a:off x="-110" y="31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2" name="Line 770"/>
              <p:cNvSpPr>
                <a:spLocks noChangeShapeType="1"/>
              </p:cNvSpPr>
              <p:nvPr/>
            </p:nvSpPr>
            <p:spPr bwMode="auto">
              <a:xfrm>
                <a:off x="-110" y="30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3" name="Line 771"/>
              <p:cNvSpPr>
                <a:spLocks noChangeShapeType="1"/>
              </p:cNvSpPr>
              <p:nvPr/>
            </p:nvSpPr>
            <p:spPr bwMode="auto">
              <a:xfrm>
                <a:off x="-110" y="30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4" name="Line 772"/>
              <p:cNvSpPr>
                <a:spLocks noChangeShapeType="1"/>
              </p:cNvSpPr>
              <p:nvPr/>
            </p:nvSpPr>
            <p:spPr bwMode="auto">
              <a:xfrm>
                <a:off x="-110" y="29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5" name="Line 773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6" name="Line 774"/>
              <p:cNvSpPr>
                <a:spLocks noChangeShapeType="1"/>
              </p:cNvSpPr>
              <p:nvPr/>
            </p:nvSpPr>
            <p:spPr bwMode="auto">
              <a:xfrm>
                <a:off x="-110" y="28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7" name="Line 775"/>
              <p:cNvSpPr>
                <a:spLocks noChangeShapeType="1"/>
              </p:cNvSpPr>
              <p:nvPr/>
            </p:nvSpPr>
            <p:spPr bwMode="auto">
              <a:xfrm>
                <a:off x="-110" y="28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8" name="Line 776"/>
              <p:cNvSpPr>
                <a:spLocks noChangeShapeType="1"/>
              </p:cNvSpPr>
              <p:nvPr/>
            </p:nvSpPr>
            <p:spPr bwMode="auto">
              <a:xfrm>
                <a:off x="-110" y="27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9" name="Line 777"/>
              <p:cNvSpPr>
                <a:spLocks noChangeShapeType="1"/>
              </p:cNvSpPr>
              <p:nvPr/>
            </p:nvSpPr>
            <p:spPr bwMode="auto">
              <a:xfrm>
                <a:off x="-110" y="27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0" name="Line 778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1" name="Line 779"/>
              <p:cNvSpPr>
                <a:spLocks noChangeShapeType="1"/>
              </p:cNvSpPr>
              <p:nvPr/>
            </p:nvSpPr>
            <p:spPr bwMode="auto">
              <a:xfrm>
                <a:off x="-110" y="26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2" name="Line 780"/>
              <p:cNvSpPr>
                <a:spLocks noChangeShapeType="1"/>
              </p:cNvSpPr>
              <p:nvPr/>
            </p:nvSpPr>
            <p:spPr bwMode="auto">
              <a:xfrm>
                <a:off x="-110" y="25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3" name="Line 781"/>
              <p:cNvSpPr>
                <a:spLocks noChangeShapeType="1"/>
              </p:cNvSpPr>
              <p:nvPr/>
            </p:nvSpPr>
            <p:spPr bwMode="auto">
              <a:xfrm>
                <a:off x="-110" y="25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4" name="Line 782"/>
              <p:cNvSpPr>
                <a:spLocks noChangeShapeType="1"/>
              </p:cNvSpPr>
              <p:nvPr/>
            </p:nvSpPr>
            <p:spPr bwMode="auto">
              <a:xfrm>
                <a:off x="-110" y="24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5" name="Line 783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6" name="Line 784"/>
              <p:cNvSpPr>
                <a:spLocks noChangeShapeType="1"/>
              </p:cNvSpPr>
              <p:nvPr/>
            </p:nvSpPr>
            <p:spPr bwMode="auto">
              <a:xfrm>
                <a:off x="-110" y="23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7" name="Line 785"/>
              <p:cNvSpPr>
                <a:spLocks noChangeShapeType="1"/>
              </p:cNvSpPr>
              <p:nvPr/>
            </p:nvSpPr>
            <p:spPr bwMode="auto">
              <a:xfrm>
                <a:off x="-110" y="23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8" name="Line 786"/>
              <p:cNvSpPr>
                <a:spLocks noChangeShapeType="1"/>
              </p:cNvSpPr>
              <p:nvPr/>
            </p:nvSpPr>
            <p:spPr bwMode="auto">
              <a:xfrm>
                <a:off x="-110" y="22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9" name="Line 787"/>
              <p:cNvSpPr>
                <a:spLocks noChangeShapeType="1"/>
              </p:cNvSpPr>
              <p:nvPr/>
            </p:nvSpPr>
            <p:spPr bwMode="auto">
              <a:xfrm>
                <a:off x="-110" y="22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0" name="Line 788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1" name="Line 789"/>
              <p:cNvSpPr>
                <a:spLocks noChangeShapeType="1"/>
              </p:cNvSpPr>
              <p:nvPr/>
            </p:nvSpPr>
            <p:spPr bwMode="auto">
              <a:xfrm>
                <a:off x="-110" y="21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2" name="Line 790"/>
              <p:cNvSpPr>
                <a:spLocks noChangeShapeType="1"/>
              </p:cNvSpPr>
              <p:nvPr/>
            </p:nvSpPr>
            <p:spPr bwMode="auto">
              <a:xfrm>
                <a:off x="-110" y="20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3" name="Line 791"/>
              <p:cNvSpPr>
                <a:spLocks noChangeShapeType="1"/>
              </p:cNvSpPr>
              <p:nvPr/>
            </p:nvSpPr>
            <p:spPr bwMode="auto">
              <a:xfrm>
                <a:off x="-110" y="20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4" name="Line 792"/>
              <p:cNvSpPr>
                <a:spLocks noChangeShapeType="1"/>
              </p:cNvSpPr>
              <p:nvPr/>
            </p:nvSpPr>
            <p:spPr bwMode="auto">
              <a:xfrm>
                <a:off x="-110" y="19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5" name="Line 793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6" name="Line 794"/>
              <p:cNvSpPr>
                <a:spLocks noChangeShapeType="1"/>
              </p:cNvSpPr>
              <p:nvPr/>
            </p:nvSpPr>
            <p:spPr bwMode="auto">
              <a:xfrm>
                <a:off x="-110" y="18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7" name="Line 795"/>
              <p:cNvSpPr>
                <a:spLocks noChangeShapeType="1"/>
              </p:cNvSpPr>
              <p:nvPr/>
            </p:nvSpPr>
            <p:spPr bwMode="auto">
              <a:xfrm>
                <a:off x="-110" y="18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8" name="Line 796"/>
              <p:cNvSpPr>
                <a:spLocks noChangeShapeType="1"/>
              </p:cNvSpPr>
              <p:nvPr/>
            </p:nvSpPr>
            <p:spPr bwMode="auto">
              <a:xfrm>
                <a:off x="-110" y="17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9" name="Line 797"/>
              <p:cNvSpPr>
                <a:spLocks noChangeShapeType="1"/>
              </p:cNvSpPr>
              <p:nvPr/>
            </p:nvSpPr>
            <p:spPr bwMode="auto">
              <a:xfrm>
                <a:off x="-110" y="17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0" name="Line 798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1" name="Line 799"/>
              <p:cNvSpPr>
                <a:spLocks noChangeShapeType="1"/>
              </p:cNvSpPr>
              <p:nvPr/>
            </p:nvSpPr>
            <p:spPr bwMode="auto">
              <a:xfrm>
                <a:off x="-110" y="16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2" name="Line 800"/>
              <p:cNvSpPr>
                <a:spLocks noChangeShapeType="1"/>
              </p:cNvSpPr>
              <p:nvPr/>
            </p:nvSpPr>
            <p:spPr bwMode="auto">
              <a:xfrm>
                <a:off x="-110" y="15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3" name="Line 801"/>
              <p:cNvSpPr>
                <a:spLocks noChangeShapeType="1"/>
              </p:cNvSpPr>
              <p:nvPr/>
            </p:nvSpPr>
            <p:spPr bwMode="auto">
              <a:xfrm>
                <a:off x="-110" y="15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4" name="Line 802"/>
              <p:cNvSpPr>
                <a:spLocks noChangeShapeType="1"/>
              </p:cNvSpPr>
              <p:nvPr/>
            </p:nvSpPr>
            <p:spPr bwMode="auto">
              <a:xfrm>
                <a:off x="-110" y="14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5" name="Line 803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6" name="Line 804"/>
              <p:cNvSpPr>
                <a:spLocks noChangeShapeType="1"/>
              </p:cNvSpPr>
              <p:nvPr/>
            </p:nvSpPr>
            <p:spPr bwMode="auto">
              <a:xfrm>
                <a:off x="-110" y="13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7" name="Line 805"/>
              <p:cNvSpPr>
                <a:spLocks noChangeShapeType="1"/>
              </p:cNvSpPr>
              <p:nvPr/>
            </p:nvSpPr>
            <p:spPr bwMode="auto">
              <a:xfrm>
                <a:off x="-110" y="13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8" name="Line 806"/>
              <p:cNvSpPr>
                <a:spLocks noChangeShapeType="1"/>
              </p:cNvSpPr>
              <p:nvPr/>
            </p:nvSpPr>
            <p:spPr bwMode="auto">
              <a:xfrm>
                <a:off x="-110" y="12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9" name="Line 807"/>
              <p:cNvSpPr>
                <a:spLocks noChangeShapeType="1"/>
              </p:cNvSpPr>
              <p:nvPr/>
            </p:nvSpPr>
            <p:spPr bwMode="auto">
              <a:xfrm>
                <a:off x="-110" y="12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0" name="Line 808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1" name="Line 809"/>
              <p:cNvSpPr>
                <a:spLocks noChangeShapeType="1"/>
              </p:cNvSpPr>
              <p:nvPr/>
            </p:nvSpPr>
            <p:spPr bwMode="auto">
              <a:xfrm>
                <a:off x="-110" y="11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2" name="Line 810"/>
              <p:cNvSpPr>
                <a:spLocks noChangeShapeType="1"/>
              </p:cNvSpPr>
              <p:nvPr/>
            </p:nvSpPr>
            <p:spPr bwMode="auto">
              <a:xfrm>
                <a:off x="-110" y="10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3" name="Line 811"/>
              <p:cNvSpPr>
                <a:spLocks noChangeShapeType="1"/>
              </p:cNvSpPr>
              <p:nvPr/>
            </p:nvSpPr>
            <p:spPr bwMode="auto">
              <a:xfrm>
                <a:off x="-110" y="10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4" name="Line 812"/>
              <p:cNvSpPr>
                <a:spLocks noChangeShapeType="1"/>
              </p:cNvSpPr>
              <p:nvPr/>
            </p:nvSpPr>
            <p:spPr bwMode="auto">
              <a:xfrm>
                <a:off x="-110" y="9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5" name="Line 813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6" name="Line 814"/>
              <p:cNvSpPr>
                <a:spLocks noChangeShapeType="1"/>
              </p:cNvSpPr>
              <p:nvPr/>
            </p:nvSpPr>
            <p:spPr bwMode="auto">
              <a:xfrm>
                <a:off x="-110" y="8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7" name="Line 815"/>
              <p:cNvSpPr>
                <a:spLocks noChangeShapeType="1"/>
              </p:cNvSpPr>
              <p:nvPr/>
            </p:nvSpPr>
            <p:spPr bwMode="auto">
              <a:xfrm>
                <a:off x="-110" y="8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8" name="Line 816"/>
              <p:cNvSpPr>
                <a:spLocks noChangeShapeType="1"/>
              </p:cNvSpPr>
              <p:nvPr/>
            </p:nvSpPr>
            <p:spPr bwMode="auto">
              <a:xfrm>
                <a:off x="-110" y="7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9" name="Line 817"/>
              <p:cNvSpPr>
                <a:spLocks noChangeShapeType="1"/>
              </p:cNvSpPr>
              <p:nvPr/>
            </p:nvSpPr>
            <p:spPr bwMode="auto">
              <a:xfrm>
                <a:off x="-110" y="73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0" name="Line 81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1" name="Line 819"/>
              <p:cNvSpPr>
                <a:spLocks noChangeShapeType="1"/>
              </p:cNvSpPr>
              <p:nvPr/>
            </p:nvSpPr>
            <p:spPr bwMode="auto">
              <a:xfrm flipV="1">
                <a:off x="-110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2" name="Line 820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3" name="Line 821"/>
              <p:cNvSpPr>
                <a:spLocks noChangeShapeType="1"/>
              </p:cNvSpPr>
              <p:nvPr/>
            </p:nvSpPr>
            <p:spPr bwMode="auto">
              <a:xfrm flipV="1">
                <a:off x="388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4" name="Line 822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5" name="Line 823"/>
              <p:cNvSpPr>
                <a:spLocks noChangeShapeType="1"/>
              </p:cNvSpPr>
              <p:nvPr/>
            </p:nvSpPr>
            <p:spPr bwMode="auto">
              <a:xfrm flipV="1">
                <a:off x="88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6" name="Line 824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7" name="Line 825"/>
              <p:cNvSpPr>
                <a:spLocks noChangeShapeType="1"/>
              </p:cNvSpPr>
              <p:nvPr/>
            </p:nvSpPr>
            <p:spPr bwMode="auto">
              <a:xfrm flipV="1">
                <a:off x="138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8" name="Line 826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9" name="Line 827"/>
              <p:cNvSpPr>
                <a:spLocks noChangeShapeType="1"/>
              </p:cNvSpPr>
              <p:nvPr/>
            </p:nvSpPr>
            <p:spPr bwMode="auto">
              <a:xfrm flipV="1">
                <a:off x="1882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0" name="Line 828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1" name="Line 829"/>
              <p:cNvSpPr>
                <a:spLocks noChangeShapeType="1"/>
              </p:cNvSpPr>
              <p:nvPr/>
            </p:nvSpPr>
            <p:spPr bwMode="auto">
              <a:xfrm flipV="1">
                <a:off x="237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2" name="Line 830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3" name="Line 831"/>
              <p:cNvSpPr>
                <a:spLocks noChangeShapeType="1"/>
              </p:cNvSpPr>
              <p:nvPr/>
            </p:nvSpPr>
            <p:spPr bwMode="auto">
              <a:xfrm flipV="1">
                <a:off x="3375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4" name="Line 832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5" name="Line 833"/>
              <p:cNvSpPr>
                <a:spLocks noChangeShapeType="1"/>
              </p:cNvSpPr>
              <p:nvPr/>
            </p:nvSpPr>
            <p:spPr bwMode="auto">
              <a:xfrm flipV="1">
                <a:off x="3873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6" name="Line 834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7" name="Line 835"/>
              <p:cNvSpPr>
                <a:spLocks noChangeShapeType="1"/>
              </p:cNvSpPr>
              <p:nvPr/>
            </p:nvSpPr>
            <p:spPr bwMode="auto">
              <a:xfrm flipV="1">
                <a:off x="4371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8" name="Line 836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9" name="Line 837"/>
              <p:cNvSpPr>
                <a:spLocks noChangeShapeType="1"/>
              </p:cNvSpPr>
              <p:nvPr/>
            </p:nvSpPr>
            <p:spPr bwMode="auto">
              <a:xfrm flipV="1">
                <a:off x="486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0" name="Line 838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1" name="Line 839"/>
              <p:cNvSpPr>
                <a:spLocks noChangeShapeType="1"/>
              </p:cNvSpPr>
              <p:nvPr/>
            </p:nvSpPr>
            <p:spPr bwMode="auto">
              <a:xfrm flipV="1">
                <a:off x="536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2" name="Line 840"/>
              <p:cNvSpPr>
                <a:spLocks noChangeShapeType="1"/>
              </p:cNvSpPr>
              <p:nvPr/>
            </p:nvSpPr>
            <p:spPr bwMode="auto">
              <a:xfrm flipV="1">
                <a:off x="58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3" name="Line 841"/>
              <p:cNvSpPr>
                <a:spLocks noChangeShapeType="1"/>
              </p:cNvSpPr>
              <p:nvPr/>
            </p:nvSpPr>
            <p:spPr bwMode="auto">
              <a:xfrm flipV="1">
                <a:off x="586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4" name="Line 842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5" name="Line 843"/>
              <p:cNvSpPr>
                <a:spLocks noChangeShapeType="1"/>
              </p:cNvSpPr>
              <p:nvPr/>
            </p:nvSpPr>
            <p:spPr bwMode="auto">
              <a:xfrm>
                <a:off x="2857" y="367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6" name="Line 844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7" name="Line 845"/>
              <p:cNvSpPr>
                <a:spLocks noChangeShapeType="1"/>
              </p:cNvSpPr>
              <p:nvPr/>
            </p:nvSpPr>
            <p:spPr bwMode="auto">
              <a:xfrm>
                <a:off x="2857" y="342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8" name="Line 846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9" name="Line 847"/>
              <p:cNvSpPr>
                <a:spLocks noChangeShapeType="1"/>
              </p:cNvSpPr>
              <p:nvPr/>
            </p:nvSpPr>
            <p:spPr bwMode="auto">
              <a:xfrm>
                <a:off x="2857" y="317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0" name="Line 848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1" name="Line 849"/>
              <p:cNvSpPr>
                <a:spLocks noChangeShapeType="1"/>
              </p:cNvSpPr>
              <p:nvPr/>
            </p:nvSpPr>
            <p:spPr bwMode="auto">
              <a:xfrm>
                <a:off x="2857" y="2926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2" name="Line 850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3" name="Line 851"/>
              <p:cNvSpPr>
                <a:spLocks noChangeShapeType="1"/>
              </p:cNvSpPr>
              <p:nvPr/>
            </p:nvSpPr>
            <p:spPr bwMode="auto">
              <a:xfrm>
                <a:off x="2857" y="2677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4" name="Line 852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5" name="Line 853"/>
              <p:cNvSpPr>
                <a:spLocks noChangeShapeType="1"/>
              </p:cNvSpPr>
              <p:nvPr/>
            </p:nvSpPr>
            <p:spPr bwMode="auto">
              <a:xfrm>
                <a:off x="2857" y="2428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6" name="Line 854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7" name="Line 855"/>
              <p:cNvSpPr>
                <a:spLocks noChangeShapeType="1"/>
              </p:cNvSpPr>
              <p:nvPr/>
            </p:nvSpPr>
            <p:spPr bwMode="auto">
              <a:xfrm>
                <a:off x="2857" y="1930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8" name="Line 856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9" name="Line 857"/>
              <p:cNvSpPr>
                <a:spLocks noChangeShapeType="1"/>
              </p:cNvSpPr>
              <p:nvPr/>
            </p:nvSpPr>
            <p:spPr bwMode="auto">
              <a:xfrm>
                <a:off x="2857" y="1681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0" name="Line 858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1" name="Line 859"/>
              <p:cNvSpPr>
                <a:spLocks noChangeShapeType="1"/>
              </p:cNvSpPr>
              <p:nvPr/>
            </p:nvSpPr>
            <p:spPr bwMode="auto">
              <a:xfrm>
                <a:off x="2857" y="1432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2" name="Line 860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3" name="Line 861"/>
              <p:cNvSpPr>
                <a:spLocks noChangeShapeType="1"/>
              </p:cNvSpPr>
              <p:nvPr/>
            </p:nvSpPr>
            <p:spPr bwMode="auto">
              <a:xfrm>
                <a:off x="2857" y="118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4" name="Line 862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5" name="Line 863"/>
              <p:cNvSpPr>
                <a:spLocks noChangeShapeType="1"/>
              </p:cNvSpPr>
              <p:nvPr/>
            </p:nvSpPr>
            <p:spPr bwMode="auto">
              <a:xfrm>
                <a:off x="2857" y="93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6" name="Line 864"/>
              <p:cNvSpPr>
                <a:spLocks noChangeShapeType="1"/>
              </p:cNvSpPr>
              <p:nvPr/>
            </p:nvSpPr>
            <p:spPr bwMode="auto">
              <a:xfrm>
                <a:off x="-110" y="68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7" name="Line 865"/>
              <p:cNvSpPr>
                <a:spLocks noChangeShapeType="1"/>
              </p:cNvSpPr>
              <p:nvPr/>
            </p:nvSpPr>
            <p:spPr bwMode="auto">
              <a:xfrm>
                <a:off x="2857" y="68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8" name="Line 866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9" name="Freeform 867"/>
              <p:cNvSpPr>
                <a:spLocks/>
              </p:cNvSpPr>
              <p:nvPr/>
            </p:nvSpPr>
            <p:spPr bwMode="auto">
              <a:xfrm>
                <a:off x="5864" y="2161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0" y="0"/>
                  </a:cxn>
                  <a:cxn ang="0">
                    <a:pos x="36" y="18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0" y="0"/>
                    </a:lnTo>
                    <a:lnTo>
                      <a:pt x="36" y="18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0" name="Line 86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1" name="Freeform 869"/>
              <p:cNvSpPr>
                <a:spLocks/>
              </p:cNvSpPr>
              <p:nvPr/>
            </p:nvSpPr>
            <p:spPr bwMode="auto">
              <a:xfrm>
                <a:off x="2859" y="649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36" y="36"/>
                  </a:cxn>
                  <a:cxn ang="0">
                    <a:pos x="18" y="0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36" y="36"/>
                    </a:lnTo>
                    <a:lnTo>
                      <a:pt x="18" y="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3" name="Line 871"/>
              <p:cNvSpPr>
                <a:spLocks noChangeShapeType="1"/>
              </p:cNvSpPr>
              <p:nvPr/>
            </p:nvSpPr>
            <p:spPr bwMode="auto">
              <a:xfrm flipV="1">
                <a:off x="-110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4" name="Rectangle 872"/>
              <p:cNvSpPr>
                <a:spLocks noChangeArrowheads="1"/>
              </p:cNvSpPr>
              <p:nvPr/>
            </p:nvSpPr>
            <p:spPr bwMode="auto">
              <a:xfrm>
                <a:off x="-173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5" name="Line 873"/>
              <p:cNvSpPr>
                <a:spLocks noChangeShapeType="1"/>
              </p:cNvSpPr>
              <p:nvPr/>
            </p:nvSpPr>
            <p:spPr bwMode="auto">
              <a:xfrm flipV="1">
                <a:off x="388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6" name="Rectangle 874"/>
              <p:cNvSpPr>
                <a:spLocks noChangeArrowheads="1"/>
              </p:cNvSpPr>
              <p:nvPr/>
            </p:nvSpPr>
            <p:spPr bwMode="auto">
              <a:xfrm>
                <a:off x="326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7" name="Line 875"/>
              <p:cNvSpPr>
                <a:spLocks noChangeShapeType="1"/>
              </p:cNvSpPr>
              <p:nvPr/>
            </p:nvSpPr>
            <p:spPr bwMode="auto">
              <a:xfrm flipV="1">
                <a:off x="88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8" name="Rectangle 876"/>
              <p:cNvSpPr>
                <a:spLocks noChangeArrowheads="1"/>
              </p:cNvSpPr>
              <p:nvPr/>
            </p:nvSpPr>
            <p:spPr bwMode="auto">
              <a:xfrm>
                <a:off x="824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9" name="Line 877"/>
              <p:cNvSpPr>
                <a:spLocks noChangeShapeType="1"/>
              </p:cNvSpPr>
              <p:nvPr/>
            </p:nvSpPr>
            <p:spPr bwMode="auto">
              <a:xfrm flipV="1">
                <a:off x="138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0" name="Rectangle 878"/>
              <p:cNvSpPr>
                <a:spLocks noChangeArrowheads="1"/>
              </p:cNvSpPr>
              <p:nvPr/>
            </p:nvSpPr>
            <p:spPr bwMode="auto">
              <a:xfrm>
                <a:off x="1322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1" name="Line 879"/>
              <p:cNvSpPr>
                <a:spLocks noChangeShapeType="1"/>
              </p:cNvSpPr>
              <p:nvPr/>
            </p:nvSpPr>
            <p:spPr bwMode="auto">
              <a:xfrm flipV="1">
                <a:off x="1882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2" name="Rectangle 880"/>
              <p:cNvSpPr>
                <a:spLocks noChangeArrowheads="1"/>
              </p:cNvSpPr>
              <p:nvPr/>
            </p:nvSpPr>
            <p:spPr bwMode="auto">
              <a:xfrm>
                <a:off x="1820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3" name="Line 881"/>
              <p:cNvSpPr>
                <a:spLocks noChangeShapeType="1"/>
              </p:cNvSpPr>
              <p:nvPr/>
            </p:nvSpPr>
            <p:spPr bwMode="auto">
              <a:xfrm flipV="1">
                <a:off x="237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4" name="Rectangle 882"/>
              <p:cNvSpPr>
                <a:spLocks noChangeArrowheads="1"/>
              </p:cNvSpPr>
              <p:nvPr/>
            </p:nvSpPr>
            <p:spPr bwMode="auto">
              <a:xfrm>
                <a:off x="2319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5" name="Line 883"/>
              <p:cNvSpPr>
                <a:spLocks noChangeShapeType="1"/>
              </p:cNvSpPr>
              <p:nvPr/>
            </p:nvSpPr>
            <p:spPr bwMode="auto">
              <a:xfrm flipV="1">
                <a:off x="3375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6" name="Rectangle 884"/>
              <p:cNvSpPr>
                <a:spLocks noChangeArrowheads="1"/>
              </p:cNvSpPr>
              <p:nvPr/>
            </p:nvSpPr>
            <p:spPr bwMode="auto">
              <a:xfrm>
                <a:off x="3338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7" name="Line 885"/>
              <p:cNvSpPr>
                <a:spLocks noChangeShapeType="1"/>
              </p:cNvSpPr>
              <p:nvPr/>
            </p:nvSpPr>
            <p:spPr bwMode="auto">
              <a:xfrm flipV="1">
                <a:off x="3873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8" name="Rectangle 886"/>
              <p:cNvSpPr>
                <a:spLocks noChangeArrowheads="1"/>
              </p:cNvSpPr>
              <p:nvPr/>
            </p:nvSpPr>
            <p:spPr bwMode="auto">
              <a:xfrm>
                <a:off x="3836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9" name="Line 887"/>
              <p:cNvSpPr>
                <a:spLocks noChangeShapeType="1"/>
              </p:cNvSpPr>
              <p:nvPr/>
            </p:nvSpPr>
            <p:spPr bwMode="auto">
              <a:xfrm flipV="1">
                <a:off x="4371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0" name="Rectangle 888"/>
              <p:cNvSpPr>
                <a:spLocks noChangeArrowheads="1"/>
              </p:cNvSpPr>
              <p:nvPr/>
            </p:nvSpPr>
            <p:spPr bwMode="auto">
              <a:xfrm>
                <a:off x="4335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1" name="Line 889"/>
              <p:cNvSpPr>
                <a:spLocks noChangeShapeType="1"/>
              </p:cNvSpPr>
              <p:nvPr/>
            </p:nvSpPr>
            <p:spPr bwMode="auto">
              <a:xfrm flipV="1">
                <a:off x="486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2" name="Rectangle 890"/>
              <p:cNvSpPr>
                <a:spLocks noChangeArrowheads="1"/>
              </p:cNvSpPr>
              <p:nvPr/>
            </p:nvSpPr>
            <p:spPr bwMode="auto">
              <a:xfrm>
                <a:off x="4833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3" name="Line 891"/>
              <p:cNvSpPr>
                <a:spLocks noChangeShapeType="1"/>
              </p:cNvSpPr>
              <p:nvPr/>
            </p:nvSpPr>
            <p:spPr bwMode="auto">
              <a:xfrm flipV="1">
                <a:off x="536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4" name="Rectangle 892"/>
              <p:cNvSpPr>
                <a:spLocks noChangeArrowheads="1"/>
              </p:cNvSpPr>
              <p:nvPr/>
            </p:nvSpPr>
            <p:spPr bwMode="auto">
              <a:xfrm>
                <a:off x="5331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5" name="Line 893"/>
              <p:cNvSpPr>
                <a:spLocks noChangeShapeType="1"/>
              </p:cNvSpPr>
              <p:nvPr/>
            </p:nvSpPr>
            <p:spPr bwMode="auto">
              <a:xfrm flipV="1">
                <a:off x="586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6" name="Rectangle 894"/>
              <p:cNvSpPr>
                <a:spLocks noChangeArrowheads="1"/>
              </p:cNvSpPr>
              <p:nvPr/>
            </p:nvSpPr>
            <p:spPr bwMode="auto">
              <a:xfrm>
                <a:off x="5829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7" name="Line 895"/>
              <p:cNvSpPr>
                <a:spLocks noChangeShapeType="1"/>
              </p:cNvSpPr>
              <p:nvPr/>
            </p:nvSpPr>
            <p:spPr bwMode="auto">
              <a:xfrm>
                <a:off x="2848" y="367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8" name="Rectangle 896"/>
              <p:cNvSpPr>
                <a:spLocks noChangeArrowheads="1"/>
              </p:cNvSpPr>
              <p:nvPr/>
            </p:nvSpPr>
            <p:spPr bwMode="auto">
              <a:xfrm>
                <a:off x="2700" y="3639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810" name="Line 898"/>
            <p:cNvSpPr>
              <a:spLocks noChangeShapeType="1"/>
            </p:cNvSpPr>
            <p:nvPr/>
          </p:nvSpPr>
          <p:spPr bwMode="auto">
            <a:xfrm>
              <a:off x="2848" y="342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1" name="Rectangle 899"/>
            <p:cNvSpPr>
              <a:spLocks noChangeArrowheads="1"/>
            </p:cNvSpPr>
            <p:nvPr/>
          </p:nvSpPr>
          <p:spPr bwMode="auto">
            <a:xfrm>
              <a:off x="2700" y="3390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2" name="Line 900"/>
            <p:cNvSpPr>
              <a:spLocks noChangeShapeType="1"/>
            </p:cNvSpPr>
            <p:nvPr/>
          </p:nvSpPr>
          <p:spPr bwMode="auto">
            <a:xfrm>
              <a:off x="2848" y="317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3" name="Rectangle 901"/>
            <p:cNvSpPr>
              <a:spLocks noChangeArrowheads="1"/>
            </p:cNvSpPr>
            <p:nvPr/>
          </p:nvSpPr>
          <p:spPr bwMode="auto">
            <a:xfrm>
              <a:off x="2700" y="3141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4" name="Line 902"/>
            <p:cNvSpPr>
              <a:spLocks noChangeShapeType="1"/>
            </p:cNvSpPr>
            <p:nvPr/>
          </p:nvSpPr>
          <p:spPr bwMode="auto">
            <a:xfrm>
              <a:off x="2848" y="2926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5" name="Rectangle 903"/>
            <p:cNvSpPr>
              <a:spLocks noChangeArrowheads="1"/>
            </p:cNvSpPr>
            <p:nvPr/>
          </p:nvSpPr>
          <p:spPr bwMode="auto">
            <a:xfrm>
              <a:off x="2700" y="2892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6" name="Line 904"/>
            <p:cNvSpPr>
              <a:spLocks noChangeShapeType="1"/>
            </p:cNvSpPr>
            <p:nvPr/>
          </p:nvSpPr>
          <p:spPr bwMode="auto">
            <a:xfrm>
              <a:off x="2848" y="2677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7" name="Rectangle 905"/>
            <p:cNvSpPr>
              <a:spLocks noChangeArrowheads="1"/>
            </p:cNvSpPr>
            <p:nvPr/>
          </p:nvSpPr>
          <p:spPr bwMode="auto">
            <a:xfrm>
              <a:off x="2700" y="2643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8" name="Line 906"/>
            <p:cNvSpPr>
              <a:spLocks noChangeShapeType="1"/>
            </p:cNvSpPr>
            <p:nvPr/>
          </p:nvSpPr>
          <p:spPr bwMode="auto">
            <a:xfrm>
              <a:off x="2848" y="2428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9" name="Rectangle 907"/>
            <p:cNvSpPr>
              <a:spLocks noChangeArrowheads="1"/>
            </p:cNvSpPr>
            <p:nvPr/>
          </p:nvSpPr>
          <p:spPr bwMode="auto">
            <a:xfrm>
              <a:off x="2700" y="2395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0" name="Line 908"/>
            <p:cNvSpPr>
              <a:spLocks noChangeShapeType="1"/>
            </p:cNvSpPr>
            <p:nvPr/>
          </p:nvSpPr>
          <p:spPr bwMode="auto">
            <a:xfrm>
              <a:off x="2848" y="1930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1" name="Rectangle 909"/>
            <p:cNvSpPr>
              <a:spLocks noChangeArrowheads="1"/>
            </p:cNvSpPr>
            <p:nvPr/>
          </p:nvSpPr>
          <p:spPr bwMode="auto">
            <a:xfrm>
              <a:off x="2745" y="1897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2" name="Line 910"/>
            <p:cNvSpPr>
              <a:spLocks noChangeShapeType="1"/>
            </p:cNvSpPr>
            <p:nvPr/>
          </p:nvSpPr>
          <p:spPr bwMode="auto">
            <a:xfrm>
              <a:off x="2848" y="1681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3" name="Rectangle 911"/>
            <p:cNvSpPr>
              <a:spLocks noChangeArrowheads="1"/>
            </p:cNvSpPr>
            <p:nvPr/>
          </p:nvSpPr>
          <p:spPr bwMode="auto">
            <a:xfrm>
              <a:off x="2745" y="1648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4" name="Line 912"/>
            <p:cNvSpPr>
              <a:spLocks noChangeShapeType="1"/>
            </p:cNvSpPr>
            <p:nvPr/>
          </p:nvSpPr>
          <p:spPr bwMode="auto">
            <a:xfrm>
              <a:off x="2848" y="1432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5" name="Rectangle 913"/>
            <p:cNvSpPr>
              <a:spLocks noChangeArrowheads="1"/>
            </p:cNvSpPr>
            <p:nvPr/>
          </p:nvSpPr>
          <p:spPr bwMode="auto">
            <a:xfrm>
              <a:off x="2745" y="1399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6" name="Line 914"/>
            <p:cNvSpPr>
              <a:spLocks noChangeShapeType="1"/>
            </p:cNvSpPr>
            <p:nvPr/>
          </p:nvSpPr>
          <p:spPr bwMode="auto">
            <a:xfrm>
              <a:off x="2848" y="1183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7" name="Rectangle 915"/>
            <p:cNvSpPr>
              <a:spLocks noChangeArrowheads="1"/>
            </p:cNvSpPr>
            <p:nvPr/>
          </p:nvSpPr>
          <p:spPr bwMode="auto">
            <a:xfrm>
              <a:off x="2745" y="1150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8" name="Line 916"/>
            <p:cNvSpPr>
              <a:spLocks noChangeShapeType="1"/>
            </p:cNvSpPr>
            <p:nvPr/>
          </p:nvSpPr>
          <p:spPr bwMode="auto">
            <a:xfrm>
              <a:off x="2848" y="93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9" name="Rectangle 917"/>
            <p:cNvSpPr>
              <a:spLocks noChangeArrowheads="1"/>
            </p:cNvSpPr>
            <p:nvPr/>
          </p:nvSpPr>
          <p:spPr bwMode="auto">
            <a:xfrm>
              <a:off x="2745" y="901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0" name="Line 918"/>
            <p:cNvSpPr>
              <a:spLocks noChangeShapeType="1"/>
            </p:cNvSpPr>
            <p:nvPr/>
          </p:nvSpPr>
          <p:spPr bwMode="auto">
            <a:xfrm>
              <a:off x="2848" y="68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31" name="Rectangle 919"/>
            <p:cNvSpPr>
              <a:spLocks noChangeArrowheads="1"/>
            </p:cNvSpPr>
            <p:nvPr/>
          </p:nvSpPr>
          <p:spPr bwMode="auto">
            <a:xfrm>
              <a:off x="2745" y="653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2" name="Rectangle 920"/>
            <p:cNvSpPr>
              <a:spLocks noChangeArrowheads="1"/>
            </p:cNvSpPr>
            <p:nvPr/>
          </p:nvSpPr>
          <p:spPr bwMode="auto">
            <a:xfrm>
              <a:off x="5795" y="2047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3" name="Rectangle 921"/>
            <p:cNvSpPr>
              <a:spLocks noChangeArrowheads="1"/>
            </p:cNvSpPr>
            <p:nvPr/>
          </p:nvSpPr>
          <p:spPr bwMode="auto">
            <a:xfrm>
              <a:off x="2936" y="653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9" name="Freeform 922"/>
          <p:cNvSpPr>
            <a:spLocks/>
          </p:cNvSpPr>
          <p:nvPr/>
        </p:nvSpPr>
        <p:spPr bwMode="auto">
          <a:xfrm>
            <a:off x="2878754" y="1475860"/>
            <a:ext cx="3482493" cy="4043116"/>
          </a:xfrm>
          <a:custGeom>
            <a:avLst/>
            <a:gdLst/>
            <a:ahLst/>
            <a:cxnLst>
              <a:cxn ang="0">
                <a:pos x="37" y="2787"/>
              </a:cxn>
              <a:cxn ang="0">
                <a:pos x="82" y="2483"/>
              </a:cxn>
              <a:cxn ang="0">
                <a:pos x="126" y="2208"/>
              </a:cxn>
              <a:cxn ang="0">
                <a:pos x="171" y="1961"/>
              </a:cxn>
              <a:cxn ang="0">
                <a:pos x="216" y="1740"/>
              </a:cxn>
              <a:cxn ang="0">
                <a:pos x="261" y="1545"/>
              </a:cxn>
              <a:cxn ang="0">
                <a:pos x="306" y="1374"/>
              </a:cxn>
              <a:cxn ang="0">
                <a:pos x="351" y="1227"/>
              </a:cxn>
              <a:cxn ang="0">
                <a:pos x="395" y="1101"/>
              </a:cxn>
              <a:cxn ang="0">
                <a:pos x="440" y="997"/>
              </a:cxn>
              <a:cxn ang="0">
                <a:pos x="485" y="912"/>
              </a:cxn>
              <a:cxn ang="0">
                <a:pos x="530" y="847"/>
              </a:cxn>
              <a:cxn ang="0">
                <a:pos x="574" y="799"/>
              </a:cxn>
              <a:cxn ang="0">
                <a:pos x="619" y="768"/>
              </a:cxn>
              <a:cxn ang="0">
                <a:pos x="664" y="753"/>
              </a:cxn>
              <a:cxn ang="0">
                <a:pos x="709" y="753"/>
              </a:cxn>
              <a:cxn ang="0">
                <a:pos x="754" y="765"/>
              </a:cxn>
              <a:cxn ang="0">
                <a:pos x="798" y="791"/>
              </a:cxn>
              <a:cxn ang="0">
                <a:pos x="843" y="827"/>
              </a:cxn>
              <a:cxn ang="0">
                <a:pos x="888" y="874"/>
              </a:cxn>
              <a:cxn ang="0">
                <a:pos x="933" y="930"/>
              </a:cxn>
              <a:cxn ang="0">
                <a:pos x="978" y="994"/>
              </a:cxn>
              <a:cxn ang="0">
                <a:pos x="1023" y="1065"/>
              </a:cxn>
              <a:cxn ang="0">
                <a:pos x="1068" y="1141"/>
              </a:cxn>
              <a:cxn ang="0">
                <a:pos x="1112" y="1223"/>
              </a:cxn>
              <a:cxn ang="0">
                <a:pos x="1157" y="1308"/>
              </a:cxn>
              <a:cxn ang="0">
                <a:pos x="1202" y="1395"/>
              </a:cxn>
              <a:cxn ang="0">
                <a:pos x="1246" y="1485"/>
              </a:cxn>
              <a:cxn ang="0">
                <a:pos x="1291" y="1574"/>
              </a:cxn>
              <a:cxn ang="0">
                <a:pos x="1336" y="1663"/>
              </a:cxn>
              <a:cxn ang="0">
                <a:pos x="1381" y="1750"/>
              </a:cxn>
              <a:cxn ang="0">
                <a:pos x="1426" y="1835"/>
              </a:cxn>
              <a:cxn ang="0">
                <a:pos x="1471" y="1915"/>
              </a:cxn>
              <a:cxn ang="0">
                <a:pos x="1515" y="1990"/>
              </a:cxn>
              <a:cxn ang="0">
                <a:pos x="1560" y="2059"/>
              </a:cxn>
              <a:cxn ang="0">
                <a:pos x="1605" y="2121"/>
              </a:cxn>
              <a:cxn ang="0">
                <a:pos x="1650" y="2175"/>
              </a:cxn>
              <a:cxn ang="0">
                <a:pos x="1695" y="2219"/>
              </a:cxn>
              <a:cxn ang="0">
                <a:pos x="1740" y="2253"/>
              </a:cxn>
              <a:cxn ang="0">
                <a:pos x="1784" y="2275"/>
              </a:cxn>
              <a:cxn ang="0">
                <a:pos x="1829" y="2285"/>
              </a:cxn>
              <a:cxn ang="0">
                <a:pos x="1874" y="2280"/>
              </a:cxn>
              <a:cxn ang="0">
                <a:pos x="1918" y="2261"/>
              </a:cxn>
              <a:cxn ang="0">
                <a:pos x="1963" y="2226"/>
              </a:cxn>
              <a:cxn ang="0">
                <a:pos x="2008" y="2174"/>
              </a:cxn>
              <a:cxn ang="0">
                <a:pos x="2053" y="2104"/>
              </a:cxn>
              <a:cxn ang="0">
                <a:pos x="2098" y="2015"/>
              </a:cxn>
              <a:cxn ang="0">
                <a:pos x="2143" y="1905"/>
              </a:cxn>
              <a:cxn ang="0">
                <a:pos x="2187" y="1774"/>
              </a:cxn>
              <a:cxn ang="0">
                <a:pos x="2232" y="1620"/>
              </a:cxn>
              <a:cxn ang="0">
                <a:pos x="2277" y="1443"/>
              </a:cxn>
              <a:cxn ang="0">
                <a:pos x="2322" y="1242"/>
              </a:cxn>
              <a:cxn ang="0">
                <a:pos x="2367" y="1014"/>
              </a:cxn>
              <a:cxn ang="0">
                <a:pos x="2412" y="760"/>
              </a:cxn>
              <a:cxn ang="0">
                <a:pos x="2456" y="478"/>
              </a:cxn>
              <a:cxn ang="0">
                <a:pos x="2501" y="167"/>
              </a:cxn>
            </a:cxnLst>
            <a:rect l="0" t="0" r="r" b="b"/>
            <a:pathLst>
              <a:path w="2524" h="3063">
                <a:moveTo>
                  <a:pt x="0" y="3063"/>
                </a:moveTo>
                <a:lnTo>
                  <a:pt x="7" y="3006"/>
                </a:lnTo>
                <a:lnTo>
                  <a:pt x="15" y="2950"/>
                </a:lnTo>
                <a:lnTo>
                  <a:pt x="22" y="2895"/>
                </a:lnTo>
                <a:lnTo>
                  <a:pt x="30" y="2841"/>
                </a:lnTo>
                <a:lnTo>
                  <a:pt x="37" y="2787"/>
                </a:lnTo>
                <a:lnTo>
                  <a:pt x="44" y="2735"/>
                </a:lnTo>
                <a:lnTo>
                  <a:pt x="52" y="2682"/>
                </a:lnTo>
                <a:lnTo>
                  <a:pt x="59" y="2631"/>
                </a:lnTo>
                <a:lnTo>
                  <a:pt x="67" y="2582"/>
                </a:lnTo>
                <a:lnTo>
                  <a:pt x="74" y="2532"/>
                </a:lnTo>
                <a:lnTo>
                  <a:pt x="82" y="2483"/>
                </a:lnTo>
                <a:lnTo>
                  <a:pt x="89" y="2436"/>
                </a:lnTo>
                <a:lnTo>
                  <a:pt x="97" y="2388"/>
                </a:lnTo>
                <a:lnTo>
                  <a:pt x="104" y="2342"/>
                </a:lnTo>
                <a:lnTo>
                  <a:pt x="112" y="2297"/>
                </a:lnTo>
                <a:lnTo>
                  <a:pt x="119" y="2252"/>
                </a:lnTo>
                <a:lnTo>
                  <a:pt x="126" y="2208"/>
                </a:lnTo>
                <a:lnTo>
                  <a:pt x="134" y="2165"/>
                </a:lnTo>
                <a:lnTo>
                  <a:pt x="141" y="2123"/>
                </a:lnTo>
                <a:lnTo>
                  <a:pt x="149" y="2082"/>
                </a:lnTo>
                <a:lnTo>
                  <a:pt x="156" y="2040"/>
                </a:lnTo>
                <a:lnTo>
                  <a:pt x="164" y="2001"/>
                </a:lnTo>
                <a:lnTo>
                  <a:pt x="171" y="1961"/>
                </a:lnTo>
                <a:lnTo>
                  <a:pt x="179" y="1923"/>
                </a:lnTo>
                <a:lnTo>
                  <a:pt x="186" y="1885"/>
                </a:lnTo>
                <a:lnTo>
                  <a:pt x="194" y="1848"/>
                </a:lnTo>
                <a:lnTo>
                  <a:pt x="201" y="1811"/>
                </a:lnTo>
                <a:lnTo>
                  <a:pt x="209" y="1776"/>
                </a:lnTo>
                <a:lnTo>
                  <a:pt x="216" y="1740"/>
                </a:lnTo>
                <a:lnTo>
                  <a:pt x="223" y="1706"/>
                </a:lnTo>
                <a:lnTo>
                  <a:pt x="231" y="1673"/>
                </a:lnTo>
                <a:lnTo>
                  <a:pt x="238" y="1640"/>
                </a:lnTo>
                <a:lnTo>
                  <a:pt x="246" y="1607"/>
                </a:lnTo>
                <a:lnTo>
                  <a:pt x="253" y="1576"/>
                </a:lnTo>
                <a:lnTo>
                  <a:pt x="261" y="1545"/>
                </a:lnTo>
                <a:lnTo>
                  <a:pt x="268" y="1515"/>
                </a:lnTo>
                <a:lnTo>
                  <a:pt x="276" y="1485"/>
                </a:lnTo>
                <a:lnTo>
                  <a:pt x="283" y="1457"/>
                </a:lnTo>
                <a:lnTo>
                  <a:pt x="291" y="1428"/>
                </a:lnTo>
                <a:lnTo>
                  <a:pt x="298" y="1401"/>
                </a:lnTo>
                <a:lnTo>
                  <a:pt x="306" y="1374"/>
                </a:lnTo>
                <a:lnTo>
                  <a:pt x="313" y="1348"/>
                </a:lnTo>
                <a:lnTo>
                  <a:pt x="321" y="1323"/>
                </a:lnTo>
                <a:lnTo>
                  <a:pt x="328" y="1298"/>
                </a:lnTo>
                <a:lnTo>
                  <a:pt x="336" y="1273"/>
                </a:lnTo>
                <a:lnTo>
                  <a:pt x="343" y="1250"/>
                </a:lnTo>
                <a:lnTo>
                  <a:pt x="351" y="1227"/>
                </a:lnTo>
                <a:lnTo>
                  <a:pt x="358" y="1204"/>
                </a:lnTo>
                <a:lnTo>
                  <a:pt x="366" y="1182"/>
                </a:lnTo>
                <a:lnTo>
                  <a:pt x="373" y="1161"/>
                </a:lnTo>
                <a:lnTo>
                  <a:pt x="381" y="1140"/>
                </a:lnTo>
                <a:lnTo>
                  <a:pt x="388" y="1121"/>
                </a:lnTo>
                <a:lnTo>
                  <a:pt x="395" y="1101"/>
                </a:lnTo>
                <a:lnTo>
                  <a:pt x="403" y="1082"/>
                </a:lnTo>
                <a:lnTo>
                  <a:pt x="410" y="1064"/>
                </a:lnTo>
                <a:lnTo>
                  <a:pt x="418" y="1046"/>
                </a:lnTo>
                <a:lnTo>
                  <a:pt x="425" y="1029"/>
                </a:lnTo>
                <a:lnTo>
                  <a:pt x="433" y="1013"/>
                </a:lnTo>
                <a:lnTo>
                  <a:pt x="440" y="997"/>
                </a:lnTo>
                <a:lnTo>
                  <a:pt x="448" y="981"/>
                </a:lnTo>
                <a:lnTo>
                  <a:pt x="455" y="966"/>
                </a:lnTo>
                <a:lnTo>
                  <a:pt x="463" y="952"/>
                </a:lnTo>
                <a:lnTo>
                  <a:pt x="470" y="938"/>
                </a:lnTo>
                <a:lnTo>
                  <a:pt x="477" y="925"/>
                </a:lnTo>
                <a:lnTo>
                  <a:pt x="485" y="912"/>
                </a:lnTo>
                <a:lnTo>
                  <a:pt x="492" y="900"/>
                </a:lnTo>
                <a:lnTo>
                  <a:pt x="500" y="888"/>
                </a:lnTo>
                <a:lnTo>
                  <a:pt x="507" y="878"/>
                </a:lnTo>
                <a:lnTo>
                  <a:pt x="515" y="867"/>
                </a:lnTo>
                <a:lnTo>
                  <a:pt x="522" y="857"/>
                </a:lnTo>
                <a:lnTo>
                  <a:pt x="530" y="847"/>
                </a:lnTo>
                <a:lnTo>
                  <a:pt x="537" y="838"/>
                </a:lnTo>
                <a:lnTo>
                  <a:pt x="544" y="829"/>
                </a:lnTo>
                <a:lnTo>
                  <a:pt x="552" y="821"/>
                </a:lnTo>
                <a:lnTo>
                  <a:pt x="559" y="813"/>
                </a:lnTo>
                <a:lnTo>
                  <a:pt x="567" y="806"/>
                </a:lnTo>
                <a:lnTo>
                  <a:pt x="574" y="799"/>
                </a:lnTo>
                <a:lnTo>
                  <a:pt x="582" y="793"/>
                </a:lnTo>
                <a:lnTo>
                  <a:pt x="589" y="787"/>
                </a:lnTo>
                <a:lnTo>
                  <a:pt x="597" y="782"/>
                </a:lnTo>
                <a:lnTo>
                  <a:pt x="604" y="777"/>
                </a:lnTo>
                <a:lnTo>
                  <a:pt x="612" y="773"/>
                </a:lnTo>
                <a:lnTo>
                  <a:pt x="619" y="768"/>
                </a:lnTo>
                <a:lnTo>
                  <a:pt x="627" y="765"/>
                </a:lnTo>
                <a:lnTo>
                  <a:pt x="634" y="762"/>
                </a:lnTo>
                <a:lnTo>
                  <a:pt x="642" y="759"/>
                </a:lnTo>
                <a:lnTo>
                  <a:pt x="649" y="757"/>
                </a:lnTo>
                <a:lnTo>
                  <a:pt x="657" y="755"/>
                </a:lnTo>
                <a:lnTo>
                  <a:pt x="664" y="753"/>
                </a:lnTo>
                <a:lnTo>
                  <a:pt x="672" y="752"/>
                </a:lnTo>
                <a:lnTo>
                  <a:pt x="679" y="752"/>
                </a:lnTo>
                <a:lnTo>
                  <a:pt x="687" y="751"/>
                </a:lnTo>
                <a:lnTo>
                  <a:pt x="694" y="752"/>
                </a:lnTo>
                <a:lnTo>
                  <a:pt x="702" y="752"/>
                </a:lnTo>
                <a:lnTo>
                  <a:pt x="709" y="753"/>
                </a:lnTo>
                <a:lnTo>
                  <a:pt x="717" y="754"/>
                </a:lnTo>
                <a:lnTo>
                  <a:pt x="724" y="755"/>
                </a:lnTo>
                <a:lnTo>
                  <a:pt x="731" y="758"/>
                </a:lnTo>
                <a:lnTo>
                  <a:pt x="739" y="760"/>
                </a:lnTo>
                <a:lnTo>
                  <a:pt x="746" y="762"/>
                </a:lnTo>
                <a:lnTo>
                  <a:pt x="754" y="765"/>
                </a:lnTo>
                <a:lnTo>
                  <a:pt x="761" y="769"/>
                </a:lnTo>
                <a:lnTo>
                  <a:pt x="769" y="773"/>
                </a:lnTo>
                <a:lnTo>
                  <a:pt x="776" y="777"/>
                </a:lnTo>
                <a:lnTo>
                  <a:pt x="784" y="781"/>
                </a:lnTo>
                <a:lnTo>
                  <a:pt x="791" y="786"/>
                </a:lnTo>
                <a:lnTo>
                  <a:pt x="798" y="791"/>
                </a:lnTo>
                <a:lnTo>
                  <a:pt x="806" y="796"/>
                </a:lnTo>
                <a:lnTo>
                  <a:pt x="813" y="802"/>
                </a:lnTo>
                <a:lnTo>
                  <a:pt x="821" y="808"/>
                </a:lnTo>
                <a:lnTo>
                  <a:pt x="828" y="814"/>
                </a:lnTo>
                <a:lnTo>
                  <a:pt x="836" y="821"/>
                </a:lnTo>
                <a:lnTo>
                  <a:pt x="843" y="827"/>
                </a:lnTo>
                <a:lnTo>
                  <a:pt x="851" y="834"/>
                </a:lnTo>
                <a:lnTo>
                  <a:pt x="858" y="842"/>
                </a:lnTo>
                <a:lnTo>
                  <a:pt x="866" y="849"/>
                </a:lnTo>
                <a:lnTo>
                  <a:pt x="873" y="857"/>
                </a:lnTo>
                <a:lnTo>
                  <a:pt x="881" y="866"/>
                </a:lnTo>
                <a:lnTo>
                  <a:pt x="888" y="874"/>
                </a:lnTo>
                <a:lnTo>
                  <a:pt x="896" y="883"/>
                </a:lnTo>
                <a:lnTo>
                  <a:pt x="903" y="892"/>
                </a:lnTo>
                <a:lnTo>
                  <a:pt x="910" y="901"/>
                </a:lnTo>
                <a:lnTo>
                  <a:pt x="918" y="910"/>
                </a:lnTo>
                <a:lnTo>
                  <a:pt x="925" y="920"/>
                </a:lnTo>
                <a:lnTo>
                  <a:pt x="933" y="930"/>
                </a:lnTo>
                <a:lnTo>
                  <a:pt x="940" y="940"/>
                </a:lnTo>
                <a:lnTo>
                  <a:pt x="948" y="950"/>
                </a:lnTo>
                <a:lnTo>
                  <a:pt x="955" y="961"/>
                </a:lnTo>
                <a:lnTo>
                  <a:pt x="963" y="972"/>
                </a:lnTo>
                <a:lnTo>
                  <a:pt x="970" y="983"/>
                </a:lnTo>
                <a:lnTo>
                  <a:pt x="978" y="994"/>
                </a:lnTo>
                <a:lnTo>
                  <a:pt x="985" y="1005"/>
                </a:lnTo>
                <a:lnTo>
                  <a:pt x="993" y="1017"/>
                </a:lnTo>
                <a:lnTo>
                  <a:pt x="1000" y="1028"/>
                </a:lnTo>
                <a:lnTo>
                  <a:pt x="1008" y="1040"/>
                </a:lnTo>
                <a:lnTo>
                  <a:pt x="1015" y="1052"/>
                </a:lnTo>
                <a:lnTo>
                  <a:pt x="1023" y="1065"/>
                </a:lnTo>
                <a:lnTo>
                  <a:pt x="1030" y="1077"/>
                </a:lnTo>
                <a:lnTo>
                  <a:pt x="1038" y="1089"/>
                </a:lnTo>
                <a:lnTo>
                  <a:pt x="1045" y="1102"/>
                </a:lnTo>
                <a:lnTo>
                  <a:pt x="1053" y="1115"/>
                </a:lnTo>
                <a:lnTo>
                  <a:pt x="1060" y="1128"/>
                </a:lnTo>
                <a:lnTo>
                  <a:pt x="1068" y="1141"/>
                </a:lnTo>
                <a:lnTo>
                  <a:pt x="1075" y="1154"/>
                </a:lnTo>
                <a:lnTo>
                  <a:pt x="1082" y="1168"/>
                </a:lnTo>
                <a:lnTo>
                  <a:pt x="1090" y="1181"/>
                </a:lnTo>
                <a:lnTo>
                  <a:pt x="1097" y="1195"/>
                </a:lnTo>
                <a:lnTo>
                  <a:pt x="1105" y="1209"/>
                </a:lnTo>
                <a:lnTo>
                  <a:pt x="1112" y="1223"/>
                </a:lnTo>
                <a:lnTo>
                  <a:pt x="1120" y="1237"/>
                </a:lnTo>
                <a:lnTo>
                  <a:pt x="1127" y="1251"/>
                </a:lnTo>
                <a:lnTo>
                  <a:pt x="1135" y="1265"/>
                </a:lnTo>
                <a:lnTo>
                  <a:pt x="1142" y="1279"/>
                </a:lnTo>
                <a:lnTo>
                  <a:pt x="1150" y="1293"/>
                </a:lnTo>
                <a:lnTo>
                  <a:pt x="1157" y="1308"/>
                </a:lnTo>
                <a:lnTo>
                  <a:pt x="1164" y="1322"/>
                </a:lnTo>
                <a:lnTo>
                  <a:pt x="1172" y="1337"/>
                </a:lnTo>
                <a:lnTo>
                  <a:pt x="1179" y="1352"/>
                </a:lnTo>
                <a:lnTo>
                  <a:pt x="1187" y="1366"/>
                </a:lnTo>
                <a:lnTo>
                  <a:pt x="1194" y="1381"/>
                </a:lnTo>
                <a:lnTo>
                  <a:pt x="1202" y="1395"/>
                </a:lnTo>
                <a:lnTo>
                  <a:pt x="1209" y="1410"/>
                </a:lnTo>
                <a:lnTo>
                  <a:pt x="1217" y="1425"/>
                </a:lnTo>
                <a:lnTo>
                  <a:pt x="1224" y="1440"/>
                </a:lnTo>
                <a:lnTo>
                  <a:pt x="1231" y="1455"/>
                </a:lnTo>
                <a:lnTo>
                  <a:pt x="1239" y="1470"/>
                </a:lnTo>
                <a:lnTo>
                  <a:pt x="1246" y="1485"/>
                </a:lnTo>
                <a:lnTo>
                  <a:pt x="1254" y="1500"/>
                </a:lnTo>
                <a:lnTo>
                  <a:pt x="1261" y="1515"/>
                </a:lnTo>
                <a:lnTo>
                  <a:pt x="1269" y="1529"/>
                </a:lnTo>
                <a:lnTo>
                  <a:pt x="1276" y="1544"/>
                </a:lnTo>
                <a:lnTo>
                  <a:pt x="1284" y="1559"/>
                </a:lnTo>
                <a:lnTo>
                  <a:pt x="1291" y="1574"/>
                </a:lnTo>
                <a:lnTo>
                  <a:pt x="1299" y="1589"/>
                </a:lnTo>
                <a:lnTo>
                  <a:pt x="1306" y="1604"/>
                </a:lnTo>
                <a:lnTo>
                  <a:pt x="1314" y="1619"/>
                </a:lnTo>
                <a:lnTo>
                  <a:pt x="1321" y="1634"/>
                </a:lnTo>
                <a:lnTo>
                  <a:pt x="1329" y="1649"/>
                </a:lnTo>
                <a:lnTo>
                  <a:pt x="1336" y="1663"/>
                </a:lnTo>
                <a:lnTo>
                  <a:pt x="1344" y="1678"/>
                </a:lnTo>
                <a:lnTo>
                  <a:pt x="1351" y="1692"/>
                </a:lnTo>
                <a:lnTo>
                  <a:pt x="1359" y="1707"/>
                </a:lnTo>
                <a:lnTo>
                  <a:pt x="1366" y="1721"/>
                </a:lnTo>
                <a:lnTo>
                  <a:pt x="1374" y="1736"/>
                </a:lnTo>
                <a:lnTo>
                  <a:pt x="1381" y="1750"/>
                </a:lnTo>
                <a:lnTo>
                  <a:pt x="1389" y="1764"/>
                </a:lnTo>
                <a:lnTo>
                  <a:pt x="1396" y="1779"/>
                </a:lnTo>
                <a:lnTo>
                  <a:pt x="1404" y="1793"/>
                </a:lnTo>
                <a:lnTo>
                  <a:pt x="1411" y="1807"/>
                </a:lnTo>
                <a:lnTo>
                  <a:pt x="1418" y="1821"/>
                </a:lnTo>
                <a:lnTo>
                  <a:pt x="1426" y="1835"/>
                </a:lnTo>
                <a:lnTo>
                  <a:pt x="1433" y="1848"/>
                </a:lnTo>
                <a:lnTo>
                  <a:pt x="1441" y="1862"/>
                </a:lnTo>
                <a:lnTo>
                  <a:pt x="1448" y="1875"/>
                </a:lnTo>
                <a:lnTo>
                  <a:pt x="1456" y="1889"/>
                </a:lnTo>
                <a:lnTo>
                  <a:pt x="1463" y="1902"/>
                </a:lnTo>
                <a:lnTo>
                  <a:pt x="1471" y="1915"/>
                </a:lnTo>
                <a:lnTo>
                  <a:pt x="1478" y="1928"/>
                </a:lnTo>
                <a:lnTo>
                  <a:pt x="1485" y="1941"/>
                </a:lnTo>
                <a:lnTo>
                  <a:pt x="1493" y="1953"/>
                </a:lnTo>
                <a:lnTo>
                  <a:pt x="1500" y="1966"/>
                </a:lnTo>
                <a:lnTo>
                  <a:pt x="1508" y="1978"/>
                </a:lnTo>
                <a:lnTo>
                  <a:pt x="1515" y="1990"/>
                </a:lnTo>
                <a:lnTo>
                  <a:pt x="1523" y="2002"/>
                </a:lnTo>
                <a:lnTo>
                  <a:pt x="1530" y="2014"/>
                </a:lnTo>
                <a:lnTo>
                  <a:pt x="1538" y="2025"/>
                </a:lnTo>
                <a:lnTo>
                  <a:pt x="1545" y="2037"/>
                </a:lnTo>
                <a:lnTo>
                  <a:pt x="1553" y="2048"/>
                </a:lnTo>
                <a:lnTo>
                  <a:pt x="1560" y="2059"/>
                </a:lnTo>
                <a:lnTo>
                  <a:pt x="1568" y="2070"/>
                </a:lnTo>
                <a:lnTo>
                  <a:pt x="1575" y="2081"/>
                </a:lnTo>
                <a:lnTo>
                  <a:pt x="1583" y="2091"/>
                </a:lnTo>
                <a:lnTo>
                  <a:pt x="1590" y="2102"/>
                </a:lnTo>
                <a:lnTo>
                  <a:pt x="1597" y="2111"/>
                </a:lnTo>
                <a:lnTo>
                  <a:pt x="1605" y="2121"/>
                </a:lnTo>
                <a:lnTo>
                  <a:pt x="1612" y="2131"/>
                </a:lnTo>
                <a:lnTo>
                  <a:pt x="1620" y="2140"/>
                </a:lnTo>
                <a:lnTo>
                  <a:pt x="1627" y="2149"/>
                </a:lnTo>
                <a:lnTo>
                  <a:pt x="1635" y="2158"/>
                </a:lnTo>
                <a:lnTo>
                  <a:pt x="1642" y="2166"/>
                </a:lnTo>
                <a:lnTo>
                  <a:pt x="1650" y="2175"/>
                </a:lnTo>
                <a:lnTo>
                  <a:pt x="1657" y="2183"/>
                </a:lnTo>
                <a:lnTo>
                  <a:pt x="1665" y="2191"/>
                </a:lnTo>
                <a:lnTo>
                  <a:pt x="1672" y="2198"/>
                </a:lnTo>
                <a:lnTo>
                  <a:pt x="1680" y="2205"/>
                </a:lnTo>
                <a:lnTo>
                  <a:pt x="1687" y="2213"/>
                </a:lnTo>
                <a:lnTo>
                  <a:pt x="1695" y="2219"/>
                </a:lnTo>
                <a:lnTo>
                  <a:pt x="1702" y="2225"/>
                </a:lnTo>
                <a:lnTo>
                  <a:pt x="1710" y="2232"/>
                </a:lnTo>
                <a:lnTo>
                  <a:pt x="1717" y="2237"/>
                </a:lnTo>
                <a:lnTo>
                  <a:pt x="1725" y="2243"/>
                </a:lnTo>
                <a:lnTo>
                  <a:pt x="1732" y="2248"/>
                </a:lnTo>
                <a:lnTo>
                  <a:pt x="1740" y="2253"/>
                </a:lnTo>
                <a:lnTo>
                  <a:pt x="1747" y="2257"/>
                </a:lnTo>
                <a:lnTo>
                  <a:pt x="1754" y="2262"/>
                </a:lnTo>
                <a:lnTo>
                  <a:pt x="1762" y="2265"/>
                </a:lnTo>
                <a:lnTo>
                  <a:pt x="1769" y="2269"/>
                </a:lnTo>
                <a:lnTo>
                  <a:pt x="1777" y="2272"/>
                </a:lnTo>
                <a:lnTo>
                  <a:pt x="1784" y="2275"/>
                </a:lnTo>
                <a:lnTo>
                  <a:pt x="1792" y="2277"/>
                </a:lnTo>
                <a:lnTo>
                  <a:pt x="1799" y="2280"/>
                </a:lnTo>
                <a:lnTo>
                  <a:pt x="1807" y="2282"/>
                </a:lnTo>
                <a:lnTo>
                  <a:pt x="1814" y="2283"/>
                </a:lnTo>
                <a:lnTo>
                  <a:pt x="1822" y="2284"/>
                </a:lnTo>
                <a:lnTo>
                  <a:pt x="1829" y="2285"/>
                </a:lnTo>
                <a:lnTo>
                  <a:pt x="1837" y="2285"/>
                </a:lnTo>
                <a:lnTo>
                  <a:pt x="1844" y="2285"/>
                </a:lnTo>
                <a:lnTo>
                  <a:pt x="1851" y="2284"/>
                </a:lnTo>
                <a:lnTo>
                  <a:pt x="1859" y="2283"/>
                </a:lnTo>
                <a:lnTo>
                  <a:pt x="1866" y="2282"/>
                </a:lnTo>
                <a:lnTo>
                  <a:pt x="1874" y="2280"/>
                </a:lnTo>
                <a:lnTo>
                  <a:pt x="1881" y="2278"/>
                </a:lnTo>
                <a:lnTo>
                  <a:pt x="1889" y="2276"/>
                </a:lnTo>
                <a:lnTo>
                  <a:pt x="1896" y="2273"/>
                </a:lnTo>
                <a:lnTo>
                  <a:pt x="1904" y="2269"/>
                </a:lnTo>
                <a:lnTo>
                  <a:pt x="1911" y="2265"/>
                </a:lnTo>
                <a:lnTo>
                  <a:pt x="1918" y="2261"/>
                </a:lnTo>
                <a:lnTo>
                  <a:pt x="1926" y="2256"/>
                </a:lnTo>
                <a:lnTo>
                  <a:pt x="1933" y="2251"/>
                </a:lnTo>
                <a:lnTo>
                  <a:pt x="1941" y="2246"/>
                </a:lnTo>
                <a:lnTo>
                  <a:pt x="1948" y="2240"/>
                </a:lnTo>
                <a:lnTo>
                  <a:pt x="1956" y="2233"/>
                </a:lnTo>
                <a:lnTo>
                  <a:pt x="1963" y="2226"/>
                </a:lnTo>
                <a:lnTo>
                  <a:pt x="1971" y="2219"/>
                </a:lnTo>
                <a:lnTo>
                  <a:pt x="1978" y="2211"/>
                </a:lnTo>
                <a:lnTo>
                  <a:pt x="1986" y="2202"/>
                </a:lnTo>
                <a:lnTo>
                  <a:pt x="1993" y="2193"/>
                </a:lnTo>
                <a:lnTo>
                  <a:pt x="2001" y="2184"/>
                </a:lnTo>
                <a:lnTo>
                  <a:pt x="2008" y="2174"/>
                </a:lnTo>
                <a:lnTo>
                  <a:pt x="2016" y="2164"/>
                </a:lnTo>
                <a:lnTo>
                  <a:pt x="2023" y="2153"/>
                </a:lnTo>
                <a:lnTo>
                  <a:pt x="2031" y="2141"/>
                </a:lnTo>
                <a:lnTo>
                  <a:pt x="2038" y="2129"/>
                </a:lnTo>
                <a:lnTo>
                  <a:pt x="2046" y="2117"/>
                </a:lnTo>
                <a:lnTo>
                  <a:pt x="2053" y="2104"/>
                </a:lnTo>
                <a:lnTo>
                  <a:pt x="2061" y="2090"/>
                </a:lnTo>
                <a:lnTo>
                  <a:pt x="2068" y="2076"/>
                </a:lnTo>
                <a:lnTo>
                  <a:pt x="2076" y="2062"/>
                </a:lnTo>
                <a:lnTo>
                  <a:pt x="2083" y="2046"/>
                </a:lnTo>
                <a:lnTo>
                  <a:pt x="2091" y="2031"/>
                </a:lnTo>
                <a:lnTo>
                  <a:pt x="2098" y="2015"/>
                </a:lnTo>
                <a:lnTo>
                  <a:pt x="2105" y="1998"/>
                </a:lnTo>
                <a:lnTo>
                  <a:pt x="2113" y="1980"/>
                </a:lnTo>
                <a:lnTo>
                  <a:pt x="2120" y="1962"/>
                </a:lnTo>
                <a:lnTo>
                  <a:pt x="2128" y="1944"/>
                </a:lnTo>
                <a:lnTo>
                  <a:pt x="2135" y="1925"/>
                </a:lnTo>
                <a:lnTo>
                  <a:pt x="2143" y="1905"/>
                </a:lnTo>
                <a:lnTo>
                  <a:pt x="2150" y="1884"/>
                </a:lnTo>
                <a:lnTo>
                  <a:pt x="2158" y="1863"/>
                </a:lnTo>
                <a:lnTo>
                  <a:pt x="2165" y="1842"/>
                </a:lnTo>
                <a:lnTo>
                  <a:pt x="2172" y="1820"/>
                </a:lnTo>
                <a:lnTo>
                  <a:pt x="2180" y="1797"/>
                </a:lnTo>
                <a:lnTo>
                  <a:pt x="2187" y="1774"/>
                </a:lnTo>
                <a:lnTo>
                  <a:pt x="2195" y="1750"/>
                </a:lnTo>
                <a:lnTo>
                  <a:pt x="2202" y="1725"/>
                </a:lnTo>
                <a:lnTo>
                  <a:pt x="2210" y="1700"/>
                </a:lnTo>
                <a:lnTo>
                  <a:pt x="2217" y="1674"/>
                </a:lnTo>
                <a:lnTo>
                  <a:pt x="2225" y="1647"/>
                </a:lnTo>
                <a:lnTo>
                  <a:pt x="2232" y="1620"/>
                </a:lnTo>
                <a:lnTo>
                  <a:pt x="2240" y="1593"/>
                </a:lnTo>
                <a:lnTo>
                  <a:pt x="2247" y="1564"/>
                </a:lnTo>
                <a:lnTo>
                  <a:pt x="2255" y="1535"/>
                </a:lnTo>
                <a:lnTo>
                  <a:pt x="2262" y="1505"/>
                </a:lnTo>
                <a:lnTo>
                  <a:pt x="2270" y="1475"/>
                </a:lnTo>
                <a:lnTo>
                  <a:pt x="2277" y="1443"/>
                </a:lnTo>
                <a:lnTo>
                  <a:pt x="2284" y="1412"/>
                </a:lnTo>
                <a:lnTo>
                  <a:pt x="2292" y="1379"/>
                </a:lnTo>
                <a:lnTo>
                  <a:pt x="2299" y="1346"/>
                </a:lnTo>
                <a:lnTo>
                  <a:pt x="2307" y="1312"/>
                </a:lnTo>
                <a:lnTo>
                  <a:pt x="2314" y="1277"/>
                </a:lnTo>
                <a:lnTo>
                  <a:pt x="2322" y="1242"/>
                </a:lnTo>
                <a:lnTo>
                  <a:pt x="2329" y="1205"/>
                </a:lnTo>
                <a:lnTo>
                  <a:pt x="2337" y="1169"/>
                </a:lnTo>
                <a:lnTo>
                  <a:pt x="2344" y="1131"/>
                </a:lnTo>
                <a:lnTo>
                  <a:pt x="2352" y="1093"/>
                </a:lnTo>
                <a:lnTo>
                  <a:pt x="2359" y="1054"/>
                </a:lnTo>
                <a:lnTo>
                  <a:pt x="2367" y="1014"/>
                </a:lnTo>
                <a:lnTo>
                  <a:pt x="2374" y="974"/>
                </a:lnTo>
                <a:lnTo>
                  <a:pt x="2382" y="932"/>
                </a:lnTo>
                <a:lnTo>
                  <a:pt x="2389" y="890"/>
                </a:lnTo>
                <a:lnTo>
                  <a:pt x="2397" y="848"/>
                </a:lnTo>
                <a:lnTo>
                  <a:pt x="2404" y="804"/>
                </a:lnTo>
                <a:lnTo>
                  <a:pt x="2412" y="760"/>
                </a:lnTo>
                <a:lnTo>
                  <a:pt x="2419" y="715"/>
                </a:lnTo>
                <a:lnTo>
                  <a:pt x="2426" y="669"/>
                </a:lnTo>
                <a:lnTo>
                  <a:pt x="2434" y="623"/>
                </a:lnTo>
                <a:lnTo>
                  <a:pt x="2441" y="575"/>
                </a:lnTo>
                <a:lnTo>
                  <a:pt x="2449" y="527"/>
                </a:lnTo>
                <a:lnTo>
                  <a:pt x="2456" y="478"/>
                </a:lnTo>
                <a:lnTo>
                  <a:pt x="2464" y="428"/>
                </a:lnTo>
                <a:lnTo>
                  <a:pt x="2471" y="377"/>
                </a:lnTo>
                <a:lnTo>
                  <a:pt x="2479" y="326"/>
                </a:lnTo>
                <a:lnTo>
                  <a:pt x="2486" y="273"/>
                </a:lnTo>
                <a:lnTo>
                  <a:pt x="2494" y="221"/>
                </a:lnTo>
                <a:lnTo>
                  <a:pt x="2501" y="167"/>
                </a:lnTo>
                <a:lnTo>
                  <a:pt x="2509" y="112"/>
                </a:lnTo>
                <a:lnTo>
                  <a:pt x="2516" y="56"/>
                </a:lnTo>
                <a:lnTo>
                  <a:pt x="2524" y="0"/>
                </a:lnTo>
              </a:path>
            </a:pathLst>
          </a:custGeom>
          <a:noFill/>
          <a:ln w="38100" cap="flat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1346836" y="3008293"/>
            <a:ext cx="1617752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Slope values </a:t>
            </a:r>
          </a:p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are </a:t>
            </a:r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decreasing</a:t>
            </a:r>
          </a:p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 </a:t>
            </a:r>
            <a:r>
              <a:rPr lang="en-GB" sz="1400" b="1" i="1" dirty="0" smtClean="0">
                <a:solidFill>
                  <a:srgbClr val="00B050"/>
                </a:solidFill>
                <a:latin typeface="Calibri"/>
              </a:rPr>
              <a:t>→</a:t>
            </a:r>
            <a:r>
              <a:rPr lang="en-GB" sz="1400" b="1" i="1" dirty="0">
                <a:solidFill>
                  <a:srgbClr val="00B050"/>
                </a:solidFill>
                <a:latin typeface="Century Gothic" pitchFamily="34" charset="0"/>
              </a:rPr>
              <a:t>s</a:t>
            </a:r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lope </a:t>
            </a:r>
            <a:r>
              <a:rPr lang="en-GB" sz="1400" b="1" i="1" dirty="0">
                <a:solidFill>
                  <a:srgbClr val="00B050"/>
                </a:solidFill>
                <a:latin typeface="Century Gothic" pitchFamily="34" charset="0"/>
              </a:rPr>
              <a:t>f</a:t>
            </a:r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unction</a:t>
            </a:r>
          </a:p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 decreasing</a:t>
            </a:r>
            <a:endParaRPr lang="en-IE" sz="1400" b="1" i="1" dirty="0" smtClean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302245" y="285728"/>
            <a:ext cx="8539517" cy="646331"/>
          </a:xfrm>
          <a:prstGeom prst="rect">
            <a:avLst/>
          </a:prstGeom>
          <a:noFill/>
          <a:ln w="25400" cmpd="thickThin">
            <a:noFill/>
          </a:ln>
          <a:scene3d>
            <a:camera prst="orthographicFront"/>
            <a:lightRig rig="threePt" dir="t"/>
          </a:scene3d>
          <a:sp3d prstMaterial="softEdge">
            <a:bevelT w="165100" prst="coolSlant"/>
          </a:sp3d>
        </p:spPr>
        <p:txBody>
          <a:bodyPr wrap="none" rtlCol="0">
            <a:spAutoFit/>
          </a:bodyPr>
          <a:lstStyle/>
          <a:p>
            <a:pPr algn="ctr"/>
            <a:r>
              <a:rPr lang="en-IE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Features </a:t>
            </a:r>
            <a:r>
              <a:rPr lang="en-IE" sz="36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of the Slope Function Graph </a:t>
            </a:r>
            <a:endParaRPr lang="en-IE" sz="3600" b="1" i="1" baseline="40000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3</a:t>
            </a:fld>
            <a:endParaRPr lang="en-IE">
              <a:solidFill>
                <a:srgbClr val="990033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630849" y="914400"/>
            <a:ext cx="788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990033"/>
                </a:solidFill>
                <a:latin typeface="Century Gothic" pitchFamily="34" charset="0"/>
              </a:rPr>
              <a:t>Reading the features of the graph of the slope function from the original </a:t>
            </a:r>
            <a:r>
              <a:rPr lang="en-GB" b="1" i="1" dirty="0">
                <a:solidFill>
                  <a:srgbClr val="990033"/>
                </a:solidFill>
                <a:latin typeface="Century Gothic" pitchFamily="34" charset="0"/>
              </a:rPr>
              <a:t>f</a:t>
            </a:r>
            <a:r>
              <a:rPr lang="en-GB" b="1" i="1" dirty="0" smtClean="0">
                <a:solidFill>
                  <a:srgbClr val="990033"/>
                </a:solidFill>
                <a:latin typeface="Century Gothic" pitchFamily="34" charset="0"/>
              </a:rPr>
              <a:t>unction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244" name="Freeform 231"/>
          <p:cNvSpPr>
            <a:spLocks/>
          </p:cNvSpPr>
          <p:nvPr/>
        </p:nvSpPr>
        <p:spPr bwMode="auto">
          <a:xfrm>
            <a:off x="3237468" y="2472861"/>
            <a:ext cx="577352" cy="1088417"/>
          </a:xfrm>
          <a:custGeom>
            <a:avLst/>
            <a:gdLst/>
            <a:ahLst/>
            <a:cxnLst>
              <a:cxn ang="0">
                <a:pos x="7" y="2261"/>
              </a:cxn>
              <a:cxn ang="0">
                <a:pos x="22" y="2149"/>
              </a:cxn>
              <a:cxn ang="0">
                <a:pos x="37" y="2041"/>
              </a:cxn>
              <a:cxn ang="0">
                <a:pos x="52" y="1937"/>
              </a:cxn>
              <a:cxn ang="0">
                <a:pos x="67" y="1835"/>
              </a:cxn>
              <a:cxn ang="0">
                <a:pos x="82" y="1737"/>
              </a:cxn>
              <a:cxn ang="0">
                <a:pos x="97" y="1642"/>
              </a:cxn>
              <a:cxn ang="0">
                <a:pos x="112" y="1550"/>
              </a:cxn>
              <a:cxn ang="0">
                <a:pos x="127" y="1462"/>
              </a:cxn>
              <a:cxn ang="0">
                <a:pos x="142" y="1376"/>
              </a:cxn>
              <a:cxn ang="0">
                <a:pos x="157" y="1294"/>
              </a:cxn>
              <a:cxn ang="0">
                <a:pos x="172" y="1214"/>
              </a:cxn>
              <a:cxn ang="0">
                <a:pos x="187" y="1138"/>
              </a:cxn>
              <a:cxn ang="0">
                <a:pos x="201" y="1064"/>
              </a:cxn>
              <a:cxn ang="0">
                <a:pos x="216" y="993"/>
              </a:cxn>
              <a:cxn ang="0">
                <a:pos x="231" y="925"/>
              </a:cxn>
              <a:cxn ang="0">
                <a:pos x="246" y="860"/>
              </a:cxn>
              <a:cxn ang="0">
                <a:pos x="261" y="797"/>
              </a:cxn>
              <a:cxn ang="0">
                <a:pos x="276" y="737"/>
              </a:cxn>
              <a:cxn ang="0">
                <a:pos x="291" y="680"/>
              </a:cxn>
              <a:cxn ang="0">
                <a:pos x="306" y="626"/>
              </a:cxn>
              <a:cxn ang="0">
                <a:pos x="321" y="574"/>
              </a:cxn>
              <a:cxn ang="0">
                <a:pos x="336" y="524"/>
              </a:cxn>
              <a:cxn ang="0">
                <a:pos x="351" y="478"/>
              </a:cxn>
              <a:cxn ang="0">
                <a:pos x="366" y="434"/>
              </a:cxn>
              <a:cxn ang="0">
                <a:pos x="380" y="392"/>
              </a:cxn>
              <a:cxn ang="0">
                <a:pos x="395" y="352"/>
              </a:cxn>
              <a:cxn ang="0">
                <a:pos x="410" y="315"/>
              </a:cxn>
              <a:cxn ang="0">
                <a:pos x="425" y="280"/>
              </a:cxn>
              <a:cxn ang="0">
                <a:pos x="440" y="247"/>
              </a:cxn>
              <a:cxn ang="0">
                <a:pos x="455" y="217"/>
              </a:cxn>
              <a:cxn ang="0">
                <a:pos x="470" y="189"/>
              </a:cxn>
              <a:cxn ang="0">
                <a:pos x="485" y="163"/>
              </a:cxn>
              <a:cxn ang="0">
                <a:pos x="500" y="139"/>
              </a:cxn>
              <a:cxn ang="0">
                <a:pos x="515" y="117"/>
              </a:cxn>
              <a:cxn ang="0">
                <a:pos x="530" y="97"/>
              </a:cxn>
              <a:cxn ang="0">
                <a:pos x="545" y="79"/>
              </a:cxn>
              <a:cxn ang="0">
                <a:pos x="560" y="63"/>
              </a:cxn>
              <a:cxn ang="0">
                <a:pos x="575" y="49"/>
              </a:cxn>
              <a:cxn ang="0">
                <a:pos x="590" y="37"/>
              </a:cxn>
              <a:cxn ang="0">
                <a:pos x="605" y="26"/>
              </a:cxn>
              <a:cxn ang="0">
                <a:pos x="620" y="18"/>
              </a:cxn>
              <a:cxn ang="0">
                <a:pos x="634" y="11"/>
              </a:cxn>
              <a:cxn ang="0">
                <a:pos x="649" y="6"/>
              </a:cxn>
              <a:cxn ang="0">
                <a:pos x="664" y="2"/>
              </a:cxn>
              <a:cxn ang="0">
                <a:pos x="679" y="1"/>
              </a:cxn>
              <a:cxn ang="0">
                <a:pos x="692" y="0"/>
              </a:cxn>
            </a:cxnLst>
            <a:rect l="0" t="0" r="r" b="b"/>
            <a:pathLst>
              <a:path w="692" h="2318">
                <a:moveTo>
                  <a:pt x="0" y="2318"/>
                </a:moveTo>
                <a:lnTo>
                  <a:pt x="7" y="2261"/>
                </a:lnTo>
                <a:lnTo>
                  <a:pt x="15" y="2205"/>
                </a:lnTo>
                <a:lnTo>
                  <a:pt x="22" y="2149"/>
                </a:lnTo>
                <a:lnTo>
                  <a:pt x="30" y="2095"/>
                </a:lnTo>
                <a:lnTo>
                  <a:pt x="37" y="2041"/>
                </a:lnTo>
                <a:lnTo>
                  <a:pt x="45" y="1989"/>
                </a:lnTo>
                <a:lnTo>
                  <a:pt x="52" y="1937"/>
                </a:lnTo>
                <a:lnTo>
                  <a:pt x="60" y="1886"/>
                </a:lnTo>
                <a:lnTo>
                  <a:pt x="67" y="1835"/>
                </a:lnTo>
                <a:lnTo>
                  <a:pt x="74" y="1786"/>
                </a:lnTo>
                <a:lnTo>
                  <a:pt x="82" y="1737"/>
                </a:lnTo>
                <a:lnTo>
                  <a:pt x="89" y="1690"/>
                </a:lnTo>
                <a:lnTo>
                  <a:pt x="97" y="1642"/>
                </a:lnTo>
                <a:lnTo>
                  <a:pt x="104" y="1596"/>
                </a:lnTo>
                <a:lnTo>
                  <a:pt x="112" y="1550"/>
                </a:lnTo>
                <a:lnTo>
                  <a:pt x="119" y="1506"/>
                </a:lnTo>
                <a:lnTo>
                  <a:pt x="127" y="1462"/>
                </a:lnTo>
                <a:lnTo>
                  <a:pt x="134" y="1419"/>
                </a:lnTo>
                <a:lnTo>
                  <a:pt x="142" y="1376"/>
                </a:lnTo>
                <a:lnTo>
                  <a:pt x="149" y="1335"/>
                </a:lnTo>
                <a:lnTo>
                  <a:pt x="157" y="1294"/>
                </a:lnTo>
                <a:lnTo>
                  <a:pt x="164" y="1253"/>
                </a:lnTo>
                <a:lnTo>
                  <a:pt x="172" y="1214"/>
                </a:lnTo>
                <a:lnTo>
                  <a:pt x="179" y="1175"/>
                </a:lnTo>
                <a:lnTo>
                  <a:pt x="187" y="1138"/>
                </a:lnTo>
                <a:lnTo>
                  <a:pt x="194" y="1100"/>
                </a:lnTo>
                <a:lnTo>
                  <a:pt x="201" y="1064"/>
                </a:lnTo>
                <a:lnTo>
                  <a:pt x="209" y="1028"/>
                </a:lnTo>
                <a:lnTo>
                  <a:pt x="216" y="993"/>
                </a:lnTo>
                <a:lnTo>
                  <a:pt x="224" y="959"/>
                </a:lnTo>
                <a:lnTo>
                  <a:pt x="231" y="925"/>
                </a:lnTo>
                <a:lnTo>
                  <a:pt x="239" y="892"/>
                </a:lnTo>
                <a:lnTo>
                  <a:pt x="246" y="860"/>
                </a:lnTo>
                <a:lnTo>
                  <a:pt x="254" y="828"/>
                </a:lnTo>
                <a:lnTo>
                  <a:pt x="261" y="797"/>
                </a:lnTo>
                <a:lnTo>
                  <a:pt x="269" y="767"/>
                </a:lnTo>
                <a:lnTo>
                  <a:pt x="276" y="737"/>
                </a:lnTo>
                <a:lnTo>
                  <a:pt x="284" y="709"/>
                </a:lnTo>
                <a:lnTo>
                  <a:pt x="291" y="680"/>
                </a:lnTo>
                <a:lnTo>
                  <a:pt x="299" y="653"/>
                </a:lnTo>
                <a:lnTo>
                  <a:pt x="306" y="626"/>
                </a:lnTo>
                <a:lnTo>
                  <a:pt x="313" y="600"/>
                </a:lnTo>
                <a:lnTo>
                  <a:pt x="321" y="574"/>
                </a:lnTo>
                <a:lnTo>
                  <a:pt x="328" y="549"/>
                </a:lnTo>
                <a:lnTo>
                  <a:pt x="336" y="524"/>
                </a:lnTo>
                <a:lnTo>
                  <a:pt x="343" y="501"/>
                </a:lnTo>
                <a:lnTo>
                  <a:pt x="351" y="478"/>
                </a:lnTo>
                <a:lnTo>
                  <a:pt x="358" y="455"/>
                </a:lnTo>
                <a:lnTo>
                  <a:pt x="366" y="434"/>
                </a:lnTo>
                <a:lnTo>
                  <a:pt x="373" y="412"/>
                </a:lnTo>
                <a:lnTo>
                  <a:pt x="380" y="392"/>
                </a:lnTo>
                <a:lnTo>
                  <a:pt x="388" y="371"/>
                </a:lnTo>
                <a:lnTo>
                  <a:pt x="395" y="352"/>
                </a:lnTo>
                <a:lnTo>
                  <a:pt x="403" y="333"/>
                </a:lnTo>
                <a:lnTo>
                  <a:pt x="410" y="315"/>
                </a:lnTo>
                <a:lnTo>
                  <a:pt x="418" y="297"/>
                </a:lnTo>
                <a:lnTo>
                  <a:pt x="425" y="280"/>
                </a:lnTo>
                <a:lnTo>
                  <a:pt x="433" y="263"/>
                </a:lnTo>
                <a:lnTo>
                  <a:pt x="440" y="247"/>
                </a:lnTo>
                <a:lnTo>
                  <a:pt x="448" y="232"/>
                </a:lnTo>
                <a:lnTo>
                  <a:pt x="455" y="217"/>
                </a:lnTo>
                <a:lnTo>
                  <a:pt x="463" y="203"/>
                </a:lnTo>
                <a:lnTo>
                  <a:pt x="470" y="189"/>
                </a:lnTo>
                <a:lnTo>
                  <a:pt x="478" y="175"/>
                </a:lnTo>
                <a:lnTo>
                  <a:pt x="485" y="163"/>
                </a:lnTo>
                <a:lnTo>
                  <a:pt x="493" y="151"/>
                </a:lnTo>
                <a:lnTo>
                  <a:pt x="500" y="139"/>
                </a:lnTo>
                <a:lnTo>
                  <a:pt x="508" y="128"/>
                </a:lnTo>
                <a:lnTo>
                  <a:pt x="515" y="117"/>
                </a:lnTo>
                <a:lnTo>
                  <a:pt x="523" y="107"/>
                </a:lnTo>
                <a:lnTo>
                  <a:pt x="530" y="97"/>
                </a:lnTo>
                <a:lnTo>
                  <a:pt x="538" y="88"/>
                </a:lnTo>
                <a:lnTo>
                  <a:pt x="545" y="79"/>
                </a:lnTo>
                <a:lnTo>
                  <a:pt x="553" y="71"/>
                </a:lnTo>
                <a:lnTo>
                  <a:pt x="560" y="63"/>
                </a:lnTo>
                <a:lnTo>
                  <a:pt x="567" y="56"/>
                </a:lnTo>
                <a:lnTo>
                  <a:pt x="575" y="49"/>
                </a:lnTo>
                <a:lnTo>
                  <a:pt x="582" y="43"/>
                </a:lnTo>
                <a:lnTo>
                  <a:pt x="590" y="37"/>
                </a:lnTo>
                <a:lnTo>
                  <a:pt x="597" y="32"/>
                </a:lnTo>
                <a:lnTo>
                  <a:pt x="605" y="26"/>
                </a:lnTo>
                <a:lnTo>
                  <a:pt x="612" y="22"/>
                </a:lnTo>
                <a:lnTo>
                  <a:pt x="620" y="18"/>
                </a:lnTo>
                <a:lnTo>
                  <a:pt x="627" y="14"/>
                </a:lnTo>
                <a:lnTo>
                  <a:pt x="634" y="11"/>
                </a:lnTo>
                <a:lnTo>
                  <a:pt x="642" y="8"/>
                </a:lnTo>
                <a:lnTo>
                  <a:pt x="649" y="6"/>
                </a:lnTo>
                <a:lnTo>
                  <a:pt x="657" y="4"/>
                </a:lnTo>
                <a:lnTo>
                  <a:pt x="664" y="2"/>
                </a:lnTo>
                <a:lnTo>
                  <a:pt x="672" y="1"/>
                </a:lnTo>
                <a:lnTo>
                  <a:pt x="679" y="1"/>
                </a:lnTo>
                <a:lnTo>
                  <a:pt x="687" y="0"/>
                </a:lnTo>
                <a:lnTo>
                  <a:pt x="692" y="0"/>
                </a:lnTo>
              </a:path>
            </a:pathLst>
          </a:custGeom>
          <a:noFill/>
          <a:ln w="635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899002" y="2472539"/>
            <a:ext cx="750111" cy="1061019"/>
          </a:xfrm>
          <a:custGeom>
            <a:avLst/>
            <a:gdLst>
              <a:gd name="connsiteX0" fmla="*/ 0 w 810882"/>
              <a:gd name="connsiteY0" fmla="*/ 0 h 1155758"/>
              <a:gd name="connsiteX1" fmla="*/ 87782 w 810882"/>
              <a:gd name="connsiteY1" fmla="*/ 43891 h 1155758"/>
              <a:gd name="connsiteX2" fmla="*/ 299923 w 810882"/>
              <a:gd name="connsiteY2" fmla="*/ 256032 h 1155758"/>
              <a:gd name="connsiteX3" fmla="*/ 490118 w 810882"/>
              <a:gd name="connsiteY3" fmla="*/ 548640 h 1155758"/>
              <a:gd name="connsiteX4" fmla="*/ 782726 w 810882"/>
              <a:gd name="connsiteY4" fmla="*/ 1104595 h 1155758"/>
              <a:gd name="connsiteX5" fmla="*/ 782726 w 810882"/>
              <a:gd name="connsiteY5" fmla="*/ 1097280 h 1155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10882" h="1155758">
                <a:moveTo>
                  <a:pt x="0" y="0"/>
                </a:moveTo>
                <a:cubicBezTo>
                  <a:pt x="18897" y="609"/>
                  <a:pt x="37795" y="1219"/>
                  <a:pt x="87782" y="43891"/>
                </a:cubicBezTo>
                <a:cubicBezTo>
                  <a:pt x="137769" y="86563"/>
                  <a:pt x="232867" y="171907"/>
                  <a:pt x="299923" y="256032"/>
                </a:cubicBezTo>
                <a:cubicBezTo>
                  <a:pt x="366979" y="340157"/>
                  <a:pt x="409651" y="407213"/>
                  <a:pt x="490118" y="548640"/>
                </a:cubicBezTo>
                <a:cubicBezTo>
                  <a:pt x="570585" y="690067"/>
                  <a:pt x="733958" y="1013155"/>
                  <a:pt x="782726" y="1104595"/>
                </a:cubicBezTo>
                <a:cubicBezTo>
                  <a:pt x="831494" y="1196035"/>
                  <a:pt x="807110" y="1146657"/>
                  <a:pt x="782726" y="1097280"/>
                </a:cubicBezTo>
              </a:path>
            </a:pathLst>
          </a:cu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Freeform 8"/>
          <p:cNvSpPr/>
          <p:nvPr/>
        </p:nvSpPr>
        <p:spPr>
          <a:xfrm>
            <a:off x="5460408" y="3583602"/>
            <a:ext cx="506978" cy="924106"/>
          </a:xfrm>
          <a:custGeom>
            <a:avLst/>
            <a:gdLst>
              <a:gd name="connsiteX0" fmla="*/ 0 w 443986"/>
              <a:gd name="connsiteY0" fmla="*/ 882687 h 882687"/>
              <a:gd name="connsiteX1" fmla="*/ 95140 w 443986"/>
              <a:gd name="connsiteY1" fmla="*/ 803404 h 882687"/>
              <a:gd name="connsiteX2" fmla="*/ 211422 w 443986"/>
              <a:gd name="connsiteY2" fmla="*/ 644837 h 882687"/>
              <a:gd name="connsiteX3" fmla="*/ 311847 w 443986"/>
              <a:gd name="connsiteY3" fmla="*/ 412273 h 882687"/>
              <a:gd name="connsiteX4" fmla="*/ 412273 w 443986"/>
              <a:gd name="connsiteY4" fmla="*/ 153281 h 882687"/>
              <a:gd name="connsiteX5" fmla="*/ 443986 w 443986"/>
              <a:gd name="connsiteY5" fmla="*/ 0 h 882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986" h="882687">
                <a:moveTo>
                  <a:pt x="0" y="882687"/>
                </a:moveTo>
                <a:cubicBezTo>
                  <a:pt x="29951" y="862866"/>
                  <a:pt x="59903" y="843046"/>
                  <a:pt x="95140" y="803404"/>
                </a:cubicBezTo>
                <a:cubicBezTo>
                  <a:pt x="130377" y="763762"/>
                  <a:pt x="175304" y="710025"/>
                  <a:pt x="211422" y="644837"/>
                </a:cubicBezTo>
                <a:cubicBezTo>
                  <a:pt x="247540" y="579649"/>
                  <a:pt x="278372" y="494199"/>
                  <a:pt x="311847" y="412273"/>
                </a:cubicBezTo>
                <a:cubicBezTo>
                  <a:pt x="345322" y="330347"/>
                  <a:pt x="390250" y="221993"/>
                  <a:pt x="412273" y="153281"/>
                </a:cubicBezTo>
                <a:cubicBezTo>
                  <a:pt x="434296" y="84569"/>
                  <a:pt x="439141" y="42284"/>
                  <a:pt x="443986" y="0"/>
                </a:cubicBezTo>
              </a:path>
            </a:pathLst>
          </a:custGeom>
          <a:noFill/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Freeform 9"/>
          <p:cNvSpPr/>
          <p:nvPr/>
        </p:nvSpPr>
        <p:spPr>
          <a:xfrm>
            <a:off x="5972671" y="1479954"/>
            <a:ext cx="391130" cy="2071935"/>
          </a:xfrm>
          <a:custGeom>
            <a:avLst/>
            <a:gdLst>
              <a:gd name="connsiteX0" fmla="*/ 0 w 391130"/>
              <a:gd name="connsiteY0" fmla="*/ 2071935 h 2071935"/>
              <a:gd name="connsiteX1" fmla="*/ 58141 w 391130"/>
              <a:gd name="connsiteY1" fmla="*/ 1913369 h 2071935"/>
              <a:gd name="connsiteX2" fmla="*/ 137424 w 391130"/>
              <a:gd name="connsiteY2" fmla="*/ 1516952 h 2071935"/>
              <a:gd name="connsiteX3" fmla="*/ 232564 w 391130"/>
              <a:gd name="connsiteY3" fmla="*/ 1025396 h 2071935"/>
              <a:gd name="connsiteX4" fmla="*/ 295990 w 391130"/>
              <a:gd name="connsiteY4" fmla="*/ 639551 h 2071935"/>
              <a:gd name="connsiteX5" fmla="*/ 359417 w 391130"/>
              <a:gd name="connsiteY5" fmla="*/ 243135 h 2071935"/>
              <a:gd name="connsiteX6" fmla="*/ 391130 w 391130"/>
              <a:gd name="connsiteY6" fmla="*/ 0 h 2071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1130" h="2071935">
                <a:moveTo>
                  <a:pt x="0" y="2071935"/>
                </a:moveTo>
                <a:cubicBezTo>
                  <a:pt x="17618" y="2038900"/>
                  <a:pt x="35237" y="2005866"/>
                  <a:pt x="58141" y="1913369"/>
                </a:cubicBezTo>
                <a:cubicBezTo>
                  <a:pt x="81045" y="1820872"/>
                  <a:pt x="108354" y="1664947"/>
                  <a:pt x="137424" y="1516952"/>
                </a:cubicBezTo>
                <a:cubicBezTo>
                  <a:pt x="166494" y="1368957"/>
                  <a:pt x="206136" y="1171629"/>
                  <a:pt x="232564" y="1025396"/>
                </a:cubicBezTo>
                <a:cubicBezTo>
                  <a:pt x="258992" y="879162"/>
                  <a:pt x="274848" y="769928"/>
                  <a:pt x="295990" y="639551"/>
                </a:cubicBezTo>
                <a:cubicBezTo>
                  <a:pt x="317132" y="509174"/>
                  <a:pt x="343560" y="349727"/>
                  <a:pt x="359417" y="243135"/>
                </a:cubicBezTo>
                <a:cubicBezTo>
                  <a:pt x="375274" y="136543"/>
                  <a:pt x="383202" y="68271"/>
                  <a:pt x="391130" y="0"/>
                </a:cubicBezTo>
              </a:path>
            </a:pathLst>
          </a:custGeom>
          <a:noFill/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Freeform 10"/>
          <p:cNvSpPr/>
          <p:nvPr/>
        </p:nvSpPr>
        <p:spPr>
          <a:xfrm>
            <a:off x="2875339" y="3573031"/>
            <a:ext cx="338275" cy="1934511"/>
          </a:xfrm>
          <a:custGeom>
            <a:avLst/>
            <a:gdLst>
              <a:gd name="connsiteX0" fmla="*/ 0 w 338275"/>
              <a:gd name="connsiteY0" fmla="*/ 1934511 h 1934511"/>
              <a:gd name="connsiteX1" fmla="*/ 163852 w 338275"/>
              <a:gd name="connsiteY1" fmla="*/ 872116 h 1934511"/>
              <a:gd name="connsiteX2" fmla="*/ 338275 w 338275"/>
              <a:gd name="connsiteY2" fmla="*/ 0 h 1934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275" h="1934511">
                <a:moveTo>
                  <a:pt x="0" y="1934511"/>
                </a:moveTo>
                <a:cubicBezTo>
                  <a:pt x="53736" y="1564522"/>
                  <a:pt x="107473" y="1194534"/>
                  <a:pt x="163852" y="872116"/>
                </a:cubicBezTo>
                <a:cubicBezTo>
                  <a:pt x="220231" y="549698"/>
                  <a:pt x="279253" y="274849"/>
                  <a:pt x="338275" y="0"/>
                </a:cubicBezTo>
              </a:path>
            </a:pathLst>
          </a:custGeom>
          <a:noFill/>
          <a:ln w="635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4" name="Oval 253"/>
          <p:cNvSpPr/>
          <p:nvPr/>
        </p:nvSpPr>
        <p:spPr>
          <a:xfrm>
            <a:off x="3144248" y="3516016"/>
            <a:ext cx="136595" cy="12759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6" name="Oval 255"/>
          <p:cNvSpPr/>
          <p:nvPr/>
        </p:nvSpPr>
        <p:spPr>
          <a:xfrm>
            <a:off x="5904373" y="3505402"/>
            <a:ext cx="136595" cy="12759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Oval 3"/>
          <p:cNvSpPr/>
          <p:nvPr/>
        </p:nvSpPr>
        <p:spPr>
          <a:xfrm>
            <a:off x="3758318" y="2401564"/>
            <a:ext cx="136595" cy="1275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Freeform 11"/>
          <p:cNvSpPr/>
          <p:nvPr/>
        </p:nvSpPr>
        <p:spPr>
          <a:xfrm>
            <a:off x="4667250" y="3590925"/>
            <a:ext cx="719138" cy="900113"/>
          </a:xfrm>
          <a:custGeom>
            <a:avLst/>
            <a:gdLst>
              <a:gd name="connsiteX0" fmla="*/ 0 w 719138"/>
              <a:gd name="connsiteY0" fmla="*/ 0 h 900113"/>
              <a:gd name="connsiteX1" fmla="*/ 100013 w 719138"/>
              <a:gd name="connsiteY1" fmla="*/ 161925 h 900113"/>
              <a:gd name="connsiteX2" fmla="*/ 285750 w 719138"/>
              <a:gd name="connsiteY2" fmla="*/ 500063 h 900113"/>
              <a:gd name="connsiteX3" fmla="*/ 519113 w 719138"/>
              <a:gd name="connsiteY3" fmla="*/ 790575 h 900113"/>
              <a:gd name="connsiteX4" fmla="*/ 719138 w 719138"/>
              <a:gd name="connsiteY4" fmla="*/ 900113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9138" h="900113">
                <a:moveTo>
                  <a:pt x="0" y="0"/>
                </a:moveTo>
                <a:cubicBezTo>
                  <a:pt x="26194" y="39290"/>
                  <a:pt x="52388" y="78581"/>
                  <a:pt x="100013" y="161925"/>
                </a:cubicBezTo>
                <a:cubicBezTo>
                  <a:pt x="147638" y="245269"/>
                  <a:pt x="215900" y="395288"/>
                  <a:pt x="285750" y="500063"/>
                </a:cubicBezTo>
                <a:cubicBezTo>
                  <a:pt x="355600" y="604838"/>
                  <a:pt x="446882" y="723900"/>
                  <a:pt x="519113" y="790575"/>
                </a:cubicBezTo>
                <a:cubicBezTo>
                  <a:pt x="591344" y="857250"/>
                  <a:pt x="655241" y="878681"/>
                  <a:pt x="719138" y="900113"/>
                </a:cubicBezTo>
              </a:path>
            </a:pathLst>
          </a:custGeom>
          <a:noFill/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9" name="TextBox 258"/>
          <p:cNvSpPr txBox="1"/>
          <p:nvPr/>
        </p:nvSpPr>
        <p:spPr>
          <a:xfrm>
            <a:off x="6274047" y="2932093"/>
            <a:ext cx="1585692" cy="95410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Slope values</a:t>
            </a:r>
          </a:p>
          <a:p>
            <a:pPr algn="ctr"/>
            <a:r>
              <a:rPr lang="en-GB" sz="1400" b="1" i="1" dirty="0">
                <a:solidFill>
                  <a:srgbClr val="7030A0"/>
                </a:solidFill>
                <a:latin typeface="Century Gothic" pitchFamily="34" charset="0"/>
              </a:rPr>
              <a:t>a</a:t>
            </a:r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re </a:t>
            </a:r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increasing</a:t>
            </a:r>
          </a:p>
          <a:p>
            <a:pPr algn="ctr"/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→</a:t>
            </a:r>
            <a:r>
              <a:rPr lang="en-GB" sz="1400" b="1" i="1" dirty="0">
                <a:solidFill>
                  <a:srgbClr val="7030A0"/>
                </a:solidFill>
                <a:latin typeface="Century Gothic" pitchFamily="34" charset="0"/>
              </a:rPr>
              <a:t>s</a:t>
            </a:r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lope </a:t>
            </a:r>
            <a:r>
              <a:rPr lang="en-GB" sz="1400" b="1" i="1" dirty="0">
                <a:solidFill>
                  <a:srgbClr val="7030A0"/>
                </a:solidFill>
                <a:latin typeface="Century Gothic" pitchFamily="34" charset="0"/>
              </a:rPr>
              <a:t>f</a:t>
            </a:r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unction</a:t>
            </a:r>
          </a:p>
          <a:p>
            <a:pPr algn="ctr"/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increasing</a:t>
            </a:r>
            <a:endParaRPr lang="en-IE" sz="1400" b="1" i="1" dirty="0" smtClean="0">
              <a:solidFill>
                <a:srgbClr val="7030A0"/>
              </a:solidFill>
              <a:latin typeface="Century Gothic" pitchFamily="34" charset="0"/>
            </a:endParaRPr>
          </a:p>
        </p:txBody>
      </p:sp>
      <p:sp>
        <p:nvSpPr>
          <p:cNvPr id="255" name="Oval 254"/>
          <p:cNvSpPr/>
          <p:nvPr/>
        </p:nvSpPr>
        <p:spPr>
          <a:xfrm>
            <a:off x="4594137" y="3520672"/>
            <a:ext cx="136595" cy="1275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60" name="TextBox 259"/>
          <p:cNvSpPr txBox="1"/>
          <p:nvPr/>
        </p:nvSpPr>
        <p:spPr>
          <a:xfrm>
            <a:off x="4807485" y="1674674"/>
            <a:ext cx="1136115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i="1" dirty="0" smtClean="0">
                <a:solidFill>
                  <a:srgbClr val="FF0000"/>
                </a:solidFill>
                <a:latin typeface="Century Gothic" pitchFamily="34" charset="0"/>
              </a:rPr>
              <a:t>Turning Point</a:t>
            </a:r>
          </a:p>
          <a:p>
            <a:pPr algn="ctr"/>
            <a:r>
              <a:rPr lang="en-GB" sz="1200" b="1" i="1" dirty="0" smtClean="0">
                <a:solidFill>
                  <a:srgbClr val="FF0000"/>
                </a:solidFill>
                <a:latin typeface="Century Gothic" pitchFamily="34" charset="0"/>
              </a:rPr>
              <a:t> of the slope</a:t>
            </a:r>
          </a:p>
          <a:p>
            <a:pPr algn="ctr"/>
            <a:r>
              <a:rPr lang="en-GB" sz="1200" b="1" i="1" dirty="0" smtClean="0">
                <a:solidFill>
                  <a:srgbClr val="FF0000"/>
                </a:solidFill>
                <a:latin typeface="Century Gothic" pitchFamily="34" charset="0"/>
              </a:rPr>
              <a:t> function: where slopes turn from decreasing to increasing = min</a:t>
            </a:r>
          </a:p>
        </p:txBody>
      </p:sp>
      <p:sp>
        <p:nvSpPr>
          <p:cNvPr id="240" name="Oval 239"/>
          <p:cNvSpPr/>
          <p:nvPr/>
        </p:nvSpPr>
        <p:spPr>
          <a:xfrm>
            <a:off x="5367439" y="4414739"/>
            <a:ext cx="136595" cy="1275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1" name="TextBox 240"/>
          <p:cNvSpPr txBox="1"/>
          <p:nvPr/>
        </p:nvSpPr>
        <p:spPr>
          <a:xfrm>
            <a:off x="2343024" y="1900535"/>
            <a:ext cx="244490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1200" b="1" i="1" dirty="0" smtClean="0">
                <a:latin typeface="Century Gothic" pitchFamily="34" charset="0"/>
              </a:rPr>
              <a:t>slope </a:t>
            </a:r>
            <a:r>
              <a:rPr lang="en-GB" sz="1200" b="1" i="1" dirty="0" smtClean="0">
                <a:latin typeface="Century Gothic" pitchFamily="34" charset="0"/>
              </a:rPr>
              <a:t>function = </a:t>
            </a:r>
            <a:r>
              <a:rPr lang="en-GB" sz="1200" b="1" i="1" dirty="0" smtClean="0">
                <a:latin typeface="Century Gothic" pitchFamily="34" charset="0"/>
              </a:rPr>
              <a:t>0 (cuts x-axis)</a:t>
            </a:r>
          </a:p>
          <a:p>
            <a:pPr algn="ctr"/>
            <a:r>
              <a:rPr lang="en-GB" sz="1200" b="1" i="1" dirty="0" smtClean="0">
                <a:latin typeface="Century Gothic" pitchFamily="34" charset="0"/>
              </a:rPr>
              <a:t>            </a:t>
            </a:r>
            <a:r>
              <a:rPr lang="en-GB" sz="1200" b="1" i="1" dirty="0" err="1" smtClean="0">
                <a:latin typeface="Century Gothic" pitchFamily="34" charset="0"/>
              </a:rPr>
              <a:t>dy</a:t>
            </a:r>
            <a:r>
              <a:rPr lang="en-GB" sz="1200" b="1" i="1" dirty="0" smtClean="0">
                <a:latin typeface="Century Gothic" pitchFamily="34" charset="0"/>
              </a:rPr>
              <a:t>/dx</a:t>
            </a:r>
            <a:r>
              <a:rPr lang="en-GB" sz="1200" b="1" i="1" dirty="0">
                <a:latin typeface="Century Gothic" pitchFamily="34" charset="0"/>
              </a:rPr>
              <a:t>= </a:t>
            </a:r>
            <a:r>
              <a:rPr lang="en-GB" sz="1200" b="1" i="1" dirty="0" smtClean="0">
                <a:latin typeface="Century Gothic" pitchFamily="34" charset="0"/>
              </a:rPr>
              <a:t>0</a:t>
            </a:r>
            <a:endParaRPr lang="en-IE" sz="1200" b="1" i="1" dirty="0">
              <a:latin typeface="Century Gothic" pitchFamily="34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4674618" y="4599801"/>
            <a:ext cx="248818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1200" b="1" i="1" dirty="0" smtClean="0">
                <a:latin typeface="Century Gothic" pitchFamily="34" charset="0"/>
              </a:rPr>
              <a:t>        </a:t>
            </a:r>
            <a:r>
              <a:rPr lang="en-GB" sz="1200" b="1" i="1" dirty="0" err="1" smtClean="0">
                <a:latin typeface="Century Gothic" pitchFamily="34" charset="0"/>
              </a:rPr>
              <a:t>dy</a:t>
            </a:r>
            <a:r>
              <a:rPr lang="en-GB" sz="1200" b="1" i="1" dirty="0" smtClean="0">
                <a:latin typeface="Century Gothic" pitchFamily="34" charset="0"/>
              </a:rPr>
              <a:t>/dx</a:t>
            </a:r>
            <a:r>
              <a:rPr lang="en-GB" sz="1200" b="1" i="1" dirty="0" smtClean="0">
                <a:latin typeface="Century Gothic" pitchFamily="34" charset="0"/>
              </a:rPr>
              <a:t>= </a:t>
            </a:r>
            <a:r>
              <a:rPr lang="en-GB" sz="1200" b="1" i="1" dirty="0" smtClean="0">
                <a:latin typeface="Century Gothic" pitchFamily="34" charset="0"/>
              </a:rPr>
              <a:t>0</a:t>
            </a:r>
          </a:p>
          <a:p>
            <a:pPr algn="ctr"/>
            <a:r>
              <a:rPr lang="en-GB" sz="1200" b="1" i="1" dirty="0" smtClean="0">
                <a:latin typeface="Century Gothic" pitchFamily="34" charset="0"/>
              </a:rPr>
              <a:t> </a:t>
            </a:r>
            <a:r>
              <a:rPr lang="en-GB" sz="1200" b="1" i="1" dirty="0" smtClean="0">
                <a:latin typeface="Century Gothic" pitchFamily="34" charset="0"/>
              </a:rPr>
              <a:t>slope function = </a:t>
            </a:r>
            <a:r>
              <a:rPr lang="en-GB" sz="1200" b="1" i="1" dirty="0" smtClean="0">
                <a:latin typeface="Century Gothic" pitchFamily="34" charset="0"/>
              </a:rPr>
              <a:t>0 (cuts x-axis)</a:t>
            </a:r>
            <a:endParaRPr lang="en-IE" sz="1200" b="1" i="1" dirty="0">
              <a:latin typeface="Century Gothic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878754" y="2453660"/>
            <a:ext cx="17884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>
            <a:off x="4595941" y="4495800"/>
            <a:ext cx="17884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 rot="2677363">
            <a:off x="4738920" y="3220650"/>
            <a:ext cx="196790" cy="339055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/>
          <p:cNvSpPr txBox="1"/>
          <p:nvPr/>
        </p:nvSpPr>
        <p:spPr>
          <a:xfrm>
            <a:off x="437421" y="5694225"/>
            <a:ext cx="8445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 Function:   U shaped   (positive cubic graph will have positive derivative graph)</a:t>
            </a:r>
            <a:endParaRPr lang="en-IE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72111" y="6031468"/>
            <a:ext cx="6181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  Minimum point at same x value as the point of inflection</a:t>
            </a:r>
            <a:endParaRPr lang="en-IE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77258" y="6336268"/>
            <a:ext cx="6404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  Cuts x-axis at the x values of the turning points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56631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" grpId="0" animBg="1"/>
      <p:bldP spid="241" grpId="0" animBg="1"/>
      <p:bldP spid="261" grpId="0" animBg="1"/>
      <p:bldP spid="15" grpId="0" animBg="1"/>
      <p:bldP spid="8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712300" y="3739772"/>
            <a:ext cx="7754587" cy="2931124"/>
            <a:chOff x="712300" y="3739772"/>
            <a:chExt cx="7754587" cy="2931124"/>
          </a:xfrm>
        </p:grpSpPr>
        <p:grpSp>
          <p:nvGrpSpPr>
            <p:cNvPr id="257" name="Group 696"/>
            <p:cNvGrpSpPr>
              <a:grpSpLocks noChangeAspect="1"/>
            </p:cNvGrpSpPr>
            <p:nvPr/>
          </p:nvGrpSpPr>
          <p:grpSpPr bwMode="auto">
            <a:xfrm>
              <a:off x="712300" y="3739772"/>
              <a:ext cx="7754587" cy="2931124"/>
              <a:chOff x="-279" y="593"/>
              <a:chExt cx="6327" cy="3240"/>
            </a:xfrm>
          </p:grpSpPr>
          <p:sp>
            <p:nvSpPr>
              <p:cNvPr id="282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93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283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308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9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0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1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2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3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4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5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6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7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8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9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0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1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2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3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4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5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6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7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8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9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0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1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2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3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4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5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6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7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8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9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0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1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2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3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4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5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6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7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8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9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0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1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2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3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4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5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6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7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8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9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0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1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2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3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4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5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6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7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8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9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0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1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2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3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4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5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6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7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8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9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0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1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2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3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4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5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6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7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8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9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0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1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2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3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4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5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9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0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1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2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3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4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5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6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7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8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9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0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1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2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3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4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5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6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7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8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9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0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1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2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3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4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5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6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7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8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9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0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1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2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3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4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5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6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7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8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9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0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1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2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3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4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5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6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7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8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9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0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1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2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3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4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5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6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7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8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9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0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1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2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3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4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5" name="Line 854"/>
                <p:cNvSpPr>
                  <a:spLocks noChangeShapeType="1"/>
                </p:cNvSpPr>
                <p:nvPr/>
              </p:nvSpPr>
              <p:spPr bwMode="auto">
                <a:xfrm>
                  <a:off x="-121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6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7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8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9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0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1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2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3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4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5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6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7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8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9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0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1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2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3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4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5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6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7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8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9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0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1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2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3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4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5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6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7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8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9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0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1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2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3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4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5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6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4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5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7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8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9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0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1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2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3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4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5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7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9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1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3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5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6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7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" name="TextBox 265"/>
            <p:cNvSpPr txBox="1"/>
            <p:nvPr/>
          </p:nvSpPr>
          <p:spPr>
            <a:xfrm>
              <a:off x="2037208" y="4568420"/>
              <a:ext cx="135931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Slope values </a:t>
              </a:r>
            </a:p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are decreasing</a:t>
              </a:r>
              <a:endParaRPr lang="en-IE" sz="1000" b="1" i="1" dirty="0" smtClean="0">
                <a:solidFill>
                  <a:srgbClr val="00B050"/>
                </a:solidFill>
                <a:latin typeface="Century Gothic" pitchFamily="34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5918395" y="4560540"/>
              <a:ext cx="138622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Slope values</a:t>
              </a:r>
            </a:p>
            <a:p>
              <a:pPr algn="ctr"/>
              <a:r>
                <a:rPr lang="en-GB" sz="1000" b="1" i="1" dirty="0">
                  <a:solidFill>
                    <a:srgbClr val="7030A0"/>
                  </a:solidFill>
                  <a:latin typeface="Century Gothic" pitchFamily="34" charset="0"/>
                </a:rPr>
                <a:t>a</a:t>
              </a:r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re increasing</a:t>
              </a:r>
              <a:endParaRPr lang="en-IE" sz="1000" b="1" i="1" dirty="0" smtClean="0">
                <a:solidFill>
                  <a:srgbClr val="7030A0"/>
                </a:solidFill>
                <a:latin typeface="Century Gothic" pitchFamily="34" charset="0"/>
              </a:endParaRPr>
            </a:p>
          </p:txBody>
        </p:sp>
        <p:sp>
          <p:nvSpPr>
            <p:cNvPr id="507" name="Freeform 231"/>
            <p:cNvSpPr>
              <a:spLocks/>
            </p:cNvSpPr>
            <p:nvPr/>
          </p:nvSpPr>
          <p:spPr bwMode="auto">
            <a:xfrm>
              <a:off x="3122607" y="4094402"/>
              <a:ext cx="3045210" cy="1432989"/>
            </a:xfrm>
            <a:custGeom>
              <a:avLst/>
              <a:gdLst/>
              <a:ahLst/>
              <a:cxnLst>
                <a:cxn ang="0">
                  <a:pos x="37" y="91"/>
                </a:cxn>
                <a:cxn ang="0">
                  <a:pos x="82" y="195"/>
                </a:cxn>
                <a:cxn ang="0">
                  <a:pos x="126" y="297"/>
                </a:cxn>
                <a:cxn ang="0">
                  <a:pos x="171" y="393"/>
                </a:cxn>
                <a:cxn ang="0">
                  <a:pos x="216" y="486"/>
                </a:cxn>
                <a:cxn ang="0">
                  <a:pos x="261" y="575"/>
                </a:cxn>
                <a:cxn ang="0">
                  <a:pos x="306" y="659"/>
                </a:cxn>
                <a:cxn ang="0">
                  <a:pos x="350" y="740"/>
                </a:cxn>
                <a:cxn ang="0">
                  <a:pos x="395" y="817"/>
                </a:cxn>
                <a:cxn ang="0">
                  <a:pos x="440" y="889"/>
                </a:cxn>
                <a:cxn ang="0">
                  <a:pos x="485" y="958"/>
                </a:cxn>
                <a:cxn ang="0">
                  <a:pos x="529" y="1023"/>
                </a:cxn>
                <a:cxn ang="0">
                  <a:pos x="574" y="1083"/>
                </a:cxn>
                <a:cxn ang="0">
                  <a:pos x="619" y="1140"/>
                </a:cxn>
                <a:cxn ang="0">
                  <a:pos x="664" y="1192"/>
                </a:cxn>
                <a:cxn ang="0">
                  <a:pos x="709" y="1240"/>
                </a:cxn>
                <a:cxn ang="0">
                  <a:pos x="754" y="1285"/>
                </a:cxn>
                <a:cxn ang="0">
                  <a:pos x="798" y="1325"/>
                </a:cxn>
                <a:cxn ang="0">
                  <a:pos x="843" y="1361"/>
                </a:cxn>
                <a:cxn ang="0">
                  <a:pos x="888" y="1393"/>
                </a:cxn>
                <a:cxn ang="0">
                  <a:pos x="933" y="1422"/>
                </a:cxn>
                <a:cxn ang="0">
                  <a:pos x="978" y="1446"/>
                </a:cxn>
                <a:cxn ang="0">
                  <a:pos x="1023" y="1466"/>
                </a:cxn>
                <a:cxn ang="0">
                  <a:pos x="1067" y="1482"/>
                </a:cxn>
                <a:cxn ang="0">
                  <a:pos x="1112" y="1494"/>
                </a:cxn>
                <a:cxn ang="0">
                  <a:pos x="1157" y="1503"/>
                </a:cxn>
                <a:cxn ang="0">
                  <a:pos x="1202" y="1507"/>
                </a:cxn>
                <a:cxn ang="0">
                  <a:pos x="1246" y="1507"/>
                </a:cxn>
                <a:cxn ang="0">
                  <a:pos x="1291" y="1503"/>
                </a:cxn>
                <a:cxn ang="0">
                  <a:pos x="1336" y="1494"/>
                </a:cxn>
                <a:cxn ang="0">
                  <a:pos x="1381" y="1482"/>
                </a:cxn>
                <a:cxn ang="0">
                  <a:pos x="1426" y="1466"/>
                </a:cxn>
                <a:cxn ang="0">
                  <a:pos x="1470" y="1446"/>
                </a:cxn>
                <a:cxn ang="0">
                  <a:pos x="1515" y="1422"/>
                </a:cxn>
                <a:cxn ang="0">
                  <a:pos x="1560" y="1393"/>
                </a:cxn>
                <a:cxn ang="0">
                  <a:pos x="1605" y="1361"/>
                </a:cxn>
                <a:cxn ang="0">
                  <a:pos x="1650" y="1325"/>
                </a:cxn>
                <a:cxn ang="0">
                  <a:pos x="1695" y="1285"/>
                </a:cxn>
                <a:cxn ang="0">
                  <a:pos x="1739" y="1240"/>
                </a:cxn>
                <a:cxn ang="0">
                  <a:pos x="1784" y="1192"/>
                </a:cxn>
                <a:cxn ang="0">
                  <a:pos x="1829" y="1140"/>
                </a:cxn>
                <a:cxn ang="0">
                  <a:pos x="1874" y="1083"/>
                </a:cxn>
                <a:cxn ang="0">
                  <a:pos x="1918" y="1023"/>
                </a:cxn>
                <a:cxn ang="0">
                  <a:pos x="1963" y="958"/>
                </a:cxn>
                <a:cxn ang="0">
                  <a:pos x="2008" y="889"/>
                </a:cxn>
                <a:cxn ang="0">
                  <a:pos x="2053" y="817"/>
                </a:cxn>
                <a:cxn ang="0">
                  <a:pos x="2098" y="740"/>
                </a:cxn>
                <a:cxn ang="0">
                  <a:pos x="2143" y="659"/>
                </a:cxn>
                <a:cxn ang="0">
                  <a:pos x="2187" y="575"/>
                </a:cxn>
                <a:cxn ang="0">
                  <a:pos x="2232" y="486"/>
                </a:cxn>
                <a:cxn ang="0">
                  <a:pos x="2277" y="393"/>
                </a:cxn>
                <a:cxn ang="0">
                  <a:pos x="2322" y="297"/>
                </a:cxn>
                <a:cxn ang="0">
                  <a:pos x="2367" y="195"/>
                </a:cxn>
                <a:cxn ang="0">
                  <a:pos x="2411" y="91"/>
                </a:cxn>
              </a:cxnLst>
              <a:rect l="0" t="0" r="r" b="b"/>
              <a:pathLst>
                <a:path w="2449" h="1507">
                  <a:moveTo>
                    <a:pt x="0" y="0"/>
                  </a:moveTo>
                  <a:lnTo>
                    <a:pt x="7" y="18"/>
                  </a:lnTo>
                  <a:lnTo>
                    <a:pt x="15" y="37"/>
                  </a:lnTo>
                  <a:lnTo>
                    <a:pt x="22" y="55"/>
                  </a:lnTo>
                  <a:lnTo>
                    <a:pt x="29" y="73"/>
                  </a:lnTo>
                  <a:lnTo>
                    <a:pt x="37" y="91"/>
                  </a:lnTo>
                  <a:lnTo>
                    <a:pt x="44" y="108"/>
                  </a:lnTo>
                  <a:lnTo>
                    <a:pt x="52" y="126"/>
                  </a:lnTo>
                  <a:lnTo>
                    <a:pt x="59" y="144"/>
                  </a:lnTo>
                  <a:lnTo>
                    <a:pt x="67" y="161"/>
                  </a:lnTo>
                  <a:lnTo>
                    <a:pt x="74" y="178"/>
                  </a:lnTo>
                  <a:lnTo>
                    <a:pt x="82" y="195"/>
                  </a:lnTo>
                  <a:lnTo>
                    <a:pt x="89" y="213"/>
                  </a:lnTo>
                  <a:lnTo>
                    <a:pt x="96" y="230"/>
                  </a:lnTo>
                  <a:lnTo>
                    <a:pt x="104" y="246"/>
                  </a:lnTo>
                  <a:lnTo>
                    <a:pt x="111" y="263"/>
                  </a:lnTo>
                  <a:lnTo>
                    <a:pt x="119" y="280"/>
                  </a:lnTo>
                  <a:lnTo>
                    <a:pt x="126" y="297"/>
                  </a:lnTo>
                  <a:lnTo>
                    <a:pt x="134" y="313"/>
                  </a:lnTo>
                  <a:lnTo>
                    <a:pt x="141" y="329"/>
                  </a:lnTo>
                  <a:lnTo>
                    <a:pt x="149" y="345"/>
                  </a:lnTo>
                  <a:lnTo>
                    <a:pt x="156" y="361"/>
                  </a:lnTo>
                  <a:lnTo>
                    <a:pt x="164" y="377"/>
                  </a:lnTo>
                  <a:lnTo>
                    <a:pt x="171" y="393"/>
                  </a:lnTo>
                  <a:lnTo>
                    <a:pt x="179" y="409"/>
                  </a:lnTo>
                  <a:lnTo>
                    <a:pt x="186" y="424"/>
                  </a:lnTo>
                  <a:lnTo>
                    <a:pt x="194" y="440"/>
                  </a:lnTo>
                  <a:lnTo>
                    <a:pt x="201" y="456"/>
                  </a:lnTo>
                  <a:lnTo>
                    <a:pt x="208" y="471"/>
                  </a:lnTo>
                  <a:lnTo>
                    <a:pt x="216" y="486"/>
                  </a:lnTo>
                  <a:lnTo>
                    <a:pt x="223" y="501"/>
                  </a:lnTo>
                  <a:lnTo>
                    <a:pt x="231" y="516"/>
                  </a:lnTo>
                  <a:lnTo>
                    <a:pt x="238" y="531"/>
                  </a:lnTo>
                  <a:lnTo>
                    <a:pt x="246" y="546"/>
                  </a:lnTo>
                  <a:lnTo>
                    <a:pt x="253" y="560"/>
                  </a:lnTo>
                  <a:lnTo>
                    <a:pt x="261" y="575"/>
                  </a:lnTo>
                  <a:lnTo>
                    <a:pt x="268" y="589"/>
                  </a:lnTo>
                  <a:lnTo>
                    <a:pt x="276" y="603"/>
                  </a:lnTo>
                  <a:lnTo>
                    <a:pt x="283" y="618"/>
                  </a:lnTo>
                  <a:lnTo>
                    <a:pt x="291" y="632"/>
                  </a:lnTo>
                  <a:lnTo>
                    <a:pt x="298" y="646"/>
                  </a:lnTo>
                  <a:lnTo>
                    <a:pt x="306" y="659"/>
                  </a:lnTo>
                  <a:lnTo>
                    <a:pt x="313" y="673"/>
                  </a:lnTo>
                  <a:lnTo>
                    <a:pt x="321" y="687"/>
                  </a:lnTo>
                  <a:lnTo>
                    <a:pt x="328" y="700"/>
                  </a:lnTo>
                  <a:lnTo>
                    <a:pt x="336" y="714"/>
                  </a:lnTo>
                  <a:lnTo>
                    <a:pt x="343" y="727"/>
                  </a:lnTo>
                  <a:lnTo>
                    <a:pt x="350" y="740"/>
                  </a:lnTo>
                  <a:lnTo>
                    <a:pt x="358" y="753"/>
                  </a:lnTo>
                  <a:lnTo>
                    <a:pt x="365" y="766"/>
                  </a:lnTo>
                  <a:lnTo>
                    <a:pt x="373" y="779"/>
                  </a:lnTo>
                  <a:lnTo>
                    <a:pt x="380" y="792"/>
                  </a:lnTo>
                  <a:lnTo>
                    <a:pt x="388" y="804"/>
                  </a:lnTo>
                  <a:lnTo>
                    <a:pt x="395" y="817"/>
                  </a:lnTo>
                  <a:lnTo>
                    <a:pt x="403" y="829"/>
                  </a:lnTo>
                  <a:lnTo>
                    <a:pt x="410" y="841"/>
                  </a:lnTo>
                  <a:lnTo>
                    <a:pt x="418" y="853"/>
                  </a:lnTo>
                  <a:lnTo>
                    <a:pt x="425" y="866"/>
                  </a:lnTo>
                  <a:lnTo>
                    <a:pt x="433" y="877"/>
                  </a:lnTo>
                  <a:lnTo>
                    <a:pt x="440" y="889"/>
                  </a:lnTo>
                  <a:lnTo>
                    <a:pt x="448" y="901"/>
                  </a:lnTo>
                  <a:lnTo>
                    <a:pt x="455" y="913"/>
                  </a:lnTo>
                  <a:lnTo>
                    <a:pt x="462" y="924"/>
                  </a:lnTo>
                  <a:lnTo>
                    <a:pt x="470" y="936"/>
                  </a:lnTo>
                  <a:lnTo>
                    <a:pt x="477" y="947"/>
                  </a:lnTo>
                  <a:lnTo>
                    <a:pt x="485" y="958"/>
                  </a:lnTo>
                  <a:lnTo>
                    <a:pt x="492" y="969"/>
                  </a:lnTo>
                  <a:lnTo>
                    <a:pt x="500" y="980"/>
                  </a:lnTo>
                  <a:lnTo>
                    <a:pt x="507" y="991"/>
                  </a:lnTo>
                  <a:lnTo>
                    <a:pt x="515" y="1002"/>
                  </a:lnTo>
                  <a:lnTo>
                    <a:pt x="522" y="1012"/>
                  </a:lnTo>
                  <a:lnTo>
                    <a:pt x="529" y="1023"/>
                  </a:lnTo>
                  <a:lnTo>
                    <a:pt x="537" y="1033"/>
                  </a:lnTo>
                  <a:lnTo>
                    <a:pt x="544" y="1043"/>
                  </a:lnTo>
                  <a:lnTo>
                    <a:pt x="552" y="1053"/>
                  </a:lnTo>
                  <a:lnTo>
                    <a:pt x="559" y="1063"/>
                  </a:lnTo>
                  <a:lnTo>
                    <a:pt x="567" y="1073"/>
                  </a:lnTo>
                  <a:lnTo>
                    <a:pt x="574" y="1083"/>
                  </a:lnTo>
                  <a:lnTo>
                    <a:pt x="582" y="1093"/>
                  </a:lnTo>
                  <a:lnTo>
                    <a:pt x="589" y="1102"/>
                  </a:lnTo>
                  <a:lnTo>
                    <a:pt x="597" y="1112"/>
                  </a:lnTo>
                  <a:lnTo>
                    <a:pt x="604" y="1121"/>
                  </a:lnTo>
                  <a:lnTo>
                    <a:pt x="612" y="1130"/>
                  </a:lnTo>
                  <a:lnTo>
                    <a:pt x="619" y="1140"/>
                  </a:lnTo>
                  <a:lnTo>
                    <a:pt x="627" y="1149"/>
                  </a:lnTo>
                  <a:lnTo>
                    <a:pt x="634" y="1158"/>
                  </a:lnTo>
                  <a:lnTo>
                    <a:pt x="642" y="1166"/>
                  </a:lnTo>
                  <a:lnTo>
                    <a:pt x="649" y="1175"/>
                  </a:lnTo>
                  <a:lnTo>
                    <a:pt x="657" y="1183"/>
                  </a:lnTo>
                  <a:lnTo>
                    <a:pt x="664" y="1192"/>
                  </a:lnTo>
                  <a:lnTo>
                    <a:pt x="672" y="1200"/>
                  </a:lnTo>
                  <a:lnTo>
                    <a:pt x="679" y="1209"/>
                  </a:lnTo>
                  <a:lnTo>
                    <a:pt x="687" y="1216"/>
                  </a:lnTo>
                  <a:lnTo>
                    <a:pt x="694" y="1225"/>
                  </a:lnTo>
                  <a:lnTo>
                    <a:pt x="702" y="1233"/>
                  </a:lnTo>
                  <a:lnTo>
                    <a:pt x="709" y="1240"/>
                  </a:lnTo>
                  <a:lnTo>
                    <a:pt x="716" y="1248"/>
                  </a:lnTo>
                  <a:lnTo>
                    <a:pt x="724" y="1255"/>
                  </a:lnTo>
                  <a:lnTo>
                    <a:pt x="731" y="1263"/>
                  </a:lnTo>
                  <a:lnTo>
                    <a:pt x="739" y="1270"/>
                  </a:lnTo>
                  <a:lnTo>
                    <a:pt x="746" y="1278"/>
                  </a:lnTo>
                  <a:lnTo>
                    <a:pt x="754" y="1285"/>
                  </a:lnTo>
                  <a:lnTo>
                    <a:pt x="761" y="1292"/>
                  </a:lnTo>
                  <a:lnTo>
                    <a:pt x="769" y="1299"/>
                  </a:lnTo>
                  <a:lnTo>
                    <a:pt x="776" y="1305"/>
                  </a:lnTo>
                  <a:lnTo>
                    <a:pt x="783" y="1312"/>
                  </a:lnTo>
                  <a:lnTo>
                    <a:pt x="791" y="1318"/>
                  </a:lnTo>
                  <a:lnTo>
                    <a:pt x="798" y="1325"/>
                  </a:lnTo>
                  <a:lnTo>
                    <a:pt x="806" y="1332"/>
                  </a:lnTo>
                  <a:lnTo>
                    <a:pt x="813" y="1338"/>
                  </a:lnTo>
                  <a:lnTo>
                    <a:pt x="821" y="1344"/>
                  </a:lnTo>
                  <a:lnTo>
                    <a:pt x="828" y="1350"/>
                  </a:lnTo>
                  <a:lnTo>
                    <a:pt x="836" y="1356"/>
                  </a:lnTo>
                  <a:lnTo>
                    <a:pt x="843" y="1361"/>
                  </a:lnTo>
                  <a:lnTo>
                    <a:pt x="851" y="1367"/>
                  </a:lnTo>
                  <a:lnTo>
                    <a:pt x="858" y="1372"/>
                  </a:lnTo>
                  <a:lnTo>
                    <a:pt x="866" y="1378"/>
                  </a:lnTo>
                  <a:lnTo>
                    <a:pt x="873" y="1383"/>
                  </a:lnTo>
                  <a:lnTo>
                    <a:pt x="881" y="1389"/>
                  </a:lnTo>
                  <a:lnTo>
                    <a:pt x="888" y="1393"/>
                  </a:lnTo>
                  <a:lnTo>
                    <a:pt x="895" y="1399"/>
                  </a:lnTo>
                  <a:lnTo>
                    <a:pt x="903" y="1404"/>
                  </a:lnTo>
                  <a:lnTo>
                    <a:pt x="910" y="1408"/>
                  </a:lnTo>
                  <a:lnTo>
                    <a:pt x="918" y="1413"/>
                  </a:lnTo>
                  <a:lnTo>
                    <a:pt x="925" y="1417"/>
                  </a:lnTo>
                  <a:lnTo>
                    <a:pt x="933" y="1422"/>
                  </a:lnTo>
                  <a:lnTo>
                    <a:pt x="940" y="1426"/>
                  </a:lnTo>
                  <a:lnTo>
                    <a:pt x="948" y="1430"/>
                  </a:lnTo>
                  <a:lnTo>
                    <a:pt x="955" y="1434"/>
                  </a:lnTo>
                  <a:lnTo>
                    <a:pt x="963" y="1438"/>
                  </a:lnTo>
                  <a:lnTo>
                    <a:pt x="970" y="1442"/>
                  </a:lnTo>
                  <a:lnTo>
                    <a:pt x="978" y="1446"/>
                  </a:lnTo>
                  <a:lnTo>
                    <a:pt x="985" y="1450"/>
                  </a:lnTo>
                  <a:lnTo>
                    <a:pt x="993" y="1453"/>
                  </a:lnTo>
                  <a:lnTo>
                    <a:pt x="1000" y="1457"/>
                  </a:lnTo>
                  <a:lnTo>
                    <a:pt x="1008" y="1460"/>
                  </a:lnTo>
                  <a:lnTo>
                    <a:pt x="1015" y="1463"/>
                  </a:lnTo>
                  <a:lnTo>
                    <a:pt x="1023" y="1466"/>
                  </a:lnTo>
                  <a:lnTo>
                    <a:pt x="1030" y="1469"/>
                  </a:lnTo>
                  <a:lnTo>
                    <a:pt x="1037" y="1472"/>
                  </a:lnTo>
                  <a:lnTo>
                    <a:pt x="1045" y="1475"/>
                  </a:lnTo>
                  <a:lnTo>
                    <a:pt x="1052" y="1477"/>
                  </a:lnTo>
                  <a:lnTo>
                    <a:pt x="1060" y="1480"/>
                  </a:lnTo>
                  <a:lnTo>
                    <a:pt x="1067" y="1482"/>
                  </a:lnTo>
                  <a:lnTo>
                    <a:pt x="1075" y="1485"/>
                  </a:lnTo>
                  <a:lnTo>
                    <a:pt x="1082" y="1487"/>
                  </a:lnTo>
                  <a:lnTo>
                    <a:pt x="1090" y="1489"/>
                  </a:lnTo>
                  <a:lnTo>
                    <a:pt x="1097" y="1491"/>
                  </a:lnTo>
                  <a:lnTo>
                    <a:pt x="1105" y="1493"/>
                  </a:lnTo>
                  <a:lnTo>
                    <a:pt x="1112" y="1494"/>
                  </a:lnTo>
                  <a:lnTo>
                    <a:pt x="1120" y="1496"/>
                  </a:lnTo>
                  <a:lnTo>
                    <a:pt x="1127" y="1498"/>
                  </a:lnTo>
                  <a:lnTo>
                    <a:pt x="1135" y="1499"/>
                  </a:lnTo>
                  <a:lnTo>
                    <a:pt x="1142" y="1500"/>
                  </a:lnTo>
                  <a:lnTo>
                    <a:pt x="1149" y="1501"/>
                  </a:lnTo>
                  <a:lnTo>
                    <a:pt x="1157" y="1503"/>
                  </a:lnTo>
                  <a:lnTo>
                    <a:pt x="1164" y="1503"/>
                  </a:lnTo>
                  <a:lnTo>
                    <a:pt x="1172" y="1504"/>
                  </a:lnTo>
                  <a:lnTo>
                    <a:pt x="1179" y="1505"/>
                  </a:lnTo>
                  <a:lnTo>
                    <a:pt x="1187" y="1506"/>
                  </a:lnTo>
                  <a:lnTo>
                    <a:pt x="1194" y="1506"/>
                  </a:lnTo>
                  <a:lnTo>
                    <a:pt x="1202" y="1507"/>
                  </a:lnTo>
                  <a:lnTo>
                    <a:pt x="1209" y="1507"/>
                  </a:lnTo>
                  <a:lnTo>
                    <a:pt x="1216" y="1507"/>
                  </a:lnTo>
                  <a:lnTo>
                    <a:pt x="1224" y="1507"/>
                  </a:lnTo>
                  <a:lnTo>
                    <a:pt x="1231" y="1507"/>
                  </a:lnTo>
                  <a:lnTo>
                    <a:pt x="1239" y="1507"/>
                  </a:lnTo>
                  <a:lnTo>
                    <a:pt x="1246" y="1507"/>
                  </a:lnTo>
                  <a:lnTo>
                    <a:pt x="1254" y="1506"/>
                  </a:lnTo>
                  <a:lnTo>
                    <a:pt x="1261" y="1506"/>
                  </a:lnTo>
                  <a:lnTo>
                    <a:pt x="1269" y="1505"/>
                  </a:lnTo>
                  <a:lnTo>
                    <a:pt x="1276" y="1504"/>
                  </a:lnTo>
                  <a:lnTo>
                    <a:pt x="1284" y="1503"/>
                  </a:lnTo>
                  <a:lnTo>
                    <a:pt x="1291" y="1503"/>
                  </a:lnTo>
                  <a:lnTo>
                    <a:pt x="1299" y="1501"/>
                  </a:lnTo>
                  <a:lnTo>
                    <a:pt x="1306" y="1500"/>
                  </a:lnTo>
                  <a:lnTo>
                    <a:pt x="1314" y="1499"/>
                  </a:lnTo>
                  <a:lnTo>
                    <a:pt x="1321" y="1498"/>
                  </a:lnTo>
                  <a:lnTo>
                    <a:pt x="1329" y="1496"/>
                  </a:lnTo>
                  <a:lnTo>
                    <a:pt x="1336" y="1494"/>
                  </a:lnTo>
                  <a:lnTo>
                    <a:pt x="1344" y="1493"/>
                  </a:lnTo>
                  <a:lnTo>
                    <a:pt x="1351" y="1491"/>
                  </a:lnTo>
                  <a:lnTo>
                    <a:pt x="1359" y="1489"/>
                  </a:lnTo>
                  <a:lnTo>
                    <a:pt x="1366" y="1487"/>
                  </a:lnTo>
                  <a:lnTo>
                    <a:pt x="1374" y="1485"/>
                  </a:lnTo>
                  <a:lnTo>
                    <a:pt x="1381" y="1482"/>
                  </a:lnTo>
                  <a:lnTo>
                    <a:pt x="1389" y="1480"/>
                  </a:lnTo>
                  <a:lnTo>
                    <a:pt x="1396" y="1477"/>
                  </a:lnTo>
                  <a:lnTo>
                    <a:pt x="1403" y="1475"/>
                  </a:lnTo>
                  <a:lnTo>
                    <a:pt x="1411" y="1472"/>
                  </a:lnTo>
                  <a:lnTo>
                    <a:pt x="1418" y="1469"/>
                  </a:lnTo>
                  <a:lnTo>
                    <a:pt x="1426" y="1466"/>
                  </a:lnTo>
                  <a:lnTo>
                    <a:pt x="1433" y="1463"/>
                  </a:lnTo>
                  <a:lnTo>
                    <a:pt x="1441" y="1460"/>
                  </a:lnTo>
                  <a:lnTo>
                    <a:pt x="1448" y="1457"/>
                  </a:lnTo>
                  <a:lnTo>
                    <a:pt x="1456" y="1453"/>
                  </a:lnTo>
                  <a:lnTo>
                    <a:pt x="1463" y="1450"/>
                  </a:lnTo>
                  <a:lnTo>
                    <a:pt x="1470" y="1446"/>
                  </a:lnTo>
                  <a:lnTo>
                    <a:pt x="1478" y="1442"/>
                  </a:lnTo>
                  <a:lnTo>
                    <a:pt x="1485" y="1438"/>
                  </a:lnTo>
                  <a:lnTo>
                    <a:pt x="1493" y="1434"/>
                  </a:lnTo>
                  <a:lnTo>
                    <a:pt x="1500" y="1430"/>
                  </a:lnTo>
                  <a:lnTo>
                    <a:pt x="1508" y="1426"/>
                  </a:lnTo>
                  <a:lnTo>
                    <a:pt x="1515" y="1422"/>
                  </a:lnTo>
                  <a:lnTo>
                    <a:pt x="1523" y="1417"/>
                  </a:lnTo>
                  <a:lnTo>
                    <a:pt x="1530" y="1413"/>
                  </a:lnTo>
                  <a:lnTo>
                    <a:pt x="1538" y="1408"/>
                  </a:lnTo>
                  <a:lnTo>
                    <a:pt x="1545" y="1404"/>
                  </a:lnTo>
                  <a:lnTo>
                    <a:pt x="1553" y="1399"/>
                  </a:lnTo>
                  <a:lnTo>
                    <a:pt x="1560" y="1393"/>
                  </a:lnTo>
                  <a:lnTo>
                    <a:pt x="1567" y="1389"/>
                  </a:lnTo>
                  <a:lnTo>
                    <a:pt x="1575" y="1383"/>
                  </a:lnTo>
                  <a:lnTo>
                    <a:pt x="1582" y="1378"/>
                  </a:lnTo>
                  <a:lnTo>
                    <a:pt x="1590" y="1372"/>
                  </a:lnTo>
                  <a:lnTo>
                    <a:pt x="1597" y="1367"/>
                  </a:lnTo>
                  <a:lnTo>
                    <a:pt x="1605" y="1361"/>
                  </a:lnTo>
                  <a:lnTo>
                    <a:pt x="1612" y="1356"/>
                  </a:lnTo>
                  <a:lnTo>
                    <a:pt x="1620" y="1350"/>
                  </a:lnTo>
                  <a:lnTo>
                    <a:pt x="1627" y="1344"/>
                  </a:lnTo>
                  <a:lnTo>
                    <a:pt x="1635" y="1338"/>
                  </a:lnTo>
                  <a:lnTo>
                    <a:pt x="1642" y="1332"/>
                  </a:lnTo>
                  <a:lnTo>
                    <a:pt x="1650" y="1325"/>
                  </a:lnTo>
                  <a:lnTo>
                    <a:pt x="1657" y="1318"/>
                  </a:lnTo>
                  <a:lnTo>
                    <a:pt x="1665" y="1312"/>
                  </a:lnTo>
                  <a:lnTo>
                    <a:pt x="1672" y="1305"/>
                  </a:lnTo>
                  <a:lnTo>
                    <a:pt x="1680" y="1299"/>
                  </a:lnTo>
                  <a:lnTo>
                    <a:pt x="1687" y="1292"/>
                  </a:lnTo>
                  <a:lnTo>
                    <a:pt x="1695" y="1285"/>
                  </a:lnTo>
                  <a:lnTo>
                    <a:pt x="1702" y="1278"/>
                  </a:lnTo>
                  <a:lnTo>
                    <a:pt x="1709" y="1270"/>
                  </a:lnTo>
                  <a:lnTo>
                    <a:pt x="1717" y="1263"/>
                  </a:lnTo>
                  <a:lnTo>
                    <a:pt x="1724" y="1255"/>
                  </a:lnTo>
                  <a:lnTo>
                    <a:pt x="1732" y="1248"/>
                  </a:lnTo>
                  <a:lnTo>
                    <a:pt x="1739" y="1240"/>
                  </a:lnTo>
                  <a:lnTo>
                    <a:pt x="1747" y="1233"/>
                  </a:lnTo>
                  <a:lnTo>
                    <a:pt x="1754" y="1225"/>
                  </a:lnTo>
                  <a:lnTo>
                    <a:pt x="1762" y="1216"/>
                  </a:lnTo>
                  <a:lnTo>
                    <a:pt x="1769" y="1209"/>
                  </a:lnTo>
                  <a:lnTo>
                    <a:pt x="1777" y="1200"/>
                  </a:lnTo>
                  <a:lnTo>
                    <a:pt x="1784" y="1192"/>
                  </a:lnTo>
                  <a:lnTo>
                    <a:pt x="1792" y="1183"/>
                  </a:lnTo>
                  <a:lnTo>
                    <a:pt x="1799" y="1175"/>
                  </a:lnTo>
                  <a:lnTo>
                    <a:pt x="1807" y="1166"/>
                  </a:lnTo>
                  <a:lnTo>
                    <a:pt x="1814" y="1158"/>
                  </a:lnTo>
                  <a:lnTo>
                    <a:pt x="1822" y="1149"/>
                  </a:lnTo>
                  <a:lnTo>
                    <a:pt x="1829" y="1140"/>
                  </a:lnTo>
                  <a:lnTo>
                    <a:pt x="1836" y="1130"/>
                  </a:lnTo>
                  <a:lnTo>
                    <a:pt x="1844" y="1121"/>
                  </a:lnTo>
                  <a:lnTo>
                    <a:pt x="1851" y="1112"/>
                  </a:lnTo>
                  <a:lnTo>
                    <a:pt x="1859" y="1102"/>
                  </a:lnTo>
                  <a:lnTo>
                    <a:pt x="1866" y="1093"/>
                  </a:lnTo>
                  <a:lnTo>
                    <a:pt x="1874" y="1083"/>
                  </a:lnTo>
                  <a:lnTo>
                    <a:pt x="1881" y="1073"/>
                  </a:lnTo>
                  <a:lnTo>
                    <a:pt x="1889" y="1063"/>
                  </a:lnTo>
                  <a:lnTo>
                    <a:pt x="1896" y="1053"/>
                  </a:lnTo>
                  <a:lnTo>
                    <a:pt x="1903" y="1043"/>
                  </a:lnTo>
                  <a:lnTo>
                    <a:pt x="1911" y="1033"/>
                  </a:lnTo>
                  <a:lnTo>
                    <a:pt x="1918" y="1023"/>
                  </a:lnTo>
                  <a:lnTo>
                    <a:pt x="1926" y="1012"/>
                  </a:lnTo>
                  <a:lnTo>
                    <a:pt x="1933" y="1002"/>
                  </a:lnTo>
                  <a:lnTo>
                    <a:pt x="1941" y="991"/>
                  </a:lnTo>
                  <a:lnTo>
                    <a:pt x="1948" y="980"/>
                  </a:lnTo>
                  <a:lnTo>
                    <a:pt x="1956" y="969"/>
                  </a:lnTo>
                  <a:lnTo>
                    <a:pt x="1963" y="958"/>
                  </a:lnTo>
                  <a:lnTo>
                    <a:pt x="1971" y="947"/>
                  </a:lnTo>
                  <a:lnTo>
                    <a:pt x="1978" y="936"/>
                  </a:lnTo>
                  <a:lnTo>
                    <a:pt x="1986" y="924"/>
                  </a:lnTo>
                  <a:lnTo>
                    <a:pt x="1993" y="913"/>
                  </a:lnTo>
                  <a:lnTo>
                    <a:pt x="2001" y="901"/>
                  </a:lnTo>
                  <a:lnTo>
                    <a:pt x="2008" y="889"/>
                  </a:lnTo>
                  <a:lnTo>
                    <a:pt x="2016" y="877"/>
                  </a:lnTo>
                  <a:lnTo>
                    <a:pt x="2023" y="866"/>
                  </a:lnTo>
                  <a:lnTo>
                    <a:pt x="2031" y="853"/>
                  </a:lnTo>
                  <a:lnTo>
                    <a:pt x="2038" y="841"/>
                  </a:lnTo>
                  <a:lnTo>
                    <a:pt x="2046" y="829"/>
                  </a:lnTo>
                  <a:lnTo>
                    <a:pt x="2053" y="817"/>
                  </a:lnTo>
                  <a:lnTo>
                    <a:pt x="2061" y="804"/>
                  </a:lnTo>
                  <a:lnTo>
                    <a:pt x="2068" y="792"/>
                  </a:lnTo>
                  <a:lnTo>
                    <a:pt x="2076" y="779"/>
                  </a:lnTo>
                  <a:lnTo>
                    <a:pt x="2083" y="766"/>
                  </a:lnTo>
                  <a:lnTo>
                    <a:pt x="2090" y="753"/>
                  </a:lnTo>
                  <a:lnTo>
                    <a:pt x="2098" y="740"/>
                  </a:lnTo>
                  <a:lnTo>
                    <a:pt x="2105" y="727"/>
                  </a:lnTo>
                  <a:lnTo>
                    <a:pt x="2113" y="714"/>
                  </a:lnTo>
                  <a:lnTo>
                    <a:pt x="2120" y="700"/>
                  </a:lnTo>
                  <a:lnTo>
                    <a:pt x="2128" y="687"/>
                  </a:lnTo>
                  <a:lnTo>
                    <a:pt x="2135" y="673"/>
                  </a:lnTo>
                  <a:lnTo>
                    <a:pt x="2143" y="659"/>
                  </a:lnTo>
                  <a:lnTo>
                    <a:pt x="2150" y="646"/>
                  </a:lnTo>
                  <a:lnTo>
                    <a:pt x="2157" y="632"/>
                  </a:lnTo>
                  <a:lnTo>
                    <a:pt x="2165" y="618"/>
                  </a:lnTo>
                  <a:lnTo>
                    <a:pt x="2172" y="603"/>
                  </a:lnTo>
                  <a:lnTo>
                    <a:pt x="2180" y="589"/>
                  </a:lnTo>
                  <a:lnTo>
                    <a:pt x="2187" y="575"/>
                  </a:lnTo>
                  <a:lnTo>
                    <a:pt x="2195" y="560"/>
                  </a:lnTo>
                  <a:lnTo>
                    <a:pt x="2202" y="546"/>
                  </a:lnTo>
                  <a:lnTo>
                    <a:pt x="2210" y="531"/>
                  </a:lnTo>
                  <a:lnTo>
                    <a:pt x="2217" y="516"/>
                  </a:lnTo>
                  <a:lnTo>
                    <a:pt x="2225" y="501"/>
                  </a:lnTo>
                  <a:lnTo>
                    <a:pt x="2232" y="486"/>
                  </a:lnTo>
                  <a:lnTo>
                    <a:pt x="2240" y="471"/>
                  </a:lnTo>
                  <a:lnTo>
                    <a:pt x="2247" y="456"/>
                  </a:lnTo>
                  <a:lnTo>
                    <a:pt x="2254" y="440"/>
                  </a:lnTo>
                  <a:lnTo>
                    <a:pt x="2262" y="424"/>
                  </a:lnTo>
                  <a:lnTo>
                    <a:pt x="2269" y="409"/>
                  </a:lnTo>
                  <a:lnTo>
                    <a:pt x="2277" y="393"/>
                  </a:lnTo>
                  <a:lnTo>
                    <a:pt x="2284" y="377"/>
                  </a:lnTo>
                  <a:lnTo>
                    <a:pt x="2292" y="361"/>
                  </a:lnTo>
                  <a:lnTo>
                    <a:pt x="2299" y="345"/>
                  </a:lnTo>
                  <a:lnTo>
                    <a:pt x="2307" y="329"/>
                  </a:lnTo>
                  <a:lnTo>
                    <a:pt x="2314" y="313"/>
                  </a:lnTo>
                  <a:lnTo>
                    <a:pt x="2322" y="297"/>
                  </a:lnTo>
                  <a:lnTo>
                    <a:pt x="2329" y="280"/>
                  </a:lnTo>
                  <a:lnTo>
                    <a:pt x="2337" y="263"/>
                  </a:lnTo>
                  <a:lnTo>
                    <a:pt x="2344" y="246"/>
                  </a:lnTo>
                  <a:lnTo>
                    <a:pt x="2352" y="230"/>
                  </a:lnTo>
                  <a:lnTo>
                    <a:pt x="2359" y="213"/>
                  </a:lnTo>
                  <a:lnTo>
                    <a:pt x="2367" y="195"/>
                  </a:lnTo>
                  <a:lnTo>
                    <a:pt x="2374" y="178"/>
                  </a:lnTo>
                  <a:lnTo>
                    <a:pt x="2382" y="161"/>
                  </a:lnTo>
                  <a:lnTo>
                    <a:pt x="2389" y="144"/>
                  </a:lnTo>
                  <a:lnTo>
                    <a:pt x="2396" y="126"/>
                  </a:lnTo>
                  <a:lnTo>
                    <a:pt x="2404" y="108"/>
                  </a:lnTo>
                  <a:lnTo>
                    <a:pt x="2411" y="91"/>
                  </a:lnTo>
                  <a:lnTo>
                    <a:pt x="2419" y="73"/>
                  </a:lnTo>
                  <a:lnTo>
                    <a:pt x="2426" y="55"/>
                  </a:lnTo>
                  <a:lnTo>
                    <a:pt x="2434" y="37"/>
                  </a:lnTo>
                  <a:lnTo>
                    <a:pt x="2441" y="18"/>
                  </a:lnTo>
                  <a:lnTo>
                    <a:pt x="2449" y="0"/>
                  </a:lnTo>
                </a:path>
              </a:pathLst>
            </a:custGeom>
            <a:noFill/>
            <a:ln w="38100" cap="flat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/>
            </a:p>
          </p:txBody>
        </p:sp>
        <p:sp>
          <p:nvSpPr>
            <p:cNvPr id="514" name="Freeform 181"/>
            <p:cNvSpPr>
              <a:spLocks/>
            </p:cNvSpPr>
            <p:nvPr/>
          </p:nvSpPr>
          <p:spPr bwMode="auto">
            <a:xfrm rot="252653" flipH="1">
              <a:off x="4711083" y="4022806"/>
              <a:ext cx="1399462" cy="1572052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94"/>
                </a:cxn>
                <a:cxn ang="0">
                  <a:pos x="51" y="148"/>
                </a:cxn>
                <a:cxn ang="0">
                  <a:pos x="70" y="201"/>
                </a:cxn>
                <a:cxn ang="0">
                  <a:pos x="90" y="253"/>
                </a:cxn>
                <a:cxn ang="0">
                  <a:pos x="109" y="303"/>
                </a:cxn>
                <a:cxn ang="0">
                  <a:pos x="128" y="352"/>
                </a:cxn>
                <a:cxn ang="0">
                  <a:pos x="148" y="400"/>
                </a:cxn>
                <a:cxn ang="0">
                  <a:pos x="167" y="447"/>
                </a:cxn>
                <a:cxn ang="0">
                  <a:pos x="186" y="492"/>
                </a:cxn>
                <a:cxn ang="0">
                  <a:pos x="205" y="537"/>
                </a:cxn>
                <a:cxn ang="0">
                  <a:pos x="225" y="579"/>
                </a:cxn>
                <a:cxn ang="0">
                  <a:pos x="244" y="621"/>
                </a:cxn>
                <a:cxn ang="0">
                  <a:pos x="263" y="661"/>
                </a:cxn>
                <a:cxn ang="0">
                  <a:pos x="282" y="700"/>
                </a:cxn>
                <a:cxn ang="0">
                  <a:pos x="302" y="738"/>
                </a:cxn>
                <a:cxn ang="0">
                  <a:pos x="321" y="774"/>
                </a:cxn>
                <a:cxn ang="0">
                  <a:pos x="340" y="809"/>
                </a:cxn>
                <a:cxn ang="0">
                  <a:pos x="360" y="843"/>
                </a:cxn>
                <a:cxn ang="0">
                  <a:pos x="379" y="875"/>
                </a:cxn>
                <a:cxn ang="0">
                  <a:pos x="398" y="906"/>
                </a:cxn>
                <a:cxn ang="0">
                  <a:pos x="417" y="936"/>
                </a:cxn>
                <a:cxn ang="0">
                  <a:pos x="437" y="965"/>
                </a:cxn>
                <a:cxn ang="0">
                  <a:pos x="456" y="992"/>
                </a:cxn>
                <a:cxn ang="0">
                  <a:pos x="475" y="1018"/>
                </a:cxn>
                <a:cxn ang="0">
                  <a:pos x="494" y="1043"/>
                </a:cxn>
                <a:cxn ang="0">
                  <a:pos x="514" y="1067"/>
                </a:cxn>
                <a:cxn ang="0">
                  <a:pos x="533" y="1089"/>
                </a:cxn>
                <a:cxn ang="0">
                  <a:pos x="552" y="1110"/>
                </a:cxn>
                <a:cxn ang="0">
                  <a:pos x="572" y="1130"/>
                </a:cxn>
                <a:cxn ang="0">
                  <a:pos x="591" y="1148"/>
                </a:cxn>
                <a:cxn ang="0">
                  <a:pos x="610" y="1165"/>
                </a:cxn>
                <a:cxn ang="0">
                  <a:pos x="629" y="1181"/>
                </a:cxn>
                <a:cxn ang="0">
                  <a:pos x="649" y="1195"/>
                </a:cxn>
                <a:cxn ang="0">
                  <a:pos x="668" y="1208"/>
                </a:cxn>
                <a:cxn ang="0">
                  <a:pos x="687" y="1220"/>
                </a:cxn>
                <a:cxn ang="0">
                  <a:pos x="706" y="1231"/>
                </a:cxn>
                <a:cxn ang="0">
                  <a:pos x="726" y="1240"/>
                </a:cxn>
                <a:cxn ang="0">
                  <a:pos x="745" y="1248"/>
                </a:cxn>
                <a:cxn ang="0">
                  <a:pos x="764" y="1255"/>
                </a:cxn>
                <a:cxn ang="0">
                  <a:pos x="784" y="1261"/>
                </a:cxn>
                <a:cxn ang="0">
                  <a:pos x="803" y="1265"/>
                </a:cxn>
                <a:cxn ang="0">
                  <a:pos x="822" y="1268"/>
                </a:cxn>
                <a:cxn ang="0">
                  <a:pos x="841" y="1269"/>
                </a:cxn>
                <a:cxn ang="0">
                  <a:pos x="856" y="1270"/>
                </a:cxn>
              </a:cxnLst>
              <a:rect l="0" t="0" r="r" b="b"/>
              <a:pathLst>
                <a:path w="856" h="1270">
                  <a:moveTo>
                    <a:pt x="0" y="0"/>
                  </a:moveTo>
                  <a:lnTo>
                    <a:pt x="6" y="19"/>
                  </a:lnTo>
                  <a:lnTo>
                    <a:pt x="13" y="38"/>
                  </a:lnTo>
                  <a:lnTo>
                    <a:pt x="19" y="57"/>
                  </a:lnTo>
                  <a:lnTo>
                    <a:pt x="26" y="75"/>
                  </a:lnTo>
                  <a:lnTo>
                    <a:pt x="32" y="94"/>
                  </a:lnTo>
                  <a:lnTo>
                    <a:pt x="38" y="112"/>
                  </a:lnTo>
                  <a:lnTo>
                    <a:pt x="45" y="130"/>
                  </a:lnTo>
                  <a:lnTo>
                    <a:pt x="51" y="148"/>
                  </a:lnTo>
                  <a:lnTo>
                    <a:pt x="57" y="166"/>
                  </a:lnTo>
                  <a:lnTo>
                    <a:pt x="64" y="184"/>
                  </a:lnTo>
                  <a:lnTo>
                    <a:pt x="70" y="201"/>
                  </a:lnTo>
                  <a:lnTo>
                    <a:pt x="77" y="219"/>
                  </a:lnTo>
                  <a:lnTo>
                    <a:pt x="83" y="236"/>
                  </a:lnTo>
                  <a:lnTo>
                    <a:pt x="90" y="253"/>
                  </a:lnTo>
                  <a:lnTo>
                    <a:pt x="96" y="270"/>
                  </a:lnTo>
                  <a:lnTo>
                    <a:pt x="102" y="287"/>
                  </a:lnTo>
                  <a:lnTo>
                    <a:pt x="109" y="303"/>
                  </a:lnTo>
                  <a:lnTo>
                    <a:pt x="115" y="320"/>
                  </a:lnTo>
                  <a:lnTo>
                    <a:pt x="122" y="336"/>
                  </a:lnTo>
                  <a:lnTo>
                    <a:pt x="128" y="352"/>
                  </a:lnTo>
                  <a:lnTo>
                    <a:pt x="135" y="369"/>
                  </a:lnTo>
                  <a:lnTo>
                    <a:pt x="141" y="385"/>
                  </a:lnTo>
                  <a:lnTo>
                    <a:pt x="148" y="400"/>
                  </a:lnTo>
                  <a:lnTo>
                    <a:pt x="154" y="416"/>
                  </a:lnTo>
                  <a:lnTo>
                    <a:pt x="161" y="432"/>
                  </a:lnTo>
                  <a:lnTo>
                    <a:pt x="167" y="447"/>
                  </a:lnTo>
                  <a:lnTo>
                    <a:pt x="173" y="462"/>
                  </a:lnTo>
                  <a:lnTo>
                    <a:pt x="180" y="478"/>
                  </a:lnTo>
                  <a:lnTo>
                    <a:pt x="186" y="492"/>
                  </a:lnTo>
                  <a:lnTo>
                    <a:pt x="193" y="507"/>
                  </a:lnTo>
                  <a:lnTo>
                    <a:pt x="199" y="522"/>
                  </a:lnTo>
                  <a:lnTo>
                    <a:pt x="205" y="537"/>
                  </a:lnTo>
                  <a:lnTo>
                    <a:pt x="212" y="551"/>
                  </a:lnTo>
                  <a:lnTo>
                    <a:pt x="218" y="565"/>
                  </a:lnTo>
                  <a:lnTo>
                    <a:pt x="225" y="579"/>
                  </a:lnTo>
                  <a:lnTo>
                    <a:pt x="231" y="593"/>
                  </a:lnTo>
                  <a:lnTo>
                    <a:pt x="237" y="607"/>
                  </a:lnTo>
                  <a:lnTo>
                    <a:pt x="244" y="621"/>
                  </a:lnTo>
                  <a:lnTo>
                    <a:pt x="250" y="634"/>
                  </a:lnTo>
                  <a:lnTo>
                    <a:pt x="257" y="648"/>
                  </a:lnTo>
                  <a:lnTo>
                    <a:pt x="263" y="661"/>
                  </a:lnTo>
                  <a:lnTo>
                    <a:pt x="270" y="674"/>
                  </a:lnTo>
                  <a:lnTo>
                    <a:pt x="276" y="687"/>
                  </a:lnTo>
                  <a:lnTo>
                    <a:pt x="282" y="700"/>
                  </a:lnTo>
                  <a:lnTo>
                    <a:pt x="289" y="713"/>
                  </a:lnTo>
                  <a:lnTo>
                    <a:pt x="295" y="725"/>
                  </a:lnTo>
                  <a:lnTo>
                    <a:pt x="302" y="738"/>
                  </a:lnTo>
                  <a:lnTo>
                    <a:pt x="308" y="750"/>
                  </a:lnTo>
                  <a:lnTo>
                    <a:pt x="315" y="762"/>
                  </a:lnTo>
                  <a:lnTo>
                    <a:pt x="321" y="774"/>
                  </a:lnTo>
                  <a:lnTo>
                    <a:pt x="327" y="786"/>
                  </a:lnTo>
                  <a:lnTo>
                    <a:pt x="334" y="797"/>
                  </a:lnTo>
                  <a:lnTo>
                    <a:pt x="340" y="809"/>
                  </a:lnTo>
                  <a:lnTo>
                    <a:pt x="347" y="821"/>
                  </a:lnTo>
                  <a:lnTo>
                    <a:pt x="353" y="832"/>
                  </a:lnTo>
                  <a:lnTo>
                    <a:pt x="360" y="843"/>
                  </a:lnTo>
                  <a:lnTo>
                    <a:pt x="366" y="854"/>
                  </a:lnTo>
                  <a:lnTo>
                    <a:pt x="372" y="865"/>
                  </a:lnTo>
                  <a:lnTo>
                    <a:pt x="379" y="875"/>
                  </a:lnTo>
                  <a:lnTo>
                    <a:pt x="385" y="886"/>
                  </a:lnTo>
                  <a:lnTo>
                    <a:pt x="392" y="896"/>
                  </a:lnTo>
                  <a:lnTo>
                    <a:pt x="398" y="906"/>
                  </a:lnTo>
                  <a:lnTo>
                    <a:pt x="405" y="917"/>
                  </a:lnTo>
                  <a:lnTo>
                    <a:pt x="411" y="927"/>
                  </a:lnTo>
                  <a:lnTo>
                    <a:pt x="417" y="936"/>
                  </a:lnTo>
                  <a:lnTo>
                    <a:pt x="424" y="946"/>
                  </a:lnTo>
                  <a:lnTo>
                    <a:pt x="430" y="955"/>
                  </a:lnTo>
                  <a:lnTo>
                    <a:pt x="437" y="965"/>
                  </a:lnTo>
                  <a:lnTo>
                    <a:pt x="443" y="974"/>
                  </a:lnTo>
                  <a:lnTo>
                    <a:pt x="449" y="983"/>
                  </a:lnTo>
                  <a:lnTo>
                    <a:pt x="456" y="992"/>
                  </a:lnTo>
                  <a:lnTo>
                    <a:pt x="462" y="1001"/>
                  </a:lnTo>
                  <a:lnTo>
                    <a:pt x="469" y="1010"/>
                  </a:lnTo>
                  <a:lnTo>
                    <a:pt x="475" y="1018"/>
                  </a:lnTo>
                  <a:lnTo>
                    <a:pt x="482" y="1027"/>
                  </a:lnTo>
                  <a:lnTo>
                    <a:pt x="488" y="1035"/>
                  </a:lnTo>
                  <a:lnTo>
                    <a:pt x="494" y="1043"/>
                  </a:lnTo>
                  <a:lnTo>
                    <a:pt x="501" y="1051"/>
                  </a:lnTo>
                  <a:lnTo>
                    <a:pt x="507" y="1059"/>
                  </a:lnTo>
                  <a:lnTo>
                    <a:pt x="514" y="1067"/>
                  </a:lnTo>
                  <a:lnTo>
                    <a:pt x="520" y="1074"/>
                  </a:lnTo>
                  <a:lnTo>
                    <a:pt x="527" y="1082"/>
                  </a:lnTo>
                  <a:lnTo>
                    <a:pt x="533" y="1089"/>
                  </a:lnTo>
                  <a:lnTo>
                    <a:pt x="540" y="1096"/>
                  </a:lnTo>
                  <a:lnTo>
                    <a:pt x="546" y="1103"/>
                  </a:lnTo>
                  <a:lnTo>
                    <a:pt x="552" y="1110"/>
                  </a:lnTo>
                  <a:lnTo>
                    <a:pt x="559" y="1117"/>
                  </a:lnTo>
                  <a:lnTo>
                    <a:pt x="565" y="1123"/>
                  </a:lnTo>
                  <a:lnTo>
                    <a:pt x="572" y="1130"/>
                  </a:lnTo>
                  <a:lnTo>
                    <a:pt x="578" y="1136"/>
                  </a:lnTo>
                  <a:lnTo>
                    <a:pt x="585" y="1142"/>
                  </a:lnTo>
                  <a:lnTo>
                    <a:pt x="591" y="1148"/>
                  </a:lnTo>
                  <a:lnTo>
                    <a:pt x="597" y="1154"/>
                  </a:lnTo>
                  <a:lnTo>
                    <a:pt x="604" y="1159"/>
                  </a:lnTo>
                  <a:lnTo>
                    <a:pt x="610" y="1165"/>
                  </a:lnTo>
                  <a:lnTo>
                    <a:pt x="616" y="1170"/>
                  </a:lnTo>
                  <a:lnTo>
                    <a:pt x="623" y="1176"/>
                  </a:lnTo>
                  <a:lnTo>
                    <a:pt x="629" y="1181"/>
                  </a:lnTo>
                  <a:lnTo>
                    <a:pt x="636" y="1186"/>
                  </a:lnTo>
                  <a:lnTo>
                    <a:pt x="642" y="1190"/>
                  </a:lnTo>
                  <a:lnTo>
                    <a:pt x="649" y="1195"/>
                  </a:lnTo>
                  <a:lnTo>
                    <a:pt x="655" y="1200"/>
                  </a:lnTo>
                  <a:lnTo>
                    <a:pt x="661" y="1204"/>
                  </a:lnTo>
                  <a:lnTo>
                    <a:pt x="668" y="1208"/>
                  </a:lnTo>
                  <a:lnTo>
                    <a:pt x="674" y="1213"/>
                  </a:lnTo>
                  <a:lnTo>
                    <a:pt x="681" y="1216"/>
                  </a:lnTo>
                  <a:lnTo>
                    <a:pt x="687" y="1220"/>
                  </a:lnTo>
                  <a:lnTo>
                    <a:pt x="694" y="1224"/>
                  </a:lnTo>
                  <a:lnTo>
                    <a:pt x="700" y="1227"/>
                  </a:lnTo>
                  <a:lnTo>
                    <a:pt x="706" y="1231"/>
                  </a:lnTo>
                  <a:lnTo>
                    <a:pt x="713" y="1234"/>
                  </a:lnTo>
                  <a:lnTo>
                    <a:pt x="719" y="1237"/>
                  </a:lnTo>
                  <a:lnTo>
                    <a:pt x="726" y="1240"/>
                  </a:lnTo>
                  <a:lnTo>
                    <a:pt x="732" y="1243"/>
                  </a:lnTo>
                  <a:lnTo>
                    <a:pt x="739" y="1246"/>
                  </a:lnTo>
                  <a:lnTo>
                    <a:pt x="745" y="1248"/>
                  </a:lnTo>
                  <a:lnTo>
                    <a:pt x="752" y="1251"/>
                  </a:lnTo>
                  <a:lnTo>
                    <a:pt x="758" y="1253"/>
                  </a:lnTo>
                  <a:lnTo>
                    <a:pt x="764" y="1255"/>
                  </a:lnTo>
                  <a:lnTo>
                    <a:pt x="771" y="1257"/>
                  </a:lnTo>
                  <a:lnTo>
                    <a:pt x="777" y="1259"/>
                  </a:lnTo>
                  <a:lnTo>
                    <a:pt x="784" y="1261"/>
                  </a:lnTo>
                  <a:lnTo>
                    <a:pt x="790" y="1262"/>
                  </a:lnTo>
                  <a:lnTo>
                    <a:pt x="797" y="1264"/>
                  </a:lnTo>
                  <a:lnTo>
                    <a:pt x="803" y="1265"/>
                  </a:lnTo>
                  <a:lnTo>
                    <a:pt x="809" y="1266"/>
                  </a:lnTo>
                  <a:lnTo>
                    <a:pt x="816" y="1267"/>
                  </a:lnTo>
                  <a:lnTo>
                    <a:pt x="822" y="1268"/>
                  </a:lnTo>
                  <a:lnTo>
                    <a:pt x="828" y="1269"/>
                  </a:lnTo>
                  <a:lnTo>
                    <a:pt x="835" y="1269"/>
                  </a:lnTo>
                  <a:lnTo>
                    <a:pt x="841" y="1269"/>
                  </a:lnTo>
                  <a:lnTo>
                    <a:pt x="848" y="1270"/>
                  </a:lnTo>
                  <a:lnTo>
                    <a:pt x="854" y="1270"/>
                  </a:lnTo>
                  <a:lnTo>
                    <a:pt x="856" y="1270"/>
                  </a:lnTo>
                </a:path>
              </a:pathLst>
            </a:custGeom>
            <a:noFill/>
            <a:ln w="50800" cap="flat">
              <a:solidFill>
                <a:srgbClr val="7030A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/>
            </a:p>
          </p:txBody>
        </p:sp>
      </p:grpSp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4</a:t>
            </a:fld>
            <a:endParaRPr lang="en-IE">
              <a:solidFill>
                <a:srgbClr val="990033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442645" y="458063"/>
            <a:ext cx="788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The slope function is…		f’(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x)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is…	           </a:t>
            </a:r>
            <a:r>
              <a:rPr lang="en-IE" b="1" i="1" dirty="0" err="1" smtClean="0">
                <a:solidFill>
                  <a:srgbClr val="990033"/>
                </a:solidFill>
                <a:latin typeface="Century Gothic" pitchFamily="34" charset="0"/>
              </a:rPr>
              <a:t>dy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/dx 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is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…	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2519" y="853183"/>
            <a:ext cx="7754587" cy="2936552"/>
            <a:chOff x="165610" y="1409552"/>
            <a:chExt cx="8729689" cy="4284673"/>
          </a:xfrm>
        </p:grpSpPr>
        <p:grpSp>
          <p:nvGrpSpPr>
            <p:cNvPr id="2" name="Group 696"/>
            <p:cNvGrpSpPr>
              <a:grpSpLocks noChangeAspect="1"/>
            </p:cNvGrpSpPr>
            <p:nvPr/>
          </p:nvGrpSpPr>
          <p:grpSpPr bwMode="auto">
            <a:xfrm>
              <a:off x="165610" y="1409552"/>
              <a:ext cx="8729689" cy="4284673"/>
              <a:chOff x="-279" y="541"/>
              <a:chExt cx="6327" cy="3246"/>
            </a:xfrm>
          </p:grpSpPr>
          <p:sp>
            <p:nvSpPr>
              <p:cNvPr id="39607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41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3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39609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0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1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2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3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4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5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6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7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8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9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0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1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2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3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4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5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6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7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8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9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0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1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2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3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4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5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6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7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8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9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0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1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2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3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4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5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6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7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8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9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0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1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2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3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4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5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6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7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8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9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0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1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2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3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4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5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6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7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8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9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0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1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2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3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4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5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6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7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8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9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0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1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2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3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4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5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6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7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8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9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0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1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2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3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4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5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6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7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8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9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0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1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2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3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4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5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6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7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8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9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0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1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2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3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4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5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6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7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8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9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0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1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2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3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4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5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6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7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8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9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0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1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2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3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4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5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6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7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8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9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0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1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2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3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4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5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6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7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8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9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0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1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2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3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4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5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6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7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8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9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0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1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2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3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4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5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6" name="Line 854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7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8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9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0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1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2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3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4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5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6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7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8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9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0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1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3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4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5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6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7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8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9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0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1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2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3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4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5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6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7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8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9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0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1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2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3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4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5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6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7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8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810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1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2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3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4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5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6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7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8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9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0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1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2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3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4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5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6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7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8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9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0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31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2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3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19" name="Freeform 922"/>
            <p:cNvSpPr>
              <a:spLocks/>
            </p:cNvSpPr>
            <p:nvPr/>
          </p:nvSpPr>
          <p:spPr bwMode="auto">
            <a:xfrm>
              <a:off x="2878754" y="1475860"/>
              <a:ext cx="3482493" cy="4043116"/>
            </a:xfrm>
            <a:custGeom>
              <a:avLst/>
              <a:gdLst/>
              <a:ahLst/>
              <a:cxnLst>
                <a:cxn ang="0">
                  <a:pos x="37" y="2787"/>
                </a:cxn>
                <a:cxn ang="0">
                  <a:pos x="82" y="2483"/>
                </a:cxn>
                <a:cxn ang="0">
                  <a:pos x="126" y="2208"/>
                </a:cxn>
                <a:cxn ang="0">
                  <a:pos x="171" y="1961"/>
                </a:cxn>
                <a:cxn ang="0">
                  <a:pos x="216" y="1740"/>
                </a:cxn>
                <a:cxn ang="0">
                  <a:pos x="261" y="1545"/>
                </a:cxn>
                <a:cxn ang="0">
                  <a:pos x="306" y="1374"/>
                </a:cxn>
                <a:cxn ang="0">
                  <a:pos x="351" y="1227"/>
                </a:cxn>
                <a:cxn ang="0">
                  <a:pos x="395" y="1101"/>
                </a:cxn>
                <a:cxn ang="0">
                  <a:pos x="440" y="997"/>
                </a:cxn>
                <a:cxn ang="0">
                  <a:pos x="485" y="912"/>
                </a:cxn>
                <a:cxn ang="0">
                  <a:pos x="530" y="847"/>
                </a:cxn>
                <a:cxn ang="0">
                  <a:pos x="574" y="799"/>
                </a:cxn>
                <a:cxn ang="0">
                  <a:pos x="619" y="768"/>
                </a:cxn>
                <a:cxn ang="0">
                  <a:pos x="664" y="753"/>
                </a:cxn>
                <a:cxn ang="0">
                  <a:pos x="709" y="753"/>
                </a:cxn>
                <a:cxn ang="0">
                  <a:pos x="754" y="765"/>
                </a:cxn>
                <a:cxn ang="0">
                  <a:pos x="798" y="791"/>
                </a:cxn>
                <a:cxn ang="0">
                  <a:pos x="843" y="827"/>
                </a:cxn>
                <a:cxn ang="0">
                  <a:pos x="888" y="874"/>
                </a:cxn>
                <a:cxn ang="0">
                  <a:pos x="933" y="930"/>
                </a:cxn>
                <a:cxn ang="0">
                  <a:pos x="978" y="994"/>
                </a:cxn>
                <a:cxn ang="0">
                  <a:pos x="1023" y="1065"/>
                </a:cxn>
                <a:cxn ang="0">
                  <a:pos x="1068" y="1141"/>
                </a:cxn>
                <a:cxn ang="0">
                  <a:pos x="1112" y="1223"/>
                </a:cxn>
                <a:cxn ang="0">
                  <a:pos x="1157" y="1308"/>
                </a:cxn>
                <a:cxn ang="0">
                  <a:pos x="1202" y="1395"/>
                </a:cxn>
                <a:cxn ang="0">
                  <a:pos x="1246" y="1485"/>
                </a:cxn>
                <a:cxn ang="0">
                  <a:pos x="1291" y="1574"/>
                </a:cxn>
                <a:cxn ang="0">
                  <a:pos x="1336" y="1663"/>
                </a:cxn>
                <a:cxn ang="0">
                  <a:pos x="1381" y="1750"/>
                </a:cxn>
                <a:cxn ang="0">
                  <a:pos x="1426" y="1835"/>
                </a:cxn>
                <a:cxn ang="0">
                  <a:pos x="1471" y="1915"/>
                </a:cxn>
                <a:cxn ang="0">
                  <a:pos x="1515" y="1990"/>
                </a:cxn>
                <a:cxn ang="0">
                  <a:pos x="1560" y="2059"/>
                </a:cxn>
                <a:cxn ang="0">
                  <a:pos x="1605" y="2121"/>
                </a:cxn>
                <a:cxn ang="0">
                  <a:pos x="1650" y="2175"/>
                </a:cxn>
                <a:cxn ang="0">
                  <a:pos x="1695" y="2219"/>
                </a:cxn>
                <a:cxn ang="0">
                  <a:pos x="1740" y="2253"/>
                </a:cxn>
                <a:cxn ang="0">
                  <a:pos x="1784" y="2275"/>
                </a:cxn>
                <a:cxn ang="0">
                  <a:pos x="1829" y="2285"/>
                </a:cxn>
                <a:cxn ang="0">
                  <a:pos x="1874" y="2280"/>
                </a:cxn>
                <a:cxn ang="0">
                  <a:pos x="1918" y="2261"/>
                </a:cxn>
                <a:cxn ang="0">
                  <a:pos x="1963" y="2226"/>
                </a:cxn>
                <a:cxn ang="0">
                  <a:pos x="2008" y="2174"/>
                </a:cxn>
                <a:cxn ang="0">
                  <a:pos x="2053" y="2104"/>
                </a:cxn>
                <a:cxn ang="0">
                  <a:pos x="2098" y="2015"/>
                </a:cxn>
                <a:cxn ang="0">
                  <a:pos x="2143" y="1905"/>
                </a:cxn>
                <a:cxn ang="0">
                  <a:pos x="2187" y="1774"/>
                </a:cxn>
                <a:cxn ang="0">
                  <a:pos x="2232" y="1620"/>
                </a:cxn>
                <a:cxn ang="0">
                  <a:pos x="2277" y="1443"/>
                </a:cxn>
                <a:cxn ang="0">
                  <a:pos x="2322" y="1242"/>
                </a:cxn>
                <a:cxn ang="0">
                  <a:pos x="2367" y="1014"/>
                </a:cxn>
                <a:cxn ang="0">
                  <a:pos x="2412" y="760"/>
                </a:cxn>
                <a:cxn ang="0">
                  <a:pos x="2456" y="478"/>
                </a:cxn>
                <a:cxn ang="0">
                  <a:pos x="2501" y="167"/>
                </a:cxn>
              </a:cxnLst>
              <a:rect l="0" t="0" r="r" b="b"/>
              <a:pathLst>
                <a:path w="2524" h="3063">
                  <a:moveTo>
                    <a:pt x="0" y="3063"/>
                  </a:moveTo>
                  <a:lnTo>
                    <a:pt x="7" y="3006"/>
                  </a:lnTo>
                  <a:lnTo>
                    <a:pt x="15" y="2950"/>
                  </a:lnTo>
                  <a:lnTo>
                    <a:pt x="22" y="2895"/>
                  </a:lnTo>
                  <a:lnTo>
                    <a:pt x="30" y="2841"/>
                  </a:lnTo>
                  <a:lnTo>
                    <a:pt x="37" y="2787"/>
                  </a:lnTo>
                  <a:lnTo>
                    <a:pt x="44" y="2735"/>
                  </a:lnTo>
                  <a:lnTo>
                    <a:pt x="52" y="2682"/>
                  </a:lnTo>
                  <a:lnTo>
                    <a:pt x="59" y="2631"/>
                  </a:lnTo>
                  <a:lnTo>
                    <a:pt x="67" y="2582"/>
                  </a:lnTo>
                  <a:lnTo>
                    <a:pt x="74" y="2532"/>
                  </a:lnTo>
                  <a:lnTo>
                    <a:pt x="82" y="2483"/>
                  </a:lnTo>
                  <a:lnTo>
                    <a:pt x="89" y="2436"/>
                  </a:lnTo>
                  <a:lnTo>
                    <a:pt x="97" y="2388"/>
                  </a:lnTo>
                  <a:lnTo>
                    <a:pt x="104" y="2342"/>
                  </a:lnTo>
                  <a:lnTo>
                    <a:pt x="112" y="2297"/>
                  </a:lnTo>
                  <a:lnTo>
                    <a:pt x="119" y="2252"/>
                  </a:lnTo>
                  <a:lnTo>
                    <a:pt x="126" y="2208"/>
                  </a:lnTo>
                  <a:lnTo>
                    <a:pt x="134" y="2165"/>
                  </a:lnTo>
                  <a:lnTo>
                    <a:pt x="141" y="2123"/>
                  </a:lnTo>
                  <a:lnTo>
                    <a:pt x="149" y="2082"/>
                  </a:lnTo>
                  <a:lnTo>
                    <a:pt x="156" y="2040"/>
                  </a:lnTo>
                  <a:lnTo>
                    <a:pt x="164" y="2001"/>
                  </a:lnTo>
                  <a:lnTo>
                    <a:pt x="171" y="1961"/>
                  </a:lnTo>
                  <a:lnTo>
                    <a:pt x="179" y="1923"/>
                  </a:lnTo>
                  <a:lnTo>
                    <a:pt x="186" y="1885"/>
                  </a:lnTo>
                  <a:lnTo>
                    <a:pt x="194" y="1848"/>
                  </a:lnTo>
                  <a:lnTo>
                    <a:pt x="201" y="1811"/>
                  </a:lnTo>
                  <a:lnTo>
                    <a:pt x="209" y="1776"/>
                  </a:lnTo>
                  <a:lnTo>
                    <a:pt x="216" y="1740"/>
                  </a:lnTo>
                  <a:lnTo>
                    <a:pt x="223" y="1706"/>
                  </a:lnTo>
                  <a:lnTo>
                    <a:pt x="231" y="1673"/>
                  </a:lnTo>
                  <a:lnTo>
                    <a:pt x="238" y="1640"/>
                  </a:lnTo>
                  <a:lnTo>
                    <a:pt x="246" y="1607"/>
                  </a:lnTo>
                  <a:lnTo>
                    <a:pt x="253" y="1576"/>
                  </a:lnTo>
                  <a:lnTo>
                    <a:pt x="261" y="1545"/>
                  </a:lnTo>
                  <a:lnTo>
                    <a:pt x="268" y="1515"/>
                  </a:lnTo>
                  <a:lnTo>
                    <a:pt x="276" y="1485"/>
                  </a:lnTo>
                  <a:lnTo>
                    <a:pt x="283" y="1457"/>
                  </a:lnTo>
                  <a:lnTo>
                    <a:pt x="291" y="1428"/>
                  </a:lnTo>
                  <a:lnTo>
                    <a:pt x="298" y="1401"/>
                  </a:lnTo>
                  <a:lnTo>
                    <a:pt x="306" y="1374"/>
                  </a:lnTo>
                  <a:lnTo>
                    <a:pt x="313" y="1348"/>
                  </a:lnTo>
                  <a:lnTo>
                    <a:pt x="321" y="1323"/>
                  </a:lnTo>
                  <a:lnTo>
                    <a:pt x="328" y="1298"/>
                  </a:lnTo>
                  <a:lnTo>
                    <a:pt x="336" y="1273"/>
                  </a:lnTo>
                  <a:lnTo>
                    <a:pt x="343" y="1250"/>
                  </a:lnTo>
                  <a:lnTo>
                    <a:pt x="351" y="1227"/>
                  </a:lnTo>
                  <a:lnTo>
                    <a:pt x="358" y="1204"/>
                  </a:lnTo>
                  <a:lnTo>
                    <a:pt x="366" y="1182"/>
                  </a:lnTo>
                  <a:lnTo>
                    <a:pt x="373" y="1161"/>
                  </a:lnTo>
                  <a:lnTo>
                    <a:pt x="381" y="1140"/>
                  </a:lnTo>
                  <a:lnTo>
                    <a:pt x="388" y="1121"/>
                  </a:lnTo>
                  <a:lnTo>
                    <a:pt x="395" y="1101"/>
                  </a:lnTo>
                  <a:lnTo>
                    <a:pt x="403" y="1082"/>
                  </a:lnTo>
                  <a:lnTo>
                    <a:pt x="410" y="1064"/>
                  </a:lnTo>
                  <a:lnTo>
                    <a:pt x="418" y="1046"/>
                  </a:lnTo>
                  <a:lnTo>
                    <a:pt x="425" y="1029"/>
                  </a:lnTo>
                  <a:lnTo>
                    <a:pt x="433" y="1013"/>
                  </a:lnTo>
                  <a:lnTo>
                    <a:pt x="440" y="997"/>
                  </a:lnTo>
                  <a:lnTo>
                    <a:pt x="448" y="981"/>
                  </a:lnTo>
                  <a:lnTo>
                    <a:pt x="455" y="966"/>
                  </a:lnTo>
                  <a:lnTo>
                    <a:pt x="463" y="952"/>
                  </a:lnTo>
                  <a:lnTo>
                    <a:pt x="470" y="938"/>
                  </a:lnTo>
                  <a:lnTo>
                    <a:pt x="477" y="925"/>
                  </a:lnTo>
                  <a:lnTo>
                    <a:pt x="485" y="912"/>
                  </a:lnTo>
                  <a:lnTo>
                    <a:pt x="492" y="900"/>
                  </a:lnTo>
                  <a:lnTo>
                    <a:pt x="500" y="888"/>
                  </a:lnTo>
                  <a:lnTo>
                    <a:pt x="507" y="878"/>
                  </a:lnTo>
                  <a:lnTo>
                    <a:pt x="515" y="867"/>
                  </a:lnTo>
                  <a:lnTo>
                    <a:pt x="522" y="857"/>
                  </a:lnTo>
                  <a:lnTo>
                    <a:pt x="530" y="847"/>
                  </a:lnTo>
                  <a:lnTo>
                    <a:pt x="537" y="838"/>
                  </a:lnTo>
                  <a:lnTo>
                    <a:pt x="544" y="829"/>
                  </a:lnTo>
                  <a:lnTo>
                    <a:pt x="552" y="821"/>
                  </a:lnTo>
                  <a:lnTo>
                    <a:pt x="559" y="813"/>
                  </a:lnTo>
                  <a:lnTo>
                    <a:pt x="567" y="806"/>
                  </a:lnTo>
                  <a:lnTo>
                    <a:pt x="574" y="799"/>
                  </a:lnTo>
                  <a:lnTo>
                    <a:pt x="582" y="793"/>
                  </a:lnTo>
                  <a:lnTo>
                    <a:pt x="589" y="787"/>
                  </a:lnTo>
                  <a:lnTo>
                    <a:pt x="597" y="782"/>
                  </a:lnTo>
                  <a:lnTo>
                    <a:pt x="604" y="777"/>
                  </a:lnTo>
                  <a:lnTo>
                    <a:pt x="612" y="773"/>
                  </a:lnTo>
                  <a:lnTo>
                    <a:pt x="619" y="768"/>
                  </a:lnTo>
                  <a:lnTo>
                    <a:pt x="627" y="765"/>
                  </a:lnTo>
                  <a:lnTo>
                    <a:pt x="634" y="762"/>
                  </a:lnTo>
                  <a:lnTo>
                    <a:pt x="642" y="759"/>
                  </a:lnTo>
                  <a:lnTo>
                    <a:pt x="649" y="757"/>
                  </a:lnTo>
                  <a:lnTo>
                    <a:pt x="657" y="755"/>
                  </a:lnTo>
                  <a:lnTo>
                    <a:pt x="664" y="753"/>
                  </a:lnTo>
                  <a:lnTo>
                    <a:pt x="672" y="752"/>
                  </a:lnTo>
                  <a:lnTo>
                    <a:pt x="679" y="752"/>
                  </a:lnTo>
                  <a:lnTo>
                    <a:pt x="687" y="751"/>
                  </a:lnTo>
                  <a:lnTo>
                    <a:pt x="694" y="752"/>
                  </a:lnTo>
                  <a:lnTo>
                    <a:pt x="702" y="752"/>
                  </a:lnTo>
                  <a:lnTo>
                    <a:pt x="709" y="753"/>
                  </a:lnTo>
                  <a:lnTo>
                    <a:pt x="717" y="754"/>
                  </a:lnTo>
                  <a:lnTo>
                    <a:pt x="724" y="755"/>
                  </a:lnTo>
                  <a:lnTo>
                    <a:pt x="731" y="758"/>
                  </a:lnTo>
                  <a:lnTo>
                    <a:pt x="739" y="760"/>
                  </a:lnTo>
                  <a:lnTo>
                    <a:pt x="746" y="762"/>
                  </a:lnTo>
                  <a:lnTo>
                    <a:pt x="754" y="765"/>
                  </a:lnTo>
                  <a:lnTo>
                    <a:pt x="761" y="769"/>
                  </a:lnTo>
                  <a:lnTo>
                    <a:pt x="769" y="773"/>
                  </a:lnTo>
                  <a:lnTo>
                    <a:pt x="776" y="777"/>
                  </a:lnTo>
                  <a:lnTo>
                    <a:pt x="784" y="781"/>
                  </a:lnTo>
                  <a:lnTo>
                    <a:pt x="791" y="786"/>
                  </a:lnTo>
                  <a:lnTo>
                    <a:pt x="798" y="791"/>
                  </a:lnTo>
                  <a:lnTo>
                    <a:pt x="806" y="796"/>
                  </a:lnTo>
                  <a:lnTo>
                    <a:pt x="813" y="802"/>
                  </a:lnTo>
                  <a:lnTo>
                    <a:pt x="821" y="808"/>
                  </a:lnTo>
                  <a:lnTo>
                    <a:pt x="828" y="814"/>
                  </a:lnTo>
                  <a:lnTo>
                    <a:pt x="836" y="821"/>
                  </a:lnTo>
                  <a:lnTo>
                    <a:pt x="843" y="827"/>
                  </a:lnTo>
                  <a:lnTo>
                    <a:pt x="851" y="834"/>
                  </a:lnTo>
                  <a:lnTo>
                    <a:pt x="858" y="842"/>
                  </a:lnTo>
                  <a:lnTo>
                    <a:pt x="866" y="849"/>
                  </a:lnTo>
                  <a:lnTo>
                    <a:pt x="873" y="857"/>
                  </a:lnTo>
                  <a:lnTo>
                    <a:pt x="881" y="866"/>
                  </a:lnTo>
                  <a:lnTo>
                    <a:pt x="888" y="874"/>
                  </a:lnTo>
                  <a:lnTo>
                    <a:pt x="896" y="883"/>
                  </a:lnTo>
                  <a:lnTo>
                    <a:pt x="903" y="892"/>
                  </a:lnTo>
                  <a:lnTo>
                    <a:pt x="910" y="901"/>
                  </a:lnTo>
                  <a:lnTo>
                    <a:pt x="918" y="910"/>
                  </a:lnTo>
                  <a:lnTo>
                    <a:pt x="925" y="920"/>
                  </a:lnTo>
                  <a:lnTo>
                    <a:pt x="933" y="930"/>
                  </a:lnTo>
                  <a:lnTo>
                    <a:pt x="940" y="940"/>
                  </a:lnTo>
                  <a:lnTo>
                    <a:pt x="948" y="950"/>
                  </a:lnTo>
                  <a:lnTo>
                    <a:pt x="955" y="961"/>
                  </a:lnTo>
                  <a:lnTo>
                    <a:pt x="963" y="972"/>
                  </a:lnTo>
                  <a:lnTo>
                    <a:pt x="970" y="983"/>
                  </a:lnTo>
                  <a:lnTo>
                    <a:pt x="978" y="994"/>
                  </a:lnTo>
                  <a:lnTo>
                    <a:pt x="985" y="1005"/>
                  </a:lnTo>
                  <a:lnTo>
                    <a:pt x="993" y="1017"/>
                  </a:lnTo>
                  <a:lnTo>
                    <a:pt x="1000" y="1028"/>
                  </a:lnTo>
                  <a:lnTo>
                    <a:pt x="1008" y="1040"/>
                  </a:lnTo>
                  <a:lnTo>
                    <a:pt x="1015" y="1052"/>
                  </a:lnTo>
                  <a:lnTo>
                    <a:pt x="1023" y="1065"/>
                  </a:lnTo>
                  <a:lnTo>
                    <a:pt x="1030" y="1077"/>
                  </a:lnTo>
                  <a:lnTo>
                    <a:pt x="1038" y="1089"/>
                  </a:lnTo>
                  <a:lnTo>
                    <a:pt x="1045" y="1102"/>
                  </a:lnTo>
                  <a:lnTo>
                    <a:pt x="1053" y="1115"/>
                  </a:lnTo>
                  <a:lnTo>
                    <a:pt x="1060" y="1128"/>
                  </a:lnTo>
                  <a:lnTo>
                    <a:pt x="1068" y="1141"/>
                  </a:lnTo>
                  <a:lnTo>
                    <a:pt x="1075" y="1154"/>
                  </a:lnTo>
                  <a:lnTo>
                    <a:pt x="1082" y="1168"/>
                  </a:lnTo>
                  <a:lnTo>
                    <a:pt x="1090" y="1181"/>
                  </a:lnTo>
                  <a:lnTo>
                    <a:pt x="1097" y="1195"/>
                  </a:lnTo>
                  <a:lnTo>
                    <a:pt x="1105" y="1209"/>
                  </a:lnTo>
                  <a:lnTo>
                    <a:pt x="1112" y="1223"/>
                  </a:lnTo>
                  <a:lnTo>
                    <a:pt x="1120" y="1237"/>
                  </a:lnTo>
                  <a:lnTo>
                    <a:pt x="1127" y="1251"/>
                  </a:lnTo>
                  <a:lnTo>
                    <a:pt x="1135" y="1265"/>
                  </a:lnTo>
                  <a:lnTo>
                    <a:pt x="1142" y="1279"/>
                  </a:lnTo>
                  <a:lnTo>
                    <a:pt x="1150" y="1293"/>
                  </a:lnTo>
                  <a:lnTo>
                    <a:pt x="1157" y="1308"/>
                  </a:lnTo>
                  <a:lnTo>
                    <a:pt x="1164" y="1322"/>
                  </a:lnTo>
                  <a:lnTo>
                    <a:pt x="1172" y="1337"/>
                  </a:lnTo>
                  <a:lnTo>
                    <a:pt x="1179" y="1352"/>
                  </a:lnTo>
                  <a:lnTo>
                    <a:pt x="1187" y="1366"/>
                  </a:lnTo>
                  <a:lnTo>
                    <a:pt x="1194" y="1381"/>
                  </a:lnTo>
                  <a:lnTo>
                    <a:pt x="1202" y="1395"/>
                  </a:lnTo>
                  <a:lnTo>
                    <a:pt x="1209" y="1410"/>
                  </a:lnTo>
                  <a:lnTo>
                    <a:pt x="1217" y="1425"/>
                  </a:lnTo>
                  <a:lnTo>
                    <a:pt x="1224" y="1440"/>
                  </a:lnTo>
                  <a:lnTo>
                    <a:pt x="1231" y="1455"/>
                  </a:lnTo>
                  <a:lnTo>
                    <a:pt x="1239" y="1470"/>
                  </a:lnTo>
                  <a:lnTo>
                    <a:pt x="1246" y="1485"/>
                  </a:lnTo>
                  <a:lnTo>
                    <a:pt x="1254" y="1500"/>
                  </a:lnTo>
                  <a:lnTo>
                    <a:pt x="1261" y="1515"/>
                  </a:lnTo>
                  <a:lnTo>
                    <a:pt x="1269" y="1529"/>
                  </a:lnTo>
                  <a:lnTo>
                    <a:pt x="1276" y="1544"/>
                  </a:lnTo>
                  <a:lnTo>
                    <a:pt x="1284" y="1559"/>
                  </a:lnTo>
                  <a:lnTo>
                    <a:pt x="1291" y="1574"/>
                  </a:lnTo>
                  <a:lnTo>
                    <a:pt x="1299" y="1589"/>
                  </a:lnTo>
                  <a:lnTo>
                    <a:pt x="1306" y="1604"/>
                  </a:lnTo>
                  <a:lnTo>
                    <a:pt x="1314" y="1619"/>
                  </a:lnTo>
                  <a:lnTo>
                    <a:pt x="1321" y="1634"/>
                  </a:lnTo>
                  <a:lnTo>
                    <a:pt x="1329" y="1649"/>
                  </a:lnTo>
                  <a:lnTo>
                    <a:pt x="1336" y="1663"/>
                  </a:lnTo>
                  <a:lnTo>
                    <a:pt x="1344" y="1678"/>
                  </a:lnTo>
                  <a:lnTo>
                    <a:pt x="1351" y="1692"/>
                  </a:lnTo>
                  <a:lnTo>
                    <a:pt x="1359" y="1707"/>
                  </a:lnTo>
                  <a:lnTo>
                    <a:pt x="1366" y="1721"/>
                  </a:lnTo>
                  <a:lnTo>
                    <a:pt x="1374" y="1736"/>
                  </a:lnTo>
                  <a:lnTo>
                    <a:pt x="1381" y="1750"/>
                  </a:lnTo>
                  <a:lnTo>
                    <a:pt x="1389" y="1764"/>
                  </a:lnTo>
                  <a:lnTo>
                    <a:pt x="1396" y="1779"/>
                  </a:lnTo>
                  <a:lnTo>
                    <a:pt x="1404" y="1793"/>
                  </a:lnTo>
                  <a:lnTo>
                    <a:pt x="1411" y="1807"/>
                  </a:lnTo>
                  <a:lnTo>
                    <a:pt x="1418" y="1821"/>
                  </a:lnTo>
                  <a:lnTo>
                    <a:pt x="1426" y="1835"/>
                  </a:lnTo>
                  <a:lnTo>
                    <a:pt x="1433" y="1848"/>
                  </a:lnTo>
                  <a:lnTo>
                    <a:pt x="1441" y="1862"/>
                  </a:lnTo>
                  <a:lnTo>
                    <a:pt x="1448" y="1875"/>
                  </a:lnTo>
                  <a:lnTo>
                    <a:pt x="1456" y="1889"/>
                  </a:lnTo>
                  <a:lnTo>
                    <a:pt x="1463" y="1902"/>
                  </a:lnTo>
                  <a:lnTo>
                    <a:pt x="1471" y="1915"/>
                  </a:lnTo>
                  <a:lnTo>
                    <a:pt x="1478" y="1928"/>
                  </a:lnTo>
                  <a:lnTo>
                    <a:pt x="1485" y="1941"/>
                  </a:lnTo>
                  <a:lnTo>
                    <a:pt x="1493" y="1953"/>
                  </a:lnTo>
                  <a:lnTo>
                    <a:pt x="1500" y="1966"/>
                  </a:lnTo>
                  <a:lnTo>
                    <a:pt x="1508" y="1978"/>
                  </a:lnTo>
                  <a:lnTo>
                    <a:pt x="1515" y="1990"/>
                  </a:lnTo>
                  <a:lnTo>
                    <a:pt x="1523" y="2002"/>
                  </a:lnTo>
                  <a:lnTo>
                    <a:pt x="1530" y="2014"/>
                  </a:lnTo>
                  <a:lnTo>
                    <a:pt x="1538" y="2025"/>
                  </a:lnTo>
                  <a:lnTo>
                    <a:pt x="1545" y="2037"/>
                  </a:lnTo>
                  <a:lnTo>
                    <a:pt x="1553" y="2048"/>
                  </a:lnTo>
                  <a:lnTo>
                    <a:pt x="1560" y="2059"/>
                  </a:lnTo>
                  <a:lnTo>
                    <a:pt x="1568" y="2070"/>
                  </a:lnTo>
                  <a:lnTo>
                    <a:pt x="1575" y="2081"/>
                  </a:lnTo>
                  <a:lnTo>
                    <a:pt x="1583" y="2091"/>
                  </a:lnTo>
                  <a:lnTo>
                    <a:pt x="1590" y="2102"/>
                  </a:lnTo>
                  <a:lnTo>
                    <a:pt x="1597" y="2111"/>
                  </a:lnTo>
                  <a:lnTo>
                    <a:pt x="1605" y="2121"/>
                  </a:lnTo>
                  <a:lnTo>
                    <a:pt x="1612" y="2131"/>
                  </a:lnTo>
                  <a:lnTo>
                    <a:pt x="1620" y="2140"/>
                  </a:lnTo>
                  <a:lnTo>
                    <a:pt x="1627" y="2149"/>
                  </a:lnTo>
                  <a:lnTo>
                    <a:pt x="1635" y="2158"/>
                  </a:lnTo>
                  <a:lnTo>
                    <a:pt x="1642" y="2166"/>
                  </a:lnTo>
                  <a:lnTo>
                    <a:pt x="1650" y="2175"/>
                  </a:lnTo>
                  <a:lnTo>
                    <a:pt x="1657" y="2183"/>
                  </a:lnTo>
                  <a:lnTo>
                    <a:pt x="1665" y="2191"/>
                  </a:lnTo>
                  <a:lnTo>
                    <a:pt x="1672" y="2198"/>
                  </a:lnTo>
                  <a:lnTo>
                    <a:pt x="1680" y="2205"/>
                  </a:lnTo>
                  <a:lnTo>
                    <a:pt x="1687" y="2213"/>
                  </a:lnTo>
                  <a:lnTo>
                    <a:pt x="1695" y="2219"/>
                  </a:lnTo>
                  <a:lnTo>
                    <a:pt x="1702" y="2225"/>
                  </a:lnTo>
                  <a:lnTo>
                    <a:pt x="1710" y="2232"/>
                  </a:lnTo>
                  <a:lnTo>
                    <a:pt x="1717" y="2237"/>
                  </a:lnTo>
                  <a:lnTo>
                    <a:pt x="1725" y="2243"/>
                  </a:lnTo>
                  <a:lnTo>
                    <a:pt x="1732" y="2248"/>
                  </a:lnTo>
                  <a:lnTo>
                    <a:pt x="1740" y="2253"/>
                  </a:lnTo>
                  <a:lnTo>
                    <a:pt x="1747" y="2257"/>
                  </a:lnTo>
                  <a:lnTo>
                    <a:pt x="1754" y="2262"/>
                  </a:lnTo>
                  <a:lnTo>
                    <a:pt x="1762" y="2265"/>
                  </a:lnTo>
                  <a:lnTo>
                    <a:pt x="1769" y="2269"/>
                  </a:lnTo>
                  <a:lnTo>
                    <a:pt x="1777" y="2272"/>
                  </a:lnTo>
                  <a:lnTo>
                    <a:pt x="1784" y="2275"/>
                  </a:lnTo>
                  <a:lnTo>
                    <a:pt x="1792" y="2277"/>
                  </a:lnTo>
                  <a:lnTo>
                    <a:pt x="1799" y="2280"/>
                  </a:lnTo>
                  <a:lnTo>
                    <a:pt x="1807" y="2282"/>
                  </a:lnTo>
                  <a:lnTo>
                    <a:pt x="1814" y="2283"/>
                  </a:lnTo>
                  <a:lnTo>
                    <a:pt x="1822" y="2284"/>
                  </a:lnTo>
                  <a:lnTo>
                    <a:pt x="1829" y="2285"/>
                  </a:lnTo>
                  <a:lnTo>
                    <a:pt x="1837" y="2285"/>
                  </a:lnTo>
                  <a:lnTo>
                    <a:pt x="1844" y="2285"/>
                  </a:lnTo>
                  <a:lnTo>
                    <a:pt x="1851" y="2284"/>
                  </a:lnTo>
                  <a:lnTo>
                    <a:pt x="1859" y="2283"/>
                  </a:lnTo>
                  <a:lnTo>
                    <a:pt x="1866" y="2282"/>
                  </a:lnTo>
                  <a:lnTo>
                    <a:pt x="1874" y="2280"/>
                  </a:lnTo>
                  <a:lnTo>
                    <a:pt x="1881" y="2278"/>
                  </a:lnTo>
                  <a:lnTo>
                    <a:pt x="1889" y="2276"/>
                  </a:lnTo>
                  <a:lnTo>
                    <a:pt x="1896" y="2273"/>
                  </a:lnTo>
                  <a:lnTo>
                    <a:pt x="1904" y="2269"/>
                  </a:lnTo>
                  <a:lnTo>
                    <a:pt x="1911" y="2265"/>
                  </a:lnTo>
                  <a:lnTo>
                    <a:pt x="1918" y="2261"/>
                  </a:lnTo>
                  <a:lnTo>
                    <a:pt x="1926" y="2256"/>
                  </a:lnTo>
                  <a:lnTo>
                    <a:pt x="1933" y="2251"/>
                  </a:lnTo>
                  <a:lnTo>
                    <a:pt x="1941" y="2246"/>
                  </a:lnTo>
                  <a:lnTo>
                    <a:pt x="1948" y="2240"/>
                  </a:lnTo>
                  <a:lnTo>
                    <a:pt x="1956" y="2233"/>
                  </a:lnTo>
                  <a:lnTo>
                    <a:pt x="1963" y="2226"/>
                  </a:lnTo>
                  <a:lnTo>
                    <a:pt x="1971" y="2219"/>
                  </a:lnTo>
                  <a:lnTo>
                    <a:pt x="1978" y="2211"/>
                  </a:lnTo>
                  <a:lnTo>
                    <a:pt x="1986" y="2202"/>
                  </a:lnTo>
                  <a:lnTo>
                    <a:pt x="1993" y="2193"/>
                  </a:lnTo>
                  <a:lnTo>
                    <a:pt x="2001" y="2184"/>
                  </a:lnTo>
                  <a:lnTo>
                    <a:pt x="2008" y="2174"/>
                  </a:lnTo>
                  <a:lnTo>
                    <a:pt x="2016" y="2164"/>
                  </a:lnTo>
                  <a:lnTo>
                    <a:pt x="2023" y="2153"/>
                  </a:lnTo>
                  <a:lnTo>
                    <a:pt x="2031" y="2141"/>
                  </a:lnTo>
                  <a:lnTo>
                    <a:pt x="2038" y="2129"/>
                  </a:lnTo>
                  <a:lnTo>
                    <a:pt x="2046" y="2117"/>
                  </a:lnTo>
                  <a:lnTo>
                    <a:pt x="2053" y="2104"/>
                  </a:lnTo>
                  <a:lnTo>
                    <a:pt x="2061" y="2090"/>
                  </a:lnTo>
                  <a:lnTo>
                    <a:pt x="2068" y="2076"/>
                  </a:lnTo>
                  <a:lnTo>
                    <a:pt x="2076" y="2062"/>
                  </a:lnTo>
                  <a:lnTo>
                    <a:pt x="2083" y="2046"/>
                  </a:lnTo>
                  <a:lnTo>
                    <a:pt x="2091" y="2031"/>
                  </a:lnTo>
                  <a:lnTo>
                    <a:pt x="2098" y="2015"/>
                  </a:lnTo>
                  <a:lnTo>
                    <a:pt x="2105" y="1998"/>
                  </a:lnTo>
                  <a:lnTo>
                    <a:pt x="2113" y="1980"/>
                  </a:lnTo>
                  <a:lnTo>
                    <a:pt x="2120" y="1962"/>
                  </a:lnTo>
                  <a:lnTo>
                    <a:pt x="2128" y="1944"/>
                  </a:lnTo>
                  <a:lnTo>
                    <a:pt x="2135" y="1925"/>
                  </a:lnTo>
                  <a:lnTo>
                    <a:pt x="2143" y="1905"/>
                  </a:lnTo>
                  <a:lnTo>
                    <a:pt x="2150" y="1884"/>
                  </a:lnTo>
                  <a:lnTo>
                    <a:pt x="2158" y="1863"/>
                  </a:lnTo>
                  <a:lnTo>
                    <a:pt x="2165" y="1842"/>
                  </a:lnTo>
                  <a:lnTo>
                    <a:pt x="2172" y="1820"/>
                  </a:lnTo>
                  <a:lnTo>
                    <a:pt x="2180" y="1797"/>
                  </a:lnTo>
                  <a:lnTo>
                    <a:pt x="2187" y="1774"/>
                  </a:lnTo>
                  <a:lnTo>
                    <a:pt x="2195" y="1750"/>
                  </a:lnTo>
                  <a:lnTo>
                    <a:pt x="2202" y="1725"/>
                  </a:lnTo>
                  <a:lnTo>
                    <a:pt x="2210" y="1700"/>
                  </a:lnTo>
                  <a:lnTo>
                    <a:pt x="2217" y="1674"/>
                  </a:lnTo>
                  <a:lnTo>
                    <a:pt x="2225" y="1647"/>
                  </a:lnTo>
                  <a:lnTo>
                    <a:pt x="2232" y="1620"/>
                  </a:lnTo>
                  <a:lnTo>
                    <a:pt x="2240" y="1593"/>
                  </a:lnTo>
                  <a:lnTo>
                    <a:pt x="2247" y="1564"/>
                  </a:lnTo>
                  <a:lnTo>
                    <a:pt x="2255" y="1535"/>
                  </a:lnTo>
                  <a:lnTo>
                    <a:pt x="2262" y="1505"/>
                  </a:lnTo>
                  <a:lnTo>
                    <a:pt x="2270" y="1475"/>
                  </a:lnTo>
                  <a:lnTo>
                    <a:pt x="2277" y="1443"/>
                  </a:lnTo>
                  <a:lnTo>
                    <a:pt x="2284" y="1412"/>
                  </a:lnTo>
                  <a:lnTo>
                    <a:pt x="2292" y="1379"/>
                  </a:lnTo>
                  <a:lnTo>
                    <a:pt x="2299" y="1346"/>
                  </a:lnTo>
                  <a:lnTo>
                    <a:pt x="2307" y="1312"/>
                  </a:lnTo>
                  <a:lnTo>
                    <a:pt x="2314" y="1277"/>
                  </a:lnTo>
                  <a:lnTo>
                    <a:pt x="2322" y="1242"/>
                  </a:lnTo>
                  <a:lnTo>
                    <a:pt x="2329" y="1205"/>
                  </a:lnTo>
                  <a:lnTo>
                    <a:pt x="2337" y="1169"/>
                  </a:lnTo>
                  <a:lnTo>
                    <a:pt x="2344" y="1131"/>
                  </a:lnTo>
                  <a:lnTo>
                    <a:pt x="2352" y="1093"/>
                  </a:lnTo>
                  <a:lnTo>
                    <a:pt x="2359" y="1054"/>
                  </a:lnTo>
                  <a:lnTo>
                    <a:pt x="2367" y="1014"/>
                  </a:lnTo>
                  <a:lnTo>
                    <a:pt x="2374" y="974"/>
                  </a:lnTo>
                  <a:lnTo>
                    <a:pt x="2382" y="932"/>
                  </a:lnTo>
                  <a:lnTo>
                    <a:pt x="2389" y="890"/>
                  </a:lnTo>
                  <a:lnTo>
                    <a:pt x="2397" y="848"/>
                  </a:lnTo>
                  <a:lnTo>
                    <a:pt x="2404" y="804"/>
                  </a:lnTo>
                  <a:lnTo>
                    <a:pt x="2412" y="760"/>
                  </a:lnTo>
                  <a:lnTo>
                    <a:pt x="2419" y="715"/>
                  </a:lnTo>
                  <a:lnTo>
                    <a:pt x="2426" y="669"/>
                  </a:lnTo>
                  <a:lnTo>
                    <a:pt x="2434" y="623"/>
                  </a:lnTo>
                  <a:lnTo>
                    <a:pt x="2441" y="575"/>
                  </a:lnTo>
                  <a:lnTo>
                    <a:pt x="2449" y="527"/>
                  </a:lnTo>
                  <a:lnTo>
                    <a:pt x="2456" y="478"/>
                  </a:lnTo>
                  <a:lnTo>
                    <a:pt x="2464" y="428"/>
                  </a:lnTo>
                  <a:lnTo>
                    <a:pt x="2471" y="377"/>
                  </a:lnTo>
                  <a:lnTo>
                    <a:pt x="2479" y="326"/>
                  </a:lnTo>
                  <a:lnTo>
                    <a:pt x="2486" y="273"/>
                  </a:lnTo>
                  <a:lnTo>
                    <a:pt x="2494" y="221"/>
                  </a:lnTo>
                  <a:lnTo>
                    <a:pt x="2501" y="167"/>
                  </a:lnTo>
                  <a:lnTo>
                    <a:pt x="2509" y="112"/>
                  </a:lnTo>
                  <a:lnTo>
                    <a:pt x="2516" y="56"/>
                  </a:lnTo>
                  <a:lnTo>
                    <a:pt x="2524" y="0"/>
                  </a:lnTo>
                </a:path>
              </a:pathLst>
            </a:custGeom>
            <a:noFill/>
            <a:ln w="38100" cap="flat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617014" y="2609935"/>
              <a:ext cx="1530239" cy="58379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Slope values </a:t>
              </a:r>
            </a:p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are decreasing</a:t>
              </a:r>
              <a:endParaRPr lang="en-IE" sz="1000" b="1" i="1" dirty="0" smtClean="0">
                <a:solidFill>
                  <a:srgbClr val="00B050"/>
                </a:solidFill>
                <a:latin typeface="Century Gothic" pitchFamily="34" charset="0"/>
              </a:endParaRPr>
            </a:p>
          </p:txBody>
        </p:sp>
        <p:sp>
          <p:nvSpPr>
            <p:cNvPr id="244" name="Freeform 231"/>
            <p:cNvSpPr>
              <a:spLocks/>
            </p:cNvSpPr>
            <p:nvPr/>
          </p:nvSpPr>
          <p:spPr bwMode="auto">
            <a:xfrm>
              <a:off x="3237468" y="2472861"/>
              <a:ext cx="577352" cy="1088417"/>
            </a:xfrm>
            <a:custGeom>
              <a:avLst/>
              <a:gdLst/>
              <a:ahLst/>
              <a:cxnLst>
                <a:cxn ang="0">
                  <a:pos x="7" y="2261"/>
                </a:cxn>
                <a:cxn ang="0">
                  <a:pos x="22" y="2149"/>
                </a:cxn>
                <a:cxn ang="0">
                  <a:pos x="37" y="2041"/>
                </a:cxn>
                <a:cxn ang="0">
                  <a:pos x="52" y="1937"/>
                </a:cxn>
                <a:cxn ang="0">
                  <a:pos x="67" y="1835"/>
                </a:cxn>
                <a:cxn ang="0">
                  <a:pos x="82" y="1737"/>
                </a:cxn>
                <a:cxn ang="0">
                  <a:pos x="97" y="1642"/>
                </a:cxn>
                <a:cxn ang="0">
                  <a:pos x="112" y="1550"/>
                </a:cxn>
                <a:cxn ang="0">
                  <a:pos x="127" y="1462"/>
                </a:cxn>
                <a:cxn ang="0">
                  <a:pos x="142" y="1376"/>
                </a:cxn>
                <a:cxn ang="0">
                  <a:pos x="157" y="1294"/>
                </a:cxn>
                <a:cxn ang="0">
                  <a:pos x="172" y="1214"/>
                </a:cxn>
                <a:cxn ang="0">
                  <a:pos x="187" y="1138"/>
                </a:cxn>
                <a:cxn ang="0">
                  <a:pos x="201" y="1064"/>
                </a:cxn>
                <a:cxn ang="0">
                  <a:pos x="216" y="993"/>
                </a:cxn>
                <a:cxn ang="0">
                  <a:pos x="231" y="925"/>
                </a:cxn>
                <a:cxn ang="0">
                  <a:pos x="246" y="860"/>
                </a:cxn>
                <a:cxn ang="0">
                  <a:pos x="261" y="797"/>
                </a:cxn>
                <a:cxn ang="0">
                  <a:pos x="276" y="737"/>
                </a:cxn>
                <a:cxn ang="0">
                  <a:pos x="291" y="680"/>
                </a:cxn>
                <a:cxn ang="0">
                  <a:pos x="306" y="626"/>
                </a:cxn>
                <a:cxn ang="0">
                  <a:pos x="321" y="574"/>
                </a:cxn>
                <a:cxn ang="0">
                  <a:pos x="336" y="524"/>
                </a:cxn>
                <a:cxn ang="0">
                  <a:pos x="351" y="478"/>
                </a:cxn>
                <a:cxn ang="0">
                  <a:pos x="366" y="434"/>
                </a:cxn>
                <a:cxn ang="0">
                  <a:pos x="380" y="392"/>
                </a:cxn>
                <a:cxn ang="0">
                  <a:pos x="395" y="352"/>
                </a:cxn>
                <a:cxn ang="0">
                  <a:pos x="410" y="315"/>
                </a:cxn>
                <a:cxn ang="0">
                  <a:pos x="425" y="280"/>
                </a:cxn>
                <a:cxn ang="0">
                  <a:pos x="440" y="247"/>
                </a:cxn>
                <a:cxn ang="0">
                  <a:pos x="455" y="217"/>
                </a:cxn>
                <a:cxn ang="0">
                  <a:pos x="470" y="189"/>
                </a:cxn>
                <a:cxn ang="0">
                  <a:pos x="485" y="163"/>
                </a:cxn>
                <a:cxn ang="0">
                  <a:pos x="500" y="139"/>
                </a:cxn>
                <a:cxn ang="0">
                  <a:pos x="515" y="117"/>
                </a:cxn>
                <a:cxn ang="0">
                  <a:pos x="530" y="97"/>
                </a:cxn>
                <a:cxn ang="0">
                  <a:pos x="545" y="79"/>
                </a:cxn>
                <a:cxn ang="0">
                  <a:pos x="560" y="63"/>
                </a:cxn>
                <a:cxn ang="0">
                  <a:pos x="575" y="49"/>
                </a:cxn>
                <a:cxn ang="0">
                  <a:pos x="590" y="37"/>
                </a:cxn>
                <a:cxn ang="0">
                  <a:pos x="605" y="26"/>
                </a:cxn>
                <a:cxn ang="0">
                  <a:pos x="620" y="18"/>
                </a:cxn>
                <a:cxn ang="0">
                  <a:pos x="634" y="11"/>
                </a:cxn>
                <a:cxn ang="0">
                  <a:pos x="649" y="6"/>
                </a:cxn>
                <a:cxn ang="0">
                  <a:pos x="664" y="2"/>
                </a:cxn>
                <a:cxn ang="0">
                  <a:pos x="679" y="1"/>
                </a:cxn>
                <a:cxn ang="0">
                  <a:pos x="692" y="0"/>
                </a:cxn>
              </a:cxnLst>
              <a:rect l="0" t="0" r="r" b="b"/>
              <a:pathLst>
                <a:path w="692" h="2318">
                  <a:moveTo>
                    <a:pt x="0" y="2318"/>
                  </a:moveTo>
                  <a:lnTo>
                    <a:pt x="7" y="2261"/>
                  </a:lnTo>
                  <a:lnTo>
                    <a:pt x="15" y="2205"/>
                  </a:lnTo>
                  <a:lnTo>
                    <a:pt x="22" y="2149"/>
                  </a:lnTo>
                  <a:lnTo>
                    <a:pt x="30" y="2095"/>
                  </a:lnTo>
                  <a:lnTo>
                    <a:pt x="37" y="2041"/>
                  </a:lnTo>
                  <a:lnTo>
                    <a:pt x="45" y="1989"/>
                  </a:lnTo>
                  <a:lnTo>
                    <a:pt x="52" y="1937"/>
                  </a:lnTo>
                  <a:lnTo>
                    <a:pt x="60" y="1886"/>
                  </a:lnTo>
                  <a:lnTo>
                    <a:pt x="67" y="1835"/>
                  </a:lnTo>
                  <a:lnTo>
                    <a:pt x="74" y="1786"/>
                  </a:lnTo>
                  <a:lnTo>
                    <a:pt x="82" y="1737"/>
                  </a:lnTo>
                  <a:lnTo>
                    <a:pt x="89" y="1690"/>
                  </a:lnTo>
                  <a:lnTo>
                    <a:pt x="97" y="1642"/>
                  </a:lnTo>
                  <a:lnTo>
                    <a:pt x="104" y="1596"/>
                  </a:lnTo>
                  <a:lnTo>
                    <a:pt x="112" y="1550"/>
                  </a:lnTo>
                  <a:lnTo>
                    <a:pt x="119" y="1506"/>
                  </a:lnTo>
                  <a:lnTo>
                    <a:pt x="127" y="1462"/>
                  </a:lnTo>
                  <a:lnTo>
                    <a:pt x="134" y="1419"/>
                  </a:lnTo>
                  <a:lnTo>
                    <a:pt x="142" y="1376"/>
                  </a:lnTo>
                  <a:lnTo>
                    <a:pt x="149" y="1335"/>
                  </a:lnTo>
                  <a:lnTo>
                    <a:pt x="157" y="1294"/>
                  </a:lnTo>
                  <a:lnTo>
                    <a:pt x="164" y="1253"/>
                  </a:lnTo>
                  <a:lnTo>
                    <a:pt x="172" y="1214"/>
                  </a:lnTo>
                  <a:lnTo>
                    <a:pt x="179" y="1175"/>
                  </a:lnTo>
                  <a:lnTo>
                    <a:pt x="187" y="1138"/>
                  </a:lnTo>
                  <a:lnTo>
                    <a:pt x="194" y="1100"/>
                  </a:lnTo>
                  <a:lnTo>
                    <a:pt x="201" y="1064"/>
                  </a:lnTo>
                  <a:lnTo>
                    <a:pt x="209" y="1028"/>
                  </a:lnTo>
                  <a:lnTo>
                    <a:pt x="216" y="993"/>
                  </a:lnTo>
                  <a:lnTo>
                    <a:pt x="224" y="959"/>
                  </a:lnTo>
                  <a:lnTo>
                    <a:pt x="231" y="925"/>
                  </a:lnTo>
                  <a:lnTo>
                    <a:pt x="239" y="892"/>
                  </a:lnTo>
                  <a:lnTo>
                    <a:pt x="246" y="860"/>
                  </a:lnTo>
                  <a:lnTo>
                    <a:pt x="254" y="828"/>
                  </a:lnTo>
                  <a:lnTo>
                    <a:pt x="261" y="797"/>
                  </a:lnTo>
                  <a:lnTo>
                    <a:pt x="269" y="767"/>
                  </a:lnTo>
                  <a:lnTo>
                    <a:pt x="276" y="737"/>
                  </a:lnTo>
                  <a:lnTo>
                    <a:pt x="284" y="709"/>
                  </a:lnTo>
                  <a:lnTo>
                    <a:pt x="291" y="680"/>
                  </a:lnTo>
                  <a:lnTo>
                    <a:pt x="299" y="653"/>
                  </a:lnTo>
                  <a:lnTo>
                    <a:pt x="306" y="626"/>
                  </a:lnTo>
                  <a:lnTo>
                    <a:pt x="313" y="600"/>
                  </a:lnTo>
                  <a:lnTo>
                    <a:pt x="321" y="574"/>
                  </a:lnTo>
                  <a:lnTo>
                    <a:pt x="328" y="549"/>
                  </a:lnTo>
                  <a:lnTo>
                    <a:pt x="336" y="524"/>
                  </a:lnTo>
                  <a:lnTo>
                    <a:pt x="343" y="501"/>
                  </a:lnTo>
                  <a:lnTo>
                    <a:pt x="351" y="478"/>
                  </a:lnTo>
                  <a:lnTo>
                    <a:pt x="358" y="455"/>
                  </a:lnTo>
                  <a:lnTo>
                    <a:pt x="366" y="434"/>
                  </a:lnTo>
                  <a:lnTo>
                    <a:pt x="373" y="412"/>
                  </a:lnTo>
                  <a:lnTo>
                    <a:pt x="380" y="392"/>
                  </a:lnTo>
                  <a:lnTo>
                    <a:pt x="388" y="371"/>
                  </a:lnTo>
                  <a:lnTo>
                    <a:pt x="395" y="352"/>
                  </a:lnTo>
                  <a:lnTo>
                    <a:pt x="403" y="333"/>
                  </a:lnTo>
                  <a:lnTo>
                    <a:pt x="410" y="315"/>
                  </a:lnTo>
                  <a:lnTo>
                    <a:pt x="418" y="297"/>
                  </a:lnTo>
                  <a:lnTo>
                    <a:pt x="425" y="280"/>
                  </a:lnTo>
                  <a:lnTo>
                    <a:pt x="433" y="263"/>
                  </a:lnTo>
                  <a:lnTo>
                    <a:pt x="440" y="247"/>
                  </a:lnTo>
                  <a:lnTo>
                    <a:pt x="448" y="232"/>
                  </a:lnTo>
                  <a:lnTo>
                    <a:pt x="455" y="217"/>
                  </a:lnTo>
                  <a:lnTo>
                    <a:pt x="463" y="203"/>
                  </a:lnTo>
                  <a:lnTo>
                    <a:pt x="470" y="189"/>
                  </a:lnTo>
                  <a:lnTo>
                    <a:pt x="478" y="175"/>
                  </a:lnTo>
                  <a:lnTo>
                    <a:pt x="485" y="163"/>
                  </a:lnTo>
                  <a:lnTo>
                    <a:pt x="493" y="151"/>
                  </a:lnTo>
                  <a:lnTo>
                    <a:pt x="500" y="139"/>
                  </a:lnTo>
                  <a:lnTo>
                    <a:pt x="508" y="128"/>
                  </a:lnTo>
                  <a:lnTo>
                    <a:pt x="515" y="117"/>
                  </a:lnTo>
                  <a:lnTo>
                    <a:pt x="523" y="107"/>
                  </a:lnTo>
                  <a:lnTo>
                    <a:pt x="530" y="97"/>
                  </a:lnTo>
                  <a:lnTo>
                    <a:pt x="538" y="88"/>
                  </a:lnTo>
                  <a:lnTo>
                    <a:pt x="545" y="79"/>
                  </a:lnTo>
                  <a:lnTo>
                    <a:pt x="553" y="71"/>
                  </a:lnTo>
                  <a:lnTo>
                    <a:pt x="560" y="63"/>
                  </a:lnTo>
                  <a:lnTo>
                    <a:pt x="567" y="56"/>
                  </a:lnTo>
                  <a:lnTo>
                    <a:pt x="575" y="49"/>
                  </a:lnTo>
                  <a:lnTo>
                    <a:pt x="582" y="43"/>
                  </a:lnTo>
                  <a:lnTo>
                    <a:pt x="590" y="37"/>
                  </a:lnTo>
                  <a:lnTo>
                    <a:pt x="597" y="32"/>
                  </a:lnTo>
                  <a:lnTo>
                    <a:pt x="605" y="26"/>
                  </a:lnTo>
                  <a:lnTo>
                    <a:pt x="612" y="22"/>
                  </a:lnTo>
                  <a:lnTo>
                    <a:pt x="620" y="18"/>
                  </a:lnTo>
                  <a:lnTo>
                    <a:pt x="627" y="14"/>
                  </a:lnTo>
                  <a:lnTo>
                    <a:pt x="634" y="11"/>
                  </a:lnTo>
                  <a:lnTo>
                    <a:pt x="642" y="8"/>
                  </a:lnTo>
                  <a:lnTo>
                    <a:pt x="649" y="6"/>
                  </a:lnTo>
                  <a:lnTo>
                    <a:pt x="657" y="4"/>
                  </a:lnTo>
                  <a:lnTo>
                    <a:pt x="664" y="2"/>
                  </a:lnTo>
                  <a:lnTo>
                    <a:pt x="672" y="1"/>
                  </a:lnTo>
                  <a:lnTo>
                    <a:pt x="679" y="1"/>
                  </a:lnTo>
                  <a:lnTo>
                    <a:pt x="687" y="0"/>
                  </a:lnTo>
                  <a:lnTo>
                    <a:pt x="692" y="0"/>
                  </a:lnTo>
                </a:path>
              </a:pathLst>
            </a:custGeom>
            <a:noFill/>
            <a:ln w="63500" cap="flat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3899002" y="2472539"/>
              <a:ext cx="750111" cy="1061019"/>
            </a:xfrm>
            <a:custGeom>
              <a:avLst/>
              <a:gdLst>
                <a:gd name="connsiteX0" fmla="*/ 0 w 810882"/>
                <a:gd name="connsiteY0" fmla="*/ 0 h 1155758"/>
                <a:gd name="connsiteX1" fmla="*/ 87782 w 810882"/>
                <a:gd name="connsiteY1" fmla="*/ 43891 h 1155758"/>
                <a:gd name="connsiteX2" fmla="*/ 299923 w 810882"/>
                <a:gd name="connsiteY2" fmla="*/ 256032 h 1155758"/>
                <a:gd name="connsiteX3" fmla="*/ 490118 w 810882"/>
                <a:gd name="connsiteY3" fmla="*/ 548640 h 1155758"/>
                <a:gd name="connsiteX4" fmla="*/ 782726 w 810882"/>
                <a:gd name="connsiteY4" fmla="*/ 1104595 h 1155758"/>
                <a:gd name="connsiteX5" fmla="*/ 782726 w 810882"/>
                <a:gd name="connsiteY5" fmla="*/ 1097280 h 1155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0882" h="1155758">
                  <a:moveTo>
                    <a:pt x="0" y="0"/>
                  </a:moveTo>
                  <a:cubicBezTo>
                    <a:pt x="18897" y="609"/>
                    <a:pt x="37795" y="1219"/>
                    <a:pt x="87782" y="43891"/>
                  </a:cubicBezTo>
                  <a:cubicBezTo>
                    <a:pt x="137769" y="86563"/>
                    <a:pt x="232867" y="171907"/>
                    <a:pt x="299923" y="256032"/>
                  </a:cubicBezTo>
                  <a:cubicBezTo>
                    <a:pt x="366979" y="340157"/>
                    <a:pt x="409651" y="407213"/>
                    <a:pt x="490118" y="548640"/>
                  </a:cubicBezTo>
                  <a:cubicBezTo>
                    <a:pt x="570585" y="690067"/>
                    <a:pt x="733958" y="1013155"/>
                    <a:pt x="782726" y="1104595"/>
                  </a:cubicBezTo>
                  <a:cubicBezTo>
                    <a:pt x="831494" y="1196035"/>
                    <a:pt x="807110" y="1146657"/>
                    <a:pt x="782726" y="109728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/>
          </p:nvSpPr>
          <p:spPr>
            <a:xfrm>
              <a:off x="5460408" y="3583602"/>
              <a:ext cx="506978" cy="924106"/>
            </a:xfrm>
            <a:custGeom>
              <a:avLst/>
              <a:gdLst>
                <a:gd name="connsiteX0" fmla="*/ 0 w 443986"/>
                <a:gd name="connsiteY0" fmla="*/ 882687 h 882687"/>
                <a:gd name="connsiteX1" fmla="*/ 95140 w 443986"/>
                <a:gd name="connsiteY1" fmla="*/ 803404 h 882687"/>
                <a:gd name="connsiteX2" fmla="*/ 211422 w 443986"/>
                <a:gd name="connsiteY2" fmla="*/ 644837 h 882687"/>
                <a:gd name="connsiteX3" fmla="*/ 311847 w 443986"/>
                <a:gd name="connsiteY3" fmla="*/ 412273 h 882687"/>
                <a:gd name="connsiteX4" fmla="*/ 412273 w 443986"/>
                <a:gd name="connsiteY4" fmla="*/ 153281 h 882687"/>
                <a:gd name="connsiteX5" fmla="*/ 443986 w 443986"/>
                <a:gd name="connsiteY5" fmla="*/ 0 h 882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86" h="882687">
                  <a:moveTo>
                    <a:pt x="0" y="882687"/>
                  </a:moveTo>
                  <a:cubicBezTo>
                    <a:pt x="29951" y="862866"/>
                    <a:pt x="59903" y="843046"/>
                    <a:pt x="95140" y="803404"/>
                  </a:cubicBezTo>
                  <a:cubicBezTo>
                    <a:pt x="130377" y="763762"/>
                    <a:pt x="175304" y="710025"/>
                    <a:pt x="211422" y="644837"/>
                  </a:cubicBezTo>
                  <a:cubicBezTo>
                    <a:pt x="247540" y="579649"/>
                    <a:pt x="278372" y="494199"/>
                    <a:pt x="311847" y="412273"/>
                  </a:cubicBezTo>
                  <a:cubicBezTo>
                    <a:pt x="345322" y="330347"/>
                    <a:pt x="390250" y="221993"/>
                    <a:pt x="412273" y="153281"/>
                  </a:cubicBezTo>
                  <a:cubicBezTo>
                    <a:pt x="434296" y="84569"/>
                    <a:pt x="439141" y="42284"/>
                    <a:pt x="443986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972671" y="1479954"/>
              <a:ext cx="391130" cy="2071935"/>
            </a:xfrm>
            <a:custGeom>
              <a:avLst/>
              <a:gdLst>
                <a:gd name="connsiteX0" fmla="*/ 0 w 391130"/>
                <a:gd name="connsiteY0" fmla="*/ 2071935 h 2071935"/>
                <a:gd name="connsiteX1" fmla="*/ 58141 w 391130"/>
                <a:gd name="connsiteY1" fmla="*/ 1913369 h 2071935"/>
                <a:gd name="connsiteX2" fmla="*/ 137424 w 391130"/>
                <a:gd name="connsiteY2" fmla="*/ 1516952 h 2071935"/>
                <a:gd name="connsiteX3" fmla="*/ 232564 w 391130"/>
                <a:gd name="connsiteY3" fmla="*/ 1025396 h 2071935"/>
                <a:gd name="connsiteX4" fmla="*/ 295990 w 391130"/>
                <a:gd name="connsiteY4" fmla="*/ 639551 h 2071935"/>
                <a:gd name="connsiteX5" fmla="*/ 359417 w 391130"/>
                <a:gd name="connsiteY5" fmla="*/ 243135 h 2071935"/>
                <a:gd name="connsiteX6" fmla="*/ 391130 w 391130"/>
                <a:gd name="connsiteY6" fmla="*/ 0 h 2071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1130" h="2071935">
                  <a:moveTo>
                    <a:pt x="0" y="2071935"/>
                  </a:moveTo>
                  <a:cubicBezTo>
                    <a:pt x="17618" y="2038900"/>
                    <a:pt x="35237" y="2005866"/>
                    <a:pt x="58141" y="1913369"/>
                  </a:cubicBezTo>
                  <a:cubicBezTo>
                    <a:pt x="81045" y="1820872"/>
                    <a:pt x="108354" y="1664947"/>
                    <a:pt x="137424" y="1516952"/>
                  </a:cubicBezTo>
                  <a:cubicBezTo>
                    <a:pt x="166494" y="1368957"/>
                    <a:pt x="206136" y="1171629"/>
                    <a:pt x="232564" y="1025396"/>
                  </a:cubicBezTo>
                  <a:cubicBezTo>
                    <a:pt x="258992" y="879162"/>
                    <a:pt x="274848" y="769928"/>
                    <a:pt x="295990" y="639551"/>
                  </a:cubicBezTo>
                  <a:cubicBezTo>
                    <a:pt x="317132" y="509174"/>
                    <a:pt x="343560" y="349727"/>
                    <a:pt x="359417" y="243135"/>
                  </a:cubicBezTo>
                  <a:cubicBezTo>
                    <a:pt x="375274" y="136543"/>
                    <a:pt x="383202" y="68271"/>
                    <a:pt x="391130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875339" y="3573031"/>
              <a:ext cx="338275" cy="1934511"/>
            </a:xfrm>
            <a:custGeom>
              <a:avLst/>
              <a:gdLst>
                <a:gd name="connsiteX0" fmla="*/ 0 w 338275"/>
                <a:gd name="connsiteY0" fmla="*/ 1934511 h 1934511"/>
                <a:gd name="connsiteX1" fmla="*/ 163852 w 338275"/>
                <a:gd name="connsiteY1" fmla="*/ 872116 h 1934511"/>
                <a:gd name="connsiteX2" fmla="*/ 338275 w 338275"/>
                <a:gd name="connsiteY2" fmla="*/ 0 h 1934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275" h="1934511">
                  <a:moveTo>
                    <a:pt x="0" y="1934511"/>
                  </a:moveTo>
                  <a:cubicBezTo>
                    <a:pt x="53736" y="1564522"/>
                    <a:pt x="107473" y="1194534"/>
                    <a:pt x="163852" y="872116"/>
                  </a:cubicBezTo>
                  <a:cubicBezTo>
                    <a:pt x="220231" y="549698"/>
                    <a:pt x="279253" y="274849"/>
                    <a:pt x="338275" y="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4" name="Oval 253"/>
            <p:cNvSpPr/>
            <p:nvPr/>
          </p:nvSpPr>
          <p:spPr>
            <a:xfrm>
              <a:off x="3144248" y="3516016"/>
              <a:ext cx="136595" cy="12759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6" name="Oval 255"/>
            <p:cNvSpPr/>
            <p:nvPr/>
          </p:nvSpPr>
          <p:spPr>
            <a:xfrm>
              <a:off x="5904373" y="3505402"/>
              <a:ext cx="136595" cy="127590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Oval 3"/>
            <p:cNvSpPr/>
            <p:nvPr/>
          </p:nvSpPr>
          <p:spPr>
            <a:xfrm>
              <a:off x="3758318" y="2401564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667250" y="3590925"/>
              <a:ext cx="719138" cy="900113"/>
            </a:xfrm>
            <a:custGeom>
              <a:avLst/>
              <a:gdLst>
                <a:gd name="connsiteX0" fmla="*/ 0 w 719138"/>
                <a:gd name="connsiteY0" fmla="*/ 0 h 900113"/>
                <a:gd name="connsiteX1" fmla="*/ 100013 w 719138"/>
                <a:gd name="connsiteY1" fmla="*/ 161925 h 900113"/>
                <a:gd name="connsiteX2" fmla="*/ 285750 w 719138"/>
                <a:gd name="connsiteY2" fmla="*/ 500063 h 900113"/>
                <a:gd name="connsiteX3" fmla="*/ 519113 w 719138"/>
                <a:gd name="connsiteY3" fmla="*/ 790575 h 900113"/>
                <a:gd name="connsiteX4" fmla="*/ 719138 w 719138"/>
                <a:gd name="connsiteY4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138" h="900113">
                  <a:moveTo>
                    <a:pt x="0" y="0"/>
                  </a:moveTo>
                  <a:cubicBezTo>
                    <a:pt x="26194" y="39290"/>
                    <a:pt x="52388" y="78581"/>
                    <a:pt x="100013" y="161925"/>
                  </a:cubicBezTo>
                  <a:cubicBezTo>
                    <a:pt x="147638" y="245269"/>
                    <a:pt x="215900" y="395288"/>
                    <a:pt x="285750" y="500063"/>
                  </a:cubicBezTo>
                  <a:cubicBezTo>
                    <a:pt x="355600" y="604838"/>
                    <a:pt x="446882" y="723900"/>
                    <a:pt x="519113" y="790575"/>
                  </a:cubicBezTo>
                  <a:cubicBezTo>
                    <a:pt x="591344" y="857250"/>
                    <a:pt x="655241" y="878681"/>
                    <a:pt x="719138" y="900113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6119207" y="3843596"/>
              <a:ext cx="1560530" cy="58379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Slope values</a:t>
              </a:r>
            </a:p>
            <a:p>
              <a:pPr algn="ctr"/>
              <a:r>
                <a:rPr lang="en-GB" sz="1000" b="1" i="1" dirty="0">
                  <a:solidFill>
                    <a:srgbClr val="7030A0"/>
                  </a:solidFill>
                  <a:latin typeface="Century Gothic" pitchFamily="34" charset="0"/>
                </a:rPr>
                <a:t>a</a:t>
              </a:r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re increasing</a:t>
              </a:r>
              <a:endParaRPr lang="en-IE" sz="1000" b="1" i="1" dirty="0" smtClean="0">
                <a:solidFill>
                  <a:srgbClr val="7030A0"/>
                </a:solidFill>
                <a:latin typeface="Century Gothic" pitchFamily="34" charset="0"/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4567401" y="3468692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40" name="Oval 239"/>
            <p:cNvSpPr/>
            <p:nvPr/>
          </p:nvSpPr>
          <p:spPr>
            <a:xfrm>
              <a:off x="5367439" y="4414739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4682565" y="2447310"/>
              <a:ext cx="1239369" cy="10328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Turning Point: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Decreasing to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 increasing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 = min </a:t>
              </a:r>
              <a:r>
                <a:rPr lang="en-GB" sz="1000" b="1" i="1" dirty="0" err="1" smtClean="0">
                  <a:solidFill>
                    <a:srgbClr val="FF0000"/>
                  </a:solidFill>
                  <a:latin typeface="Century Gothic" pitchFamily="34" charset="0"/>
                </a:rPr>
                <a:t>pt</a:t>
              </a:r>
              <a:endParaRPr lang="en-IE" sz="1000" b="1" i="1" dirty="0" smtClean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736088" y="1862308"/>
              <a:ext cx="2420083" cy="3592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err="1" smtClean="0">
                  <a:latin typeface="Century Gothic" pitchFamily="34" charset="0"/>
                </a:rPr>
                <a:t>dy</a:t>
              </a:r>
              <a:r>
                <a:rPr lang="en-GB" sz="1000" b="1" i="1" dirty="0" smtClean="0">
                  <a:latin typeface="Century Gothic" pitchFamily="34" charset="0"/>
                </a:rPr>
                <a:t>/dx= 0; slope function = 0</a:t>
              </a:r>
              <a:endParaRPr lang="en-IE" sz="1000" b="1" i="1" dirty="0">
                <a:latin typeface="Century Gothic" pitchFamily="34" charset="0"/>
              </a:endParaRPr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4767924" y="4730594"/>
              <a:ext cx="2261889" cy="3592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err="1" smtClean="0">
                  <a:latin typeface="Century Gothic" pitchFamily="34" charset="0"/>
                </a:rPr>
                <a:t>dy</a:t>
              </a:r>
              <a:r>
                <a:rPr lang="en-GB" sz="1000" b="1" i="1" dirty="0" smtClean="0">
                  <a:latin typeface="Century Gothic" pitchFamily="34" charset="0"/>
                </a:rPr>
                <a:t>/dx= 0; slope function = 0</a:t>
              </a:r>
              <a:endParaRPr lang="en-IE" sz="1000" b="1" i="1" dirty="0">
                <a:latin typeface="Century Gothic" pitchFamily="34" charset="0"/>
              </a:endParaRPr>
            </a:p>
          </p:txBody>
        </p:sp>
      </p:grpSp>
      <p:sp>
        <p:nvSpPr>
          <p:cNvPr id="279" name="TextBox 278"/>
          <p:cNvSpPr txBox="1"/>
          <p:nvPr/>
        </p:nvSpPr>
        <p:spPr>
          <a:xfrm>
            <a:off x="4118890" y="5638800"/>
            <a:ext cx="110093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i="1" dirty="0" smtClean="0">
                <a:solidFill>
                  <a:srgbClr val="FF0000"/>
                </a:solidFill>
                <a:latin typeface="Century Gothic" pitchFamily="34" charset="0"/>
              </a:rPr>
              <a:t>Turning Point:</a:t>
            </a:r>
          </a:p>
          <a:p>
            <a:pPr algn="ctr"/>
            <a:r>
              <a:rPr lang="en-GB" sz="1000" b="1" i="1" dirty="0" smtClean="0">
                <a:solidFill>
                  <a:srgbClr val="FF0000"/>
                </a:solidFill>
                <a:latin typeface="Century Gothic" pitchFamily="34" charset="0"/>
              </a:rPr>
              <a:t>Decreasing to</a:t>
            </a:r>
          </a:p>
          <a:p>
            <a:pPr algn="ctr"/>
            <a:r>
              <a:rPr lang="en-GB" sz="1000" b="1" i="1" dirty="0" smtClean="0">
                <a:solidFill>
                  <a:srgbClr val="FF0000"/>
                </a:solidFill>
                <a:latin typeface="Century Gothic" pitchFamily="34" charset="0"/>
              </a:rPr>
              <a:t> increasing</a:t>
            </a:r>
          </a:p>
          <a:p>
            <a:pPr algn="ctr"/>
            <a:r>
              <a:rPr lang="en-GB" sz="1000" b="1" i="1" dirty="0" smtClean="0">
                <a:solidFill>
                  <a:srgbClr val="FF0000"/>
                </a:solidFill>
                <a:latin typeface="Century Gothic" pitchFamily="34" charset="0"/>
              </a:rPr>
              <a:t> = min </a:t>
            </a:r>
            <a:r>
              <a:rPr lang="en-GB" sz="1000" b="1" i="1" dirty="0" err="1" smtClean="0">
                <a:solidFill>
                  <a:srgbClr val="FF0000"/>
                </a:solidFill>
                <a:latin typeface="Century Gothic" pitchFamily="34" charset="0"/>
              </a:rPr>
              <a:t>pt</a:t>
            </a:r>
            <a:endParaRPr lang="en-IE" sz="1000" b="1" i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1752600" y="5334000"/>
            <a:ext cx="214976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i="1" dirty="0" err="1" smtClean="0">
                <a:latin typeface="Century Gothic" pitchFamily="34" charset="0"/>
              </a:rPr>
              <a:t>dy</a:t>
            </a:r>
            <a:r>
              <a:rPr lang="en-GB" sz="1000" b="1" i="1" dirty="0" smtClean="0">
                <a:latin typeface="Century Gothic" pitchFamily="34" charset="0"/>
              </a:rPr>
              <a:t>/dx= 0; slope function = 0</a:t>
            </a:r>
            <a:endParaRPr lang="en-IE" sz="1000" b="1" i="1" dirty="0">
              <a:latin typeface="Century Gothic" pitchFamily="34" charset="0"/>
            </a:endParaRPr>
          </a:p>
        </p:txBody>
      </p:sp>
      <p:sp>
        <p:nvSpPr>
          <p:cNvPr id="281" name="TextBox 280"/>
          <p:cNvSpPr txBox="1"/>
          <p:nvPr/>
        </p:nvSpPr>
        <p:spPr>
          <a:xfrm>
            <a:off x="5410200" y="5316379"/>
            <a:ext cx="2009237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000" b="1" i="1" dirty="0" err="1" smtClean="0">
                <a:latin typeface="Century Gothic" pitchFamily="34" charset="0"/>
              </a:rPr>
              <a:t>dy</a:t>
            </a:r>
            <a:r>
              <a:rPr lang="en-GB" sz="1000" b="1" i="1" dirty="0" smtClean="0">
                <a:latin typeface="Century Gothic" pitchFamily="34" charset="0"/>
              </a:rPr>
              <a:t>/dx= 0; slope function = 0</a:t>
            </a:r>
            <a:endParaRPr lang="en-IE" sz="1000" b="1" i="1" dirty="0">
              <a:latin typeface="Century Gothic" pitchFamily="34" charset="0"/>
            </a:endParaRPr>
          </a:p>
        </p:txBody>
      </p:sp>
      <p:cxnSp>
        <p:nvCxnSpPr>
          <p:cNvPr id="8" name="Straight Arrow Connector 7"/>
          <p:cNvCxnSpPr>
            <a:stCxn id="4" idx="4"/>
          </p:cNvCxnSpPr>
          <p:nvPr/>
        </p:nvCxnSpPr>
        <p:spPr>
          <a:xfrm flipH="1">
            <a:off x="3964591" y="1620515"/>
            <a:ext cx="1" cy="35314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93974" y="3011721"/>
            <a:ext cx="0" cy="21402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69356" y="2387509"/>
            <a:ext cx="2070" cy="30584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8" name="Oval 507"/>
          <p:cNvSpPr/>
          <p:nvPr/>
        </p:nvSpPr>
        <p:spPr>
          <a:xfrm>
            <a:off x="3917263" y="5152450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9" name="Oval 508"/>
          <p:cNvSpPr/>
          <p:nvPr/>
        </p:nvSpPr>
        <p:spPr>
          <a:xfrm>
            <a:off x="4610879" y="5486400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0" name="Oval 509"/>
          <p:cNvSpPr/>
          <p:nvPr/>
        </p:nvSpPr>
        <p:spPr>
          <a:xfrm>
            <a:off x="5334000" y="5148945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5" name="TextBox 514"/>
          <p:cNvSpPr txBox="1"/>
          <p:nvPr/>
        </p:nvSpPr>
        <p:spPr>
          <a:xfrm>
            <a:off x="6400800" y="3810000"/>
            <a:ext cx="19241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SLOPE FUNCTION</a:t>
            </a:r>
          </a:p>
          <a:p>
            <a:r>
              <a:rPr lang="en-GB" b="1" dirty="0" smtClean="0"/>
              <a:t>y </a:t>
            </a:r>
            <a:r>
              <a:rPr lang="en-GB" b="1" dirty="0" smtClean="0"/>
              <a:t>= f’(x)</a:t>
            </a:r>
            <a:endParaRPr lang="en-IE" b="1" dirty="0" smtClean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919432" y="5181600"/>
            <a:ext cx="7323383" cy="3733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" name="TextBox 515"/>
          <p:cNvSpPr txBox="1"/>
          <p:nvPr/>
        </p:nvSpPr>
        <p:spPr>
          <a:xfrm>
            <a:off x="6322380" y="967171"/>
            <a:ext cx="28216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ORIGINAL FUNCTION</a:t>
            </a:r>
          </a:p>
          <a:p>
            <a:r>
              <a:rPr lang="en-GB" b="1" dirty="0" smtClean="0"/>
              <a:t>y </a:t>
            </a:r>
            <a:r>
              <a:rPr lang="en-GB" b="1" dirty="0" smtClean="0"/>
              <a:t>= f(x)</a:t>
            </a:r>
            <a:endParaRPr lang="en-IE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229600" y="4954513"/>
            <a:ext cx="285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x</a:t>
            </a:r>
            <a:endParaRPr lang="en-IE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804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280" grpId="0" animBg="1"/>
      <p:bldP spid="281" grpId="0" animBg="1"/>
      <p:bldP spid="508" grpId="0" animBg="1"/>
      <p:bldP spid="509" grpId="0" animBg="1"/>
      <p:bldP spid="510" grpId="0" animBg="1"/>
      <p:bldP spid="51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5</a:t>
            </a:fld>
            <a:endParaRPr lang="en-IE">
              <a:solidFill>
                <a:srgbClr val="990033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547327" y="228600"/>
            <a:ext cx="788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Also, we can read where the slope 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f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unction is above and below the x-axis from the original 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f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unction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	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12519" y="853183"/>
            <a:ext cx="7754587" cy="2936552"/>
            <a:chOff x="165610" y="1409552"/>
            <a:chExt cx="8729689" cy="4284673"/>
          </a:xfrm>
        </p:grpSpPr>
        <p:grpSp>
          <p:nvGrpSpPr>
            <p:cNvPr id="2" name="Group 696"/>
            <p:cNvGrpSpPr>
              <a:grpSpLocks noChangeAspect="1"/>
            </p:cNvGrpSpPr>
            <p:nvPr/>
          </p:nvGrpSpPr>
          <p:grpSpPr bwMode="auto">
            <a:xfrm>
              <a:off x="165610" y="1409552"/>
              <a:ext cx="8729689" cy="4284673"/>
              <a:chOff x="-279" y="541"/>
              <a:chExt cx="6327" cy="3246"/>
            </a:xfrm>
          </p:grpSpPr>
          <p:sp>
            <p:nvSpPr>
              <p:cNvPr id="39607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41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3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39609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0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1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2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3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4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5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6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7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8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9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0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1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2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3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4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5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6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7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8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9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0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1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2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3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4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5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6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7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8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9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0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1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2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3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4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5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6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7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8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9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0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1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2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3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4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5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6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7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8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9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0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1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2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3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4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5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6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7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8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9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0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1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2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3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4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5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6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7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8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9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0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1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2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3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4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5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6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7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8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9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0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1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2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3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4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5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6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7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8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9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0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1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2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3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4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5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6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7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8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9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0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1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2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3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4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5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6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7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8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9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0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1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2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3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4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5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6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7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8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9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0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1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2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3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4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5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6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7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8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9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0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1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2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3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4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5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6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7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8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9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0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1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2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3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4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5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6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7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8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9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0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1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2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3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4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5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6" name="Line 854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7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8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9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0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1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2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3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4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5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6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7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8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9050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9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0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1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3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4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5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6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7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8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9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0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1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2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3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4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5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6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7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8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9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0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1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2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3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4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5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6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7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8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810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1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2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3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4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5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6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7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8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9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0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1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2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3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4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5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6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7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8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9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0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31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2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3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19" name="Freeform 922"/>
            <p:cNvSpPr>
              <a:spLocks/>
            </p:cNvSpPr>
            <p:nvPr/>
          </p:nvSpPr>
          <p:spPr bwMode="auto">
            <a:xfrm>
              <a:off x="2878754" y="1475860"/>
              <a:ext cx="3482493" cy="4043116"/>
            </a:xfrm>
            <a:custGeom>
              <a:avLst/>
              <a:gdLst/>
              <a:ahLst/>
              <a:cxnLst>
                <a:cxn ang="0">
                  <a:pos x="37" y="2787"/>
                </a:cxn>
                <a:cxn ang="0">
                  <a:pos x="82" y="2483"/>
                </a:cxn>
                <a:cxn ang="0">
                  <a:pos x="126" y="2208"/>
                </a:cxn>
                <a:cxn ang="0">
                  <a:pos x="171" y="1961"/>
                </a:cxn>
                <a:cxn ang="0">
                  <a:pos x="216" y="1740"/>
                </a:cxn>
                <a:cxn ang="0">
                  <a:pos x="261" y="1545"/>
                </a:cxn>
                <a:cxn ang="0">
                  <a:pos x="306" y="1374"/>
                </a:cxn>
                <a:cxn ang="0">
                  <a:pos x="351" y="1227"/>
                </a:cxn>
                <a:cxn ang="0">
                  <a:pos x="395" y="1101"/>
                </a:cxn>
                <a:cxn ang="0">
                  <a:pos x="440" y="997"/>
                </a:cxn>
                <a:cxn ang="0">
                  <a:pos x="485" y="912"/>
                </a:cxn>
                <a:cxn ang="0">
                  <a:pos x="530" y="847"/>
                </a:cxn>
                <a:cxn ang="0">
                  <a:pos x="574" y="799"/>
                </a:cxn>
                <a:cxn ang="0">
                  <a:pos x="619" y="768"/>
                </a:cxn>
                <a:cxn ang="0">
                  <a:pos x="664" y="753"/>
                </a:cxn>
                <a:cxn ang="0">
                  <a:pos x="709" y="753"/>
                </a:cxn>
                <a:cxn ang="0">
                  <a:pos x="754" y="765"/>
                </a:cxn>
                <a:cxn ang="0">
                  <a:pos x="798" y="791"/>
                </a:cxn>
                <a:cxn ang="0">
                  <a:pos x="843" y="827"/>
                </a:cxn>
                <a:cxn ang="0">
                  <a:pos x="888" y="874"/>
                </a:cxn>
                <a:cxn ang="0">
                  <a:pos x="933" y="930"/>
                </a:cxn>
                <a:cxn ang="0">
                  <a:pos x="978" y="994"/>
                </a:cxn>
                <a:cxn ang="0">
                  <a:pos x="1023" y="1065"/>
                </a:cxn>
                <a:cxn ang="0">
                  <a:pos x="1068" y="1141"/>
                </a:cxn>
                <a:cxn ang="0">
                  <a:pos x="1112" y="1223"/>
                </a:cxn>
                <a:cxn ang="0">
                  <a:pos x="1157" y="1308"/>
                </a:cxn>
                <a:cxn ang="0">
                  <a:pos x="1202" y="1395"/>
                </a:cxn>
                <a:cxn ang="0">
                  <a:pos x="1246" y="1485"/>
                </a:cxn>
                <a:cxn ang="0">
                  <a:pos x="1291" y="1574"/>
                </a:cxn>
                <a:cxn ang="0">
                  <a:pos x="1336" y="1663"/>
                </a:cxn>
                <a:cxn ang="0">
                  <a:pos x="1381" y="1750"/>
                </a:cxn>
                <a:cxn ang="0">
                  <a:pos x="1426" y="1835"/>
                </a:cxn>
                <a:cxn ang="0">
                  <a:pos x="1471" y="1915"/>
                </a:cxn>
                <a:cxn ang="0">
                  <a:pos x="1515" y="1990"/>
                </a:cxn>
                <a:cxn ang="0">
                  <a:pos x="1560" y="2059"/>
                </a:cxn>
                <a:cxn ang="0">
                  <a:pos x="1605" y="2121"/>
                </a:cxn>
                <a:cxn ang="0">
                  <a:pos x="1650" y="2175"/>
                </a:cxn>
                <a:cxn ang="0">
                  <a:pos x="1695" y="2219"/>
                </a:cxn>
                <a:cxn ang="0">
                  <a:pos x="1740" y="2253"/>
                </a:cxn>
                <a:cxn ang="0">
                  <a:pos x="1784" y="2275"/>
                </a:cxn>
                <a:cxn ang="0">
                  <a:pos x="1829" y="2285"/>
                </a:cxn>
                <a:cxn ang="0">
                  <a:pos x="1874" y="2280"/>
                </a:cxn>
                <a:cxn ang="0">
                  <a:pos x="1918" y="2261"/>
                </a:cxn>
                <a:cxn ang="0">
                  <a:pos x="1963" y="2226"/>
                </a:cxn>
                <a:cxn ang="0">
                  <a:pos x="2008" y="2174"/>
                </a:cxn>
                <a:cxn ang="0">
                  <a:pos x="2053" y="2104"/>
                </a:cxn>
                <a:cxn ang="0">
                  <a:pos x="2098" y="2015"/>
                </a:cxn>
                <a:cxn ang="0">
                  <a:pos x="2143" y="1905"/>
                </a:cxn>
                <a:cxn ang="0">
                  <a:pos x="2187" y="1774"/>
                </a:cxn>
                <a:cxn ang="0">
                  <a:pos x="2232" y="1620"/>
                </a:cxn>
                <a:cxn ang="0">
                  <a:pos x="2277" y="1443"/>
                </a:cxn>
                <a:cxn ang="0">
                  <a:pos x="2322" y="1242"/>
                </a:cxn>
                <a:cxn ang="0">
                  <a:pos x="2367" y="1014"/>
                </a:cxn>
                <a:cxn ang="0">
                  <a:pos x="2412" y="760"/>
                </a:cxn>
                <a:cxn ang="0">
                  <a:pos x="2456" y="478"/>
                </a:cxn>
                <a:cxn ang="0">
                  <a:pos x="2501" y="167"/>
                </a:cxn>
              </a:cxnLst>
              <a:rect l="0" t="0" r="r" b="b"/>
              <a:pathLst>
                <a:path w="2524" h="3063">
                  <a:moveTo>
                    <a:pt x="0" y="3063"/>
                  </a:moveTo>
                  <a:lnTo>
                    <a:pt x="7" y="3006"/>
                  </a:lnTo>
                  <a:lnTo>
                    <a:pt x="15" y="2950"/>
                  </a:lnTo>
                  <a:lnTo>
                    <a:pt x="22" y="2895"/>
                  </a:lnTo>
                  <a:lnTo>
                    <a:pt x="30" y="2841"/>
                  </a:lnTo>
                  <a:lnTo>
                    <a:pt x="37" y="2787"/>
                  </a:lnTo>
                  <a:lnTo>
                    <a:pt x="44" y="2735"/>
                  </a:lnTo>
                  <a:lnTo>
                    <a:pt x="52" y="2682"/>
                  </a:lnTo>
                  <a:lnTo>
                    <a:pt x="59" y="2631"/>
                  </a:lnTo>
                  <a:lnTo>
                    <a:pt x="67" y="2582"/>
                  </a:lnTo>
                  <a:lnTo>
                    <a:pt x="74" y="2532"/>
                  </a:lnTo>
                  <a:lnTo>
                    <a:pt x="82" y="2483"/>
                  </a:lnTo>
                  <a:lnTo>
                    <a:pt x="89" y="2436"/>
                  </a:lnTo>
                  <a:lnTo>
                    <a:pt x="97" y="2388"/>
                  </a:lnTo>
                  <a:lnTo>
                    <a:pt x="104" y="2342"/>
                  </a:lnTo>
                  <a:lnTo>
                    <a:pt x="112" y="2297"/>
                  </a:lnTo>
                  <a:lnTo>
                    <a:pt x="119" y="2252"/>
                  </a:lnTo>
                  <a:lnTo>
                    <a:pt x="126" y="2208"/>
                  </a:lnTo>
                  <a:lnTo>
                    <a:pt x="134" y="2165"/>
                  </a:lnTo>
                  <a:lnTo>
                    <a:pt x="141" y="2123"/>
                  </a:lnTo>
                  <a:lnTo>
                    <a:pt x="149" y="2082"/>
                  </a:lnTo>
                  <a:lnTo>
                    <a:pt x="156" y="2040"/>
                  </a:lnTo>
                  <a:lnTo>
                    <a:pt x="164" y="2001"/>
                  </a:lnTo>
                  <a:lnTo>
                    <a:pt x="171" y="1961"/>
                  </a:lnTo>
                  <a:lnTo>
                    <a:pt x="179" y="1923"/>
                  </a:lnTo>
                  <a:lnTo>
                    <a:pt x="186" y="1885"/>
                  </a:lnTo>
                  <a:lnTo>
                    <a:pt x="194" y="1848"/>
                  </a:lnTo>
                  <a:lnTo>
                    <a:pt x="201" y="1811"/>
                  </a:lnTo>
                  <a:lnTo>
                    <a:pt x="209" y="1776"/>
                  </a:lnTo>
                  <a:lnTo>
                    <a:pt x="216" y="1740"/>
                  </a:lnTo>
                  <a:lnTo>
                    <a:pt x="223" y="1706"/>
                  </a:lnTo>
                  <a:lnTo>
                    <a:pt x="231" y="1673"/>
                  </a:lnTo>
                  <a:lnTo>
                    <a:pt x="238" y="1640"/>
                  </a:lnTo>
                  <a:lnTo>
                    <a:pt x="246" y="1607"/>
                  </a:lnTo>
                  <a:lnTo>
                    <a:pt x="253" y="1576"/>
                  </a:lnTo>
                  <a:lnTo>
                    <a:pt x="261" y="1545"/>
                  </a:lnTo>
                  <a:lnTo>
                    <a:pt x="268" y="1515"/>
                  </a:lnTo>
                  <a:lnTo>
                    <a:pt x="276" y="1485"/>
                  </a:lnTo>
                  <a:lnTo>
                    <a:pt x="283" y="1457"/>
                  </a:lnTo>
                  <a:lnTo>
                    <a:pt x="291" y="1428"/>
                  </a:lnTo>
                  <a:lnTo>
                    <a:pt x="298" y="1401"/>
                  </a:lnTo>
                  <a:lnTo>
                    <a:pt x="306" y="1374"/>
                  </a:lnTo>
                  <a:lnTo>
                    <a:pt x="313" y="1348"/>
                  </a:lnTo>
                  <a:lnTo>
                    <a:pt x="321" y="1323"/>
                  </a:lnTo>
                  <a:lnTo>
                    <a:pt x="328" y="1298"/>
                  </a:lnTo>
                  <a:lnTo>
                    <a:pt x="336" y="1273"/>
                  </a:lnTo>
                  <a:lnTo>
                    <a:pt x="343" y="1250"/>
                  </a:lnTo>
                  <a:lnTo>
                    <a:pt x="351" y="1227"/>
                  </a:lnTo>
                  <a:lnTo>
                    <a:pt x="358" y="1204"/>
                  </a:lnTo>
                  <a:lnTo>
                    <a:pt x="366" y="1182"/>
                  </a:lnTo>
                  <a:lnTo>
                    <a:pt x="373" y="1161"/>
                  </a:lnTo>
                  <a:lnTo>
                    <a:pt x="381" y="1140"/>
                  </a:lnTo>
                  <a:lnTo>
                    <a:pt x="388" y="1121"/>
                  </a:lnTo>
                  <a:lnTo>
                    <a:pt x="395" y="1101"/>
                  </a:lnTo>
                  <a:lnTo>
                    <a:pt x="403" y="1082"/>
                  </a:lnTo>
                  <a:lnTo>
                    <a:pt x="410" y="1064"/>
                  </a:lnTo>
                  <a:lnTo>
                    <a:pt x="418" y="1046"/>
                  </a:lnTo>
                  <a:lnTo>
                    <a:pt x="425" y="1029"/>
                  </a:lnTo>
                  <a:lnTo>
                    <a:pt x="433" y="1013"/>
                  </a:lnTo>
                  <a:lnTo>
                    <a:pt x="440" y="997"/>
                  </a:lnTo>
                  <a:lnTo>
                    <a:pt x="448" y="981"/>
                  </a:lnTo>
                  <a:lnTo>
                    <a:pt x="455" y="966"/>
                  </a:lnTo>
                  <a:lnTo>
                    <a:pt x="463" y="952"/>
                  </a:lnTo>
                  <a:lnTo>
                    <a:pt x="470" y="938"/>
                  </a:lnTo>
                  <a:lnTo>
                    <a:pt x="477" y="925"/>
                  </a:lnTo>
                  <a:lnTo>
                    <a:pt x="485" y="912"/>
                  </a:lnTo>
                  <a:lnTo>
                    <a:pt x="492" y="900"/>
                  </a:lnTo>
                  <a:lnTo>
                    <a:pt x="500" y="888"/>
                  </a:lnTo>
                  <a:lnTo>
                    <a:pt x="507" y="878"/>
                  </a:lnTo>
                  <a:lnTo>
                    <a:pt x="515" y="867"/>
                  </a:lnTo>
                  <a:lnTo>
                    <a:pt x="522" y="857"/>
                  </a:lnTo>
                  <a:lnTo>
                    <a:pt x="530" y="847"/>
                  </a:lnTo>
                  <a:lnTo>
                    <a:pt x="537" y="838"/>
                  </a:lnTo>
                  <a:lnTo>
                    <a:pt x="544" y="829"/>
                  </a:lnTo>
                  <a:lnTo>
                    <a:pt x="552" y="821"/>
                  </a:lnTo>
                  <a:lnTo>
                    <a:pt x="559" y="813"/>
                  </a:lnTo>
                  <a:lnTo>
                    <a:pt x="567" y="806"/>
                  </a:lnTo>
                  <a:lnTo>
                    <a:pt x="574" y="799"/>
                  </a:lnTo>
                  <a:lnTo>
                    <a:pt x="582" y="793"/>
                  </a:lnTo>
                  <a:lnTo>
                    <a:pt x="589" y="787"/>
                  </a:lnTo>
                  <a:lnTo>
                    <a:pt x="597" y="782"/>
                  </a:lnTo>
                  <a:lnTo>
                    <a:pt x="604" y="777"/>
                  </a:lnTo>
                  <a:lnTo>
                    <a:pt x="612" y="773"/>
                  </a:lnTo>
                  <a:lnTo>
                    <a:pt x="619" y="768"/>
                  </a:lnTo>
                  <a:lnTo>
                    <a:pt x="627" y="765"/>
                  </a:lnTo>
                  <a:lnTo>
                    <a:pt x="634" y="762"/>
                  </a:lnTo>
                  <a:lnTo>
                    <a:pt x="642" y="759"/>
                  </a:lnTo>
                  <a:lnTo>
                    <a:pt x="649" y="757"/>
                  </a:lnTo>
                  <a:lnTo>
                    <a:pt x="657" y="755"/>
                  </a:lnTo>
                  <a:lnTo>
                    <a:pt x="664" y="753"/>
                  </a:lnTo>
                  <a:lnTo>
                    <a:pt x="672" y="752"/>
                  </a:lnTo>
                  <a:lnTo>
                    <a:pt x="679" y="752"/>
                  </a:lnTo>
                  <a:lnTo>
                    <a:pt x="687" y="751"/>
                  </a:lnTo>
                  <a:lnTo>
                    <a:pt x="694" y="752"/>
                  </a:lnTo>
                  <a:lnTo>
                    <a:pt x="702" y="752"/>
                  </a:lnTo>
                  <a:lnTo>
                    <a:pt x="709" y="753"/>
                  </a:lnTo>
                  <a:lnTo>
                    <a:pt x="717" y="754"/>
                  </a:lnTo>
                  <a:lnTo>
                    <a:pt x="724" y="755"/>
                  </a:lnTo>
                  <a:lnTo>
                    <a:pt x="731" y="758"/>
                  </a:lnTo>
                  <a:lnTo>
                    <a:pt x="739" y="760"/>
                  </a:lnTo>
                  <a:lnTo>
                    <a:pt x="746" y="762"/>
                  </a:lnTo>
                  <a:lnTo>
                    <a:pt x="754" y="765"/>
                  </a:lnTo>
                  <a:lnTo>
                    <a:pt x="761" y="769"/>
                  </a:lnTo>
                  <a:lnTo>
                    <a:pt x="769" y="773"/>
                  </a:lnTo>
                  <a:lnTo>
                    <a:pt x="776" y="777"/>
                  </a:lnTo>
                  <a:lnTo>
                    <a:pt x="784" y="781"/>
                  </a:lnTo>
                  <a:lnTo>
                    <a:pt x="791" y="786"/>
                  </a:lnTo>
                  <a:lnTo>
                    <a:pt x="798" y="791"/>
                  </a:lnTo>
                  <a:lnTo>
                    <a:pt x="806" y="796"/>
                  </a:lnTo>
                  <a:lnTo>
                    <a:pt x="813" y="802"/>
                  </a:lnTo>
                  <a:lnTo>
                    <a:pt x="821" y="808"/>
                  </a:lnTo>
                  <a:lnTo>
                    <a:pt x="828" y="814"/>
                  </a:lnTo>
                  <a:lnTo>
                    <a:pt x="836" y="821"/>
                  </a:lnTo>
                  <a:lnTo>
                    <a:pt x="843" y="827"/>
                  </a:lnTo>
                  <a:lnTo>
                    <a:pt x="851" y="834"/>
                  </a:lnTo>
                  <a:lnTo>
                    <a:pt x="858" y="842"/>
                  </a:lnTo>
                  <a:lnTo>
                    <a:pt x="866" y="849"/>
                  </a:lnTo>
                  <a:lnTo>
                    <a:pt x="873" y="857"/>
                  </a:lnTo>
                  <a:lnTo>
                    <a:pt x="881" y="866"/>
                  </a:lnTo>
                  <a:lnTo>
                    <a:pt x="888" y="874"/>
                  </a:lnTo>
                  <a:lnTo>
                    <a:pt x="896" y="883"/>
                  </a:lnTo>
                  <a:lnTo>
                    <a:pt x="903" y="892"/>
                  </a:lnTo>
                  <a:lnTo>
                    <a:pt x="910" y="901"/>
                  </a:lnTo>
                  <a:lnTo>
                    <a:pt x="918" y="910"/>
                  </a:lnTo>
                  <a:lnTo>
                    <a:pt x="925" y="920"/>
                  </a:lnTo>
                  <a:lnTo>
                    <a:pt x="933" y="930"/>
                  </a:lnTo>
                  <a:lnTo>
                    <a:pt x="940" y="940"/>
                  </a:lnTo>
                  <a:lnTo>
                    <a:pt x="948" y="950"/>
                  </a:lnTo>
                  <a:lnTo>
                    <a:pt x="955" y="961"/>
                  </a:lnTo>
                  <a:lnTo>
                    <a:pt x="963" y="972"/>
                  </a:lnTo>
                  <a:lnTo>
                    <a:pt x="970" y="983"/>
                  </a:lnTo>
                  <a:lnTo>
                    <a:pt x="978" y="994"/>
                  </a:lnTo>
                  <a:lnTo>
                    <a:pt x="985" y="1005"/>
                  </a:lnTo>
                  <a:lnTo>
                    <a:pt x="993" y="1017"/>
                  </a:lnTo>
                  <a:lnTo>
                    <a:pt x="1000" y="1028"/>
                  </a:lnTo>
                  <a:lnTo>
                    <a:pt x="1008" y="1040"/>
                  </a:lnTo>
                  <a:lnTo>
                    <a:pt x="1015" y="1052"/>
                  </a:lnTo>
                  <a:lnTo>
                    <a:pt x="1023" y="1065"/>
                  </a:lnTo>
                  <a:lnTo>
                    <a:pt x="1030" y="1077"/>
                  </a:lnTo>
                  <a:lnTo>
                    <a:pt x="1038" y="1089"/>
                  </a:lnTo>
                  <a:lnTo>
                    <a:pt x="1045" y="1102"/>
                  </a:lnTo>
                  <a:lnTo>
                    <a:pt x="1053" y="1115"/>
                  </a:lnTo>
                  <a:lnTo>
                    <a:pt x="1060" y="1128"/>
                  </a:lnTo>
                  <a:lnTo>
                    <a:pt x="1068" y="1141"/>
                  </a:lnTo>
                  <a:lnTo>
                    <a:pt x="1075" y="1154"/>
                  </a:lnTo>
                  <a:lnTo>
                    <a:pt x="1082" y="1168"/>
                  </a:lnTo>
                  <a:lnTo>
                    <a:pt x="1090" y="1181"/>
                  </a:lnTo>
                  <a:lnTo>
                    <a:pt x="1097" y="1195"/>
                  </a:lnTo>
                  <a:lnTo>
                    <a:pt x="1105" y="1209"/>
                  </a:lnTo>
                  <a:lnTo>
                    <a:pt x="1112" y="1223"/>
                  </a:lnTo>
                  <a:lnTo>
                    <a:pt x="1120" y="1237"/>
                  </a:lnTo>
                  <a:lnTo>
                    <a:pt x="1127" y="1251"/>
                  </a:lnTo>
                  <a:lnTo>
                    <a:pt x="1135" y="1265"/>
                  </a:lnTo>
                  <a:lnTo>
                    <a:pt x="1142" y="1279"/>
                  </a:lnTo>
                  <a:lnTo>
                    <a:pt x="1150" y="1293"/>
                  </a:lnTo>
                  <a:lnTo>
                    <a:pt x="1157" y="1308"/>
                  </a:lnTo>
                  <a:lnTo>
                    <a:pt x="1164" y="1322"/>
                  </a:lnTo>
                  <a:lnTo>
                    <a:pt x="1172" y="1337"/>
                  </a:lnTo>
                  <a:lnTo>
                    <a:pt x="1179" y="1352"/>
                  </a:lnTo>
                  <a:lnTo>
                    <a:pt x="1187" y="1366"/>
                  </a:lnTo>
                  <a:lnTo>
                    <a:pt x="1194" y="1381"/>
                  </a:lnTo>
                  <a:lnTo>
                    <a:pt x="1202" y="1395"/>
                  </a:lnTo>
                  <a:lnTo>
                    <a:pt x="1209" y="1410"/>
                  </a:lnTo>
                  <a:lnTo>
                    <a:pt x="1217" y="1425"/>
                  </a:lnTo>
                  <a:lnTo>
                    <a:pt x="1224" y="1440"/>
                  </a:lnTo>
                  <a:lnTo>
                    <a:pt x="1231" y="1455"/>
                  </a:lnTo>
                  <a:lnTo>
                    <a:pt x="1239" y="1470"/>
                  </a:lnTo>
                  <a:lnTo>
                    <a:pt x="1246" y="1485"/>
                  </a:lnTo>
                  <a:lnTo>
                    <a:pt x="1254" y="1500"/>
                  </a:lnTo>
                  <a:lnTo>
                    <a:pt x="1261" y="1515"/>
                  </a:lnTo>
                  <a:lnTo>
                    <a:pt x="1269" y="1529"/>
                  </a:lnTo>
                  <a:lnTo>
                    <a:pt x="1276" y="1544"/>
                  </a:lnTo>
                  <a:lnTo>
                    <a:pt x="1284" y="1559"/>
                  </a:lnTo>
                  <a:lnTo>
                    <a:pt x="1291" y="1574"/>
                  </a:lnTo>
                  <a:lnTo>
                    <a:pt x="1299" y="1589"/>
                  </a:lnTo>
                  <a:lnTo>
                    <a:pt x="1306" y="1604"/>
                  </a:lnTo>
                  <a:lnTo>
                    <a:pt x="1314" y="1619"/>
                  </a:lnTo>
                  <a:lnTo>
                    <a:pt x="1321" y="1634"/>
                  </a:lnTo>
                  <a:lnTo>
                    <a:pt x="1329" y="1649"/>
                  </a:lnTo>
                  <a:lnTo>
                    <a:pt x="1336" y="1663"/>
                  </a:lnTo>
                  <a:lnTo>
                    <a:pt x="1344" y="1678"/>
                  </a:lnTo>
                  <a:lnTo>
                    <a:pt x="1351" y="1692"/>
                  </a:lnTo>
                  <a:lnTo>
                    <a:pt x="1359" y="1707"/>
                  </a:lnTo>
                  <a:lnTo>
                    <a:pt x="1366" y="1721"/>
                  </a:lnTo>
                  <a:lnTo>
                    <a:pt x="1374" y="1736"/>
                  </a:lnTo>
                  <a:lnTo>
                    <a:pt x="1381" y="1750"/>
                  </a:lnTo>
                  <a:lnTo>
                    <a:pt x="1389" y="1764"/>
                  </a:lnTo>
                  <a:lnTo>
                    <a:pt x="1396" y="1779"/>
                  </a:lnTo>
                  <a:lnTo>
                    <a:pt x="1404" y="1793"/>
                  </a:lnTo>
                  <a:lnTo>
                    <a:pt x="1411" y="1807"/>
                  </a:lnTo>
                  <a:lnTo>
                    <a:pt x="1418" y="1821"/>
                  </a:lnTo>
                  <a:lnTo>
                    <a:pt x="1426" y="1835"/>
                  </a:lnTo>
                  <a:lnTo>
                    <a:pt x="1433" y="1848"/>
                  </a:lnTo>
                  <a:lnTo>
                    <a:pt x="1441" y="1862"/>
                  </a:lnTo>
                  <a:lnTo>
                    <a:pt x="1448" y="1875"/>
                  </a:lnTo>
                  <a:lnTo>
                    <a:pt x="1456" y="1889"/>
                  </a:lnTo>
                  <a:lnTo>
                    <a:pt x="1463" y="1902"/>
                  </a:lnTo>
                  <a:lnTo>
                    <a:pt x="1471" y="1915"/>
                  </a:lnTo>
                  <a:lnTo>
                    <a:pt x="1478" y="1928"/>
                  </a:lnTo>
                  <a:lnTo>
                    <a:pt x="1485" y="1941"/>
                  </a:lnTo>
                  <a:lnTo>
                    <a:pt x="1493" y="1953"/>
                  </a:lnTo>
                  <a:lnTo>
                    <a:pt x="1500" y="1966"/>
                  </a:lnTo>
                  <a:lnTo>
                    <a:pt x="1508" y="1978"/>
                  </a:lnTo>
                  <a:lnTo>
                    <a:pt x="1515" y="1990"/>
                  </a:lnTo>
                  <a:lnTo>
                    <a:pt x="1523" y="2002"/>
                  </a:lnTo>
                  <a:lnTo>
                    <a:pt x="1530" y="2014"/>
                  </a:lnTo>
                  <a:lnTo>
                    <a:pt x="1538" y="2025"/>
                  </a:lnTo>
                  <a:lnTo>
                    <a:pt x="1545" y="2037"/>
                  </a:lnTo>
                  <a:lnTo>
                    <a:pt x="1553" y="2048"/>
                  </a:lnTo>
                  <a:lnTo>
                    <a:pt x="1560" y="2059"/>
                  </a:lnTo>
                  <a:lnTo>
                    <a:pt x="1568" y="2070"/>
                  </a:lnTo>
                  <a:lnTo>
                    <a:pt x="1575" y="2081"/>
                  </a:lnTo>
                  <a:lnTo>
                    <a:pt x="1583" y="2091"/>
                  </a:lnTo>
                  <a:lnTo>
                    <a:pt x="1590" y="2102"/>
                  </a:lnTo>
                  <a:lnTo>
                    <a:pt x="1597" y="2111"/>
                  </a:lnTo>
                  <a:lnTo>
                    <a:pt x="1605" y="2121"/>
                  </a:lnTo>
                  <a:lnTo>
                    <a:pt x="1612" y="2131"/>
                  </a:lnTo>
                  <a:lnTo>
                    <a:pt x="1620" y="2140"/>
                  </a:lnTo>
                  <a:lnTo>
                    <a:pt x="1627" y="2149"/>
                  </a:lnTo>
                  <a:lnTo>
                    <a:pt x="1635" y="2158"/>
                  </a:lnTo>
                  <a:lnTo>
                    <a:pt x="1642" y="2166"/>
                  </a:lnTo>
                  <a:lnTo>
                    <a:pt x="1650" y="2175"/>
                  </a:lnTo>
                  <a:lnTo>
                    <a:pt x="1657" y="2183"/>
                  </a:lnTo>
                  <a:lnTo>
                    <a:pt x="1665" y="2191"/>
                  </a:lnTo>
                  <a:lnTo>
                    <a:pt x="1672" y="2198"/>
                  </a:lnTo>
                  <a:lnTo>
                    <a:pt x="1680" y="2205"/>
                  </a:lnTo>
                  <a:lnTo>
                    <a:pt x="1687" y="2213"/>
                  </a:lnTo>
                  <a:lnTo>
                    <a:pt x="1695" y="2219"/>
                  </a:lnTo>
                  <a:lnTo>
                    <a:pt x="1702" y="2225"/>
                  </a:lnTo>
                  <a:lnTo>
                    <a:pt x="1710" y="2232"/>
                  </a:lnTo>
                  <a:lnTo>
                    <a:pt x="1717" y="2237"/>
                  </a:lnTo>
                  <a:lnTo>
                    <a:pt x="1725" y="2243"/>
                  </a:lnTo>
                  <a:lnTo>
                    <a:pt x="1732" y="2248"/>
                  </a:lnTo>
                  <a:lnTo>
                    <a:pt x="1740" y="2253"/>
                  </a:lnTo>
                  <a:lnTo>
                    <a:pt x="1747" y="2257"/>
                  </a:lnTo>
                  <a:lnTo>
                    <a:pt x="1754" y="2262"/>
                  </a:lnTo>
                  <a:lnTo>
                    <a:pt x="1762" y="2265"/>
                  </a:lnTo>
                  <a:lnTo>
                    <a:pt x="1769" y="2269"/>
                  </a:lnTo>
                  <a:lnTo>
                    <a:pt x="1777" y="2272"/>
                  </a:lnTo>
                  <a:lnTo>
                    <a:pt x="1784" y="2275"/>
                  </a:lnTo>
                  <a:lnTo>
                    <a:pt x="1792" y="2277"/>
                  </a:lnTo>
                  <a:lnTo>
                    <a:pt x="1799" y="2280"/>
                  </a:lnTo>
                  <a:lnTo>
                    <a:pt x="1807" y="2282"/>
                  </a:lnTo>
                  <a:lnTo>
                    <a:pt x="1814" y="2283"/>
                  </a:lnTo>
                  <a:lnTo>
                    <a:pt x="1822" y="2284"/>
                  </a:lnTo>
                  <a:lnTo>
                    <a:pt x="1829" y="2285"/>
                  </a:lnTo>
                  <a:lnTo>
                    <a:pt x="1837" y="2285"/>
                  </a:lnTo>
                  <a:lnTo>
                    <a:pt x="1844" y="2285"/>
                  </a:lnTo>
                  <a:lnTo>
                    <a:pt x="1851" y="2284"/>
                  </a:lnTo>
                  <a:lnTo>
                    <a:pt x="1859" y="2283"/>
                  </a:lnTo>
                  <a:lnTo>
                    <a:pt x="1866" y="2282"/>
                  </a:lnTo>
                  <a:lnTo>
                    <a:pt x="1874" y="2280"/>
                  </a:lnTo>
                  <a:lnTo>
                    <a:pt x="1881" y="2278"/>
                  </a:lnTo>
                  <a:lnTo>
                    <a:pt x="1889" y="2276"/>
                  </a:lnTo>
                  <a:lnTo>
                    <a:pt x="1896" y="2273"/>
                  </a:lnTo>
                  <a:lnTo>
                    <a:pt x="1904" y="2269"/>
                  </a:lnTo>
                  <a:lnTo>
                    <a:pt x="1911" y="2265"/>
                  </a:lnTo>
                  <a:lnTo>
                    <a:pt x="1918" y="2261"/>
                  </a:lnTo>
                  <a:lnTo>
                    <a:pt x="1926" y="2256"/>
                  </a:lnTo>
                  <a:lnTo>
                    <a:pt x="1933" y="2251"/>
                  </a:lnTo>
                  <a:lnTo>
                    <a:pt x="1941" y="2246"/>
                  </a:lnTo>
                  <a:lnTo>
                    <a:pt x="1948" y="2240"/>
                  </a:lnTo>
                  <a:lnTo>
                    <a:pt x="1956" y="2233"/>
                  </a:lnTo>
                  <a:lnTo>
                    <a:pt x="1963" y="2226"/>
                  </a:lnTo>
                  <a:lnTo>
                    <a:pt x="1971" y="2219"/>
                  </a:lnTo>
                  <a:lnTo>
                    <a:pt x="1978" y="2211"/>
                  </a:lnTo>
                  <a:lnTo>
                    <a:pt x="1986" y="2202"/>
                  </a:lnTo>
                  <a:lnTo>
                    <a:pt x="1993" y="2193"/>
                  </a:lnTo>
                  <a:lnTo>
                    <a:pt x="2001" y="2184"/>
                  </a:lnTo>
                  <a:lnTo>
                    <a:pt x="2008" y="2174"/>
                  </a:lnTo>
                  <a:lnTo>
                    <a:pt x="2016" y="2164"/>
                  </a:lnTo>
                  <a:lnTo>
                    <a:pt x="2023" y="2153"/>
                  </a:lnTo>
                  <a:lnTo>
                    <a:pt x="2031" y="2141"/>
                  </a:lnTo>
                  <a:lnTo>
                    <a:pt x="2038" y="2129"/>
                  </a:lnTo>
                  <a:lnTo>
                    <a:pt x="2046" y="2117"/>
                  </a:lnTo>
                  <a:lnTo>
                    <a:pt x="2053" y="2104"/>
                  </a:lnTo>
                  <a:lnTo>
                    <a:pt x="2061" y="2090"/>
                  </a:lnTo>
                  <a:lnTo>
                    <a:pt x="2068" y="2076"/>
                  </a:lnTo>
                  <a:lnTo>
                    <a:pt x="2076" y="2062"/>
                  </a:lnTo>
                  <a:lnTo>
                    <a:pt x="2083" y="2046"/>
                  </a:lnTo>
                  <a:lnTo>
                    <a:pt x="2091" y="2031"/>
                  </a:lnTo>
                  <a:lnTo>
                    <a:pt x="2098" y="2015"/>
                  </a:lnTo>
                  <a:lnTo>
                    <a:pt x="2105" y="1998"/>
                  </a:lnTo>
                  <a:lnTo>
                    <a:pt x="2113" y="1980"/>
                  </a:lnTo>
                  <a:lnTo>
                    <a:pt x="2120" y="1962"/>
                  </a:lnTo>
                  <a:lnTo>
                    <a:pt x="2128" y="1944"/>
                  </a:lnTo>
                  <a:lnTo>
                    <a:pt x="2135" y="1925"/>
                  </a:lnTo>
                  <a:lnTo>
                    <a:pt x="2143" y="1905"/>
                  </a:lnTo>
                  <a:lnTo>
                    <a:pt x="2150" y="1884"/>
                  </a:lnTo>
                  <a:lnTo>
                    <a:pt x="2158" y="1863"/>
                  </a:lnTo>
                  <a:lnTo>
                    <a:pt x="2165" y="1842"/>
                  </a:lnTo>
                  <a:lnTo>
                    <a:pt x="2172" y="1820"/>
                  </a:lnTo>
                  <a:lnTo>
                    <a:pt x="2180" y="1797"/>
                  </a:lnTo>
                  <a:lnTo>
                    <a:pt x="2187" y="1774"/>
                  </a:lnTo>
                  <a:lnTo>
                    <a:pt x="2195" y="1750"/>
                  </a:lnTo>
                  <a:lnTo>
                    <a:pt x="2202" y="1725"/>
                  </a:lnTo>
                  <a:lnTo>
                    <a:pt x="2210" y="1700"/>
                  </a:lnTo>
                  <a:lnTo>
                    <a:pt x="2217" y="1674"/>
                  </a:lnTo>
                  <a:lnTo>
                    <a:pt x="2225" y="1647"/>
                  </a:lnTo>
                  <a:lnTo>
                    <a:pt x="2232" y="1620"/>
                  </a:lnTo>
                  <a:lnTo>
                    <a:pt x="2240" y="1593"/>
                  </a:lnTo>
                  <a:lnTo>
                    <a:pt x="2247" y="1564"/>
                  </a:lnTo>
                  <a:lnTo>
                    <a:pt x="2255" y="1535"/>
                  </a:lnTo>
                  <a:lnTo>
                    <a:pt x="2262" y="1505"/>
                  </a:lnTo>
                  <a:lnTo>
                    <a:pt x="2270" y="1475"/>
                  </a:lnTo>
                  <a:lnTo>
                    <a:pt x="2277" y="1443"/>
                  </a:lnTo>
                  <a:lnTo>
                    <a:pt x="2284" y="1412"/>
                  </a:lnTo>
                  <a:lnTo>
                    <a:pt x="2292" y="1379"/>
                  </a:lnTo>
                  <a:lnTo>
                    <a:pt x="2299" y="1346"/>
                  </a:lnTo>
                  <a:lnTo>
                    <a:pt x="2307" y="1312"/>
                  </a:lnTo>
                  <a:lnTo>
                    <a:pt x="2314" y="1277"/>
                  </a:lnTo>
                  <a:lnTo>
                    <a:pt x="2322" y="1242"/>
                  </a:lnTo>
                  <a:lnTo>
                    <a:pt x="2329" y="1205"/>
                  </a:lnTo>
                  <a:lnTo>
                    <a:pt x="2337" y="1169"/>
                  </a:lnTo>
                  <a:lnTo>
                    <a:pt x="2344" y="1131"/>
                  </a:lnTo>
                  <a:lnTo>
                    <a:pt x="2352" y="1093"/>
                  </a:lnTo>
                  <a:lnTo>
                    <a:pt x="2359" y="1054"/>
                  </a:lnTo>
                  <a:lnTo>
                    <a:pt x="2367" y="1014"/>
                  </a:lnTo>
                  <a:lnTo>
                    <a:pt x="2374" y="974"/>
                  </a:lnTo>
                  <a:lnTo>
                    <a:pt x="2382" y="932"/>
                  </a:lnTo>
                  <a:lnTo>
                    <a:pt x="2389" y="890"/>
                  </a:lnTo>
                  <a:lnTo>
                    <a:pt x="2397" y="848"/>
                  </a:lnTo>
                  <a:lnTo>
                    <a:pt x="2404" y="804"/>
                  </a:lnTo>
                  <a:lnTo>
                    <a:pt x="2412" y="760"/>
                  </a:lnTo>
                  <a:lnTo>
                    <a:pt x="2419" y="715"/>
                  </a:lnTo>
                  <a:lnTo>
                    <a:pt x="2426" y="669"/>
                  </a:lnTo>
                  <a:lnTo>
                    <a:pt x="2434" y="623"/>
                  </a:lnTo>
                  <a:lnTo>
                    <a:pt x="2441" y="575"/>
                  </a:lnTo>
                  <a:lnTo>
                    <a:pt x="2449" y="527"/>
                  </a:lnTo>
                  <a:lnTo>
                    <a:pt x="2456" y="478"/>
                  </a:lnTo>
                  <a:lnTo>
                    <a:pt x="2464" y="428"/>
                  </a:lnTo>
                  <a:lnTo>
                    <a:pt x="2471" y="377"/>
                  </a:lnTo>
                  <a:lnTo>
                    <a:pt x="2479" y="326"/>
                  </a:lnTo>
                  <a:lnTo>
                    <a:pt x="2486" y="273"/>
                  </a:lnTo>
                  <a:lnTo>
                    <a:pt x="2494" y="221"/>
                  </a:lnTo>
                  <a:lnTo>
                    <a:pt x="2501" y="167"/>
                  </a:lnTo>
                  <a:lnTo>
                    <a:pt x="2509" y="112"/>
                  </a:lnTo>
                  <a:lnTo>
                    <a:pt x="2516" y="56"/>
                  </a:lnTo>
                  <a:lnTo>
                    <a:pt x="2524" y="0"/>
                  </a:lnTo>
                </a:path>
              </a:pathLst>
            </a:custGeom>
            <a:noFill/>
            <a:ln w="38100" cap="flat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44" name="Freeform 231"/>
            <p:cNvSpPr>
              <a:spLocks/>
            </p:cNvSpPr>
            <p:nvPr/>
          </p:nvSpPr>
          <p:spPr bwMode="auto">
            <a:xfrm>
              <a:off x="3237468" y="2472861"/>
              <a:ext cx="577352" cy="1088417"/>
            </a:xfrm>
            <a:custGeom>
              <a:avLst/>
              <a:gdLst/>
              <a:ahLst/>
              <a:cxnLst>
                <a:cxn ang="0">
                  <a:pos x="7" y="2261"/>
                </a:cxn>
                <a:cxn ang="0">
                  <a:pos x="22" y="2149"/>
                </a:cxn>
                <a:cxn ang="0">
                  <a:pos x="37" y="2041"/>
                </a:cxn>
                <a:cxn ang="0">
                  <a:pos x="52" y="1937"/>
                </a:cxn>
                <a:cxn ang="0">
                  <a:pos x="67" y="1835"/>
                </a:cxn>
                <a:cxn ang="0">
                  <a:pos x="82" y="1737"/>
                </a:cxn>
                <a:cxn ang="0">
                  <a:pos x="97" y="1642"/>
                </a:cxn>
                <a:cxn ang="0">
                  <a:pos x="112" y="1550"/>
                </a:cxn>
                <a:cxn ang="0">
                  <a:pos x="127" y="1462"/>
                </a:cxn>
                <a:cxn ang="0">
                  <a:pos x="142" y="1376"/>
                </a:cxn>
                <a:cxn ang="0">
                  <a:pos x="157" y="1294"/>
                </a:cxn>
                <a:cxn ang="0">
                  <a:pos x="172" y="1214"/>
                </a:cxn>
                <a:cxn ang="0">
                  <a:pos x="187" y="1138"/>
                </a:cxn>
                <a:cxn ang="0">
                  <a:pos x="201" y="1064"/>
                </a:cxn>
                <a:cxn ang="0">
                  <a:pos x="216" y="993"/>
                </a:cxn>
                <a:cxn ang="0">
                  <a:pos x="231" y="925"/>
                </a:cxn>
                <a:cxn ang="0">
                  <a:pos x="246" y="860"/>
                </a:cxn>
                <a:cxn ang="0">
                  <a:pos x="261" y="797"/>
                </a:cxn>
                <a:cxn ang="0">
                  <a:pos x="276" y="737"/>
                </a:cxn>
                <a:cxn ang="0">
                  <a:pos x="291" y="680"/>
                </a:cxn>
                <a:cxn ang="0">
                  <a:pos x="306" y="626"/>
                </a:cxn>
                <a:cxn ang="0">
                  <a:pos x="321" y="574"/>
                </a:cxn>
                <a:cxn ang="0">
                  <a:pos x="336" y="524"/>
                </a:cxn>
                <a:cxn ang="0">
                  <a:pos x="351" y="478"/>
                </a:cxn>
                <a:cxn ang="0">
                  <a:pos x="366" y="434"/>
                </a:cxn>
                <a:cxn ang="0">
                  <a:pos x="380" y="392"/>
                </a:cxn>
                <a:cxn ang="0">
                  <a:pos x="395" y="352"/>
                </a:cxn>
                <a:cxn ang="0">
                  <a:pos x="410" y="315"/>
                </a:cxn>
                <a:cxn ang="0">
                  <a:pos x="425" y="280"/>
                </a:cxn>
                <a:cxn ang="0">
                  <a:pos x="440" y="247"/>
                </a:cxn>
                <a:cxn ang="0">
                  <a:pos x="455" y="217"/>
                </a:cxn>
                <a:cxn ang="0">
                  <a:pos x="470" y="189"/>
                </a:cxn>
                <a:cxn ang="0">
                  <a:pos x="485" y="163"/>
                </a:cxn>
                <a:cxn ang="0">
                  <a:pos x="500" y="139"/>
                </a:cxn>
                <a:cxn ang="0">
                  <a:pos x="515" y="117"/>
                </a:cxn>
                <a:cxn ang="0">
                  <a:pos x="530" y="97"/>
                </a:cxn>
                <a:cxn ang="0">
                  <a:pos x="545" y="79"/>
                </a:cxn>
                <a:cxn ang="0">
                  <a:pos x="560" y="63"/>
                </a:cxn>
                <a:cxn ang="0">
                  <a:pos x="575" y="49"/>
                </a:cxn>
                <a:cxn ang="0">
                  <a:pos x="590" y="37"/>
                </a:cxn>
                <a:cxn ang="0">
                  <a:pos x="605" y="26"/>
                </a:cxn>
                <a:cxn ang="0">
                  <a:pos x="620" y="18"/>
                </a:cxn>
                <a:cxn ang="0">
                  <a:pos x="634" y="11"/>
                </a:cxn>
                <a:cxn ang="0">
                  <a:pos x="649" y="6"/>
                </a:cxn>
                <a:cxn ang="0">
                  <a:pos x="664" y="2"/>
                </a:cxn>
                <a:cxn ang="0">
                  <a:pos x="679" y="1"/>
                </a:cxn>
                <a:cxn ang="0">
                  <a:pos x="692" y="0"/>
                </a:cxn>
              </a:cxnLst>
              <a:rect l="0" t="0" r="r" b="b"/>
              <a:pathLst>
                <a:path w="692" h="2318">
                  <a:moveTo>
                    <a:pt x="0" y="2318"/>
                  </a:moveTo>
                  <a:lnTo>
                    <a:pt x="7" y="2261"/>
                  </a:lnTo>
                  <a:lnTo>
                    <a:pt x="15" y="2205"/>
                  </a:lnTo>
                  <a:lnTo>
                    <a:pt x="22" y="2149"/>
                  </a:lnTo>
                  <a:lnTo>
                    <a:pt x="30" y="2095"/>
                  </a:lnTo>
                  <a:lnTo>
                    <a:pt x="37" y="2041"/>
                  </a:lnTo>
                  <a:lnTo>
                    <a:pt x="45" y="1989"/>
                  </a:lnTo>
                  <a:lnTo>
                    <a:pt x="52" y="1937"/>
                  </a:lnTo>
                  <a:lnTo>
                    <a:pt x="60" y="1886"/>
                  </a:lnTo>
                  <a:lnTo>
                    <a:pt x="67" y="1835"/>
                  </a:lnTo>
                  <a:lnTo>
                    <a:pt x="74" y="1786"/>
                  </a:lnTo>
                  <a:lnTo>
                    <a:pt x="82" y="1737"/>
                  </a:lnTo>
                  <a:lnTo>
                    <a:pt x="89" y="1690"/>
                  </a:lnTo>
                  <a:lnTo>
                    <a:pt x="97" y="1642"/>
                  </a:lnTo>
                  <a:lnTo>
                    <a:pt x="104" y="1596"/>
                  </a:lnTo>
                  <a:lnTo>
                    <a:pt x="112" y="1550"/>
                  </a:lnTo>
                  <a:lnTo>
                    <a:pt x="119" y="1506"/>
                  </a:lnTo>
                  <a:lnTo>
                    <a:pt x="127" y="1462"/>
                  </a:lnTo>
                  <a:lnTo>
                    <a:pt x="134" y="1419"/>
                  </a:lnTo>
                  <a:lnTo>
                    <a:pt x="142" y="1376"/>
                  </a:lnTo>
                  <a:lnTo>
                    <a:pt x="149" y="1335"/>
                  </a:lnTo>
                  <a:lnTo>
                    <a:pt x="157" y="1294"/>
                  </a:lnTo>
                  <a:lnTo>
                    <a:pt x="164" y="1253"/>
                  </a:lnTo>
                  <a:lnTo>
                    <a:pt x="172" y="1214"/>
                  </a:lnTo>
                  <a:lnTo>
                    <a:pt x="179" y="1175"/>
                  </a:lnTo>
                  <a:lnTo>
                    <a:pt x="187" y="1138"/>
                  </a:lnTo>
                  <a:lnTo>
                    <a:pt x="194" y="1100"/>
                  </a:lnTo>
                  <a:lnTo>
                    <a:pt x="201" y="1064"/>
                  </a:lnTo>
                  <a:lnTo>
                    <a:pt x="209" y="1028"/>
                  </a:lnTo>
                  <a:lnTo>
                    <a:pt x="216" y="993"/>
                  </a:lnTo>
                  <a:lnTo>
                    <a:pt x="224" y="959"/>
                  </a:lnTo>
                  <a:lnTo>
                    <a:pt x="231" y="925"/>
                  </a:lnTo>
                  <a:lnTo>
                    <a:pt x="239" y="892"/>
                  </a:lnTo>
                  <a:lnTo>
                    <a:pt x="246" y="860"/>
                  </a:lnTo>
                  <a:lnTo>
                    <a:pt x="254" y="828"/>
                  </a:lnTo>
                  <a:lnTo>
                    <a:pt x="261" y="797"/>
                  </a:lnTo>
                  <a:lnTo>
                    <a:pt x="269" y="767"/>
                  </a:lnTo>
                  <a:lnTo>
                    <a:pt x="276" y="737"/>
                  </a:lnTo>
                  <a:lnTo>
                    <a:pt x="284" y="709"/>
                  </a:lnTo>
                  <a:lnTo>
                    <a:pt x="291" y="680"/>
                  </a:lnTo>
                  <a:lnTo>
                    <a:pt x="299" y="653"/>
                  </a:lnTo>
                  <a:lnTo>
                    <a:pt x="306" y="626"/>
                  </a:lnTo>
                  <a:lnTo>
                    <a:pt x="313" y="600"/>
                  </a:lnTo>
                  <a:lnTo>
                    <a:pt x="321" y="574"/>
                  </a:lnTo>
                  <a:lnTo>
                    <a:pt x="328" y="549"/>
                  </a:lnTo>
                  <a:lnTo>
                    <a:pt x="336" y="524"/>
                  </a:lnTo>
                  <a:lnTo>
                    <a:pt x="343" y="501"/>
                  </a:lnTo>
                  <a:lnTo>
                    <a:pt x="351" y="478"/>
                  </a:lnTo>
                  <a:lnTo>
                    <a:pt x="358" y="455"/>
                  </a:lnTo>
                  <a:lnTo>
                    <a:pt x="366" y="434"/>
                  </a:lnTo>
                  <a:lnTo>
                    <a:pt x="373" y="412"/>
                  </a:lnTo>
                  <a:lnTo>
                    <a:pt x="380" y="392"/>
                  </a:lnTo>
                  <a:lnTo>
                    <a:pt x="388" y="371"/>
                  </a:lnTo>
                  <a:lnTo>
                    <a:pt x="395" y="352"/>
                  </a:lnTo>
                  <a:lnTo>
                    <a:pt x="403" y="333"/>
                  </a:lnTo>
                  <a:lnTo>
                    <a:pt x="410" y="315"/>
                  </a:lnTo>
                  <a:lnTo>
                    <a:pt x="418" y="297"/>
                  </a:lnTo>
                  <a:lnTo>
                    <a:pt x="425" y="280"/>
                  </a:lnTo>
                  <a:lnTo>
                    <a:pt x="433" y="263"/>
                  </a:lnTo>
                  <a:lnTo>
                    <a:pt x="440" y="247"/>
                  </a:lnTo>
                  <a:lnTo>
                    <a:pt x="448" y="232"/>
                  </a:lnTo>
                  <a:lnTo>
                    <a:pt x="455" y="217"/>
                  </a:lnTo>
                  <a:lnTo>
                    <a:pt x="463" y="203"/>
                  </a:lnTo>
                  <a:lnTo>
                    <a:pt x="470" y="189"/>
                  </a:lnTo>
                  <a:lnTo>
                    <a:pt x="478" y="175"/>
                  </a:lnTo>
                  <a:lnTo>
                    <a:pt x="485" y="163"/>
                  </a:lnTo>
                  <a:lnTo>
                    <a:pt x="493" y="151"/>
                  </a:lnTo>
                  <a:lnTo>
                    <a:pt x="500" y="139"/>
                  </a:lnTo>
                  <a:lnTo>
                    <a:pt x="508" y="128"/>
                  </a:lnTo>
                  <a:lnTo>
                    <a:pt x="515" y="117"/>
                  </a:lnTo>
                  <a:lnTo>
                    <a:pt x="523" y="107"/>
                  </a:lnTo>
                  <a:lnTo>
                    <a:pt x="530" y="97"/>
                  </a:lnTo>
                  <a:lnTo>
                    <a:pt x="538" y="88"/>
                  </a:lnTo>
                  <a:lnTo>
                    <a:pt x="545" y="79"/>
                  </a:lnTo>
                  <a:lnTo>
                    <a:pt x="553" y="71"/>
                  </a:lnTo>
                  <a:lnTo>
                    <a:pt x="560" y="63"/>
                  </a:lnTo>
                  <a:lnTo>
                    <a:pt x="567" y="56"/>
                  </a:lnTo>
                  <a:lnTo>
                    <a:pt x="575" y="49"/>
                  </a:lnTo>
                  <a:lnTo>
                    <a:pt x="582" y="43"/>
                  </a:lnTo>
                  <a:lnTo>
                    <a:pt x="590" y="37"/>
                  </a:lnTo>
                  <a:lnTo>
                    <a:pt x="597" y="32"/>
                  </a:lnTo>
                  <a:lnTo>
                    <a:pt x="605" y="26"/>
                  </a:lnTo>
                  <a:lnTo>
                    <a:pt x="612" y="22"/>
                  </a:lnTo>
                  <a:lnTo>
                    <a:pt x="620" y="18"/>
                  </a:lnTo>
                  <a:lnTo>
                    <a:pt x="627" y="14"/>
                  </a:lnTo>
                  <a:lnTo>
                    <a:pt x="634" y="11"/>
                  </a:lnTo>
                  <a:lnTo>
                    <a:pt x="642" y="8"/>
                  </a:lnTo>
                  <a:lnTo>
                    <a:pt x="649" y="6"/>
                  </a:lnTo>
                  <a:lnTo>
                    <a:pt x="657" y="4"/>
                  </a:lnTo>
                  <a:lnTo>
                    <a:pt x="664" y="2"/>
                  </a:lnTo>
                  <a:lnTo>
                    <a:pt x="672" y="1"/>
                  </a:lnTo>
                  <a:lnTo>
                    <a:pt x="679" y="1"/>
                  </a:lnTo>
                  <a:lnTo>
                    <a:pt x="687" y="0"/>
                  </a:lnTo>
                  <a:lnTo>
                    <a:pt x="692" y="0"/>
                  </a:lnTo>
                </a:path>
              </a:pathLst>
            </a:custGeom>
            <a:noFill/>
            <a:ln w="63500" cap="flat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3899002" y="2472539"/>
              <a:ext cx="750111" cy="1061019"/>
            </a:xfrm>
            <a:custGeom>
              <a:avLst/>
              <a:gdLst>
                <a:gd name="connsiteX0" fmla="*/ 0 w 810882"/>
                <a:gd name="connsiteY0" fmla="*/ 0 h 1155758"/>
                <a:gd name="connsiteX1" fmla="*/ 87782 w 810882"/>
                <a:gd name="connsiteY1" fmla="*/ 43891 h 1155758"/>
                <a:gd name="connsiteX2" fmla="*/ 299923 w 810882"/>
                <a:gd name="connsiteY2" fmla="*/ 256032 h 1155758"/>
                <a:gd name="connsiteX3" fmla="*/ 490118 w 810882"/>
                <a:gd name="connsiteY3" fmla="*/ 548640 h 1155758"/>
                <a:gd name="connsiteX4" fmla="*/ 782726 w 810882"/>
                <a:gd name="connsiteY4" fmla="*/ 1104595 h 1155758"/>
                <a:gd name="connsiteX5" fmla="*/ 782726 w 810882"/>
                <a:gd name="connsiteY5" fmla="*/ 1097280 h 1155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0882" h="1155758">
                  <a:moveTo>
                    <a:pt x="0" y="0"/>
                  </a:moveTo>
                  <a:cubicBezTo>
                    <a:pt x="18897" y="609"/>
                    <a:pt x="37795" y="1219"/>
                    <a:pt x="87782" y="43891"/>
                  </a:cubicBezTo>
                  <a:cubicBezTo>
                    <a:pt x="137769" y="86563"/>
                    <a:pt x="232867" y="171907"/>
                    <a:pt x="299923" y="256032"/>
                  </a:cubicBezTo>
                  <a:cubicBezTo>
                    <a:pt x="366979" y="340157"/>
                    <a:pt x="409651" y="407213"/>
                    <a:pt x="490118" y="548640"/>
                  </a:cubicBezTo>
                  <a:cubicBezTo>
                    <a:pt x="570585" y="690067"/>
                    <a:pt x="733958" y="1013155"/>
                    <a:pt x="782726" y="1104595"/>
                  </a:cubicBezTo>
                  <a:cubicBezTo>
                    <a:pt x="831494" y="1196035"/>
                    <a:pt x="807110" y="1146657"/>
                    <a:pt x="782726" y="109728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/>
          </p:nvSpPr>
          <p:spPr>
            <a:xfrm>
              <a:off x="5460408" y="3583602"/>
              <a:ext cx="506978" cy="924106"/>
            </a:xfrm>
            <a:custGeom>
              <a:avLst/>
              <a:gdLst>
                <a:gd name="connsiteX0" fmla="*/ 0 w 443986"/>
                <a:gd name="connsiteY0" fmla="*/ 882687 h 882687"/>
                <a:gd name="connsiteX1" fmla="*/ 95140 w 443986"/>
                <a:gd name="connsiteY1" fmla="*/ 803404 h 882687"/>
                <a:gd name="connsiteX2" fmla="*/ 211422 w 443986"/>
                <a:gd name="connsiteY2" fmla="*/ 644837 h 882687"/>
                <a:gd name="connsiteX3" fmla="*/ 311847 w 443986"/>
                <a:gd name="connsiteY3" fmla="*/ 412273 h 882687"/>
                <a:gd name="connsiteX4" fmla="*/ 412273 w 443986"/>
                <a:gd name="connsiteY4" fmla="*/ 153281 h 882687"/>
                <a:gd name="connsiteX5" fmla="*/ 443986 w 443986"/>
                <a:gd name="connsiteY5" fmla="*/ 0 h 882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86" h="882687">
                  <a:moveTo>
                    <a:pt x="0" y="882687"/>
                  </a:moveTo>
                  <a:cubicBezTo>
                    <a:pt x="29951" y="862866"/>
                    <a:pt x="59903" y="843046"/>
                    <a:pt x="95140" y="803404"/>
                  </a:cubicBezTo>
                  <a:cubicBezTo>
                    <a:pt x="130377" y="763762"/>
                    <a:pt x="175304" y="710025"/>
                    <a:pt x="211422" y="644837"/>
                  </a:cubicBezTo>
                  <a:cubicBezTo>
                    <a:pt x="247540" y="579649"/>
                    <a:pt x="278372" y="494199"/>
                    <a:pt x="311847" y="412273"/>
                  </a:cubicBezTo>
                  <a:cubicBezTo>
                    <a:pt x="345322" y="330347"/>
                    <a:pt x="390250" y="221993"/>
                    <a:pt x="412273" y="153281"/>
                  </a:cubicBezTo>
                  <a:cubicBezTo>
                    <a:pt x="434296" y="84569"/>
                    <a:pt x="439141" y="42284"/>
                    <a:pt x="443986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972671" y="1479954"/>
              <a:ext cx="391130" cy="2071935"/>
            </a:xfrm>
            <a:custGeom>
              <a:avLst/>
              <a:gdLst>
                <a:gd name="connsiteX0" fmla="*/ 0 w 391130"/>
                <a:gd name="connsiteY0" fmla="*/ 2071935 h 2071935"/>
                <a:gd name="connsiteX1" fmla="*/ 58141 w 391130"/>
                <a:gd name="connsiteY1" fmla="*/ 1913369 h 2071935"/>
                <a:gd name="connsiteX2" fmla="*/ 137424 w 391130"/>
                <a:gd name="connsiteY2" fmla="*/ 1516952 h 2071935"/>
                <a:gd name="connsiteX3" fmla="*/ 232564 w 391130"/>
                <a:gd name="connsiteY3" fmla="*/ 1025396 h 2071935"/>
                <a:gd name="connsiteX4" fmla="*/ 295990 w 391130"/>
                <a:gd name="connsiteY4" fmla="*/ 639551 h 2071935"/>
                <a:gd name="connsiteX5" fmla="*/ 359417 w 391130"/>
                <a:gd name="connsiteY5" fmla="*/ 243135 h 2071935"/>
                <a:gd name="connsiteX6" fmla="*/ 391130 w 391130"/>
                <a:gd name="connsiteY6" fmla="*/ 0 h 2071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1130" h="2071935">
                  <a:moveTo>
                    <a:pt x="0" y="2071935"/>
                  </a:moveTo>
                  <a:cubicBezTo>
                    <a:pt x="17618" y="2038900"/>
                    <a:pt x="35237" y="2005866"/>
                    <a:pt x="58141" y="1913369"/>
                  </a:cubicBezTo>
                  <a:cubicBezTo>
                    <a:pt x="81045" y="1820872"/>
                    <a:pt x="108354" y="1664947"/>
                    <a:pt x="137424" y="1516952"/>
                  </a:cubicBezTo>
                  <a:cubicBezTo>
                    <a:pt x="166494" y="1368957"/>
                    <a:pt x="206136" y="1171629"/>
                    <a:pt x="232564" y="1025396"/>
                  </a:cubicBezTo>
                  <a:cubicBezTo>
                    <a:pt x="258992" y="879162"/>
                    <a:pt x="274848" y="769928"/>
                    <a:pt x="295990" y="639551"/>
                  </a:cubicBezTo>
                  <a:cubicBezTo>
                    <a:pt x="317132" y="509174"/>
                    <a:pt x="343560" y="349727"/>
                    <a:pt x="359417" y="243135"/>
                  </a:cubicBezTo>
                  <a:cubicBezTo>
                    <a:pt x="375274" y="136543"/>
                    <a:pt x="383202" y="68271"/>
                    <a:pt x="391130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875339" y="3573031"/>
              <a:ext cx="338275" cy="1934511"/>
            </a:xfrm>
            <a:custGeom>
              <a:avLst/>
              <a:gdLst>
                <a:gd name="connsiteX0" fmla="*/ 0 w 338275"/>
                <a:gd name="connsiteY0" fmla="*/ 1934511 h 1934511"/>
                <a:gd name="connsiteX1" fmla="*/ 163852 w 338275"/>
                <a:gd name="connsiteY1" fmla="*/ 872116 h 1934511"/>
                <a:gd name="connsiteX2" fmla="*/ 338275 w 338275"/>
                <a:gd name="connsiteY2" fmla="*/ 0 h 1934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275" h="1934511">
                  <a:moveTo>
                    <a:pt x="0" y="1934511"/>
                  </a:moveTo>
                  <a:cubicBezTo>
                    <a:pt x="53736" y="1564522"/>
                    <a:pt x="107473" y="1194534"/>
                    <a:pt x="163852" y="872116"/>
                  </a:cubicBezTo>
                  <a:cubicBezTo>
                    <a:pt x="220231" y="549698"/>
                    <a:pt x="279253" y="274849"/>
                    <a:pt x="338275" y="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4" name="Oval 253"/>
            <p:cNvSpPr/>
            <p:nvPr/>
          </p:nvSpPr>
          <p:spPr>
            <a:xfrm>
              <a:off x="3144248" y="3516016"/>
              <a:ext cx="136595" cy="12759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6" name="Oval 255"/>
            <p:cNvSpPr/>
            <p:nvPr/>
          </p:nvSpPr>
          <p:spPr>
            <a:xfrm>
              <a:off x="5904373" y="3505402"/>
              <a:ext cx="136595" cy="127590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Oval 3"/>
            <p:cNvSpPr/>
            <p:nvPr/>
          </p:nvSpPr>
          <p:spPr>
            <a:xfrm>
              <a:off x="3758318" y="2401564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667250" y="3590925"/>
              <a:ext cx="719138" cy="900113"/>
            </a:xfrm>
            <a:custGeom>
              <a:avLst/>
              <a:gdLst>
                <a:gd name="connsiteX0" fmla="*/ 0 w 719138"/>
                <a:gd name="connsiteY0" fmla="*/ 0 h 900113"/>
                <a:gd name="connsiteX1" fmla="*/ 100013 w 719138"/>
                <a:gd name="connsiteY1" fmla="*/ 161925 h 900113"/>
                <a:gd name="connsiteX2" fmla="*/ 285750 w 719138"/>
                <a:gd name="connsiteY2" fmla="*/ 500063 h 900113"/>
                <a:gd name="connsiteX3" fmla="*/ 519113 w 719138"/>
                <a:gd name="connsiteY3" fmla="*/ 790575 h 900113"/>
                <a:gd name="connsiteX4" fmla="*/ 719138 w 719138"/>
                <a:gd name="connsiteY4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138" h="900113">
                  <a:moveTo>
                    <a:pt x="0" y="0"/>
                  </a:moveTo>
                  <a:cubicBezTo>
                    <a:pt x="26194" y="39290"/>
                    <a:pt x="52388" y="78581"/>
                    <a:pt x="100013" y="161925"/>
                  </a:cubicBezTo>
                  <a:cubicBezTo>
                    <a:pt x="147638" y="245269"/>
                    <a:pt x="215900" y="395288"/>
                    <a:pt x="285750" y="500063"/>
                  </a:cubicBezTo>
                  <a:cubicBezTo>
                    <a:pt x="355600" y="604838"/>
                    <a:pt x="446882" y="723900"/>
                    <a:pt x="519113" y="790575"/>
                  </a:cubicBezTo>
                  <a:cubicBezTo>
                    <a:pt x="591344" y="857250"/>
                    <a:pt x="655241" y="878681"/>
                    <a:pt x="719138" y="900113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5" name="Oval 254"/>
            <p:cNvSpPr/>
            <p:nvPr/>
          </p:nvSpPr>
          <p:spPr>
            <a:xfrm>
              <a:off x="4567401" y="3468692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40" name="Oval 239"/>
            <p:cNvSpPr/>
            <p:nvPr/>
          </p:nvSpPr>
          <p:spPr>
            <a:xfrm>
              <a:off x="5367439" y="4414739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grpSp>
        <p:nvGrpSpPr>
          <p:cNvPr id="257" name="Group 696"/>
          <p:cNvGrpSpPr>
            <a:grpSpLocks noChangeAspect="1"/>
          </p:cNvGrpSpPr>
          <p:nvPr/>
        </p:nvGrpSpPr>
        <p:grpSpPr bwMode="auto">
          <a:xfrm>
            <a:off x="712300" y="3739772"/>
            <a:ext cx="7754587" cy="2931124"/>
            <a:chOff x="-279" y="593"/>
            <a:chExt cx="6327" cy="3240"/>
          </a:xfrm>
        </p:grpSpPr>
        <p:sp>
          <p:nvSpPr>
            <p:cNvPr id="282" name="AutoShape 695"/>
            <p:cNvSpPr>
              <a:spLocks noChangeAspect="1" noChangeArrowheads="1" noTextEdit="1"/>
            </p:cNvSpPr>
            <p:nvPr/>
          </p:nvSpPr>
          <p:spPr bwMode="auto">
            <a:xfrm>
              <a:off x="-279" y="593"/>
              <a:ext cx="6318" cy="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grpSp>
          <p:nvGrpSpPr>
            <p:cNvPr id="283" name="Group 897"/>
            <p:cNvGrpSpPr>
              <a:grpSpLocks/>
            </p:cNvGrpSpPr>
            <p:nvPr/>
          </p:nvGrpSpPr>
          <p:grpSpPr bwMode="auto">
            <a:xfrm>
              <a:off x="-173" y="649"/>
              <a:ext cx="6221" cy="3138"/>
              <a:chOff x="-173" y="649"/>
              <a:chExt cx="6221" cy="3138"/>
            </a:xfrm>
          </p:grpSpPr>
          <p:sp>
            <p:nvSpPr>
              <p:cNvPr id="308" name="Rectangle 697"/>
              <p:cNvSpPr>
                <a:spLocks noChangeArrowheads="1"/>
              </p:cNvSpPr>
              <p:nvPr/>
            </p:nvSpPr>
            <p:spPr bwMode="auto">
              <a:xfrm>
                <a:off x="-95" y="649"/>
                <a:ext cx="6143" cy="31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9" name="Line 69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0" name="Line 699"/>
              <p:cNvSpPr>
                <a:spLocks noChangeShapeType="1"/>
              </p:cNvSpPr>
              <p:nvPr/>
            </p:nvSpPr>
            <p:spPr bwMode="auto">
              <a:xfrm flipV="1">
                <a:off x="-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1" name="Line 700"/>
              <p:cNvSpPr>
                <a:spLocks noChangeShapeType="1"/>
              </p:cNvSpPr>
              <p:nvPr/>
            </p:nvSpPr>
            <p:spPr bwMode="auto">
              <a:xfrm flipV="1">
                <a:off x="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2" name="Line 701"/>
              <p:cNvSpPr>
                <a:spLocks noChangeShapeType="1"/>
              </p:cNvSpPr>
              <p:nvPr/>
            </p:nvSpPr>
            <p:spPr bwMode="auto">
              <a:xfrm flipV="1">
                <a:off x="1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3" name="Line 702"/>
              <p:cNvSpPr>
                <a:spLocks noChangeShapeType="1"/>
              </p:cNvSpPr>
              <p:nvPr/>
            </p:nvSpPr>
            <p:spPr bwMode="auto">
              <a:xfrm flipV="1">
                <a:off x="2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4" name="Line 703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5" name="Line 704"/>
              <p:cNvSpPr>
                <a:spLocks noChangeShapeType="1"/>
              </p:cNvSpPr>
              <p:nvPr/>
            </p:nvSpPr>
            <p:spPr bwMode="auto">
              <a:xfrm flipV="1">
                <a:off x="4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6" name="Line 705"/>
              <p:cNvSpPr>
                <a:spLocks noChangeShapeType="1"/>
              </p:cNvSpPr>
              <p:nvPr/>
            </p:nvSpPr>
            <p:spPr bwMode="auto">
              <a:xfrm flipV="1">
                <a:off x="5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7" name="Line 706"/>
              <p:cNvSpPr>
                <a:spLocks noChangeShapeType="1"/>
              </p:cNvSpPr>
              <p:nvPr/>
            </p:nvSpPr>
            <p:spPr bwMode="auto">
              <a:xfrm flipV="1">
                <a:off x="6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8" name="Line 707"/>
              <p:cNvSpPr>
                <a:spLocks noChangeShapeType="1"/>
              </p:cNvSpPr>
              <p:nvPr/>
            </p:nvSpPr>
            <p:spPr bwMode="auto">
              <a:xfrm flipV="1">
                <a:off x="7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19" name="Line 708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0" name="Line 709"/>
              <p:cNvSpPr>
                <a:spLocks noChangeShapeType="1"/>
              </p:cNvSpPr>
              <p:nvPr/>
            </p:nvSpPr>
            <p:spPr bwMode="auto">
              <a:xfrm flipV="1">
                <a:off x="9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1" name="Line 710"/>
              <p:cNvSpPr>
                <a:spLocks noChangeShapeType="1"/>
              </p:cNvSpPr>
              <p:nvPr/>
            </p:nvSpPr>
            <p:spPr bwMode="auto">
              <a:xfrm flipV="1">
                <a:off x="10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2" name="Line 711"/>
              <p:cNvSpPr>
                <a:spLocks noChangeShapeType="1"/>
              </p:cNvSpPr>
              <p:nvPr/>
            </p:nvSpPr>
            <p:spPr bwMode="auto">
              <a:xfrm flipV="1">
                <a:off x="11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3" name="Line 712"/>
              <p:cNvSpPr>
                <a:spLocks noChangeShapeType="1"/>
              </p:cNvSpPr>
              <p:nvPr/>
            </p:nvSpPr>
            <p:spPr bwMode="auto">
              <a:xfrm flipV="1">
                <a:off x="12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4" name="Line 713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5" name="Line 714"/>
              <p:cNvSpPr>
                <a:spLocks noChangeShapeType="1"/>
              </p:cNvSpPr>
              <p:nvPr/>
            </p:nvSpPr>
            <p:spPr bwMode="auto">
              <a:xfrm flipV="1">
                <a:off x="14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6" name="Line 715"/>
              <p:cNvSpPr>
                <a:spLocks noChangeShapeType="1"/>
              </p:cNvSpPr>
              <p:nvPr/>
            </p:nvSpPr>
            <p:spPr bwMode="auto">
              <a:xfrm flipV="1">
                <a:off x="15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7" name="Line 716"/>
              <p:cNvSpPr>
                <a:spLocks noChangeShapeType="1"/>
              </p:cNvSpPr>
              <p:nvPr/>
            </p:nvSpPr>
            <p:spPr bwMode="auto">
              <a:xfrm flipV="1">
                <a:off x="16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8" name="Line 717"/>
              <p:cNvSpPr>
                <a:spLocks noChangeShapeType="1"/>
              </p:cNvSpPr>
              <p:nvPr/>
            </p:nvSpPr>
            <p:spPr bwMode="auto">
              <a:xfrm flipV="1">
                <a:off x="17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29" name="Line 718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0" name="Line 719"/>
              <p:cNvSpPr>
                <a:spLocks noChangeShapeType="1"/>
              </p:cNvSpPr>
              <p:nvPr/>
            </p:nvSpPr>
            <p:spPr bwMode="auto">
              <a:xfrm flipV="1">
                <a:off x="19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1" name="Line 720"/>
              <p:cNvSpPr>
                <a:spLocks noChangeShapeType="1"/>
              </p:cNvSpPr>
              <p:nvPr/>
            </p:nvSpPr>
            <p:spPr bwMode="auto">
              <a:xfrm flipV="1">
                <a:off x="20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2" name="Line 721"/>
              <p:cNvSpPr>
                <a:spLocks noChangeShapeType="1"/>
              </p:cNvSpPr>
              <p:nvPr/>
            </p:nvSpPr>
            <p:spPr bwMode="auto">
              <a:xfrm flipV="1">
                <a:off x="21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3" name="Line 722"/>
              <p:cNvSpPr>
                <a:spLocks noChangeShapeType="1"/>
              </p:cNvSpPr>
              <p:nvPr/>
            </p:nvSpPr>
            <p:spPr bwMode="auto">
              <a:xfrm flipV="1">
                <a:off x="22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4" name="Line 723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5" name="Line 724"/>
              <p:cNvSpPr>
                <a:spLocks noChangeShapeType="1"/>
              </p:cNvSpPr>
              <p:nvPr/>
            </p:nvSpPr>
            <p:spPr bwMode="auto">
              <a:xfrm flipV="1">
                <a:off x="24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6" name="Line 725"/>
              <p:cNvSpPr>
                <a:spLocks noChangeShapeType="1"/>
              </p:cNvSpPr>
              <p:nvPr/>
            </p:nvSpPr>
            <p:spPr bwMode="auto">
              <a:xfrm flipV="1">
                <a:off x="25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7" name="Line 726"/>
              <p:cNvSpPr>
                <a:spLocks noChangeShapeType="1"/>
              </p:cNvSpPr>
              <p:nvPr/>
            </p:nvSpPr>
            <p:spPr bwMode="auto">
              <a:xfrm flipV="1">
                <a:off x="26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8" name="Line 727"/>
              <p:cNvSpPr>
                <a:spLocks noChangeShapeType="1"/>
              </p:cNvSpPr>
              <p:nvPr/>
            </p:nvSpPr>
            <p:spPr bwMode="auto">
              <a:xfrm flipV="1">
                <a:off x="27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39" name="Line 72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0" name="Line 729"/>
              <p:cNvSpPr>
                <a:spLocks noChangeShapeType="1"/>
              </p:cNvSpPr>
              <p:nvPr/>
            </p:nvSpPr>
            <p:spPr bwMode="auto">
              <a:xfrm flipV="1">
                <a:off x="29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1" name="Line 730"/>
              <p:cNvSpPr>
                <a:spLocks noChangeShapeType="1"/>
              </p:cNvSpPr>
              <p:nvPr/>
            </p:nvSpPr>
            <p:spPr bwMode="auto">
              <a:xfrm flipV="1">
                <a:off x="30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2" name="Line 731"/>
              <p:cNvSpPr>
                <a:spLocks noChangeShapeType="1"/>
              </p:cNvSpPr>
              <p:nvPr/>
            </p:nvSpPr>
            <p:spPr bwMode="auto">
              <a:xfrm flipV="1">
                <a:off x="31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3" name="Line 732"/>
              <p:cNvSpPr>
                <a:spLocks noChangeShapeType="1"/>
              </p:cNvSpPr>
              <p:nvPr/>
            </p:nvSpPr>
            <p:spPr bwMode="auto">
              <a:xfrm flipV="1">
                <a:off x="32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4" name="Line 733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5" name="Line 734"/>
              <p:cNvSpPr>
                <a:spLocks noChangeShapeType="1"/>
              </p:cNvSpPr>
              <p:nvPr/>
            </p:nvSpPr>
            <p:spPr bwMode="auto">
              <a:xfrm flipV="1">
                <a:off x="34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6" name="Line 735"/>
              <p:cNvSpPr>
                <a:spLocks noChangeShapeType="1"/>
              </p:cNvSpPr>
              <p:nvPr/>
            </p:nvSpPr>
            <p:spPr bwMode="auto">
              <a:xfrm flipV="1">
                <a:off x="357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7" name="Line 736"/>
              <p:cNvSpPr>
                <a:spLocks noChangeShapeType="1"/>
              </p:cNvSpPr>
              <p:nvPr/>
            </p:nvSpPr>
            <p:spPr bwMode="auto">
              <a:xfrm flipV="1">
                <a:off x="36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8" name="Line 737"/>
              <p:cNvSpPr>
                <a:spLocks noChangeShapeType="1"/>
              </p:cNvSpPr>
              <p:nvPr/>
            </p:nvSpPr>
            <p:spPr bwMode="auto">
              <a:xfrm flipV="1">
                <a:off x="37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49" name="Line 738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0" name="Line 739"/>
              <p:cNvSpPr>
                <a:spLocks noChangeShapeType="1"/>
              </p:cNvSpPr>
              <p:nvPr/>
            </p:nvSpPr>
            <p:spPr bwMode="auto">
              <a:xfrm flipV="1">
                <a:off x="39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1" name="Line 740"/>
              <p:cNvSpPr>
                <a:spLocks noChangeShapeType="1"/>
              </p:cNvSpPr>
              <p:nvPr/>
            </p:nvSpPr>
            <p:spPr bwMode="auto">
              <a:xfrm flipV="1">
                <a:off x="40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2" name="Line 741"/>
              <p:cNvSpPr>
                <a:spLocks noChangeShapeType="1"/>
              </p:cNvSpPr>
              <p:nvPr/>
            </p:nvSpPr>
            <p:spPr bwMode="auto">
              <a:xfrm flipV="1">
                <a:off x="41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3" name="Line 742"/>
              <p:cNvSpPr>
                <a:spLocks noChangeShapeType="1"/>
              </p:cNvSpPr>
              <p:nvPr/>
            </p:nvSpPr>
            <p:spPr bwMode="auto">
              <a:xfrm flipV="1">
                <a:off x="42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4" name="Line 743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5" name="Line 744"/>
              <p:cNvSpPr>
                <a:spLocks noChangeShapeType="1"/>
              </p:cNvSpPr>
              <p:nvPr/>
            </p:nvSpPr>
            <p:spPr bwMode="auto">
              <a:xfrm flipV="1">
                <a:off x="44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6" name="Line 745"/>
              <p:cNvSpPr>
                <a:spLocks noChangeShapeType="1"/>
              </p:cNvSpPr>
              <p:nvPr/>
            </p:nvSpPr>
            <p:spPr bwMode="auto">
              <a:xfrm flipV="1">
                <a:off x="45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7" name="Line 746"/>
              <p:cNvSpPr>
                <a:spLocks noChangeShapeType="1"/>
              </p:cNvSpPr>
              <p:nvPr/>
            </p:nvSpPr>
            <p:spPr bwMode="auto">
              <a:xfrm flipV="1">
                <a:off x="46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8" name="Line 747"/>
              <p:cNvSpPr>
                <a:spLocks noChangeShapeType="1"/>
              </p:cNvSpPr>
              <p:nvPr/>
            </p:nvSpPr>
            <p:spPr bwMode="auto">
              <a:xfrm flipV="1">
                <a:off x="47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59" name="Line 748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0" name="Line 749"/>
              <p:cNvSpPr>
                <a:spLocks noChangeShapeType="1"/>
              </p:cNvSpPr>
              <p:nvPr/>
            </p:nvSpPr>
            <p:spPr bwMode="auto">
              <a:xfrm flipV="1">
                <a:off x="49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1" name="Line 750"/>
              <p:cNvSpPr>
                <a:spLocks noChangeShapeType="1"/>
              </p:cNvSpPr>
              <p:nvPr/>
            </p:nvSpPr>
            <p:spPr bwMode="auto">
              <a:xfrm flipV="1">
                <a:off x="50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2" name="Line 751"/>
              <p:cNvSpPr>
                <a:spLocks noChangeShapeType="1"/>
              </p:cNvSpPr>
              <p:nvPr/>
            </p:nvSpPr>
            <p:spPr bwMode="auto">
              <a:xfrm flipV="1">
                <a:off x="516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3" name="Line 752"/>
              <p:cNvSpPr>
                <a:spLocks noChangeShapeType="1"/>
              </p:cNvSpPr>
              <p:nvPr/>
            </p:nvSpPr>
            <p:spPr bwMode="auto">
              <a:xfrm flipV="1">
                <a:off x="52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4" name="Line 753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5" name="Line 754"/>
              <p:cNvSpPr>
                <a:spLocks noChangeShapeType="1"/>
              </p:cNvSpPr>
              <p:nvPr/>
            </p:nvSpPr>
            <p:spPr bwMode="auto">
              <a:xfrm flipV="1">
                <a:off x="54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6" name="Line 755"/>
              <p:cNvSpPr>
                <a:spLocks noChangeShapeType="1"/>
              </p:cNvSpPr>
              <p:nvPr/>
            </p:nvSpPr>
            <p:spPr bwMode="auto">
              <a:xfrm flipV="1">
                <a:off x="55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7" name="Line 756"/>
              <p:cNvSpPr>
                <a:spLocks noChangeShapeType="1"/>
              </p:cNvSpPr>
              <p:nvPr/>
            </p:nvSpPr>
            <p:spPr bwMode="auto">
              <a:xfrm flipV="1">
                <a:off x="56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8" name="Line 757"/>
              <p:cNvSpPr>
                <a:spLocks noChangeShapeType="1"/>
              </p:cNvSpPr>
              <p:nvPr/>
            </p:nvSpPr>
            <p:spPr bwMode="auto">
              <a:xfrm flipV="1">
                <a:off x="57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69" name="Line 758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0" name="Line 759"/>
              <p:cNvSpPr>
                <a:spLocks noChangeShapeType="1"/>
              </p:cNvSpPr>
              <p:nvPr/>
            </p:nvSpPr>
            <p:spPr bwMode="auto">
              <a:xfrm>
                <a:off x="-110" y="362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1" name="Line 760"/>
              <p:cNvSpPr>
                <a:spLocks noChangeShapeType="1"/>
              </p:cNvSpPr>
              <p:nvPr/>
            </p:nvSpPr>
            <p:spPr bwMode="auto">
              <a:xfrm>
                <a:off x="-110" y="35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2" name="Line 761"/>
              <p:cNvSpPr>
                <a:spLocks noChangeShapeType="1"/>
              </p:cNvSpPr>
              <p:nvPr/>
            </p:nvSpPr>
            <p:spPr bwMode="auto">
              <a:xfrm>
                <a:off x="-110" y="35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3" name="Line 762"/>
              <p:cNvSpPr>
                <a:spLocks noChangeShapeType="1"/>
              </p:cNvSpPr>
              <p:nvPr/>
            </p:nvSpPr>
            <p:spPr bwMode="auto">
              <a:xfrm>
                <a:off x="-110" y="34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4" name="Line 763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5" name="Line 764"/>
              <p:cNvSpPr>
                <a:spLocks noChangeShapeType="1"/>
              </p:cNvSpPr>
              <p:nvPr/>
            </p:nvSpPr>
            <p:spPr bwMode="auto">
              <a:xfrm>
                <a:off x="-110" y="33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6" name="Line 765"/>
              <p:cNvSpPr>
                <a:spLocks noChangeShapeType="1"/>
              </p:cNvSpPr>
              <p:nvPr/>
            </p:nvSpPr>
            <p:spPr bwMode="auto">
              <a:xfrm>
                <a:off x="-110" y="33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7" name="Line 766"/>
              <p:cNvSpPr>
                <a:spLocks noChangeShapeType="1"/>
              </p:cNvSpPr>
              <p:nvPr/>
            </p:nvSpPr>
            <p:spPr bwMode="auto">
              <a:xfrm>
                <a:off x="-110" y="32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8" name="Line 767"/>
              <p:cNvSpPr>
                <a:spLocks noChangeShapeType="1"/>
              </p:cNvSpPr>
              <p:nvPr/>
            </p:nvSpPr>
            <p:spPr bwMode="auto">
              <a:xfrm>
                <a:off x="-110" y="32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79" name="Line 768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0" name="Line 769"/>
              <p:cNvSpPr>
                <a:spLocks noChangeShapeType="1"/>
              </p:cNvSpPr>
              <p:nvPr/>
            </p:nvSpPr>
            <p:spPr bwMode="auto">
              <a:xfrm>
                <a:off x="-110" y="31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1" name="Line 770"/>
              <p:cNvSpPr>
                <a:spLocks noChangeShapeType="1"/>
              </p:cNvSpPr>
              <p:nvPr/>
            </p:nvSpPr>
            <p:spPr bwMode="auto">
              <a:xfrm>
                <a:off x="-110" y="30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2" name="Line 771"/>
              <p:cNvSpPr>
                <a:spLocks noChangeShapeType="1"/>
              </p:cNvSpPr>
              <p:nvPr/>
            </p:nvSpPr>
            <p:spPr bwMode="auto">
              <a:xfrm>
                <a:off x="-110" y="30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3" name="Line 772"/>
              <p:cNvSpPr>
                <a:spLocks noChangeShapeType="1"/>
              </p:cNvSpPr>
              <p:nvPr/>
            </p:nvSpPr>
            <p:spPr bwMode="auto">
              <a:xfrm>
                <a:off x="-110" y="29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4" name="Line 773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5" name="Line 774"/>
              <p:cNvSpPr>
                <a:spLocks noChangeShapeType="1"/>
              </p:cNvSpPr>
              <p:nvPr/>
            </p:nvSpPr>
            <p:spPr bwMode="auto">
              <a:xfrm>
                <a:off x="-110" y="28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6" name="Line 775"/>
              <p:cNvSpPr>
                <a:spLocks noChangeShapeType="1"/>
              </p:cNvSpPr>
              <p:nvPr/>
            </p:nvSpPr>
            <p:spPr bwMode="auto">
              <a:xfrm>
                <a:off x="-110" y="28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7" name="Line 776"/>
              <p:cNvSpPr>
                <a:spLocks noChangeShapeType="1"/>
              </p:cNvSpPr>
              <p:nvPr/>
            </p:nvSpPr>
            <p:spPr bwMode="auto">
              <a:xfrm>
                <a:off x="-110" y="27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388" name="Line 777"/>
              <p:cNvSpPr>
                <a:spLocks noChangeShapeType="1"/>
              </p:cNvSpPr>
              <p:nvPr/>
            </p:nvSpPr>
            <p:spPr bwMode="auto">
              <a:xfrm>
                <a:off x="-110" y="27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89" name="Line 778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0" name="Line 779"/>
              <p:cNvSpPr>
                <a:spLocks noChangeShapeType="1"/>
              </p:cNvSpPr>
              <p:nvPr/>
            </p:nvSpPr>
            <p:spPr bwMode="auto">
              <a:xfrm>
                <a:off x="-110" y="26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1" name="Line 780"/>
              <p:cNvSpPr>
                <a:spLocks noChangeShapeType="1"/>
              </p:cNvSpPr>
              <p:nvPr/>
            </p:nvSpPr>
            <p:spPr bwMode="auto">
              <a:xfrm>
                <a:off x="-110" y="25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2" name="Line 781"/>
              <p:cNvSpPr>
                <a:spLocks noChangeShapeType="1"/>
              </p:cNvSpPr>
              <p:nvPr/>
            </p:nvSpPr>
            <p:spPr bwMode="auto">
              <a:xfrm>
                <a:off x="-110" y="25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3" name="Line 782"/>
              <p:cNvSpPr>
                <a:spLocks noChangeShapeType="1"/>
              </p:cNvSpPr>
              <p:nvPr/>
            </p:nvSpPr>
            <p:spPr bwMode="auto">
              <a:xfrm>
                <a:off x="-110" y="24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4" name="Line 783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5" name="Line 784"/>
              <p:cNvSpPr>
                <a:spLocks noChangeShapeType="1"/>
              </p:cNvSpPr>
              <p:nvPr/>
            </p:nvSpPr>
            <p:spPr bwMode="auto">
              <a:xfrm>
                <a:off x="-110" y="23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" name="Line 785"/>
              <p:cNvSpPr>
                <a:spLocks noChangeShapeType="1"/>
              </p:cNvSpPr>
              <p:nvPr/>
            </p:nvSpPr>
            <p:spPr bwMode="auto">
              <a:xfrm>
                <a:off x="-110" y="23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" name="Line 786"/>
              <p:cNvSpPr>
                <a:spLocks noChangeShapeType="1"/>
              </p:cNvSpPr>
              <p:nvPr/>
            </p:nvSpPr>
            <p:spPr bwMode="auto">
              <a:xfrm>
                <a:off x="-110" y="22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" name="Line 787"/>
              <p:cNvSpPr>
                <a:spLocks noChangeShapeType="1"/>
              </p:cNvSpPr>
              <p:nvPr/>
            </p:nvSpPr>
            <p:spPr bwMode="auto">
              <a:xfrm>
                <a:off x="-110" y="22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9" name="Line 788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0" name="Line 789"/>
              <p:cNvSpPr>
                <a:spLocks noChangeShapeType="1"/>
              </p:cNvSpPr>
              <p:nvPr/>
            </p:nvSpPr>
            <p:spPr bwMode="auto">
              <a:xfrm>
                <a:off x="-110" y="21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1" name="Line 790"/>
              <p:cNvSpPr>
                <a:spLocks noChangeShapeType="1"/>
              </p:cNvSpPr>
              <p:nvPr/>
            </p:nvSpPr>
            <p:spPr bwMode="auto">
              <a:xfrm>
                <a:off x="-110" y="20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2" name="Line 791"/>
              <p:cNvSpPr>
                <a:spLocks noChangeShapeType="1"/>
              </p:cNvSpPr>
              <p:nvPr/>
            </p:nvSpPr>
            <p:spPr bwMode="auto">
              <a:xfrm>
                <a:off x="-110" y="20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3" name="Line 792"/>
              <p:cNvSpPr>
                <a:spLocks noChangeShapeType="1"/>
              </p:cNvSpPr>
              <p:nvPr/>
            </p:nvSpPr>
            <p:spPr bwMode="auto">
              <a:xfrm>
                <a:off x="-110" y="19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4" name="Line 793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5" name="Line 794"/>
              <p:cNvSpPr>
                <a:spLocks noChangeShapeType="1"/>
              </p:cNvSpPr>
              <p:nvPr/>
            </p:nvSpPr>
            <p:spPr bwMode="auto">
              <a:xfrm>
                <a:off x="-110" y="18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6" name="Line 795"/>
              <p:cNvSpPr>
                <a:spLocks noChangeShapeType="1"/>
              </p:cNvSpPr>
              <p:nvPr/>
            </p:nvSpPr>
            <p:spPr bwMode="auto">
              <a:xfrm>
                <a:off x="-110" y="18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7" name="Line 796"/>
              <p:cNvSpPr>
                <a:spLocks noChangeShapeType="1"/>
              </p:cNvSpPr>
              <p:nvPr/>
            </p:nvSpPr>
            <p:spPr bwMode="auto">
              <a:xfrm>
                <a:off x="-110" y="17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8" name="Line 797"/>
              <p:cNvSpPr>
                <a:spLocks noChangeShapeType="1"/>
              </p:cNvSpPr>
              <p:nvPr/>
            </p:nvSpPr>
            <p:spPr bwMode="auto">
              <a:xfrm>
                <a:off x="-110" y="17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09" name="Line 798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0" name="Line 799"/>
              <p:cNvSpPr>
                <a:spLocks noChangeShapeType="1"/>
              </p:cNvSpPr>
              <p:nvPr/>
            </p:nvSpPr>
            <p:spPr bwMode="auto">
              <a:xfrm>
                <a:off x="-110" y="16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1" name="Line 800"/>
              <p:cNvSpPr>
                <a:spLocks noChangeShapeType="1"/>
              </p:cNvSpPr>
              <p:nvPr/>
            </p:nvSpPr>
            <p:spPr bwMode="auto">
              <a:xfrm>
                <a:off x="-110" y="15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2" name="Line 801"/>
              <p:cNvSpPr>
                <a:spLocks noChangeShapeType="1"/>
              </p:cNvSpPr>
              <p:nvPr/>
            </p:nvSpPr>
            <p:spPr bwMode="auto">
              <a:xfrm>
                <a:off x="-110" y="15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3" name="Line 802"/>
              <p:cNvSpPr>
                <a:spLocks noChangeShapeType="1"/>
              </p:cNvSpPr>
              <p:nvPr/>
            </p:nvSpPr>
            <p:spPr bwMode="auto">
              <a:xfrm>
                <a:off x="-110" y="14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4" name="Line 803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5" name="Line 804"/>
              <p:cNvSpPr>
                <a:spLocks noChangeShapeType="1"/>
              </p:cNvSpPr>
              <p:nvPr/>
            </p:nvSpPr>
            <p:spPr bwMode="auto">
              <a:xfrm>
                <a:off x="-110" y="13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6" name="Line 805"/>
              <p:cNvSpPr>
                <a:spLocks noChangeShapeType="1"/>
              </p:cNvSpPr>
              <p:nvPr/>
            </p:nvSpPr>
            <p:spPr bwMode="auto">
              <a:xfrm>
                <a:off x="-110" y="13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7" name="Line 806"/>
              <p:cNvSpPr>
                <a:spLocks noChangeShapeType="1"/>
              </p:cNvSpPr>
              <p:nvPr/>
            </p:nvSpPr>
            <p:spPr bwMode="auto">
              <a:xfrm>
                <a:off x="-110" y="12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8" name="Line 807"/>
              <p:cNvSpPr>
                <a:spLocks noChangeShapeType="1"/>
              </p:cNvSpPr>
              <p:nvPr/>
            </p:nvSpPr>
            <p:spPr bwMode="auto">
              <a:xfrm>
                <a:off x="-110" y="12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9" name="Line 808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0" name="Line 809"/>
              <p:cNvSpPr>
                <a:spLocks noChangeShapeType="1"/>
              </p:cNvSpPr>
              <p:nvPr/>
            </p:nvSpPr>
            <p:spPr bwMode="auto">
              <a:xfrm>
                <a:off x="-110" y="11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1" name="Line 810"/>
              <p:cNvSpPr>
                <a:spLocks noChangeShapeType="1"/>
              </p:cNvSpPr>
              <p:nvPr/>
            </p:nvSpPr>
            <p:spPr bwMode="auto">
              <a:xfrm>
                <a:off x="-110" y="10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2" name="Line 811"/>
              <p:cNvSpPr>
                <a:spLocks noChangeShapeType="1"/>
              </p:cNvSpPr>
              <p:nvPr/>
            </p:nvSpPr>
            <p:spPr bwMode="auto">
              <a:xfrm>
                <a:off x="-110" y="10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3" name="Line 812"/>
              <p:cNvSpPr>
                <a:spLocks noChangeShapeType="1"/>
              </p:cNvSpPr>
              <p:nvPr/>
            </p:nvSpPr>
            <p:spPr bwMode="auto">
              <a:xfrm>
                <a:off x="-110" y="9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4" name="Line 813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5" name="Line 814"/>
              <p:cNvSpPr>
                <a:spLocks noChangeShapeType="1"/>
              </p:cNvSpPr>
              <p:nvPr/>
            </p:nvSpPr>
            <p:spPr bwMode="auto">
              <a:xfrm>
                <a:off x="-110" y="8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6" name="Line 815"/>
              <p:cNvSpPr>
                <a:spLocks noChangeShapeType="1"/>
              </p:cNvSpPr>
              <p:nvPr/>
            </p:nvSpPr>
            <p:spPr bwMode="auto">
              <a:xfrm>
                <a:off x="-110" y="8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7" name="Line 816"/>
              <p:cNvSpPr>
                <a:spLocks noChangeShapeType="1"/>
              </p:cNvSpPr>
              <p:nvPr/>
            </p:nvSpPr>
            <p:spPr bwMode="auto">
              <a:xfrm>
                <a:off x="-110" y="7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8" name="Line 817"/>
              <p:cNvSpPr>
                <a:spLocks noChangeShapeType="1"/>
              </p:cNvSpPr>
              <p:nvPr/>
            </p:nvSpPr>
            <p:spPr bwMode="auto">
              <a:xfrm>
                <a:off x="-110" y="73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9" name="Line 81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0" name="Line 819"/>
              <p:cNvSpPr>
                <a:spLocks noChangeShapeType="1"/>
              </p:cNvSpPr>
              <p:nvPr/>
            </p:nvSpPr>
            <p:spPr bwMode="auto">
              <a:xfrm flipV="1">
                <a:off x="-110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1" name="Line 820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2" name="Line 821"/>
              <p:cNvSpPr>
                <a:spLocks noChangeShapeType="1"/>
              </p:cNvSpPr>
              <p:nvPr/>
            </p:nvSpPr>
            <p:spPr bwMode="auto">
              <a:xfrm flipV="1">
                <a:off x="388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3" name="Line 822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4" name="Line 823"/>
              <p:cNvSpPr>
                <a:spLocks noChangeShapeType="1"/>
              </p:cNvSpPr>
              <p:nvPr/>
            </p:nvSpPr>
            <p:spPr bwMode="auto">
              <a:xfrm flipV="1">
                <a:off x="88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5" name="Line 824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6" name="Line 825"/>
              <p:cNvSpPr>
                <a:spLocks noChangeShapeType="1"/>
              </p:cNvSpPr>
              <p:nvPr/>
            </p:nvSpPr>
            <p:spPr bwMode="auto">
              <a:xfrm flipV="1">
                <a:off x="138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7" name="Line 826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8" name="Line 827"/>
              <p:cNvSpPr>
                <a:spLocks noChangeShapeType="1"/>
              </p:cNvSpPr>
              <p:nvPr/>
            </p:nvSpPr>
            <p:spPr bwMode="auto">
              <a:xfrm flipV="1">
                <a:off x="1882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9" name="Line 828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0" name="Line 829"/>
              <p:cNvSpPr>
                <a:spLocks noChangeShapeType="1"/>
              </p:cNvSpPr>
              <p:nvPr/>
            </p:nvSpPr>
            <p:spPr bwMode="auto">
              <a:xfrm flipV="1">
                <a:off x="237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1" name="Line 830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2" name="Line 831"/>
              <p:cNvSpPr>
                <a:spLocks noChangeShapeType="1"/>
              </p:cNvSpPr>
              <p:nvPr/>
            </p:nvSpPr>
            <p:spPr bwMode="auto">
              <a:xfrm flipV="1">
                <a:off x="3375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3" name="Line 832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4" name="Line 833"/>
              <p:cNvSpPr>
                <a:spLocks noChangeShapeType="1"/>
              </p:cNvSpPr>
              <p:nvPr/>
            </p:nvSpPr>
            <p:spPr bwMode="auto">
              <a:xfrm flipV="1">
                <a:off x="3873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5" name="Line 834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6" name="Line 835"/>
              <p:cNvSpPr>
                <a:spLocks noChangeShapeType="1"/>
              </p:cNvSpPr>
              <p:nvPr/>
            </p:nvSpPr>
            <p:spPr bwMode="auto">
              <a:xfrm flipV="1">
                <a:off x="4371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7" name="Line 836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8" name="Line 837"/>
              <p:cNvSpPr>
                <a:spLocks noChangeShapeType="1"/>
              </p:cNvSpPr>
              <p:nvPr/>
            </p:nvSpPr>
            <p:spPr bwMode="auto">
              <a:xfrm flipV="1">
                <a:off x="486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9" name="Line 838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0" name="Line 839"/>
              <p:cNvSpPr>
                <a:spLocks noChangeShapeType="1"/>
              </p:cNvSpPr>
              <p:nvPr/>
            </p:nvSpPr>
            <p:spPr bwMode="auto">
              <a:xfrm flipV="1">
                <a:off x="536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1" name="Line 840"/>
              <p:cNvSpPr>
                <a:spLocks noChangeShapeType="1"/>
              </p:cNvSpPr>
              <p:nvPr/>
            </p:nvSpPr>
            <p:spPr bwMode="auto">
              <a:xfrm flipV="1">
                <a:off x="58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2" name="Line 841"/>
              <p:cNvSpPr>
                <a:spLocks noChangeShapeType="1"/>
              </p:cNvSpPr>
              <p:nvPr/>
            </p:nvSpPr>
            <p:spPr bwMode="auto">
              <a:xfrm flipV="1">
                <a:off x="586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3" name="Line 842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4" name="Line 843"/>
              <p:cNvSpPr>
                <a:spLocks noChangeShapeType="1"/>
              </p:cNvSpPr>
              <p:nvPr/>
            </p:nvSpPr>
            <p:spPr bwMode="auto">
              <a:xfrm>
                <a:off x="2857" y="367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5" name="Line 844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6" name="Line 845"/>
              <p:cNvSpPr>
                <a:spLocks noChangeShapeType="1"/>
              </p:cNvSpPr>
              <p:nvPr/>
            </p:nvSpPr>
            <p:spPr bwMode="auto">
              <a:xfrm>
                <a:off x="2857" y="342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7" name="Line 846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8" name="Line 847"/>
              <p:cNvSpPr>
                <a:spLocks noChangeShapeType="1"/>
              </p:cNvSpPr>
              <p:nvPr/>
            </p:nvSpPr>
            <p:spPr bwMode="auto">
              <a:xfrm>
                <a:off x="2857" y="317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9" name="Line 848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0" name="Line 849"/>
              <p:cNvSpPr>
                <a:spLocks noChangeShapeType="1"/>
              </p:cNvSpPr>
              <p:nvPr/>
            </p:nvSpPr>
            <p:spPr bwMode="auto">
              <a:xfrm>
                <a:off x="2857" y="2926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1" name="Line 850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2" name="Line 851"/>
              <p:cNvSpPr>
                <a:spLocks noChangeShapeType="1"/>
              </p:cNvSpPr>
              <p:nvPr/>
            </p:nvSpPr>
            <p:spPr bwMode="auto">
              <a:xfrm>
                <a:off x="2857" y="2677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3" name="Line 852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4" name="Line 853"/>
              <p:cNvSpPr>
                <a:spLocks noChangeShapeType="1"/>
              </p:cNvSpPr>
              <p:nvPr/>
            </p:nvSpPr>
            <p:spPr bwMode="auto">
              <a:xfrm>
                <a:off x="2857" y="2428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5" name="Line 854"/>
              <p:cNvSpPr>
                <a:spLocks noChangeShapeType="1"/>
              </p:cNvSpPr>
              <p:nvPr/>
            </p:nvSpPr>
            <p:spPr bwMode="auto">
              <a:xfrm>
                <a:off x="-121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6" name="Line 855"/>
              <p:cNvSpPr>
                <a:spLocks noChangeShapeType="1"/>
              </p:cNvSpPr>
              <p:nvPr/>
            </p:nvSpPr>
            <p:spPr bwMode="auto">
              <a:xfrm>
                <a:off x="2857" y="1930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7" name="Line 856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8" name="Line 857"/>
              <p:cNvSpPr>
                <a:spLocks noChangeShapeType="1"/>
              </p:cNvSpPr>
              <p:nvPr/>
            </p:nvSpPr>
            <p:spPr bwMode="auto">
              <a:xfrm>
                <a:off x="2857" y="1681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9" name="Line 858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0" name="Line 859"/>
              <p:cNvSpPr>
                <a:spLocks noChangeShapeType="1"/>
              </p:cNvSpPr>
              <p:nvPr/>
            </p:nvSpPr>
            <p:spPr bwMode="auto">
              <a:xfrm>
                <a:off x="2857" y="1432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1" name="Line 860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2" name="Line 861"/>
              <p:cNvSpPr>
                <a:spLocks noChangeShapeType="1"/>
              </p:cNvSpPr>
              <p:nvPr/>
            </p:nvSpPr>
            <p:spPr bwMode="auto">
              <a:xfrm>
                <a:off x="2857" y="118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3" name="Line 862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4" name="Line 863"/>
              <p:cNvSpPr>
                <a:spLocks noChangeShapeType="1"/>
              </p:cNvSpPr>
              <p:nvPr/>
            </p:nvSpPr>
            <p:spPr bwMode="auto">
              <a:xfrm>
                <a:off x="2857" y="93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5" name="Line 864"/>
              <p:cNvSpPr>
                <a:spLocks noChangeShapeType="1"/>
              </p:cNvSpPr>
              <p:nvPr/>
            </p:nvSpPr>
            <p:spPr bwMode="auto">
              <a:xfrm>
                <a:off x="-110" y="68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6" name="Line 865"/>
              <p:cNvSpPr>
                <a:spLocks noChangeShapeType="1"/>
              </p:cNvSpPr>
              <p:nvPr/>
            </p:nvSpPr>
            <p:spPr bwMode="auto">
              <a:xfrm>
                <a:off x="2857" y="68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7" name="Line 866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19050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8" name="Freeform 867"/>
              <p:cNvSpPr>
                <a:spLocks/>
              </p:cNvSpPr>
              <p:nvPr/>
            </p:nvSpPr>
            <p:spPr bwMode="auto">
              <a:xfrm>
                <a:off x="5864" y="2161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0" y="0"/>
                  </a:cxn>
                  <a:cxn ang="0">
                    <a:pos x="36" y="18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0" y="0"/>
                    </a:lnTo>
                    <a:lnTo>
                      <a:pt x="36" y="18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9" name="Line 86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80" name="Freeform 869"/>
              <p:cNvSpPr>
                <a:spLocks/>
              </p:cNvSpPr>
              <p:nvPr/>
            </p:nvSpPr>
            <p:spPr bwMode="auto">
              <a:xfrm>
                <a:off x="2859" y="649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36" y="36"/>
                  </a:cxn>
                  <a:cxn ang="0">
                    <a:pos x="18" y="0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36" y="36"/>
                    </a:lnTo>
                    <a:lnTo>
                      <a:pt x="18" y="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81" name="Line 871"/>
              <p:cNvSpPr>
                <a:spLocks noChangeShapeType="1"/>
              </p:cNvSpPr>
              <p:nvPr/>
            </p:nvSpPr>
            <p:spPr bwMode="auto">
              <a:xfrm flipV="1">
                <a:off x="-110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82" name="Rectangle 872"/>
              <p:cNvSpPr>
                <a:spLocks noChangeArrowheads="1"/>
              </p:cNvSpPr>
              <p:nvPr/>
            </p:nvSpPr>
            <p:spPr bwMode="auto">
              <a:xfrm>
                <a:off x="-173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3" name="Line 873"/>
              <p:cNvSpPr>
                <a:spLocks noChangeShapeType="1"/>
              </p:cNvSpPr>
              <p:nvPr/>
            </p:nvSpPr>
            <p:spPr bwMode="auto">
              <a:xfrm flipV="1">
                <a:off x="388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84" name="Rectangle 874"/>
              <p:cNvSpPr>
                <a:spLocks noChangeArrowheads="1"/>
              </p:cNvSpPr>
              <p:nvPr/>
            </p:nvSpPr>
            <p:spPr bwMode="auto">
              <a:xfrm>
                <a:off x="326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5" name="Line 875"/>
              <p:cNvSpPr>
                <a:spLocks noChangeShapeType="1"/>
              </p:cNvSpPr>
              <p:nvPr/>
            </p:nvSpPr>
            <p:spPr bwMode="auto">
              <a:xfrm flipV="1">
                <a:off x="88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86" name="Rectangle 876"/>
              <p:cNvSpPr>
                <a:spLocks noChangeArrowheads="1"/>
              </p:cNvSpPr>
              <p:nvPr/>
            </p:nvSpPr>
            <p:spPr bwMode="auto">
              <a:xfrm>
                <a:off x="824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7" name="Line 877"/>
              <p:cNvSpPr>
                <a:spLocks noChangeShapeType="1"/>
              </p:cNvSpPr>
              <p:nvPr/>
            </p:nvSpPr>
            <p:spPr bwMode="auto">
              <a:xfrm flipV="1">
                <a:off x="138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88" name="Rectangle 878"/>
              <p:cNvSpPr>
                <a:spLocks noChangeArrowheads="1"/>
              </p:cNvSpPr>
              <p:nvPr/>
            </p:nvSpPr>
            <p:spPr bwMode="auto">
              <a:xfrm>
                <a:off x="1322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9" name="Line 879"/>
              <p:cNvSpPr>
                <a:spLocks noChangeShapeType="1"/>
              </p:cNvSpPr>
              <p:nvPr/>
            </p:nvSpPr>
            <p:spPr bwMode="auto">
              <a:xfrm flipV="1">
                <a:off x="1882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90" name="Rectangle 880"/>
              <p:cNvSpPr>
                <a:spLocks noChangeArrowheads="1"/>
              </p:cNvSpPr>
              <p:nvPr/>
            </p:nvSpPr>
            <p:spPr bwMode="auto">
              <a:xfrm>
                <a:off x="1820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1" name="Line 881"/>
              <p:cNvSpPr>
                <a:spLocks noChangeShapeType="1"/>
              </p:cNvSpPr>
              <p:nvPr/>
            </p:nvSpPr>
            <p:spPr bwMode="auto">
              <a:xfrm flipV="1">
                <a:off x="237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92" name="Rectangle 882"/>
              <p:cNvSpPr>
                <a:spLocks noChangeArrowheads="1"/>
              </p:cNvSpPr>
              <p:nvPr/>
            </p:nvSpPr>
            <p:spPr bwMode="auto">
              <a:xfrm>
                <a:off x="2319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3" name="Line 883"/>
              <p:cNvSpPr>
                <a:spLocks noChangeShapeType="1"/>
              </p:cNvSpPr>
              <p:nvPr/>
            </p:nvSpPr>
            <p:spPr bwMode="auto">
              <a:xfrm flipV="1">
                <a:off x="3375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94" name="Rectangle 884"/>
              <p:cNvSpPr>
                <a:spLocks noChangeArrowheads="1"/>
              </p:cNvSpPr>
              <p:nvPr/>
            </p:nvSpPr>
            <p:spPr bwMode="auto">
              <a:xfrm>
                <a:off x="3338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5" name="Line 885"/>
              <p:cNvSpPr>
                <a:spLocks noChangeShapeType="1"/>
              </p:cNvSpPr>
              <p:nvPr/>
            </p:nvSpPr>
            <p:spPr bwMode="auto">
              <a:xfrm flipV="1">
                <a:off x="3873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96" name="Rectangle 886"/>
              <p:cNvSpPr>
                <a:spLocks noChangeArrowheads="1"/>
              </p:cNvSpPr>
              <p:nvPr/>
            </p:nvSpPr>
            <p:spPr bwMode="auto">
              <a:xfrm>
                <a:off x="3836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7" name="Line 887"/>
              <p:cNvSpPr>
                <a:spLocks noChangeShapeType="1"/>
              </p:cNvSpPr>
              <p:nvPr/>
            </p:nvSpPr>
            <p:spPr bwMode="auto">
              <a:xfrm flipV="1">
                <a:off x="4371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98" name="Rectangle 888"/>
              <p:cNvSpPr>
                <a:spLocks noChangeArrowheads="1"/>
              </p:cNvSpPr>
              <p:nvPr/>
            </p:nvSpPr>
            <p:spPr bwMode="auto">
              <a:xfrm>
                <a:off x="4335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9" name="Line 889"/>
              <p:cNvSpPr>
                <a:spLocks noChangeShapeType="1"/>
              </p:cNvSpPr>
              <p:nvPr/>
            </p:nvSpPr>
            <p:spPr bwMode="auto">
              <a:xfrm flipV="1">
                <a:off x="486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00" name="Rectangle 890"/>
              <p:cNvSpPr>
                <a:spLocks noChangeArrowheads="1"/>
              </p:cNvSpPr>
              <p:nvPr/>
            </p:nvSpPr>
            <p:spPr bwMode="auto">
              <a:xfrm>
                <a:off x="4833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1" name="Line 891"/>
              <p:cNvSpPr>
                <a:spLocks noChangeShapeType="1"/>
              </p:cNvSpPr>
              <p:nvPr/>
            </p:nvSpPr>
            <p:spPr bwMode="auto">
              <a:xfrm flipV="1">
                <a:off x="536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02" name="Rectangle 892"/>
              <p:cNvSpPr>
                <a:spLocks noChangeArrowheads="1"/>
              </p:cNvSpPr>
              <p:nvPr/>
            </p:nvSpPr>
            <p:spPr bwMode="auto">
              <a:xfrm>
                <a:off x="5331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3" name="Line 893"/>
              <p:cNvSpPr>
                <a:spLocks noChangeShapeType="1"/>
              </p:cNvSpPr>
              <p:nvPr/>
            </p:nvSpPr>
            <p:spPr bwMode="auto">
              <a:xfrm flipV="1">
                <a:off x="586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04" name="Rectangle 894"/>
              <p:cNvSpPr>
                <a:spLocks noChangeArrowheads="1"/>
              </p:cNvSpPr>
              <p:nvPr/>
            </p:nvSpPr>
            <p:spPr bwMode="auto">
              <a:xfrm>
                <a:off x="5829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5" name="Line 895"/>
              <p:cNvSpPr>
                <a:spLocks noChangeShapeType="1"/>
              </p:cNvSpPr>
              <p:nvPr/>
            </p:nvSpPr>
            <p:spPr bwMode="auto">
              <a:xfrm>
                <a:off x="2848" y="367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06" name="Rectangle 896"/>
              <p:cNvSpPr>
                <a:spLocks noChangeArrowheads="1"/>
              </p:cNvSpPr>
              <p:nvPr/>
            </p:nvSpPr>
            <p:spPr bwMode="auto">
              <a:xfrm>
                <a:off x="2700" y="3639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84" name="Line 898"/>
            <p:cNvSpPr>
              <a:spLocks noChangeShapeType="1"/>
            </p:cNvSpPr>
            <p:nvPr/>
          </p:nvSpPr>
          <p:spPr bwMode="auto">
            <a:xfrm>
              <a:off x="2848" y="342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85" name="Rectangle 899"/>
            <p:cNvSpPr>
              <a:spLocks noChangeArrowheads="1"/>
            </p:cNvSpPr>
            <p:nvPr/>
          </p:nvSpPr>
          <p:spPr bwMode="auto">
            <a:xfrm>
              <a:off x="2700" y="3390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Line 900"/>
            <p:cNvSpPr>
              <a:spLocks noChangeShapeType="1"/>
            </p:cNvSpPr>
            <p:nvPr/>
          </p:nvSpPr>
          <p:spPr bwMode="auto">
            <a:xfrm>
              <a:off x="2848" y="317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87" name="Rectangle 901"/>
            <p:cNvSpPr>
              <a:spLocks noChangeArrowheads="1"/>
            </p:cNvSpPr>
            <p:nvPr/>
          </p:nvSpPr>
          <p:spPr bwMode="auto">
            <a:xfrm>
              <a:off x="2700" y="3141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8" name="Line 902"/>
            <p:cNvSpPr>
              <a:spLocks noChangeShapeType="1"/>
            </p:cNvSpPr>
            <p:nvPr/>
          </p:nvSpPr>
          <p:spPr bwMode="auto">
            <a:xfrm>
              <a:off x="2848" y="2926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89" name="Rectangle 903"/>
            <p:cNvSpPr>
              <a:spLocks noChangeArrowheads="1"/>
            </p:cNvSpPr>
            <p:nvPr/>
          </p:nvSpPr>
          <p:spPr bwMode="auto">
            <a:xfrm>
              <a:off x="2700" y="2892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0" name="Line 904"/>
            <p:cNvSpPr>
              <a:spLocks noChangeShapeType="1"/>
            </p:cNvSpPr>
            <p:nvPr/>
          </p:nvSpPr>
          <p:spPr bwMode="auto">
            <a:xfrm>
              <a:off x="2848" y="2677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91" name="Rectangle 905"/>
            <p:cNvSpPr>
              <a:spLocks noChangeArrowheads="1"/>
            </p:cNvSpPr>
            <p:nvPr/>
          </p:nvSpPr>
          <p:spPr bwMode="auto">
            <a:xfrm>
              <a:off x="2700" y="2643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2" name="Line 906"/>
            <p:cNvSpPr>
              <a:spLocks noChangeShapeType="1"/>
            </p:cNvSpPr>
            <p:nvPr/>
          </p:nvSpPr>
          <p:spPr bwMode="auto">
            <a:xfrm>
              <a:off x="2848" y="2428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93" name="Rectangle 907"/>
            <p:cNvSpPr>
              <a:spLocks noChangeArrowheads="1"/>
            </p:cNvSpPr>
            <p:nvPr/>
          </p:nvSpPr>
          <p:spPr bwMode="auto">
            <a:xfrm>
              <a:off x="2700" y="2395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" name="Line 908"/>
            <p:cNvSpPr>
              <a:spLocks noChangeShapeType="1"/>
            </p:cNvSpPr>
            <p:nvPr/>
          </p:nvSpPr>
          <p:spPr bwMode="auto">
            <a:xfrm>
              <a:off x="2848" y="1930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95" name="Rectangle 909"/>
            <p:cNvSpPr>
              <a:spLocks noChangeArrowheads="1"/>
            </p:cNvSpPr>
            <p:nvPr/>
          </p:nvSpPr>
          <p:spPr bwMode="auto">
            <a:xfrm>
              <a:off x="2745" y="1897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" name="Line 910"/>
            <p:cNvSpPr>
              <a:spLocks noChangeShapeType="1"/>
            </p:cNvSpPr>
            <p:nvPr/>
          </p:nvSpPr>
          <p:spPr bwMode="auto">
            <a:xfrm>
              <a:off x="2848" y="1681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97" name="Rectangle 911"/>
            <p:cNvSpPr>
              <a:spLocks noChangeArrowheads="1"/>
            </p:cNvSpPr>
            <p:nvPr/>
          </p:nvSpPr>
          <p:spPr bwMode="auto">
            <a:xfrm>
              <a:off x="2745" y="1648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8" name="Line 912"/>
            <p:cNvSpPr>
              <a:spLocks noChangeShapeType="1"/>
            </p:cNvSpPr>
            <p:nvPr/>
          </p:nvSpPr>
          <p:spPr bwMode="auto">
            <a:xfrm>
              <a:off x="2848" y="1432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99" name="Rectangle 913"/>
            <p:cNvSpPr>
              <a:spLocks noChangeArrowheads="1"/>
            </p:cNvSpPr>
            <p:nvPr/>
          </p:nvSpPr>
          <p:spPr bwMode="auto">
            <a:xfrm>
              <a:off x="2745" y="1399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0" name="Line 914"/>
            <p:cNvSpPr>
              <a:spLocks noChangeShapeType="1"/>
            </p:cNvSpPr>
            <p:nvPr/>
          </p:nvSpPr>
          <p:spPr bwMode="auto">
            <a:xfrm>
              <a:off x="2848" y="1183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01" name="Rectangle 915"/>
            <p:cNvSpPr>
              <a:spLocks noChangeArrowheads="1"/>
            </p:cNvSpPr>
            <p:nvPr/>
          </p:nvSpPr>
          <p:spPr bwMode="auto">
            <a:xfrm>
              <a:off x="2745" y="1150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2" name="Line 916"/>
            <p:cNvSpPr>
              <a:spLocks noChangeShapeType="1"/>
            </p:cNvSpPr>
            <p:nvPr/>
          </p:nvSpPr>
          <p:spPr bwMode="auto">
            <a:xfrm>
              <a:off x="2848" y="93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03" name="Rectangle 917"/>
            <p:cNvSpPr>
              <a:spLocks noChangeArrowheads="1"/>
            </p:cNvSpPr>
            <p:nvPr/>
          </p:nvSpPr>
          <p:spPr bwMode="auto">
            <a:xfrm>
              <a:off x="2745" y="901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4" name="Line 918"/>
            <p:cNvSpPr>
              <a:spLocks noChangeShapeType="1"/>
            </p:cNvSpPr>
            <p:nvPr/>
          </p:nvSpPr>
          <p:spPr bwMode="auto">
            <a:xfrm>
              <a:off x="2848" y="68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05" name="Rectangle 919"/>
            <p:cNvSpPr>
              <a:spLocks noChangeArrowheads="1"/>
            </p:cNvSpPr>
            <p:nvPr/>
          </p:nvSpPr>
          <p:spPr bwMode="auto">
            <a:xfrm>
              <a:off x="2745" y="653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6" name="Rectangle 920"/>
            <p:cNvSpPr>
              <a:spLocks noChangeArrowheads="1"/>
            </p:cNvSpPr>
            <p:nvPr/>
          </p:nvSpPr>
          <p:spPr bwMode="auto">
            <a:xfrm>
              <a:off x="5795" y="2047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" name="Rectangle 921"/>
            <p:cNvSpPr>
              <a:spLocks noChangeArrowheads="1"/>
            </p:cNvSpPr>
            <p:nvPr/>
          </p:nvSpPr>
          <p:spPr bwMode="auto">
            <a:xfrm>
              <a:off x="2936" y="653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07" name="Freeform 231"/>
          <p:cNvSpPr>
            <a:spLocks/>
          </p:cNvSpPr>
          <p:nvPr/>
        </p:nvSpPr>
        <p:spPr bwMode="auto">
          <a:xfrm>
            <a:off x="3122607" y="4094402"/>
            <a:ext cx="3045210" cy="1432989"/>
          </a:xfrm>
          <a:custGeom>
            <a:avLst/>
            <a:gdLst/>
            <a:ahLst/>
            <a:cxnLst>
              <a:cxn ang="0">
                <a:pos x="37" y="91"/>
              </a:cxn>
              <a:cxn ang="0">
                <a:pos x="82" y="195"/>
              </a:cxn>
              <a:cxn ang="0">
                <a:pos x="126" y="297"/>
              </a:cxn>
              <a:cxn ang="0">
                <a:pos x="171" y="393"/>
              </a:cxn>
              <a:cxn ang="0">
                <a:pos x="216" y="486"/>
              </a:cxn>
              <a:cxn ang="0">
                <a:pos x="261" y="575"/>
              </a:cxn>
              <a:cxn ang="0">
                <a:pos x="306" y="659"/>
              </a:cxn>
              <a:cxn ang="0">
                <a:pos x="350" y="740"/>
              </a:cxn>
              <a:cxn ang="0">
                <a:pos x="395" y="817"/>
              </a:cxn>
              <a:cxn ang="0">
                <a:pos x="440" y="889"/>
              </a:cxn>
              <a:cxn ang="0">
                <a:pos x="485" y="958"/>
              </a:cxn>
              <a:cxn ang="0">
                <a:pos x="529" y="1023"/>
              </a:cxn>
              <a:cxn ang="0">
                <a:pos x="574" y="1083"/>
              </a:cxn>
              <a:cxn ang="0">
                <a:pos x="619" y="1140"/>
              </a:cxn>
              <a:cxn ang="0">
                <a:pos x="664" y="1192"/>
              </a:cxn>
              <a:cxn ang="0">
                <a:pos x="709" y="1240"/>
              </a:cxn>
              <a:cxn ang="0">
                <a:pos x="754" y="1285"/>
              </a:cxn>
              <a:cxn ang="0">
                <a:pos x="798" y="1325"/>
              </a:cxn>
              <a:cxn ang="0">
                <a:pos x="843" y="1361"/>
              </a:cxn>
              <a:cxn ang="0">
                <a:pos x="888" y="1393"/>
              </a:cxn>
              <a:cxn ang="0">
                <a:pos x="933" y="1422"/>
              </a:cxn>
              <a:cxn ang="0">
                <a:pos x="978" y="1446"/>
              </a:cxn>
              <a:cxn ang="0">
                <a:pos x="1023" y="1466"/>
              </a:cxn>
              <a:cxn ang="0">
                <a:pos x="1067" y="1482"/>
              </a:cxn>
              <a:cxn ang="0">
                <a:pos x="1112" y="1494"/>
              </a:cxn>
              <a:cxn ang="0">
                <a:pos x="1157" y="1503"/>
              </a:cxn>
              <a:cxn ang="0">
                <a:pos x="1202" y="1507"/>
              </a:cxn>
              <a:cxn ang="0">
                <a:pos x="1246" y="1507"/>
              </a:cxn>
              <a:cxn ang="0">
                <a:pos x="1291" y="1503"/>
              </a:cxn>
              <a:cxn ang="0">
                <a:pos x="1336" y="1494"/>
              </a:cxn>
              <a:cxn ang="0">
                <a:pos x="1381" y="1482"/>
              </a:cxn>
              <a:cxn ang="0">
                <a:pos x="1426" y="1466"/>
              </a:cxn>
              <a:cxn ang="0">
                <a:pos x="1470" y="1446"/>
              </a:cxn>
              <a:cxn ang="0">
                <a:pos x="1515" y="1422"/>
              </a:cxn>
              <a:cxn ang="0">
                <a:pos x="1560" y="1393"/>
              </a:cxn>
              <a:cxn ang="0">
                <a:pos x="1605" y="1361"/>
              </a:cxn>
              <a:cxn ang="0">
                <a:pos x="1650" y="1325"/>
              </a:cxn>
              <a:cxn ang="0">
                <a:pos x="1695" y="1285"/>
              </a:cxn>
              <a:cxn ang="0">
                <a:pos x="1739" y="1240"/>
              </a:cxn>
              <a:cxn ang="0">
                <a:pos x="1784" y="1192"/>
              </a:cxn>
              <a:cxn ang="0">
                <a:pos x="1829" y="1140"/>
              </a:cxn>
              <a:cxn ang="0">
                <a:pos x="1874" y="1083"/>
              </a:cxn>
              <a:cxn ang="0">
                <a:pos x="1918" y="1023"/>
              </a:cxn>
              <a:cxn ang="0">
                <a:pos x="1963" y="958"/>
              </a:cxn>
              <a:cxn ang="0">
                <a:pos x="2008" y="889"/>
              </a:cxn>
              <a:cxn ang="0">
                <a:pos x="2053" y="817"/>
              </a:cxn>
              <a:cxn ang="0">
                <a:pos x="2098" y="740"/>
              </a:cxn>
              <a:cxn ang="0">
                <a:pos x="2143" y="659"/>
              </a:cxn>
              <a:cxn ang="0">
                <a:pos x="2187" y="575"/>
              </a:cxn>
              <a:cxn ang="0">
                <a:pos x="2232" y="486"/>
              </a:cxn>
              <a:cxn ang="0">
                <a:pos x="2277" y="393"/>
              </a:cxn>
              <a:cxn ang="0">
                <a:pos x="2322" y="297"/>
              </a:cxn>
              <a:cxn ang="0">
                <a:pos x="2367" y="195"/>
              </a:cxn>
              <a:cxn ang="0">
                <a:pos x="2411" y="91"/>
              </a:cxn>
            </a:cxnLst>
            <a:rect l="0" t="0" r="r" b="b"/>
            <a:pathLst>
              <a:path w="2449" h="1507">
                <a:moveTo>
                  <a:pt x="0" y="0"/>
                </a:moveTo>
                <a:lnTo>
                  <a:pt x="7" y="18"/>
                </a:lnTo>
                <a:lnTo>
                  <a:pt x="15" y="37"/>
                </a:lnTo>
                <a:lnTo>
                  <a:pt x="22" y="55"/>
                </a:lnTo>
                <a:lnTo>
                  <a:pt x="29" y="73"/>
                </a:lnTo>
                <a:lnTo>
                  <a:pt x="37" y="91"/>
                </a:lnTo>
                <a:lnTo>
                  <a:pt x="44" y="108"/>
                </a:lnTo>
                <a:lnTo>
                  <a:pt x="52" y="126"/>
                </a:lnTo>
                <a:lnTo>
                  <a:pt x="59" y="144"/>
                </a:lnTo>
                <a:lnTo>
                  <a:pt x="67" y="161"/>
                </a:lnTo>
                <a:lnTo>
                  <a:pt x="74" y="178"/>
                </a:lnTo>
                <a:lnTo>
                  <a:pt x="82" y="195"/>
                </a:lnTo>
                <a:lnTo>
                  <a:pt x="89" y="213"/>
                </a:lnTo>
                <a:lnTo>
                  <a:pt x="96" y="230"/>
                </a:lnTo>
                <a:lnTo>
                  <a:pt x="104" y="246"/>
                </a:lnTo>
                <a:lnTo>
                  <a:pt x="111" y="263"/>
                </a:lnTo>
                <a:lnTo>
                  <a:pt x="119" y="280"/>
                </a:lnTo>
                <a:lnTo>
                  <a:pt x="126" y="297"/>
                </a:lnTo>
                <a:lnTo>
                  <a:pt x="134" y="313"/>
                </a:lnTo>
                <a:lnTo>
                  <a:pt x="141" y="329"/>
                </a:lnTo>
                <a:lnTo>
                  <a:pt x="149" y="345"/>
                </a:lnTo>
                <a:lnTo>
                  <a:pt x="156" y="361"/>
                </a:lnTo>
                <a:lnTo>
                  <a:pt x="164" y="377"/>
                </a:lnTo>
                <a:lnTo>
                  <a:pt x="171" y="393"/>
                </a:lnTo>
                <a:lnTo>
                  <a:pt x="179" y="409"/>
                </a:lnTo>
                <a:lnTo>
                  <a:pt x="186" y="424"/>
                </a:lnTo>
                <a:lnTo>
                  <a:pt x="194" y="440"/>
                </a:lnTo>
                <a:lnTo>
                  <a:pt x="201" y="456"/>
                </a:lnTo>
                <a:lnTo>
                  <a:pt x="208" y="471"/>
                </a:lnTo>
                <a:lnTo>
                  <a:pt x="216" y="486"/>
                </a:lnTo>
                <a:lnTo>
                  <a:pt x="223" y="501"/>
                </a:lnTo>
                <a:lnTo>
                  <a:pt x="231" y="516"/>
                </a:lnTo>
                <a:lnTo>
                  <a:pt x="238" y="531"/>
                </a:lnTo>
                <a:lnTo>
                  <a:pt x="246" y="546"/>
                </a:lnTo>
                <a:lnTo>
                  <a:pt x="253" y="560"/>
                </a:lnTo>
                <a:lnTo>
                  <a:pt x="261" y="575"/>
                </a:lnTo>
                <a:lnTo>
                  <a:pt x="268" y="589"/>
                </a:lnTo>
                <a:lnTo>
                  <a:pt x="276" y="603"/>
                </a:lnTo>
                <a:lnTo>
                  <a:pt x="283" y="618"/>
                </a:lnTo>
                <a:lnTo>
                  <a:pt x="291" y="632"/>
                </a:lnTo>
                <a:lnTo>
                  <a:pt x="298" y="646"/>
                </a:lnTo>
                <a:lnTo>
                  <a:pt x="306" y="659"/>
                </a:lnTo>
                <a:lnTo>
                  <a:pt x="313" y="673"/>
                </a:lnTo>
                <a:lnTo>
                  <a:pt x="321" y="687"/>
                </a:lnTo>
                <a:lnTo>
                  <a:pt x="328" y="700"/>
                </a:lnTo>
                <a:lnTo>
                  <a:pt x="336" y="714"/>
                </a:lnTo>
                <a:lnTo>
                  <a:pt x="343" y="727"/>
                </a:lnTo>
                <a:lnTo>
                  <a:pt x="350" y="740"/>
                </a:lnTo>
                <a:lnTo>
                  <a:pt x="358" y="753"/>
                </a:lnTo>
                <a:lnTo>
                  <a:pt x="365" y="766"/>
                </a:lnTo>
                <a:lnTo>
                  <a:pt x="373" y="779"/>
                </a:lnTo>
                <a:lnTo>
                  <a:pt x="380" y="792"/>
                </a:lnTo>
                <a:lnTo>
                  <a:pt x="388" y="804"/>
                </a:lnTo>
                <a:lnTo>
                  <a:pt x="395" y="817"/>
                </a:lnTo>
                <a:lnTo>
                  <a:pt x="403" y="829"/>
                </a:lnTo>
                <a:lnTo>
                  <a:pt x="410" y="841"/>
                </a:lnTo>
                <a:lnTo>
                  <a:pt x="418" y="853"/>
                </a:lnTo>
                <a:lnTo>
                  <a:pt x="425" y="866"/>
                </a:lnTo>
                <a:lnTo>
                  <a:pt x="433" y="877"/>
                </a:lnTo>
                <a:lnTo>
                  <a:pt x="440" y="889"/>
                </a:lnTo>
                <a:lnTo>
                  <a:pt x="448" y="901"/>
                </a:lnTo>
                <a:lnTo>
                  <a:pt x="455" y="913"/>
                </a:lnTo>
                <a:lnTo>
                  <a:pt x="462" y="924"/>
                </a:lnTo>
                <a:lnTo>
                  <a:pt x="470" y="936"/>
                </a:lnTo>
                <a:lnTo>
                  <a:pt x="477" y="947"/>
                </a:lnTo>
                <a:lnTo>
                  <a:pt x="485" y="958"/>
                </a:lnTo>
                <a:lnTo>
                  <a:pt x="492" y="969"/>
                </a:lnTo>
                <a:lnTo>
                  <a:pt x="500" y="980"/>
                </a:lnTo>
                <a:lnTo>
                  <a:pt x="507" y="991"/>
                </a:lnTo>
                <a:lnTo>
                  <a:pt x="515" y="1002"/>
                </a:lnTo>
                <a:lnTo>
                  <a:pt x="522" y="1012"/>
                </a:lnTo>
                <a:lnTo>
                  <a:pt x="529" y="1023"/>
                </a:lnTo>
                <a:lnTo>
                  <a:pt x="537" y="1033"/>
                </a:lnTo>
                <a:lnTo>
                  <a:pt x="544" y="1043"/>
                </a:lnTo>
                <a:lnTo>
                  <a:pt x="552" y="1053"/>
                </a:lnTo>
                <a:lnTo>
                  <a:pt x="559" y="1063"/>
                </a:lnTo>
                <a:lnTo>
                  <a:pt x="567" y="1073"/>
                </a:lnTo>
                <a:lnTo>
                  <a:pt x="574" y="1083"/>
                </a:lnTo>
                <a:lnTo>
                  <a:pt x="582" y="1093"/>
                </a:lnTo>
                <a:lnTo>
                  <a:pt x="589" y="1102"/>
                </a:lnTo>
                <a:lnTo>
                  <a:pt x="597" y="1112"/>
                </a:lnTo>
                <a:lnTo>
                  <a:pt x="604" y="1121"/>
                </a:lnTo>
                <a:lnTo>
                  <a:pt x="612" y="1130"/>
                </a:lnTo>
                <a:lnTo>
                  <a:pt x="619" y="1140"/>
                </a:lnTo>
                <a:lnTo>
                  <a:pt x="627" y="1149"/>
                </a:lnTo>
                <a:lnTo>
                  <a:pt x="634" y="1158"/>
                </a:lnTo>
                <a:lnTo>
                  <a:pt x="642" y="1166"/>
                </a:lnTo>
                <a:lnTo>
                  <a:pt x="649" y="1175"/>
                </a:lnTo>
                <a:lnTo>
                  <a:pt x="657" y="1183"/>
                </a:lnTo>
                <a:lnTo>
                  <a:pt x="664" y="1192"/>
                </a:lnTo>
                <a:lnTo>
                  <a:pt x="672" y="1200"/>
                </a:lnTo>
                <a:lnTo>
                  <a:pt x="679" y="1209"/>
                </a:lnTo>
                <a:lnTo>
                  <a:pt x="687" y="1216"/>
                </a:lnTo>
                <a:lnTo>
                  <a:pt x="694" y="1225"/>
                </a:lnTo>
                <a:lnTo>
                  <a:pt x="702" y="1233"/>
                </a:lnTo>
                <a:lnTo>
                  <a:pt x="709" y="1240"/>
                </a:lnTo>
                <a:lnTo>
                  <a:pt x="716" y="1248"/>
                </a:lnTo>
                <a:lnTo>
                  <a:pt x="724" y="1255"/>
                </a:lnTo>
                <a:lnTo>
                  <a:pt x="731" y="1263"/>
                </a:lnTo>
                <a:lnTo>
                  <a:pt x="739" y="1270"/>
                </a:lnTo>
                <a:lnTo>
                  <a:pt x="746" y="1278"/>
                </a:lnTo>
                <a:lnTo>
                  <a:pt x="754" y="1285"/>
                </a:lnTo>
                <a:lnTo>
                  <a:pt x="761" y="1292"/>
                </a:lnTo>
                <a:lnTo>
                  <a:pt x="769" y="1299"/>
                </a:lnTo>
                <a:lnTo>
                  <a:pt x="776" y="1305"/>
                </a:lnTo>
                <a:lnTo>
                  <a:pt x="783" y="1312"/>
                </a:lnTo>
                <a:lnTo>
                  <a:pt x="791" y="1318"/>
                </a:lnTo>
                <a:lnTo>
                  <a:pt x="798" y="1325"/>
                </a:lnTo>
                <a:lnTo>
                  <a:pt x="806" y="1332"/>
                </a:lnTo>
                <a:lnTo>
                  <a:pt x="813" y="1338"/>
                </a:lnTo>
                <a:lnTo>
                  <a:pt x="821" y="1344"/>
                </a:lnTo>
                <a:lnTo>
                  <a:pt x="828" y="1350"/>
                </a:lnTo>
                <a:lnTo>
                  <a:pt x="836" y="1356"/>
                </a:lnTo>
                <a:lnTo>
                  <a:pt x="843" y="1361"/>
                </a:lnTo>
                <a:lnTo>
                  <a:pt x="851" y="1367"/>
                </a:lnTo>
                <a:lnTo>
                  <a:pt x="858" y="1372"/>
                </a:lnTo>
                <a:lnTo>
                  <a:pt x="866" y="1378"/>
                </a:lnTo>
                <a:lnTo>
                  <a:pt x="873" y="1383"/>
                </a:lnTo>
                <a:lnTo>
                  <a:pt x="881" y="1389"/>
                </a:lnTo>
                <a:lnTo>
                  <a:pt x="888" y="1393"/>
                </a:lnTo>
                <a:lnTo>
                  <a:pt x="895" y="1399"/>
                </a:lnTo>
                <a:lnTo>
                  <a:pt x="903" y="1404"/>
                </a:lnTo>
                <a:lnTo>
                  <a:pt x="910" y="1408"/>
                </a:lnTo>
                <a:lnTo>
                  <a:pt x="918" y="1413"/>
                </a:lnTo>
                <a:lnTo>
                  <a:pt x="925" y="1417"/>
                </a:lnTo>
                <a:lnTo>
                  <a:pt x="933" y="1422"/>
                </a:lnTo>
                <a:lnTo>
                  <a:pt x="940" y="1426"/>
                </a:lnTo>
                <a:lnTo>
                  <a:pt x="948" y="1430"/>
                </a:lnTo>
                <a:lnTo>
                  <a:pt x="955" y="1434"/>
                </a:lnTo>
                <a:lnTo>
                  <a:pt x="963" y="1438"/>
                </a:lnTo>
                <a:lnTo>
                  <a:pt x="970" y="1442"/>
                </a:lnTo>
                <a:lnTo>
                  <a:pt x="978" y="1446"/>
                </a:lnTo>
                <a:lnTo>
                  <a:pt x="985" y="1450"/>
                </a:lnTo>
                <a:lnTo>
                  <a:pt x="993" y="1453"/>
                </a:lnTo>
                <a:lnTo>
                  <a:pt x="1000" y="1457"/>
                </a:lnTo>
                <a:lnTo>
                  <a:pt x="1008" y="1460"/>
                </a:lnTo>
                <a:lnTo>
                  <a:pt x="1015" y="1463"/>
                </a:lnTo>
                <a:lnTo>
                  <a:pt x="1023" y="1466"/>
                </a:lnTo>
                <a:lnTo>
                  <a:pt x="1030" y="1469"/>
                </a:lnTo>
                <a:lnTo>
                  <a:pt x="1037" y="1472"/>
                </a:lnTo>
                <a:lnTo>
                  <a:pt x="1045" y="1475"/>
                </a:lnTo>
                <a:lnTo>
                  <a:pt x="1052" y="1477"/>
                </a:lnTo>
                <a:lnTo>
                  <a:pt x="1060" y="1480"/>
                </a:lnTo>
                <a:lnTo>
                  <a:pt x="1067" y="1482"/>
                </a:lnTo>
                <a:lnTo>
                  <a:pt x="1075" y="1485"/>
                </a:lnTo>
                <a:lnTo>
                  <a:pt x="1082" y="1487"/>
                </a:lnTo>
                <a:lnTo>
                  <a:pt x="1090" y="1489"/>
                </a:lnTo>
                <a:lnTo>
                  <a:pt x="1097" y="1491"/>
                </a:lnTo>
                <a:lnTo>
                  <a:pt x="1105" y="1493"/>
                </a:lnTo>
                <a:lnTo>
                  <a:pt x="1112" y="1494"/>
                </a:lnTo>
                <a:lnTo>
                  <a:pt x="1120" y="1496"/>
                </a:lnTo>
                <a:lnTo>
                  <a:pt x="1127" y="1498"/>
                </a:lnTo>
                <a:lnTo>
                  <a:pt x="1135" y="1499"/>
                </a:lnTo>
                <a:lnTo>
                  <a:pt x="1142" y="1500"/>
                </a:lnTo>
                <a:lnTo>
                  <a:pt x="1149" y="1501"/>
                </a:lnTo>
                <a:lnTo>
                  <a:pt x="1157" y="1503"/>
                </a:lnTo>
                <a:lnTo>
                  <a:pt x="1164" y="1503"/>
                </a:lnTo>
                <a:lnTo>
                  <a:pt x="1172" y="1504"/>
                </a:lnTo>
                <a:lnTo>
                  <a:pt x="1179" y="1505"/>
                </a:lnTo>
                <a:lnTo>
                  <a:pt x="1187" y="1506"/>
                </a:lnTo>
                <a:lnTo>
                  <a:pt x="1194" y="1506"/>
                </a:lnTo>
                <a:lnTo>
                  <a:pt x="1202" y="1507"/>
                </a:lnTo>
                <a:lnTo>
                  <a:pt x="1209" y="1507"/>
                </a:lnTo>
                <a:lnTo>
                  <a:pt x="1216" y="1507"/>
                </a:lnTo>
                <a:lnTo>
                  <a:pt x="1224" y="1507"/>
                </a:lnTo>
                <a:lnTo>
                  <a:pt x="1231" y="1507"/>
                </a:lnTo>
                <a:lnTo>
                  <a:pt x="1239" y="1507"/>
                </a:lnTo>
                <a:lnTo>
                  <a:pt x="1246" y="1507"/>
                </a:lnTo>
                <a:lnTo>
                  <a:pt x="1254" y="1506"/>
                </a:lnTo>
                <a:lnTo>
                  <a:pt x="1261" y="1506"/>
                </a:lnTo>
                <a:lnTo>
                  <a:pt x="1269" y="1505"/>
                </a:lnTo>
                <a:lnTo>
                  <a:pt x="1276" y="1504"/>
                </a:lnTo>
                <a:lnTo>
                  <a:pt x="1284" y="1503"/>
                </a:lnTo>
                <a:lnTo>
                  <a:pt x="1291" y="1503"/>
                </a:lnTo>
                <a:lnTo>
                  <a:pt x="1299" y="1501"/>
                </a:lnTo>
                <a:lnTo>
                  <a:pt x="1306" y="1500"/>
                </a:lnTo>
                <a:lnTo>
                  <a:pt x="1314" y="1499"/>
                </a:lnTo>
                <a:lnTo>
                  <a:pt x="1321" y="1498"/>
                </a:lnTo>
                <a:lnTo>
                  <a:pt x="1329" y="1496"/>
                </a:lnTo>
                <a:lnTo>
                  <a:pt x="1336" y="1494"/>
                </a:lnTo>
                <a:lnTo>
                  <a:pt x="1344" y="1493"/>
                </a:lnTo>
                <a:lnTo>
                  <a:pt x="1351" y="1491"/>
                </a:lnTo>
                <a:lnTo>
                  <a:pt x="1359" y="1489"/>
                </a:lnTo>
                <a:lnTo>
                  <a:pt x="1366" y="1487"/>
                </a:lnTo>
                <a:lnTo>
                  <a:pt x="1374" y="1485"/>
                </a:lnTo>
                <a:lnTo>
                  <a:pt x="1381" y="1482"/>
                </a:lnTo>
                <a:lnTo>
                  <a:pt x="1389" y="1480"/>
                </a:lnTo>
                <a:lnTo>
                  <a:pt x="1396" y="1477"/>
                </a:lnTo>
                <a:lnTo>
                  <a:pt x="1403" y="1475"/>
                </a:lnTo>
                <a:lnTo>
                  <a:pt x="1411" y="1472"/>
                </a:lnTo>
                <a:lnTo>
                  <a:pt x="1418" y="1469"/>
                </a:lnTo>
                <a:lnTo>
                  <a:pt x="1426" y="1466"/>
                </a:lnTo>
                <a:lnTo>
                  <a:pt x="1433" y="1463"/>
                </a:lnTo>
                <a:lnTo>
                  <a:pt x="1441" y="1460"/>
                </a:lnTo>
                <a:lnTo>
                  <a:pt x="1448" y="1457"/>
                </a:lnTo>
                <a:lnTo>
                  <a:pt x="1456" y="1453"/>
                </a:lnTo>
                <a:lnTo>
                  <a:pt x="1463" y="1450"/>
                </a:lnTo>
                <a:lnTo>
                  <a:pt x="1470" y="1446"/>
                </a:lnTo>
                <a:lnTo>
                  <a:pt x="1478" y="1442"/>
                </a:lnTo>
                <a:lnTo>
                  <a:pt x="1485" y="1438"/>
                </a:lnTo>
                <a:lnTo>
                  <a:pt x="1493" y="1434"/>
                </a:lnTo>
                <a:lnTo>
                  <a:pt x="1500" y="1430"/>
                </a:lnTo>
                <a:lnTo>
                  <a:pt x="1508" y="1426"/>
                </a:lnTo>
                <a:lnTo>
                  <a:pt x="1515" y="1422"/>
                </a:lnTo>
                <a:lnTo>
                  <a:pt x="1523" y="1417"/>
                </a:lnTo>
                <a:lnTo>
                  <a:pt x="1530" y="1413"/>
                </a:lnTo>
                <a:lnTo>
                  <a:pt x="1538" y="1408"/>
                </a:lnTo>
                <a:lnTo>
                  <a:pt x="1545" y="1404"/>
                </a:lnTo>
                <a:lnTo>
                  <a:pt x="1553" y="1399"/>
                </a:lnTo>
                <a:lnTo>
                  <a:pt x="1560" y="1393"/>
                </a:lnTo>
                <a:lnTo>
                  <a:pt x="1567" y="1389"/>
                </a:lnTo>
                <a:lnTo>
                  <a:pt x="1575" y="1383"/>
                </a:lnTo>
                <a:lnTo>
                  <a:pt x="1582" y="1378"/>
                </a:lnTo>
                <a:lnTo>
                  <a:pt x="1590" y="1372"/>
                </a:lnTo>
                <a:lnTo>
                  <a:pt x="1597" y="1367"/>
                </a:lnTo>
                <a:lnTo>
                  <a:pt x="1605" y="1361"/>
                </a:lnTo>
                <a:lnTo>
                  <a:pt x="1612" y="1356"/>
                </a:lnTo>
                <a:lnTo>
                  <a:pt x="1620" y="1350"/>
                </a:lnTo>
                <a:lnTo>
                  <a:pt x="1627" y="1344"/>
                </a:lnTo>
                <a:lnTo>
                  <a:pt x="1635" y="1338"/>
                </a:lnTo>
                <a:lnTo>
                  <a:pt x="1642" y="1332"/>
                </a:lnTo>
                <a:lnTo>
                  <a:pt x="1650" y="1325"/>
                </a:lnTo>
                <a:lnTo>
                  <a:pt x="1657" y="1318"/>
                </a:lnTo>
                <a:lnTo>
                  <a:pt x="1665" y="1312"/>
                </a:lnTo>
                <a:lnTo>
                  <a:pt x="1672" y="1305"/>
                </a:lnTo>
                <a:lnTo>
                  <a:pt x="1680" y="1299"/>
                </a:lnTo>
                <a:lnTo>
                  <a:pt x="1687" y="1292"/>
                </a:lnTo>
                <a:lnTo>
                  <a:pt x="1695" y="1285"/>
                </a:lnTo>
                <a:lnTo>
                  <a:pt x="1702" y="1278"/>
                </a:lnTo>
                <a:lnTo>
                  <a:pt x="1709" y="1270"/>
                </a:lnTo>
                <a:lnTo>
                  <a:pt x="1717" y="1263"/>
                </a:lnTo>
                <a:lnTo>
                  <a:pt x="1724" y="1255"/>
                </a:lnTo>
                <a:lnTo>
                  <a:pt x="1732" y="1248"/>
                </a:lnTo>
                <a:lnTo>
                  <a:pt x="1739" y="1240"/>
                </a:lnTo>
                <a:lnTo>
                  <a:pt x="1747" y="1233"/>
                </a:lnTo>
                <a:lnTo>
                  <a:pt x="1754" y="1225"/>
                </a:lnTo>
                <a:lnTo>
                  <a:pt x="1762" y="1216"/>
                </a:lnTo>
                <a:lnTo>
                  <a:pt x="1769" y="1209"/>
                </a:lnTo>
                <a:lnTo>
                  <a:pt x="1777" y="1200"/>
                </a:lnTo>
                <a:lnTo>
                  <a:pt x="1784" y="1192"/>
                </a:lnTo>
                <a:lnTo>
                  <a:pt x="1792" y="1183"/>
                </a:lnTo>
                <a:lnTo>
                  <a:pt x="1799" y="1175"/>
                </a:lnTo>
                <a:lnTo>
                  <a:pt x="1807" y="1166"/>
                </a:lnTo>
                <a:lnTo>
                  <a:pt x="1814" y="1158"/>
                </a:lnTo>
                <a:lnTo>
                  <a:pt x="1822" y="1149"/>
                </a:lnTo>
                <a:lnTo>
                  <a:pt x="1829" y="1140"/>
                </a:lnTo>
                <a:lnTo>
                  <a:pt x="1836" y="1130"/>
                </a:lnTo>
                <a:lnTo>
                  <a:pt x="1844" y="1121"/>
                </a:lnTo>
                <a:lnTo>
                  <a:pt x="1851" y="1112"/>
                </a:lnTo>
                <a:lnTo>
                  <a:pt x="1859" y="1102"/>
                </a:lnTo>
                <a:lnTo>
                  <a:pt x="1866" y="1093"/>
                </a:lnTo>
                <a:lnTo>
                  <a:pt x="1874" y="1083"/>
                </a:lnTo>
                <a:lnTo>
                  <a:pt x="1881" y="1073"/>
                </a:lnTo>
                <a:lnTo>
                  <a:pt x="1889" y="1063"/>
                </a:lnTo>
                <a:lnTo>
                  <a:pt x="1896" y="1053"/>
                </a:lnTo>
                <a:lnTo>
                  <a:pt x="1903" y="1043"/>
                </a:lnTo>
                <a:lnTo>
                  <a:pt x="1911" y="1033"/>
                </a:lnTo>
                <a:lnTo>
                  <a:pt x="1918" y="1023"/>
                </a:lnTo>
                <a:lnTo>
                  <a:pt x="1926" y="1012"/>
                </a:lnTo>
                <a:lnTo>
                  <a:pt x="1933" y="1002"/>
                </a:lnTo>
                <a:lnTo>
                  <a:pt x="1941" y="991"/>
                </a:lnTo>
                <a:lnTo>
                  <a:pt x="1948" y="980"/>
                </a:lnTo>
                <a:lnTo>
                  <a:pt x="1956" y="969"/>
                </a:lnTo>
                <a:lnTo>
                  <a:pt x="1963" y="958"/>
                </a:lnTo>
                <a:lnTo>
                  <a:pt x="1971" y="947"/>
                </a:lnTo>
                <a:lnTo>
                  <a:pt x="1978" y="936"/>
                </a:lnTo>
                <a:lnTo>
                  <a:pt x="1986" y="924"/>
                </a:lnTo>
                <a:lnTo>
                  <a:pt x="1993" y="913"/>
                </a:lnTo>
                <a:lnTo>
                  <a:pt x="2001" y="901"/>
                </a:lnTo>
                <a:lnTo>
                  <a:pt x="2008" y="889"/>
                </a:lnTo>
                <a:lnTo>
                  <a:pt x="2016" y="877"/>
                </a:lnTo>
                <a:lnTo>
                  <a:pt x="2023" y="866"/>
                </a:lnTo>
                <a:lnTo>
                  <a:pt x="2031" y="853"/>
                </a:lnTo>
                <a:lnTo>
                  <a:pt x="2038" y="841"/>
                </a:lnTo>
                <a:lnTo>
                  <a:pt x="2046" y="829"/>
                </a:lnTo>
                <a:lnTo>
                  <a:pt x="2053" y="817"/>
                </a:lnTo>
                <a:lnTo>
                  <a:pt x="2061" y="804"/>
                </a:lnTo>
                <a:lnTo>
                  <a:pt x="2068" y="792"/>
                </a:lnTo>
                <a:lnTo>
                  <a:pt x="2076" y="779"/>
                </a:lnTo>
                <a:lnTo>
                  <a:pt x="2083" y="766"/>
                </a:lnTo>
                <a:lnTo>
                  <a:pt x="2090" y="753"/>
                </a:lnTo>
                <a:lnTo>
                  <a:pt x="2098" y="740"/>
                </a:lnTo>
                <a:lnTo>
                  <a:pt x="2105" y="727"/>
                </a:lnTo>
                <a:lnTo>
                  <a:pt x="2113" y="714"/>
                </a:lnTo>
                <a:lnTo>
                  <a:pt x="2120" y="700"/>
                </a:lnTo>
                <a:lnTo>
                  <a:pt x="2128" y="687"/>
                </a:lnTo>
                <a:lnTo>
                  <a:pt x="2135" y="673"/>
                </a:lnTo>
                <a:lnTo>
                  <a:pt x="2143" y="659"/>
                </a:lnTo>
                <a:lnTo>
                  <a:pt x="2150" y="646"/>
                </a:lnTo>
                <a:lnTo>
                  <a:pt x="2157" y="632"/>
                </a:lnTo>
                <a:lnTo>
                  <a:pt x="2165" y="618"/>
                </a:lnTo>
                <a:lnTo>
                  <a:pt x="2172" y="603"/>
                </a:lnTo>
                <a:lnTo>
                  <a:pt x="2180" y="589"/>
                </a:lnTo>
                <a:lnTo>
                  <a:pt x="2187" y="575"/>
                </a:lnTo>
                <a:lnTo>
                  <a:pt x="2195" y="560"/>
                </a:lnTo>
                <a:lnTo>
                  <a:pt x="2202" y="546"/>
                </a:lnTo>
                <a:lnTo>
                  <a:pt x="2210" y="531"/>
                </a:lnTo>
                <a:lnTo>
                  <a:pt x="2217" y="516"/>
                </a:lnTo>
                <a:lnTo>
                  <a:pt x="2225" y="501"/>
                </a:lnTo>
                <a:lnTo>
                  <a:pt x="2232" y="486"/>
                </a:lnTo>
                <a:lnTo>
                  <a:pt x="2240" y="471"/>
                </a:lnTo>
                <a:lnTo>
                  <a:pt x="2247" y="456"/>
                </a:lnTo>
                <a:lnTo>
                  <a:pt x="2254" y="440"/>
                </a:lnTo>
                <a:lnTo>
                  <a:pt x="2262" y="424"/>
                </a:lnTo>
                <a:lnTo>
                  <a:pt x="2269" y="409"/>
                </a:lnTo>
                <a:lnTo>
                  <a:pt x="2277" y="393"/>
                </a:lnTo>
                <a:lnTo>
                  <a:pt x="2284" y="377"/>
                </a:lnTo>
                <a:lnTo>
                  <a:pt x="2292" y="361"/>
                </a:lnTo>
                <a:lnTo>
                  <a:pt x="2299" y="345"/>
                </a:lnTo>
                <a:lnTo>
                  <a:pt x="2307" y="329"/>
                </a:lnTo>
                <a:lnTo>
                  <a:pt x="2314" y="313"/>
                </a:lnTo>
                <a:lnTo>
                  <a:pt x="2322" y="297"/>
                </a:lnTo>
                <a:lnTo>
                  <a:pt x="2329" y="280"/>
                </a:lnTo>
                <a:lnTo>
                  <a:pt x="2337" y="263"/>
                </a:lnTo>
                <a:lnTo>
                  <a:pt x="2344" y="246"/>
                </a:lnTo>
                <a:lnTo>
                  <a:pt x="2352" y="230"/>
                </a:lnTo>
                <a:lnTo>
                  <a:pt x="2359" y="213"/>
                </a:lnTo>
                <a:lnTo>
                  <a:pt x="2367" y="195"/>
                </a:lnTo>
                <a:lnTo>
                  <a:pt x="2374" y="178"/>
                </a:lnTo>
                <a:lnTo>
                  <a:pt x="2382" y="161"/>
                </a:lnTo>
                <a:lnTo>
                  <a:pt x="2389" y="144"/>
                </a:lnTo>
                <a:lnTo>
                  <a:pt x="2396" y="126"/>
                </a:lnTo>
                <a:lnTo>
                  <a:pt x="2404" y="108"/>
                </a:lnTo>
                <a:lnTo>
                  <a:pt x="2411" y="91"/>
                </a:lnTo>
                <a:lnTo>
                  <a:pt x="2419" y="73"/>
                </a:lnTo>
                <a:lnTo>
                  <a:pt x="2426" y="55"/>
                </a:lnTo>
                <a:lnTo>
                  <a:pt x="2434" y="37"/>
                </a:lnTo>
                <a:lnTo>
                  <a:pt x="2441" y="18"/>
                </a:lnTo>
                <a:lnTo>
                  <a:pt x="2449" y="0"/>
                </a:lnTo>
              </a:path>
            </a:pathLst>
          </a:custGeom>
          <a:noFill/>
          <a:ln w="381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cxnSp>
        <p:nvCxnSpPr>
          <p:cNvPr id="8" name="Straight Arrow Connector 7"/>
          <p:cNvCxnSpPr>
            <a:stCxn id="4" idx="4"/>
          </p:cNvCxnSpPr>
          <p:nvPr/>
        </p:nvCxnSpPr>
        <p:spPr>
          <a:xfrm flipH="1">
            <a:off x="3964591" y="1620515"/>
            <a:ext cx="1" cy="35314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93974" y="3011721"/>
            <a:ext cx="0" cy="21402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69356" y="2387509"/>
            <a:ext cx="2070" cy="30584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8" name="Oval 507"/>
          <p:cNvSpPr/>
          <p:nvPr/>
        </p:nvSpPr>
        <p:spPr>
          <a:xfrm>
            <a:off x="3903922" y="5152450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4" name="Freeform 181"/>
          <p:cNvSpPr>
            <a:spLocks/>
          </p:cNvSpPr>
          <p:nvPr/>
        </p:nvSpPr>
        <p:spPr bwMode="auto">
          <a:xfrm rot="252653" flipH="1">
            <a:off x="4711083" y="4022806"/>
            <a:ext cx="1399462" cy="1572052"/>
          </a:xfrm>
          <a:custGeom>
            <a:avLst/>
            <a:gdLst/>
            <a:ahLst/>
            <a:cxnLst>
              <a:cxn ang="0">
                <a:pos x="13" y="38"/>
              </a:cxn>
              <a:cxn ang="0">
                <a:pos x="32" y="94"/>
              </a:cxn>
              <a:cxn ang="0">
                <a:pos x="51" y="148"/>
              </a:cxn>
              <a:cxn ang="0">
                <a:pos x="70" y="201"/>
              </a:cxn>
              <a:cxn ang="0">
                <a:pos x="90" y="253"/>
              </a:cxn>
              <a:cxn ang="0">
                <a:pos x="109" y="303"/>
              </a:cxn>
              <a:cxn ang="0">
                <a:pos x="128" y="352"/>
              </a:cxn>
              <a:cxn ang="0">
                <a:pos x="148" y="400"/>
              </a:cxn>
              <a:cxn ang="0">
                <a:pos x="167" y="447"/>
              </a:cxn>
              <a:cxn ang="0">
                <a:pos x="186" y="492"/>
              </a:cxn>
              <a:cxn ang="0">
                <a:pos x="205" y="537"/>
              </a:cxn>
              <a:cxn ang="0">
                <a:pos x="225" y="579"/>
              </a:cxn>
              <a:cxn ang="0">
                <a:pos x="244" y="621"/>
              </a:cxn>
              <a:cxn ang="0">
                <a:pos x="263" y="661"/>
              </a:cxn>
              <a:cxn ang="0">
                <a:pos x="282" y="700"/>
              </a:cxn>
              <a:cxn ang="0">
                <a:pos x="302" y="738"/>
              </a:cxn>
              <a:cxn ang="0">
                <a:pos x="321" y="774"/>
              </a:cxn>
              <a:cxn ang="0">
                <a:pos x="340" y="809"/>
              </a:cxn>
              <a:cxn ang="0">
                <a:pos x="360" y="843"/>
              </a:cxn>
              <a:cxn ang="0">
                <a:pos x="379" y="875"/>
              </a:cxn>
              <a:cxn ang="0">
                <a:pos x="398" y="906"/>
              </a:cxn>
              <a:cxn ang="0">
                <a:pos x="417" y="936"/>
              </a:cxn>
              <a:cxn ang="0">
                <a:pos x="437" y="965"/>
              </a:cxn>
              <a:cxn ang="0">
                <a:pos x="456" y="992"/>
              </a:cxn>
              <a:cxn ang="0">
                <a:pos x="475" y="1018"/>
              </a:cxn>
              <a:cxn ang="0">
                <a:pos x="494" y="1043"/>
              </a:cxn>
              <a:cxn ang="0">
                <a:pos x="514" y="1067"/>
              </a:cxn>
              <a:cxn ang="0">
                <a:pos x="533" y="1089"/>
              </a:cxn>
              <a:cxn ang="0">
                <a:pos x="552" y="1110"/>
              </a:cxn>
              <a:cxn ang="0">
                <a:pos x="572" y="1130"/>
              </a:cxn>
              <a:cxn ang="0">
                <a:pos x="591" y="1148"/>
              </a:cxn>
              <a:cxn ang="0">
                <a:pos x="610" y="1165"/>
              </a:cxn>
              <a:cxn ang="0">
                <a:pos x="629" y="1181"/>
              </a:cxn>
              <a:cxn ang="0">
                <a:pos x="649" y="1195"/>
              </a:cxn>
              <a:cxn ang="0">
                <a:pos x="668" y="1208"/>
              </a:cxn>
              <a:cxn ang="0">
                <a:pos x="687" y="1220"/>
              </a:cxn>
              <a:cxn ang="0">
                <a:pos x="706" y="1231"/>
              </a:cxn>
              <a:cxn ang="0">
                <a:pos x="726" y="1240"/>
              </a:cxn>
              <a:cxn ang="0">
                <a:pos x="745" y="1248"/>
              </a:cxn>
              <a:cxn ang="0">
                <a:pos x="764" y="1255"/>
              </a:cxn>
              <a:cxn ang="0">
                <a:pos x="784" y="1261"/>
              </a:cxn>
              <a:cxn ang="0">
                <a:pos x="803" y="1265"/>
              </a:cxn>
              <a:cxn ang="0">
                <a:pos x="822" y="1268"/>
              </a:cxn>
              <a:cxn ang="0">
                <a:pos x="841" y="1269"/>
              </a:cxn>
              <a:cxn ang="0">
                <a:pos x="856" y="1270"/>
              </a:cxn>
            </a:cxnLst>
            <a:rect l="0" t="0" r="r" b="b"/>
            <a:pathLst>
              <a:path w="856" h="1270">
                <a:moveTo>
                  <a:pt x="0" y="0"/>
                </a:moveTo>
                <a:lnTo>
                  <a:pt x="6" y="19"/>
                </a:lnTo>
                <a:lnTo>
                  <a:pt x="13" y="38"/>
                </a:lnTo>
                <a:lnTo>
                  <a:pt x="19" y="57"/>
                </a:lnTo>
                <a:lnTo>
                  <a:pt x="26" y="75"/>
                </a:lnTo>
                <a:lnTo>
                  <a:pt x="32" y="94"/>
                </a:lnTo>
                <a:lnTo>
                  <a:pt x="38" y="112"/>
                </a:lnTo>
                <a:lnTo>
                  <a:pt x="45" y="130"/>
                </a:lnTo>
                <a:lnTo>
                  <a:pt x="51" y="148"/>
                </a:lnTo>
                <a:lnTo>
                  <a:pt x="57" y="166"/>
                </a:lnTo>
                <a:lnTo>
                  <a:pt x="64" y="184"/>
                </a:lnTo>
                <a:lnTo>
                  <a:pt x="70" y="201"/>
                </a:lnTo>
                <a:lnTo>
                  <a:pt x="77" y="219"/>
                </a:lnTo>
                <a:lnTo>
                  <a:pt x="83" y="236"/>
                </a:lnTo>
                <a:lnTo>
                  <a:pt x="90" y="253"/>
                </a:lnTo>
                <a:lnTo>
                  <a:pt x="96" y="270"/>
                </a:lnTo>
                <a:lnTo>
                  <a:pt x="102" y="287"/>
                </a:lnTo>
                <a:lnTo>
                  <a:pt x="109" y="303"/>
                </a:lnTo>
                <a:lnTo>
                  <a:pt x="115" y="320"/>
                </a:lnTo>
                <a:lnTo>
                  <a:pt x="122" y="336"/>
                </a:lnTo>
                <a:lnTo>
                  <a:pt x="128" y="352"/>
                </a:lnTo>
                <a:lnTo>
                  <a:pt x="135" y="369"/>
                </a:lnTo>
                <a:lnTo>
                  <a:pt x="141" y="385"/>
                </a:lnTo>
                <a:lnTo>
                  <a:pt x="148" y="400"/>
                </a:lnTo>
                <a:lnTo>
                  <a:pt x="154" y="416"/>
                </a:lnTo>
                <a:lnTo>
                  <a:pt x="161" y="432"/>
                </a:lnTo>
                <a:lnTo>
                  <a:pt x="167" y="447"/>
                </a:lnTo>
                <a:lnTo>
                  <a:pt x="173" y="462"/>
                </a:lnTo>
                <a:lnTo>
                  <a:pt x="180" y="478"/>
                </a:lnTo>
                <a:lnTo>
                  <a:pt x="186" y="492"/>
                </a:lnTo>
                <a:lnTo>
                  <a:pt x="193" y="507"/>
                </a:lnTo>
                <a:lnTo>
                  <a:pt x="199" y="522"/>
                </a:lnTo>
                <a:lnTo>
                  <a:pt x="205" y="537"/>
                </a:lnTo>
                <a:lnTo>
                  <a:pt x="212" y="551"/>
                </a:lnTo>
                <a:lnTo>
                  <a:pt x="218" y="565"/>
                </a:lnTo>
                <a:lnTo>
                  <a:pt x="225" y="579"/>
                </a:lnTo>
                <a:lnTo>
                  <a:pt x="231" y="593"/>
                </a:lnTo>
                <a:lnTo>
                  <a:pt x="237" y="607"/>
                </a:lnTo>
                <a:lnTo>
                  <a:pt x="244" y="621"/>
                </a:lnTo>
                <a:lnTo>
                  <a:pt x="250" y="634"/>
                </a:lnTo>
                <a:lnTo>
                  <a:pt x="257" y="648"/>
                </a:lnTo>
                <a:lnTo>
                  <a:pt x="263" y="661"/>
                </a:lnTo>
                <a:lnTo>
                  <a:pt x="270" y="674"/>
                </a:lnTo>
                <a:lnTo>
                  <a:pt x="276" y="687"/>
                </a:lnTo>
                <a:lnTo>
                  <a:pt x="282" y="700"/>
                </a:lnTo>
                <a:lnTo>
                  <a:pt x="289" y="713"/>
                </a:lnTo>
                <a:lnTo>
                  <a:pt x="295" y="725"/>
                </a:lnTo>
                <a:lnTo>
                  <a:pt x="302" y="738"/>
                </a:lnTo>
                <a:lnTo>
                  <a:pt x="308" y="750"/>
                </a:lnTo>
                <a:lnTo>
                  <a:pt x="315" y="762"/>
                </a:lnTo>
                <a:lnTo>
                  <a:pt x="321" y="774"/>
                </a:lnTo>
                <a:lnTo>
                  <a:pt x="327" y="786"/>
                </a:lnTo>
                <a:lnTo>
                  <a:pt x="334" y="797"/>
                </a:lnTo>
                <a:lnTo>
                  <a:pt x="340" y="809"/>
                </a:lnTo>
                <a:lnTo>
                  <a:pt x="347" y="821"/>
                </a:lnTo>
                <a:lnTo>
                  <a:pt x="353" y="832"/>
                </a:lnTo>
                <a:lnTo>
                  <a:pt x="360" y="843"/>
                </a:lnTo>
                <a:lnTo>
                  <a:pt x="366" y="854"/>
                </a:lnTo>
                <a:lnTo>
                  <a:pt x="372" y="865"/>
                </a:lnTo>
                <a:lnTo>
                  <a:pt x="379" y="875"/>
                </a:lnTo>
                <a:lnTo>
                  <a:pt x="385" y="886"/>
                </a:lnTo>
                <a:lnTo>
                  <a:pt x="392" y="896"/>
                </a:lnTo>
                <a:lnTo>
                  <a:pt x="398" y="906"/>
                </a:lnTo>
                <a:lnTo>
                  <a:pt x="405" y="917"/>
                </a:lnTo>
                <a:lnTo>
                  <a:pt x="411" y="927"/>
                </a:lnTo>
                <a:lnTo>
                  <a:pt x="417" y="936"/>
                </a:lnTo>
                <a:lnTo>
                  <a:pt x="424" y="946"/>
                </a:lnTo>
                <a:lnTo>
                  <a:pt x="430" y="955"/>
                </a:lnTo>
                <a:lnTo>
                  <a:pt x="437" y="965"/>
                </a:lnTo>
                <a:lnTo>
                  <a:pt x="443" y="974"/>
                </a:lnTo>
                <a:lnTo>
                  <a:pt x="449" y="983"/>
                </a:lnTo>
                <a:lnTo>
                  <a:pt x="456" y="992"/>
                </a:lnTo>
                <a:lnTo>
                  <a:pt x="462" y="1001"/>
                </a:lnTo>
                <a:lnTo>
                  <a:pt x="469" y="1010"/>
                </a:lnTo>
                <a:lnTo>
                  <a:pt x="475" y="1018"/>
                </a:lnTo>
                <a:lnTo>
                  <a:pt x="482" y="1027"/>
                </a:lnTo>
                <a:lnTo>
                  <a:pt x="488" y="1035"/>
                </a:lnTo>
                <a:lnTo>
                  <a:pt x="494" y="1043"/>
                </a:lnTo>
                <a:lnTo>
                  <a:pt x="501" y="1051"/>
                </a:lnTo>
                <a:lnTo>
                  <a:pt x="507" y="1059"/>
                </a:lnTo>
                <a:lnTo>
                  <a:pt x="514" y="1067"/>
                </a:lnTo>
                <a:lnTo>
                  <a:pt x="520" y="1074"/>
                </a:lnTo>
                <a:lnTo>
                  <a:pt x="527" y="1082"/>
                </a:lnTo>
                <a:lnTo>
                  <a:pt x="533" y="1089"/>
                </a:lnTo>
                <a:lnTo>
                  <a:pt x="540" y="1096"/>
                </a:lnTo>
                <a:lnTo>
                  <a:pt x="546" y="1103"/>
                </a:lnTo>
                <a:lnTo>
                  <a:pt x="552" y="1110"/>
                </a:lnTo>
                <a:lnTo>
                  <a:pt x="559" y="1117"/>
                </a:lnTo>
                <a:lnTo>
                  <a:pt x="565" y="1123"/>
                </a:lnTo>
                <a:lnTo>
                  <a:pt x="572" y="1130"/>
                </a:lnTo>
                <a:lnTo>
                  <a:pt x="578" y="1136"/>
                </a:lnTo>
                <a:lnTo>
                  <a:pt x="585" y="1142"/>
                </a:lnTo>
                <a:lnTo>
                  <a:pt x="591" y="1148"/>
                </a:lnTo>
                <a:lnTo>
                  <a:pt x="597" y="1154"/>
                </a:lnTo>
                <a:lnTo>
                  <a:pt x="604" y="1159"/>
                </a:lnTo>
                <a:lnTo>
                  <a:pt x="610" y="1165"/>
                </a:lnTo>
                <a:lnTo>
                  <a:pt x="616" y="1170"/>
                </a:lnTo>
                <a:lnTo>
                  <a:pt x="623" y="1176"/>
                </a:lnTo>
                <a:lnTo>
                  <a:pt x="629" y="1181"/>
                </a:lnTo>
                <a:lnTo>
                  <a:pt x="636" y="1186"/>
                </a:lnTo>
                <a:lnTo>
                  <a:pt x="642" y="1190"/>
                </a:lnTo>
                <a:lnTo>
                  <a:pt x="649" y="1195"/>
                </a:lnTo>
                <a:lnTo>
                  <a:pt x="655" y="1200"/>
                </a:lnTo>
                <a:lnTo>
                  <a:pt x="661" y="1204"/>
                </a:lnTo>
                <a:lnTo>
                  <a:pt x="668" y="1208"/>
                </a:lnTo>
                <a:lnTo>
                  <a:pt x="674" y="1213"/>
                </a:lnTo>
                <a:lnTo>
                  <a:pt x="681" y="1216"/>
                </a:lnTo>
                <a:lnTo>
                  <a:pt x="687" y="1220"/>
                </a:lnTo>
                <a:lnTo>
                  <a:pt x="694" y="1224"/>
                </a:lnTo>
                <a:lnTo>
                  <a:pt x="700" y="1227"/>
                </a:lnTo>
                <a:lnTo>
                  <a:pt x="706" y="1231"/>
                </a:lnTo>
                <a:lnTo>
                  <a:pt x="713" y="1234"/>
                </a:lnTo>
                <a:lnTo>
                  <a:pt x="719" y="1237"/>
                </a:lnTo>
                <a:lnTo>
                  <a:pt x="726" y="1240"/>
                </a:lnTo>
                <a:lnTo>
                  <a:pt x="732" y="1243"/>
                </a:lnTo>
                <a:lnTo>
                  <a:pt x="739" y="1246"/>
                </a:lnTo>
                <a:lnTo>
                  <a:pt x="745" y="1248"/>
                </a:lnTo>
                <a:lnTo>
                  <a:pt x="752" y="1251"/>
                </a:lnTo>
                <a:lnTo>
                  <a:pt x="758" y="1253"/>
                </a:lnTo>
                <a:lnTo>
                  <a:pt x="764" y="1255"/>
                </a:lnTo>
                <a:lnTo>
                  <a:pt x="771" y="1257"/>
                </a:lnTo>
                <a:lnTo>
                  <a:pt x="777" y="1259"/>
                </a:lnTo>
                <a:lnTo>
                  <a:pt x="784" y="1261"/>
                </a:lnTo>
                <a:lnTo>
                  <a:pt x="790" y="1262"/>
                </a:lnTo>
                <a:lnTo>
                  <a:pt x="797" y="1264"/>
                </a:lnTo>
                <a:lnTo>
                  <a:pt x="803" y="1265"/>
                </a:lnTo>
                <a:lnTo>
                  <a:pt x="809" y="1266"/>
                </a:lnTo>
                <a:lnTo>
                  <a:pt x="816" y="1267"/>
                </a:lnTo>
                <a:lnTo>
                  <a:pt x="822" y="1268"/>
                </a:lnTo>
                <a:lnTo>
                  <a:pt x="828" y="1269"/>
                </a:lnTo>
                <a:lnTo>
                  <a:pt x="835" y="1269"/>
                </a:lnTo>
                <a:lnTo>
                  <a:pt x="841" y="1269"/>
                </a:lnTo>
                <a:lnTo>
                  <a:pt x="848" y="1270"/>
                </a:lnTo>
                <a:lnTo>
                  <a:pt x="854" y="1270"/>
                </a:lnTo>
                <a:lnTo>
                  <a:pt x="856" y="1270"/>
                </a:lnTo>
              </a:path>
            </a:pathLst>
          </a:custGeom>
          <a:noFill/>
          <a:ln w="50800" cap="flat">
            <a:solidFill>
              <a:srgbClr val="7030A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2730525" y="1058429"/>
            <a:ext cx="1240955" cy="4120556"/>
          </a:xfrm>
          <a:prstGeom prst="rect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9" name="Oval 508"/>
          <p:cNvSpPr/>
          <p:nvPr/>
        </p:nvSpPr>
        <p:spPr>
          <a:xfrm>
            <a:off x="4610879" y="5495021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0" name="Oval 509"/>
          <p:cNvSpPr/>
          <p:nvPr/>
        </p:nvSpPr>
        <p:spPr>
          <a:xfrm>
            <a:off x="5325601" y="5148945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TextBox 14"/>
          <p:cNvSpPr txBox="1"/>
          <p:nvPr/>
        </p:nvSpPr>
        <p:spPr>
          <a:xfrm>
            <a:off x="2315193" y="1663407"/>
            <a:ext cx="1463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Slopes are positive</a:t>
            </a:r>
            <a:endParaRPr lang="en-IE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236833" y="4254965"/>
            <a:ext cx="146318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 Function above x-axis</a:t>
            </a:r>
            <a:endParaRPr lang="en-IE" b="1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3964593" y="1046553"/>
            <a:ext cx="1421676" cy="5506735"/>
          </a:xfrm>
          <a:prstGeom prst="rect">
            <a:avLst/>
          </a:prstGeom>
          <a:solidFill>
            <a:srgbClr val="0070C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1" name="TextBox 510"/>
          <p:cNvSpPr txBox="1"/>
          <p:nvPr/>
        </p:nvSpPr>
        <p:spPr>
          <a:xfrm>
            <a:off x="4510812" y="1568407"/>
            <a:ext cx="1463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Slopes are negative</a:t>
            </a:r>
            <a:endParaRPr lang="en-IE" b="1" dirty="0" smtClean="0"/>
          </a:p>
        </p:txBody>
      </p:sp>
      <p:sp>
        <p:nvSpPr>
          <p:cNvPr id="512" name="TextBox 511"/>
          <p:cNvSpPr txBox="1"/>
          <p:nvPr/>
        </p:nvSpPr>
        <p:spPr>
          <a:xfrm>
            <a:off x="3997624" y="5626740"/>
            <a:ext cx="146318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 Function below x-axis</a:t>
            </a:r>
            <a:endParaRPr lang="en-IE" b="1" dirty="0" smtClean="0"/>
          </a:p>
        </p:txBody>
      </p:sp>
      <p:sp>
        <p:nvSpPr>
          <p:cNvPr id="513" name="Rectangle 512"/>
          <p:cNvSpPr/>
          <p:nvPr/>
        </p:nvSpPr>
        <p:spPr>
          <a:xfrm>
            <a:off x="5400425" y="1056454"/>
            <a:ext cx="1240955" cy="4120556"/>
          </a:xfrm>
          <a:prstGeom prst="rect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5" name="TextBox 514"/>
          <p:cNvSpPr txBox="1"/>
          <p:nvPr/>
        </p:nvSpPr>
        <p:spPr>
          <a:xfrm>
            <a:off x="6075875" y="1650542"/>
            <a:ext cx="14634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Slopes are positive</a:t>
            </a:r>
            <a:endParaRPr lang="en-IE" b="1" dirty="0" smtClean="0"/>
          </a:p>
        </p:txBody>
      </p:sp>
      <p:sp>
        <p:nvSpPr>
          <p:cNvPr id="516" name="TextBox 515"/>
          <p:cNvSpPr txBox="1"/>
          <p:nvPr/>
        </p:nvSpPr>
        <p:spPr>
          <a:xfrm>
            <a:off x="6010650" y="4276597"/>
            <a:ext cx="1463188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Slope Function above x-axis</a:t>
            </a:r>
            <a:endParaRPr lang="en-IE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667000" y="458063"/>
            <a:ext cx="4047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+ + + + + + + 0 - - - - - - - - - - 0 + + + + + + +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289699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/>
      <p:bldP spid="18" grpId="0" animBg="1"/>
      <p:bldP spid="511" grpId="0"/>
      <p:bldP spid="512" grpId="0"/>
      <p:bldP spid="513" grpId="0" animBg="1"/>
      <p:bldP spid="515" grpId="0"/>
      <p:bldP spid="51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6"/>
          <p:cNvGrpSpPr>
            <a:grpSpLocks noChangeAspect="1"/>
          </p:cNvGrpSpPr>
          <p:nvPr/>
        </p:nvGrpSpPr>
        <p:grpSpPr bwMode="auto">
          <a:xfrm>
            <a:off x="142844" y="1404422"/>
            <a:ext cx="8729689" cy="4284673"/>
            <a:chOff x="-279" y="541"/>
            <a:chExt cx="6327" cy="3246"/>
          </a:xfrm>
        </p:grpSpPr>
        <p:sp>
          <p:nvSpPr>
            <p:cNvPr id="39607" name="AutoShape 695"/>
            <p:cNvSpPr>
              <a:spLocks noChangeAspect="1" noChangeArrowheads="1" noTextEdit="1"/>
            </p:cNvSpPr>
            <p:nvPr/>
          </p:nvSpPr>
          <p:spPr bwMode="auto">
            <a:xfrm>
              <a:off x="-279" y="541"/>
              <a:ext cx="6318" cy="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grpSp>
          <p:nvGrpSpPr>
            <p:cNvPr id="3" name="Group 897"/>
            <p:cNvGrpSpPr>
              <a:grpSpLocks/>
            </p:cNvGrpSpPr>
            <p:nvPr/>
          </p:nvGrpSpPr>
          <p:grpSpPr bwMode="auto">
            <a:xfrm>
              <a:off x="-173" y="649"/>
              <a:ext cx="6221" cy="3138"/>
              <a:chOff x="-173" y="649"/>
              <a:chExt cx="6221" cy="3138"/>
            </a:xfrm>
          </p:grpSpPr>
          <p:sp>
            <p:nvSpPr>
              <p:cNvPr id="39609" name="Rectangle 697"/>
              <p:cNvSpPr>
                <a:spLocks noChangeArrowheads="1"/>
              </p:cNvSpPr>
              <p:nvPr/>
            </p:nvSpPr>
            <p:spPr bwMode="auto">
              <a:xfrm>
                <a:off x="-95" y="649"/>
                <a:ext cx="6143" cy="31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0" name="Line 69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1" name="Line 699"/>
              <p:cNvSpPr>
                <a:spLocks noChangeShapeType="1"/>
              </p:cNvSpPr>
              <p:nvPr/>
            </p:nvSpPr>
            <p:spPr bwMode="auto">
              <a:xfrm flipV="1">
                <a:off x="-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2" name="Line 700"/>
              <p:cNvSpPr>
                <a:spLocks noChangeShapeType="1"/>
              </p:cNvSpPr>
              <p:nvPr/>
            </p:nvSpPr>
            <p:spPr bwMode="auto">
              <a:xfrm flipV="1">
                <a:off x="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3" name="Line 701"/>
              <p:cNvSpPr>
                <a:spLocks noChangeShapeType="1"/>
              </p:cNvSpPr>
              <p:nvPr/>
            </p:nvSpPr>
            <p:spPr bwMode="auto">
              <a:xfrm flipV="1">
                <a:off x="1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4" name="Line 702"/>
              <p:cNvSpPr>
                <a:spLocks noChangeShapeType="1"/>
              </p:cNvSpPr>
              <p:nvPr/>
            </p:nvSpPr>
            <p:spPr bwMode="auto">
              <a:xfrm flipV="1">
                <a:off x="2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5" name="Line 703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6" name="Line 704"/>
              <p:cNvSpPr>
                <a:spLocks noChangeShapeType="1"/>
              </p:cNvSpPr>
              <p:nvPr/>
            </p:nvSpPr>
            <p:spPr bwMode="auto">
              <a:xfrm flipV="1">
                <a:off x="4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7" name="Line 705"/>
              <p:cNvSpPr>
                <a:spLocks noChangeShapeType="1"/>
              </p:cNvSpPr>
              <p:nvPr/>
            </p:nvSpPr>
            <p:spPr bwMode="auto">
              <a:xfrm flipV="1">
                <a:off x="5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8" name="Line 706"/>
              <p:cNvSpPr>
                <a:spLocks noChangeShapeType="1"/>
              </p:cNvSpPr>
              <p:nvPr/>
            </p:nvSpPr>
            <p:spPr bwMode="auto">
              <a:xfrm flipV="1">
                <a:off x="6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19" name="Line 707"/>
              <p:cNvSpPr>
                <a:spLocks noChangeShapeType="1"/>
              </p:cNvSpPr>
              <p:nvPr/>
            </p:nvSpPr>
            <p:spPr bwMode="auto">
              <a:xfrm flipV="1">
                <a:off x="7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0" name="Line 708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1" name="Line 709"/>
              <p:cNvSpPr>
                <a:spLocks noChangeShapeType="1"/>
              </p:cNvSpPr>
              <p:nvPr/>
            </p:nvSpPr>
            <p:spPr bwMode="auto">
              <a:xfrm flipV="1">
                <a:off x="9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2" name="Line 710"/>
              <p:cNvSpPr>
                <a:spLocks noChangeShapeType="1"/>
              </p:cNvSpPr>
              <p:nvPr/>
            </p:nvSpPr>
            <p:spPr bwMode="auto">
              <a:xfrm flipV="1">
                <a:off x="10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3" name="Line 711"/>
              <p:cNvSpPr>
                <a:spLocks noChangeShapeType="1"/>
              </p:cNvSpPr>
              <p:nvPr/>
            </p:nvSpPr>
            <p:spPr bwMode="auto">
              <a:xfrm flipV="1">
                <a:off x="11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4" name="Line 712"/>
              <p:cNvSpPr>
                <a:spLocks noChangeShapeType="1"/>
              </p:cNvSpPr>
              <p:nvPr/>
            </p:nvSpPr>
            <p:spPr bwMode="auto">
              <a:xfrm flipV="1">
                <a:off x="12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5" name="Line 713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6" name="Line 714"/>
              <p:cNvSpPr>
                <a:spLocks noChangeShapeType="1"/>
              </p:cNvSpPr>
              <p:nvPr/>
            </p:nvSpPr>
            <p:spPr bwMode="auto">
              <a:xfrm flipV="1">
                <a:off x="14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7" name="Line 715"/>
              <p:cNvSpPr>
                <a:spLocks noChangeShapeType="1"/>
              </p:cNvSpPr>
              <p:nvPr/>
            </p:nvSpPr>
            <p:spPr bwMode="auto">
              <a:xfrm flipV="1">
                <a:off x="15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8" name="Line 716"/>
              <p:cNvSpPr>
                <a:spLocks noChangeShapeType="1"/>
              </p:cNvSpPr>
              <p:nvPr/>
            </p:nvSpPr>
            <p:spPr bwMode="auto">
              <a:xfrm flipV="1">
                <a:off x="16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29" name="Line 717"/>
              <p:cNvSpPr>
                <a:spLocks noChangeShapeType="1"/>
              </p:cNvSpPr>
              <p:nvPr/>
            </p:nvSpPr>
            <p:spPr bwMode="auto">
              <a:xfrm flipV="1">
                <a:off x="17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0" name="Line 718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1" name="Line 719"/>
              <p:cNvSpPr>
                <a:spLocks noChangeShapeType="1"/>
              </p:cNvSpPr>
              <p:nvPr/>
            </p:nvSpPr>
            <p:spPr bwMode="auto">
              <a:xfrm flipV="1">
                <a:off x="19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2" name="Line 720"/>
              <p:cNvSpPr>
                <a:spLocks noChangeShapeType="1"/>
              </p:cNvSpPr>
              <p:nvPr/>
            </p:nvSpPr>
            <p:spPr bwMode="auto">
              <a:xfrm flipV="1">
                <a:off x="20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3" name="Line 721"/>
              <p:cNvSpPr>
                <a:spLocks noChangeShapeType="1"/>
              </p:cNvSpPr>
              <p:nvPr/>
            </p:nvSpPr>
            <p:spPr bwMode="auto">
              <a:xfrm flipV="1">
                <a:off x="21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4" name="Line 722"/>
              <p:cNvSpPr>
                <a:spLocks noChangeShapeType="1"/>
              </p:cNvSpPr>
              <p:nvPr/>
            </p:nvSpPr>
            <p:spPr bwMode="auto">
              <a:xfrm flipV="1">
                <a:off x="22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5" name="Line 723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6" name="Line 724"/>
              <p:cNvSpPr>
                <a:spLocks noChangeShapeType="1"/>
              </p:cNvSpPr>
              <p:nvPr/>
            </p:nvSpPr>
            <p:spPr bwMode="auto">
              <a:xfrm flipV="1">
                <a:off x="24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7" name="Line 725"/>
              <p:cNvSpPr>
                <a:spLocks noChangeShapeType="1"/>
              </p:cNvSpPr>
              <p:nvPr/>
            </p:nvSpPr>
            <p:spPr bwMode="auto">
              <a:xfrm flipV="1">
                <a:off x="25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8" name="Line 726"/>
              <p:cNvSpPr>
                <a:spLocks noChangeShapeType="1"/>
              </p:cNvSpPr>
              <p:nvPr/>
            </p:nvSpPr>
            <p:spPr bwMode="auto">
              <a:xfrm flipV="1">
                <a:off x="26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39" name="Line 727"/>
              <p:cNvSpPr>
                <a:spLocks noChangeShapeType="1"/>
              </p:cNvSpPr>
              <p:nvPr/>
            </p:nvSpPr>
            <p:spPr bwMode="auto">
              <a:xfrm flipV="1">
                <a:off x="27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0" name="Line 72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1" name="Line 729"/>
              <p:cNvSpPr>
                <a:spLocks noChangeShapeType="1"/>
              </p:cNvSpPr>
              <p:nvPr/>
            </p:nvSpPr>
            <p:spPr bwMode="auto">
              <a:xfrm flipV="1">
                <a:off x="29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2" name="Line 730"/>
              <p:cNvSpPr>
                <a:spLocks noChangeShapeType="1"/>
              </p:cNvSpPr>
              <p:nvPr/>
            </p:nvSpPr>
            <p:spPr bwMode="auto">
              <a:xfrm flipV="1">
                <a:off x="30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3" name="Line 731"/>
              <p:cNvSpPr>
                <a:spLocks noChangeShapeType="1"/>
              </p:cNvSpPr>
              <p:nvPr/>
            </p:nvSpPr>
            <p:spPr bwMode="auto">
              <a:xfrm flipV="1">
                <a:off x="31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4" name="Line 732"/>
              <p:cNvSpPr>
                <a:spLocks noChangeShapeType="1"/>
              </p:cNvSpPr>
              <p:nvPr/>
            </p:nvSpPr>
            <p:spPr bwMode="auto">
              <a:xfrm flipV="1">
                <a:off x="32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5" name="Line 733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6" name="Line 734"/>
              <p:cNvSpPr>
                <a:spLocks noChangeShapeType="1"/>
              </p:cNvSpPr>
              <p:nvPr/>
            </p:nvSpPr>
            <p:spPr bwMode="auto">
              <a:xfrm flipV="1">
                <a:off x="34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7" name="Line 735"/>
              <p:cNvSpPr>
                <a:spLocks noChangeShapeType="1"/>
              </p:cNvSpPr>
              <p:nvPr/>
            </p:nvSpPr>
            <p:spPr bwMode="auto">
              <a:xfrm flipV="1">
                <a:off x="357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8" name="Line 736"/>
              <p:cNvSpPr>
                <a:spLocks noChangeShapeType="1"/>
              </p:cNvSpPr>
              <p:nvPr/>
            </p:nvSpPr>
            <p:spPr bwMode="auto">
              <a:xfrm flipV="1">
                <a:off x="36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49" name="Line 737"/>
              <p:cNvSpPr>
                <a:spLocks noChangeShapeType="1"/>
              </p:cNvSpPr>
              <p:nvPr/>
            </p:nvSpPr>
            <p:spPr bwMode="auto">
              <a:xfrm flipV="1">
                <a:off x="37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0" name="Line 738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1" name="Line 739"/>
              <p:cNvSpPr>
                <a:spLocks noChangeShapeType="1"/>
              </p:cNvSpPr>
              <p:nvPr/>
            </p:nvSpPr>
            <p:spPr bwMode="auto">
              <a:xfrm flipV="1">
                <a:off x="39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2" name="Line 740"/>
              <p:cNvSpPr>
                <a:spLocks noChangeShapeType="1"/>
              </p:cNvSpPr>
              <p:nvPr/>
            </p:nvSpPr>
            <p:spPr bwMode="auto">
              <a:xfrm flipV="1">
                <a:off x="40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3" name="Line 741"/>
              <p:cNvSpPr>
                <a:spLocks noChangeShapeType="1"/>
              </p:cNvSpPr>
              <p:nvPr/>
            </p:nvSpPr>
            <p:spPr bwMode="auto">
              <a:xfrm flipV="1">
                <a:off x="41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4" name="Line 742"/>
              <p:cNvSpPr>
                <a:spLocks noChangeShapeType="1"/>
              </p:cNvSpPr>
              <p:nvPr/>
            </p:nvSpPr>
            <p:spPr bwMode="auto">
              <a:xfrm flipV="1">
                <a:off x="42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5" name="Line 743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6" name="Line 744"/>
              <p:cNvSpPr>
                <a:spLocks noChangeShapeType="1"/>
              </p:cNvSpPr>
              <p:nvPr/>
            </p:nvSpPr>
            <p:spPr bwMode="auto">
              <a:xfrm flipV="1">
                <a:off x="44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7" name="Line 745"/>
              <p:cNvSpPr>
                <a:spLocks noChangeShapeType="1"/>
              </p:cNvSpPr>
              <p:nvPr/>
            </p:nvSpPr>
            <p:spPr bwMode="auto">
              <a:xfrm flipV="1">
                <a:off x="45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8" name="Line 746"/>
              <p:cNvSpPr>
                <a:spLocks noChangeShapeType="1"/>
              </p:cNvSpPr>
              <p:nvPr/>
            </p:nvSpPr>
            <p:spPr bwMode="auto">
              <a:xfrm flipV="1">
                <a:off x="46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59" name="Line 747"/>
              <p:cNvSpPr>
                <a:spLocks noChangeShapeType="1"/>
              </p:cNvSpPr>
              <p:nvPr/>
            </p:nvSpPr>
            <p:spPr bwMode="auto">
              <a:xfrm flipV="1">
                <a:off x="47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0" name="Line 748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1" name="Line 749"/>
              <p:cNvSpPr>
                <a:spLocks noChangeShapeType="1"/>
              </p:cNvSpPr>
              <p:nvPr/>
            </p:nvSpPr>
            <p:spPr bwMode="auto">
              <a:xfrm flipV="1">
                <a:off x="49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2" name="Line 750"/>
              <p:cNvSpPr>
                <a:spLocks noChangeShapeType="1"/>
              </p:cNvSpPr>
              <p:nvPr/>
            </p:nvSpPr>
            <p:spPr bwMode="auto">
              <a:xfrm flipV="1">
                <a:off x="50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3" name="Line 751"/>
              <p:cNvSpPr>
                <a:spLocks noChangeShapeType="1"/>
              </p:cNvSpPr>
              <p:nvPr/>
            </p:nvSpPr>
            <p:spPr bwMode="auto">
              <a:xfrm flipV="1">
                <a:off x="516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4" name="Line 752"/>
              <p:cNvSpPr>
                <a:spLocks noChangeShapeType="1"/>
              </p:cNvSpPr>
              <p:nvPr/>
            </p:nvSpPr>
            <p:spPr bwMode="auto">
              <a:xfrm flipV="1">
                <a:off x="52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5" name="Line 753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6" name="Line 754"/>
              <p:cNvSpPr>
                <a:spLocks noChangeShapeType="1"/>
              </p:cNvSpPr>
              <p:nvPr/>
            </p:nvSpPr>
            <p:spPr bwMode="auto">
              <a:xfrm flipV="1">
                <a:off x="54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7" name="Line 755"/>
              <p:cNvSpPr>
                <a:spLocks noChangeShapeType="1"/>
              </p:cNvSpPr>
              <p:nvPr/>
            </p:nvSpPr>
            <p:spPr bwMode="auto">
              <a:xfrm flipV="1">
                <a:off x="55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8" name="Line 756"/>
              <p:cNvSpPr>
                <a:spLocks noChangeShapeType="1"/>
              </p:cNvSpPr>
              <p:nvPr/>
            </p:nvSpPr>
            <p:spPr bwMode="auto">
              <a:xfrm flipV="1">
                <a:off x="56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69" name="Line 757"/>
              <p:cNvSpPr>
                <a:spLocks noChangeShapeType="1"/>
              </p:cNvSpPr>
              <p:nvPr/>
            </p:nvSpPr>
            <p:spPr bwMode="auto">
              <a:xfrm flipV="1">
                <a:off x="57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0" name="Line 758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1" name="Line 759"/>
              <p:cNvSpPr>
                <a:spLocks noChangeShapeType="1"/>
              </p:cNvSpPr>
              <p:nvPr/>
            </p:nvSpPr>
            <p:spPr bwMode="auto">
              <a:xfrm>
                <a:off x="-110" y="362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2" name="Line 760"/>
              <p:cNvSpPr>
                <a:spLocks noChangeShapeType="1"/>
              </p:cNvSpPr>
              <p:nvPr/>
            </p:nvSpPr>
            <p:spPr bwMode="auto">
              <a:xfrm>
                <a:off x="-110" y="35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3" name="Line 761"/>
              <p:cNvSpPr>
                <a:spLocks noChangeShapeType="1"/>
              </p:cNvSpPr>
              <p:nvPr/>
            </p:nvSpPr>
            <p:spPr bwMode="auto">
              <a:xfrm>
                <a:off x="-110" y="35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4" name="Line 762"/>
              <p:cNvSpPr>
                <a:spLocks noChangeShapeType="1"/>
              </p:cNvSpPr>
              <p:nvPr/>
            </p:nvSpPr>
            <p:spPr bwMode="auto">
              <a:xfrm>
                <a:off x="-110" y="34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5" name="Line 763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6" name="Line 764"/>
              <p:cNvSpPr>
                <a:spLocks noChangeShapeType="1"/>
              </p:cNvSpPr>
              <p:nvPr/>
            </p:nvSpPr>
            <p:spPr bwMode="auto">
              <a:xfrm>
                <a:off x="-110" y="33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7" name="Line 765"/>
              <p:cNvSpPr>
                <a:spLocks noChangeShapeType="1"/>
              </p:cNvSpPr>
              <p:nvPr/>
            </p:nvSpPr>
            <p:spPr bwMode="auto">
              <a:xfrm>
                <a:off x="-110" y="33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8" name="Line 766"/>
              <p:cNvSpPr>
                <a:spLocks noChangeShapeType="1"/>
              </p:cNvSpPr>
              <p:nvPr/>
            </p:nvSpPr>
            <p:spPr bwMode="auto">
              <a:xfrm>
                <a:off x="-110" y="32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79" name="Line 767"/>
              <p:cNvSpPr>
                <a:spLocks noChangeShapeType="1"/>
              </p:cNvSpPr>
              <p:nvPr/>
            </p:nvSpPr>
            <p:spPr bwMode="auto">
              <a:xfrm>
                <a:off x="-110" y="32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0" name="Line 768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1" name="Line 769"/>
              <p:cNvSpPr>
                <a:spLocks noChangeShapeType="1"/>
              </p:cNvSpPr>
              <p:nvPr/>
            </p:nvSpPr>
            <p:spPr bwMode="auto">
              <a:xfrm>
                <a:off x="-110" y="31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2" name="Line 770"/>
              <p:cNvSpPr>
                <a:spLocks noChangeShapeType="1"/>
              </p:cNvSpPr>
              <p:nvPr/>
            </p:nvSpPr>
            <p:spPr bwMode="auto">
              <a:xfrm>
                <a:off x="-110" y="30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3" name="Line 771"/>
              <p:cNvSpPr>
                <a:spLocks noChangeShapeType="1"/>
              </p:cNvSpPr>
              <p:nvPr/>
            </p:nvSpPr>
            <p:spPr bwMode="auto">
              <a:xfrm>
                <a:off x="-110" y="30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4" name="Line 772"/>
              <p:cNvSpPr>
                <a:spLocks noChangeShapeType="1"/>
              </p:cNvSpPr>
              <p:nvPr/>
            </p:nvSpPr>
            <p:spPr bwMode="auto">
              <a:xfrm>
                <a:off x="-110" y="29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5" name="Line 773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6" name="Line 774"/>
              <p:cNvSpPr>
                <a:spLocks noChangeShapeType="1"/>
              </p:cNvSpPr>
              <p:nvPr/>
            </p:nvSpPr>
            <p:spPr bwMode="auto">
              <a:xfrm>
                <a:off x="-110" y="28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7" name="Line 775"/>
              <p:cNvSpPr>
                <a:spLocks noChangeShapeType="1"/>
              </p:cNvSpPr>
              <p:nvPr/>
            </p:nvSpPr>
            <p:spPr bwMode="auto">
              <a:xfrm>
                <a:off x="-110" y="28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8" name="Line 776"/>
              <p:cNvSpPr>
                <a:spLocks noChangeShapeType="1"/>
              </p:cNvSpPr>
              <p:nvPr/>
            </p:nvSpPr>
            <p:spPr bwMode="auto">
              <a:xfrm>
                <a:off x="-110" y="27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39689" name="Line 777"/>
              <p:cNvSpPr>
                <a:spLocks noChangeShapeType="1"/>
              </p:cNvSpPr>
              <p:nvPr/>
            </p:nvSpPr>
            <p:spPr bwMode="auto">
              <a:xfrm>
                <a:off x="-110" y="27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0" name="Line 778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1" name="Line 779"/>
              <p:cNvSpPr>
                <a:spLocks noChangeShapeType="1"/>
              </p:cNvSpPr>
              <p:nvPr/>
            </p:nvSpPr>
            <p:spPr bwMode="auto">
              <a:xfrm>
                <a:off x="-110" y="26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2" name="Line 780"/>
              <p:cNvSpPr>
                <a:spLocks noChangeShapeType="1"/>
              </p:cNvSpPr>
              <p:nvPr/>
            </p:nvSpPr>
            <p:spPr bwMode="auto">
              <a:xfrm>
                <a:off x="-110" y="25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3" name="Line 781"/>
              <p:cNvSpPr>
                <a:spLocks noChangeShapeType="1"/>
              </p:cNvSpPr>
              <p:nvPr/>
            </p:nvSpPr>
            <p:spPr bwMode="auto">
              <a:xfrm>
                <a:off x="-110" y="25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4" name="Line 782"/>
              <p:cNvSpPr>
                <a:spLocks noChangeShapeType="1"/>
              </p:cNvSpPr>
              <p:nvPr/>
            </p:nvSpPr>
            <p:spPr bwMode="auto">
              <a:xfrm>
                <a:off x="-110" y="24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5" name="Line 783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6" name="Line 784"/>
              <p:cNvSpPr>
                <a:spLocks noChangeShapeType="1"/>
              </p:cNvSpPr>
              <p:nvPr/>
            </p:nvSpPr>
            <p:spPr bwMode="auto">
              <a:xfrm>
                <a:off x="-110" y="23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7" name="Line 785"/>
              <p:cNvSpPr>
                <a:spLocks noChangeShapeType="1"/>
              </p:cNvSpPr>
              <p:nvPr/>
            </p:nvSpPr>
            <p:spPr bwMode="auto">
              <a:xfrm>
                <a:off x="-110" y="23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8" name="Line 786"/>
              <p:cNvSpPr>
                <a:spLocks noChangeShapeType="1"/>
              </p:cNvSpPr>
              <p:nvPr/>
            </p:nvSpPr>
            <p:spPr bwMode="auto">
              <a:xfrm>
                <a:off x="-110" y="22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699" name="Line 787"/>
              <p:cNvSpPr>
                <a:spLocks noChangeShapeType="1"/>
              </p:cNvSpPr>
              <p:nvPr/>
            </p:nvSpPr>
            <p:spPr bwMode="auto">
              <a:xfrm>
                <a:off x="-110" y="22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0" name="Line 788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1" name="Line 789"/>
              <p:cNvSpPr>
                <a:spLocks noChangeShapeType="1"/>
              </p:cNvSpPr>
              <p:nvPr/>
            </p:nvSpPr>
            <p:spPr bwMode="auto">
              <a:xfrm>
                <a:off x="-110" y="21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2" name="Line 790"/>
              <p:cNvSpPr>
                <a:spLocks noChangeShapeType="1"/>
              </p:cNvSpPr>
              <p:nvPr/>
            </p:nvSpPr>
            <p:spPr bwMode="auto">
              <a:xfrm>
                <a:off x="-110" y="20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3" name="Line 791"/>
              <p:cNvSpPr>
                <a:spLocks noChangeShapeType="1"/>
              </p:cNvSpPr>
              <p:nvPr/>
            </p:nvSpPr>
            <p:spPr bwMode="auto">
              <a:xfrm>
                <a:off x="-110" y="20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4" name="Line 792"/>
              <p:cNvSpPr>
                <a:spLocks noChangeShapeType="1"/>
              </p:cNvSpPr>
              <p:nvPr/>
            </p:nvSpPr>
            <p:spPr bwMode="auto">
              <a:xfrm>
                <a:off x="-110" y="19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5" name="Line 793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6" name="Line 794"/>
              <p:cNvSpPr>
                <a:spLocks noChangeShapeType="1"/>
              </p:cNvSpPr>
              <p:nvPr/>
            </p:nvSpPr>
            <p:spPr bwMode="auto">
              <a:xfrm>
                <a:off x="-110" y="18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7" name="Line 795"/>
              <p:cNvSpPr>
                <a:spLocks noChangeShapeType="1"/>
              </p:cNvSpPr>
              <p:nvPr/>
            </p:nvSpPr>
            <p:spPr bwMode="auto">
              <a:xfrm>
                <a:off x="-110" y="18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8" name="Line 796"/>
              <p:cNvSpPr>
                <a:spLocks noChangeShapeType="1"/>
              </p:cNvSpPr>
              <p:nvPr/>
            </p:nvSpPr>
            <p:spPr bwMode="auto">
              <a:xfrm>
                <a:off x="-110" y="17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09" name="Line 797"/>
              <p:cNvSpPr>
                <a:spLocks noChangeShapeType="1"/>
              </p:cNvSpPr>
              <p:nvPr/>
            </p:nvSpPr>
            <p:spPr bwMode="auto">
              <a:xfrm>
                <a:off x="-110" y="17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0" name="Line 798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1" name="Line 799"/>
              <p:cNvSpPr>
                <a:spLocks noChangeShapeType="1"/>
              </p:cNvSpPr>
              <p:nvPr/>
            </p:nvSpPr>
            <p:spPr bwMode="auto">
              <a:xfrm>
                <a:off x="-110" y="16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2" name="Line 800"/>
              <p:cNvSpPr>
                <a:spLocks noChangeShapeType="1"/>
              </p:cNvSpPr>
              <p:nvPr/>
            </p:nvSpPr>
            <p:spPr bwMode="auto">
              <a:xfrm>
                <a:off x="-110" y="15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3" name="Line 801"/>
              <p:cNvSpPr>
                <a:spLocks noChangeShapeType="1"/>
              </p:cNvSpPr>
              <p:nvPr/>
            </p:nvSpPr>
            <p:spPr bwMode="auto">
              <a:xfrm>
                <a:off x="-110" y="15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4" name="Line 802"/>
              <p:cNvSpPr>
                <a:spLocks noChangeShapeType="1"/>
              </p:cNvSpPr>
              <p:nvPr/>
            </p:nvSpPr>
            <p:spPr bwMode="auto">
              <a:xfrm>
                <a:off x="-110" y="14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5" name="Line 803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6" name="Line 804"/>
              <p:cNvSpPr>
                <a:spLocks noChangeShapeType="1"/>
              </p:cNvSpPr>
              <p:nvPr/>
            </p:nvSpPr>
            <p:spPr bwMode="auto">
              <a:xfrm>
                <a:off x="-110" y="13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7" name="Line 805"/>
              <p:cNvSpPr>
                <a:spLocks noChangeShapeType="1"/>
              </p:cNvSpPr>
              <p:nvPr/>
            </p:nvSpPr>
            <p:spPr bwMode="auto">
              <a:xfrm>
                <a:off x="-110" y="13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8" name="Line 806"/>
              <p:cNvSpPr>
                <a:spLocks noChangeShapeType="1"/>
              </p:cNvSpPr>
              <p:nvPr/>
            </p:nvSpPr>
            <p:spPr bwMode="auto">
              <a:xfrm>
                <a:off x="-110" y="12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19" name="Line 807"/>
              <p:cNvSpPr>
                <a:spLocks noChangeShapeType="1"/>
              </p:cNvSpPr>
              <p:nvPr/>
            </p:nvSpPr>
            <p:spPr bwMode="auto">
              <a:xfrm>
                <a:off x="-110" y="12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0" name="Line 808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1" name="Line 809"/>
              <p:cNvSpPr>
                <a:spLocks noChangeShapeType="1"/>
              </p:cNvSpPr>
              <p:nvPr/>
            </p:nvSpPr>
            <p:spPr bwMode="auto">
              <a:xfrm>
                <a:off x="-110" y="11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2" name="Line 810"/>
              <p:cNvSpPr>
                <a:spLocks noChangeShapeType="1"/>
              </p:cNvSpPr>
              <p:nvPr/>
            </p:nvSpPr>
            <p:spPr bwMode="auto">
              <a:xfrm>
                <a:off x="-110" y="10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3" name="Line 811"/>
              <p:cNvSpPr>
                <a:spLocks noChangeShapeType="1"/>
              </p:cNvSpPr>
              <p:nvPr/>
            </p:nvSpPr>
            <p:spPr bwMode="auto">
              <a:xfrm>
                <a:off x="-110" y="10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4" name="Line 812"/>
              <p:cNvSpPr>
                <a:spLocks noChangeShapeType="1"/>
              </p:cNvSpPr>
              <p:nvPr/>
            </p:nvSpPr>
            <p:spPr bwMode="auto">
              <a:xfrm>
                <a:off x="-110" y="9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5" name="Line 813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6" name="Line 814"/>
              <p:cNvSpPr>
                <a:spLocks noChangeShapeType="1"/>
              </p:cNvSpPr>
              <p:nvPr/>
            </p:nvSpPr>
            <p:spPr bwMode="auto">
              <a:xfrm>
                <a:off x="-110" y="8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7" name="Line 815"/>
              <p:cNvSpPr>
                <a:spLocks noChangeShapeType="1"/>
              </p:cNvSpPr>
              <p:nvPr/>
            </p:nvSpPr>
            <p:spPr bwMode="auto">
              <a:xfrm>
                <a:off x="-110" y="8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8" name="Line 816"/>
              <p:cNvSpPr>
                <a:spLocks noChangeShapeType="1"/>
              </p:cNvSpPr>
              <p:nvPr/>
            </p:nvSpPr>
            <p:spPr bwMode="auto">
              <a:xfrm>
                <a:off x="-110" y="7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29" name="Line 817"/>
              <p:cNvSpPr>
                <a:spLocks noChangeShapeType="1"/>
              </p:cNvSpPr>
              <p:nvPr/>
            </p:nvSpPr>
            <p:spPr bwMode="auto">
              <a:xfrm>
                <a:off x="-110" y="73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0" name="Line 81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1" name="Line 819"/>
              <p:cNvSpPr>
                <a:spLocks noChangeShapeType="1"/>
              </p:cNvSpPr>
              <p:nvPr/>
            </p:nvSpPr>
            <p:spPr bwMode="auto">
              <a:xfrm flipV="1">
                <a:off x="-110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2" name="Line 820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3" name="Line 821"/>
              <p:cNvSpPr>
                <a:spLocks noChangeShapeType="1"/>
              </p:cNvSpPr>
              <p:nvPr/>
            </p:nvSpPr>
            <p:spPr bwMode="auto">
              <a:xfrm flipV="1">
                <a:off x="388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4" name="Line 822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5" name="Line 823"/>
              <p:cNvSpPr>
                <a:spLocks noChangeShapeType="1"/>
              </p:cNvSpPr>
              <p:nvPr/>
            </p:nvSpPr>
            <p:spPr bwMode="auto">
              <a:xfrm flipV="1">
                <a:off x="88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6" name="Line 824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7" name="Line 825"/>
              <p:cNvSpPr>
                <a:spLocks noChangeShapeType="1"/>
              </p:cNvSpPr>
              <p:nvPr/>
            </p:nvSpPr>
            <p:spPr bwMode="auto">
              <a:xfrm flipV="1">
                <a:off x="138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8" name="Line 826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39" name="Line 827"/>
              <p:cNvSpPr>
                <a:spLocks noChangeShapeType="1"/>
              </p:cNvSpPr>
              <p:nvPr/>
            </p:nvSpPr>
            <p:spPr bwMode="auto">
              <a:xfrm flipV="1">
                <a:off x="1882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0" name="Line 828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1" name="Line 829"/>
              <p:cNvSpPr>
                <a:spLocks noChangeShapeType="1"/>
              </p:cNvSpPr>
              <p:nvPr/>
            </p:nvSpPr>
            <p:spPr bwMode="auto">
              <a:xfrm flipV="1">
                <a:off x="237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2" name="Line 830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3" name="Line 831"/>
              <p:cNvSpPr>
                <a:spLocks noChangeShapeType="1"/>
              </p:cNvSpPr>
              <p:nvPr/>
            </p:nvSpPr>
            <p:spPr bwMode="auto">
              <a:xfrm flipV="1">
                <a:off x="3375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4" name="Line 832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5" name="Line 833"/>
              <p:cNvSpPr>
                <a:spLocks noChangeShapeType="1"/>
              </p:cNvSpPr>
              <p:nvPr/>
            </p:nvSpPr>
            <p:spPr bwMode="auto">
              <a:xfrm flipV="1">
                <a:off x="3873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6" name="Line 834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7" name="Line 835"/>
              <p:cNvSpPr>
                <a:spLocks noChangeShapeType="1"/>
              </p:cNvSpPr>
              <p:nvPr/>
            </p:nvSpPr>
            <p:spPr bwMode="auto">
              <a:xfrm flipV="1">
                <a:off x="4371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8" name="Line 836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49" name="Line 837"/>
              <p:cNvSpPr>
                <a:spLocks noChangeShapeType="1"/>
              </p:cNvSpPr>
              <p:nvPr/>
            </p:nvSpPr>
            <p:spPr bwMode="auto">
              <a:xfrm flipV="1">
                <a:off x="486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0" name="Line 838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1" name="Line 839"/>
              <p:cNvSpPr>
                <a:spLocks noChangeShapeType="1"/>
              </p:cNvSpPr>
              <p:nvPr/>
            </p:nvSpPr>
            <p:spPr bwMode="auto">
              <a:xfrm flipV="1">
                <a:off x="536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2" name="Line 840"/>
              <p:cNvSpPr>
                <a:spLocks noChangeShapeType="1"/>
              </p:cNvSpPr>
              <p:nvPr/>
            </p:nvSpPr>
            <p:spPr bwMode="auto">
              <a:xfrm flipV="1">
                <a:off x="58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3" name="Line 841"/>
              <p:cNvSpPr>
                <a:spLocks noChangeShapeType="1"/>
              </p:cNvSpPr>
              <p:nvPr/>
            </p:nvSpPr>
            <p:spPr bwMode="auto">
              <a:xfrm flipV="1">
                <a:off x="586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4" name="Line 842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5" name="Line 843"/>
              <p:cNvSpPr>
                <a:spLocks noChangeShapeType="1"/>
              </p:cNvSpPr>
              <p:nvPr/>
            </p:nvSpPr>
            <p:spPr bwMode="auto">
              <a:xfrm>
                <a:off x="2857" y="367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6" name="Line 844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7" name="Line 845"/>
              <p:cNvSpPr>
                <a:spLocks noChangeShapeType="1"/>
              </p:cNvSpPr>
              <p:nvPr/>
            </p:nvSpPr>
            <p:spPr bwMode="auto">
              <a:xfrm>
                <a:off x="2857" y="342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8" name="Line 846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59" name="Line 847"/>
              <p:cNvSpPr>
                <a:spLocks noChangeShapeType="1"/>
              </p:cNvSpPr>
              <p:nvPr/>
            </p:nvSpPr>
            <p:spPr bwMode="auto">
              <a:xfrm>
                <a:off x="2857" y="317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0" name="Line 848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1" name="Line 849"/>
              <p:cNvSpPr>
                <a:spLocks noChangeShapeType="1"/>
              </p:cNvSpPr>
              <p:nvPr/>
            </p:nvSpPr>
            <p:spPr bwMode="auto">
              <a:xfrm>
                <a:off x="2857" y="2926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2" name="Line 850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3" name="Line 851"/>
              <p:cNvSpPr>
                <a:spLocks noChangeShapeType="1"/>
              </p:cNvSpPr>
              <p:nvPr/>
            </p:nvSpPr>
            <p:spPr bwMode="auto">
              <a:xfrm>
                <a:off x="2857" y="2677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4" name="Line 852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5" name="Line 853"/>
              <p:cNvSpPr>
                <a:spLocks noChangeShapeType="1"/>
              </p:cNvSpPr>
              <p:nvPr/>
            </p:nvSpPr>
            <p:spPr bwMode="auto">
              <a:xfrm>
                <a:off x="2857" y="2428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6" name="Line 854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7" name="Line 855"/>
              <p:cNvSpPr>
                <a:spLocks noChangeShapeType="1"/>
              </p:cNvSpPr>
              <p:nvPr/>
            </p:nvSpPr>
            <p:spPr bwMode="auto">
              <a:xfrm>
                <a:off x="2857" y="1930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8" name="Line 856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69" name="Line 857"/>
              <p:cNvSpPr>
                <a:spLocks noChangeShapeType="1"/>
              </p:cNvSpPr>
              <p:nvPr/>
            </p:nvSpPr>
            <p:spPr bwMode="auto">
              <a:xfrm>
                <a:off x="2857" y="1681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0" name="Line 858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1" name="Line 859"/>
              <p:cNvSpPr>
                <a:spLocks noChangeShapeType="1"/>
              </p:cNvSpPr>
              <p:nvPr/>
            </p:nvSpPr>
            <p:spPr bwMode="auto">
              <a:xfrm>
                <a:off x="2857" y="1432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2" name="Line 860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3" name="Line 861"/>
              <p:cNvSpPr>
                <a:spLocks noChangeShapeType="1"/>
              </p:cNvSpPr>
              <p:nvPr/>
            </p:nvSpPr>
            <p:spPr bwMode="auto">
              <a:xfrm>
                <a:off x="2857" y="118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4" name="Line 862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5" name="Line 863"/>
              <p:cNvSpPr>
                <a:spLocks noChangeShapeType="1"/>
              </p:cNvSpPr>
              <p:nvPr/>
            </p:nvSpPr>
            <p:spPr bwMode="auto">
              <a:xfrm>
                <a:off x="2857" y="93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6" name="Line 864"/>
              <p:cNvSpPr>
                <a:spLocks noChangeShapeType="1"/>
              </p:cNvSpPr>
              <p:nvPr/>
            </p:nvSpPr>
            <p:spPr bwMode="auto">
              <a:xfrm>
                <a:off x="-110" y="68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7" name="Line 865"/>
              <p:cNvSpPr>
                <a:spLocks noChangeShapeType="1"/>
              </p:cNvSpPr>
              <p:nvPr/>
            </p:nvSpPr>
            <p:spPr bwMode="auto">
              <a:xfrm>
                <a:off x="2857" y="68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8" name="Line 866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79" name="Freeform 867"/>
              <p:cNvSpPr>
                <a:spLocks/>
              </p:cNvSpPr>
              <p:nvPr/>
            </p:nvSpPr>
            <p:spPr bwMode="auto">
              <a:xfrm>
                <a:off x="5864" y="2161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0" y="0"/>
                  </a:cxn>
                  <a:cxn ang="0">
                    <a:pos x="36" y="18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0" y="0"/>
                    </a:lnTo>
                    <a:lnTo>
                      <a:pt x="36" y="18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0" name="Line 86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1" name="Freeform 869"/>
              <p:cNvSpPr>
                <a:spLocks/>
              </p:cNvSpPr>
              <p:nvPr/>
            </p:nvSpPr>
            <p:spPr bwMode="auto">
              <a:xfrm>
                <a:off x="2859" y="649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36" y="36"/>
                  </a:cxn>
                  <a:cxn ang="0">
                    <a:pos x="18" y="0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36" y="36"/>
                    </a:lnTo>
                    <a:lnTo>
                      <a:pt x="18" y="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2" name="Oval 870"/>
              <p:cNvSpPr>
                <a:spLocks noChangeArrowheads="1"/>
              </p:cNvSpPr>
              <p:nvPr/>
            </p:nvSpPr>
            <p:spPr bwMode="auto">
              <a:xfrm>
                <a:off x="2817" y="2123"/>
                <a:ext cx="115" cy="115"/>
              </a:xfrm>
              <a:prstGeom prst="ellips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3" name="Line 871"/>
              <p:cNvSpPr>
                <a:spLocks noChangeShapeType="1"/>
              </p:cNvSpPr>
              <p:nvPr/>
            </p:nvSpPr>
            <p:spPr bwMode="auto">
              <a:xfrm flipV="1">
                <a:off x="-110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4" name="Rectangle 872"/>
              <p:cNvSpPr>
                <a:spLocks noChangeArrowheads="1"/>
              </p:cNvSpPr>
              <p:nvPr/>
            </p:nvSpPr>
            <p:spPr bwMode="auto">
              <a:xfrm>
                <a:off x="-173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5" name="Line 873"/>
              <p:cNvSpPr>
                <a:spLocks noChangeShapeType="1"/>
              </p:cNvSpPr>
              <p:nvPr/>
            </p:nvSpPr>
            <p:spPr bwMode="auto">
              <a:xfrm flipV="1">
                <a:off x="388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6" name="Rectangle 874"/>
              <p:cNvSpPr>
                <a:spLocks noChangeArrowheads="1"/>
              </p:cNvSpPr>
              <p:nvPr/>
            </p:nvSpPr>
            <p:spPr bwMode="auto">
              <a:xfrm>
                <a:off x="326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7" name="Line 875"/>
              <p:cNvSpPr>
                <a:spLocks noChangeShapeType="1"/>
              </p:cNvSpPr>
              <p:nvPr/>
            </p:nvSpPr>
            <p:spPr bwMode="auto">
              <a:xfrm flipV="1">
                <a:off x="88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88" name="Rectangle 876"/>
              <p:cNvSpPr>
                <a:spLocks noChangeArrowheads="1"/>
              </p:cNvSpPr>
              <p:nvPr/>
            </p:nvSpPr>
            <p:spPr bwMode="auto">
              <a:xfrm>
                <a:off x="824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89" name="Line 877"/>
              <p:cNvSpPr>
                <a:spLocks noChangeShapeType="1"/>
              </p:cNvSpPr>
              <p:nvPr/>
            </p:nvSpPr>
            <p:spPr bwMode="auto">
              <a:xfrm flipV="1">
                <a:off x="138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0" name="Rectangle 878"/>
              <p:cNvSpPr>
                <a:spLocks noChangeArrowheads="1"/>
              </p:cNvSpPr>
              <p:nvPr/>
            </p:nvSpPr>
            <p:spPr bwMode="auto">
              <a:xfrm>
                <a:off x="1322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1" name="Line 879"/>
              <p:cNvSpPr>
                <a:spLocks noChangeShapeType="1"/>
              </p:cNvSpPr>
              <p:nvPr/>
            </p:nvSpPr>
            <p:spPr bwMode="auto">
              <a:xfrm flipV="1">
                <a:off x="1882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2" name="Rectangle 880"/>
              <p:cNvSpPr>
                <a:spLocks noChangeArrowheads="1"/>
              </p:cNvSpPr>
              <p:nvPr/>
            </p:nvSpPr>
            <p:spPr bwMode="auto">
              <a:xfrm>
                <a:off x="1820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3" name="Line 881"/>
              <p:cNvSpPr>
                <a:spLocks noChangeShapeType="1"/>
              </p:cNvSpPr>
              <p:nvPr/>
            </p:nvSpPr>
            <p:spPr bwMode="auto">
              <a:xfrm flipV="1">
                <a:off x="237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4" name="Rectangle 882"/>
              <p:cNvSpPr>
                <a:spLocks noChangeArrowheads="1"/>
              </p:cNvSpPr>
              <p:nvPr/>
            </p:nvSpPr>
            <p:spPr bwMode="auto">
              <a:xfrm>
                <a:off x="2319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5" name="Line 883"/>
              <p:cNvSpPr>
                <a:spLocks noChangeShapeType="1"/>
              </p:cNvSpPr>
              <p:nvPr/>
            </p:nvSpPr>
            <p:spPr bwMode="auto">
              <a:xfrm flipV="1">
                <a:off x="3375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6" name="Rectangle 884"/>
              <p:cNvSpPr>
                <a:spLocks noChangeArrowheads="1"/>
              </p:cNvSpPr>
              <p:nvPr/>
            </p:nvSpPr>
            <p:spPr bwMode="auto">
              <a:xfrm>
                <a:off x="3338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7" name="Line 885"/>
              <p:cNvSpPr>
                <a:spLocks noChangeShapeType="1"/>
              </p:cNvSpPr>
              <p:nvPr/>
            </p:nvSpPr>
            <p:spPr bwMode="auto">
              <a:xfrm flipV="1">
                <a:off x="3873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798" name="Rectangle 886"/>
              <p:cNvSpPr>
                <a:spLocks noChangeArrowheads="1"/>
              </p:cNvSpPr>
              <p:nvPr/>
            </p:nvSpPr>
            <p:spPr bwMode="auto">
              <a:xfrm>
                <a:off x="3836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799" name="Line 887"/>
              <p:cNvSpPr>
                <a:spLocks noChangeShapeType="1"/>
              </p:cNvSpPr>
              <p:nvPr/>
            </p:nvSpPr>
            <p:spPr bwMode="auto">
              <a:xfrm flipV="1">
                <a:off x="4371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0" name="Rectangle 888"/>
              <p:cNvSpPr>
                <a:spLocks noChangeArrowheads="1"/>
              </p:cNvSpPr>
              <p:nvPr/>
            </p:nvSpPr>
            <p:spPr bwMode="auto">
              <a:xfrm>
                <a:off x="4335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1" name="Line 889"/>
              <p:cNvSpPr>
                <a:spLocks noChangeShapeType="1"/>
              </p:cNvSpPr>
              <p:nvPr/>
            </p:nvSpPr>
            <p:spPr bwMode="auto">
              <a:xfrm flipV="1">
                <a:off x="486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2" name="Rectangle 890"/>
              <p:cNvSpPr>
                <a:spLocks noChangeArrowheads="1"/>
              </p:cNvSpPr>
              <p:nvPr/>
            </p:nvSpPr>
            <p:spPr bwMode="auto">
              <a:xfrm>
                <a:off x="4833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3" name="Line 891"/>
              <p:cNvSpPr>
                <a:spLocks noChangeShapeType="1"/>
              </p:cNvSpPr>
              <p:nvPr/>
            </p:nvSpPr>
            <p:spPr bwMode="auto">
              <a:xfrm flipV="1">
                <a:off x="536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4" name="Rectangle 892"/>
              <p:cNvSpPr>
                <a:spLocks noChangeArrowheads="1"/>
              </p:cNvSpPr>
              <p:nvPr/>
            </p:nvSpPr>
            <p:spPr bwMode="auto">
              <a:xfrm>
                <a:off x="5331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5" name="Line 893"/>
              <p:cNvSpPr>
                <a:spLocks noChangeShapeType="1"/>
              </p:cNvSpPr>
              <p:nvPr/>
            </p:nvSpPr>
            <p:spPr bwMode="auto">
              <a:xfrm flipV="1">
                <a:off x="586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6" name="Rectangle 894"/>
              <p:cNvSpPr>
                <a:spLocks noChangeArrowheads="1"/>
              </p:cNvSpPr>
              <p:nvPr/>
            </p:nvSpPr>
            <p:spPr bwMode="auto">
              <a:xfrm>
                <a:off x="5829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07" name="Line 895"/>
              <p:cNvSpPr>
                <a:spLocks noChangeShapeType="1"/>
              </p:cNvSpPr>
              <p:nvPr/>
            </p:nvSpPr>
            <p:spPr bwMode="auto">
              <a:xfrm>
                <a:off x="2848" y="367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08" name="Rectangle 896"/>
              <p:cNvSpPr>
                <a:spLocks noChangeArrowheads="1"/>
              </p:cNvSpPr>
              <p:nvPr/>
            </p:nvSpPr>
            <p:spPr bwMode="auto">
              <a:xfrm>
                <a:off x="2700" y="3639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9810" name="Line 898"/>
            <p:cNvSpPr>
              <a:spLocks noChangeShapeType="1"/>
            </p:cNvSpPr>
            <p:nvPr/>
          </p:nvSpPr>
          <p:spPr bwMode="auto">
            <a:xfrm>
              <a:off x="2848" y="342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1" name="Rectangle 899"/>
            <p:cNvSpPr>
              <a:spLocks noChangeArrowheads="1"/>
            </p:cNvSpPr>
            <p:nvPr/>
          </p:nvSpPr>
          <p:spPr bwMode="auto">
            <a:xfrm>
              <a:off x="2700" y="3390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2" name="Line 900"/>
            <p:cNvSpPr>
              <a:spLocks noChangeShapeType="1"/>
            </p:cNvSpPr>
            <p:nvPr/>
          </p:nvSpPr>
          <p:spPr bwMode="auto">
            <a:xfrm>
              <a:off x="2848" y="317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3" name="Rectangle 901"/>
            <p:cNvSpPr>
              <a:spLocks noChangeArrowheads="1"/>
            </p:cNvSpPr>
            <p:nvPr/>
          </p:nvSpPr>
          <p:spPr bwMode="auto">
            <a:xfrm>
              <a:off x="2700" y="3141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4" name="Line 902"/>
            <p:cNvSpPr>
              <a:spLocks noChangeShapeType="1"/>
            </p:cNvSpPr>
            <p:nvPr/>
          </p:nvSpPr>
          <p:spPr bwMode="auto">
            <a:xfrm>
              <a:off x="2848" y="2926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5" name="Rectangle 903"/>
            <p:cNvSpPr>
              <a:spLocks noChangeArrowheads="1"/>
            </p:cNvSpPr>
            <p:nvPr/>
          </p:nvSpPr>
          <p:spPr bwMode="auto">
            <a:xfrm>
              <a:off x="2700" y="2892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6" name="Line 904"/>
            <p:cNvSpPr>
              <a:spLocks noChangeShapeType="1"/>
            </p:cNvSpPr>
            <p:nvPr/>
          </p:nvSpPr>
          <p:spPr bwMode="auto">
            <a:xfrm>
              <a:off x="2848" y="2677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7" name="Rectangle 905"/>
            <p:cNvSpPr>
              <a:spLocks noChangeArrowheads="1"/>
            </p:cNvSpPr>
            <p:nvPr/>
          </p:nvSpPr>
          <p:spPr bwMode="auto">
            <a:xfrm>
              <a:off x="2700" y="2643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18" name="Line 906"/>
            <p:cNvSpPr>
              <a:spLocks noChangeShapeType="1"/>
            </p:cNvSpPr>
            <p:nvPr/>
          </p:nvSpPr>
          <p:spPr bwMode="auto">
            <a:xfrm>
              <a:off x="2848" y="2428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19" name="Rectangle 907"/>
            <p:cNvSpPr>
              <a:spLocks noChangeArrowheads="1"/>
            </p:cNvSpPr>
            <p:nvPr/>
          </p:nvSpPr>
          <p:spPr bwMode="auto">
            <a:xfrm>
              <a:off x="2700" y="2395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0" name="Line 908"/>
            <p:cNvSpPr>
              <a:spLocks noChangeShapeType="1"/>
            </p:cNvSpPr>
            <p:nvPr/>
          </p:nvSpPr>
          <p:spPr bwMode="auto">
            <a:xfrm>
              <a:off x="2848" y="1930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1" name="Rectangle 909"/>
            <p:cNvSpPr>
              <a:spLocks noChangeArrowheads="1"/>
            </p:cNvSpPr>
            <p:nvPr/>
          </p:nvSpPr>
          <p:spPr bwMode="auto">
            <a:xfrm>
              <a:off x="2745" y="1897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2" name="Line 910"/>
            <p:cNvSpPr>
              <a:spLocks noChangeShapeType="1"/>
            </p:cNvSpPr>
            <p:nvPr/>
          </p:nvSpPr>
          <p:spPr bwMode="auto">
            <a:xfrm>
              <a:off x="2848" y="1681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3" name="Rectangle 911"/>
            <p:cNvSpPr>
              <a:spLocks noChangeArrowheads="1"/>
            </p:cNvSpPr>
            <p:nvPr/>
          </p:nvSpPr>
          <p:spPr bwMode="auto">
            <a:xfrm>
              <a:off x="2745" y="1648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4" name="Line 912"/>
            <p:cNvSpPr>
              <a:spLocks noChangeShapeType="1"/>
            </p:cNvSpPr>
            <p:nvPr/>
          </p:nvSpPr>
          <p:spPr bwMode="auto">
            <a:xfrm>
              <a:off x="2848" y="1432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5" name="Rectangle 913"/>
            <p:cNvSpPr>
              <a:spLocks noChangeArrowheads="1"/>
            </p:cNvSpPr>
            <p:nvPr/>
          </p:nvSpPr>
          <p:spPr bwMode="auto">
            <a:xfrm>
              <a:off x="2745" y="1399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6" name="Line 914"/>
            <p:cNvSpPr>
              <a:spLocks noChangeShapeType="1"/>
            </p:cNvSpPr>
            <p:nvPr/>
          </p:nvSpPr>
          <p:spPr bwMode="auto">
            <a:xfrm>
              <a:off x="2848" y="1183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7" name="Rectangle 915"/>
            <p:cNvSpPr>
              <a:spLocks noChangeArrowheads="1"/>
            </p:cNvSpPr>
            <p:nvPr/>
          </p:nvSpPr>
          <p:spPr bwMode="auto">
            <a:xfrm>
              <a:off x="2745" y="1150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28" name="Line 916"/>
            <p:cNvSpPr>
              <a:spLocks noChangeShapeType="1"/>
            </p:cNvSpPr>
            <p:nvPr/>
          </p:nvSpPr>
          <p:spPr bwMode="auto">
            <a:xfrm>
              <a:off x="2848" y="93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29" name="Rectangle 917"/>
            <p:cNvSpPr>
              <a:spLocks noChangeArrowheads="1"/>
            </p:cNvSpPr>
            <p:nvPr/>
          </p:nvSpPr>
          <p:spPr bwMode="auto">
            <a:xfrm>
              <a:off x="2745" y="901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0" name="Line 918"/>
            <p:cNvSpPr>
              <a:spLocks noChangeShapeType="1"/>
            </p:cNvSpPr>
            <p:nvPr/>
          </p:nvSpPr>
          <p:spPr bwMode="auto">
            <a:xfrm>
              <a:off x="2848" y="68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9831" name="Rectangle 919"/>
            <p:cNvSpPr>
              <a:spLocks noChangeArrowheads="1"/>
            </p:cNvSpPr>
            <p:nvPr/>
          </p:nvSpPr>
          <p:spPr bwMode="auto">
            <a:xfrm>
              <a:off x="2745" y="653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2" name="Rectangle 920"/>
            <p:cNvSpPr>
              <a:spLocks noChangeArrowheads="1"/>
            </p:cNvSpPr>
            <p:nvPr/>
          </p:nvSpPr>
          <p:spPr bwMode="auto">
            <a:xfrm>
              <a:off x="5795" y="2047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33" name="Rectangle 921"/>
            <p:cNvSpPr>
              <a:spLocks noChangeArrowheads="1"/>
            </p:cNvSpPr>
            <p:nvPr/>
          </p:nvSpPr>
          <p:spPr bwMode="auto">
            <a:xfrm>
              <a:off x="2936" y="653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9" name="Freeform 922"/>
          <p:cNvSpPr>
            <a:spLocks/>
          </p:cNvSpPr>
          <p:nvPr/>
        </p:nvSpPr>
        <p:spPr bwMode="auto">
          <a:xfrm>
            <a:off x="2878754" y="1475860"/>
            <a:ext cx="3482493" cy="4043116"/>
          </a:xfrm>
          <a:custGeom>
            <a:avLst/>
            <a:gdLst/>
            <a:ahLst/>
            <a:cxnLst>
              <a:cxn ang="0">
                <a:pos x="37" y="2787"/>
              </a:cxn>
              <a:cxn ang="0">
                <a:pos x="82" y="2483"/>
              </a:cxn>
              <a:cxn ang="0">
                <a:pos x="126" y="2208"/>
              </a:cxn>
              <a:cxn ang="0">
                <a:pos x="171" y="1961"/>
              </a:cxn>
              <a:cxn ang="0">
                <a:pos x="216" y="1740"/>
              </a:cxn>
              <a:cxn ang="0">
                <a:pos x="261" y="1545"/>
              </a:cxn>
              <a:cxn ang="0">
                <a:pos x="306" y="1374"/>
              </a:cxn>
              <a:cxn ang="0">
                <a:pos x="351" y="1227"/>
              </a:cxn>
              <a:cxn ang="0">
                <a:pos x="395" y="1101"/>
              </a:cxn>
              <a:cxn ang="0">
                <a:pos x="440" y="997"/>
              </a:cxn>
              <a:cxn ang="0">
                <a:pos x="485" y="912"/>
              </a:cxn>
              <a:cxn ang="0">
                <a:pos x="530" y="847"/>
              </a:cxn>
              <a:cxn ang="0">
                <a:pos x="574" y="799"/>
              </a:cxn>
              <a:cxn ang="0">
                <a:pos x="619" y="768"/>
              </a:cxn>
              <a:cxn ang="0">
                <a:pos x="664" y="753"/>
              </a:cxn>
              <a:cxn ang="0">
                <a:pos x="709" y="753"/>
              </a:cxn>
              <a:cxn ang="0">
                <a:pos x="754" y="765"/>
              </a:cxn>
              <a:cxn ang="0">
                <a:pos x="798" y="791"/>
              </a:cxn>
              <a:cxn ang="0">
                <a:pos x="843" y="827"/>
              </a:cxn>
              <a:cxn ang="0">
                <a:pos x="888" y="874"/>
              </a:cxn>
              <a:cxn ang="0">
                <a:pos x="933" y="930"/>
              </a:cxn>
              <a:cxn ang="0">
                <a:pos x="978" y="994"/>
              </a:cxn>
              <a:cxn ang="0">
                <a:pos x="1023" y="1065"/>
              </a:cxn>
              <a:cxn ang="0">
                <a:pos x="1068" y="1141"/>
              </a:cxn>
              <a:cxn ang="0">
                <a:pos x="1112" y="1223"/>
              </a:cxn>
              <a:cxn ang="0">
                <a:pos x="1157" y="1308"/>
              </a:cxn>
              <a:cxn ang="0">
                <a:pos x="1202" y="1395"/>
              </a:cxn>
              <a:cxn ang="0">
                <a:pos x="1246" y="1485"/>
              </a:cxn>
              <a:cxn ang="0">
                <a:pos x="1291" y="1574"/>
              </a:cxn>
              <a:cxn ang="0">
                <a:pos x="1336" y="1663"/>
              </a:cxn>
              <a:cxn ang="0">
                <a:pos x="1381" y="1750"/>
              </a:cxn>
              <a:cxn ang="0">
                <a:pos x="1426" y="1835"/>
              </a:cxn>
              <a:cxn ang="0">
                <a:pos x="1471" y="1915"/>
              </a:cxn>
              <a:cxn ang="0">
                <a:pos x="1515" y="1990"/>
              </a:cxn>
              <a:cxn ang="0">
                <a:pos x="1560" y="2059"/>
              </a:cxn>
              <a:cxn ang="0">
                <a:pos x="1605" y="2121"/>
              </a:cxn>
              <a:cxn ang="0">
                <a:pos x="1650" y="2175"/>
              </a:cxn>
              <a:cxn ang="0">
                <a:pos x="1695" y="2219"/>
              </a:cxn>
              <a:cxn ang="0">
                <a:pos x="1740" y="2253"/>
              </a:cxn>
              <a:cxn ang="0">
                <a:pos x="1784" y="2275"/>
              </a:cxn>
              <a:cxn ang="0">
                <a:pos x="1829" y="2285"/>
              </a:cxn>
              <a:cxn ang="0">
                <a:pos x="1874" y="2280"/>
              </a:cxn>
              <a:cxn ang="0">
                <a:pos x="1918" y="2261"/>
              </a:cxn>
              <a:cxn ang="0">
                <a:pos x="1963" y="2226"/>
              </a:cxn>
              <a:cxn ang="0">
                <a:pos x="2008" y="2174"/>
              </a:cxn>
              <a:cxn ang="0">
                <a:pos x="2053" y="2104"/>
              </a:cxn>
              <a:cxn ang="0">
                <a:pos x="2098" y="2015"/>
              </a:cxn>
              <a:cxn ang="0">
                <a:pos x="2143" y="1905"/>
              </a:cxn>
              <a:cxn ang="0">
                <a:pos x="2187" y="1774"/>
              </a:cxn>
              <a:cxn ang="0">
                <a:pos x="2232" y="1620"/>
              </a:cxn>
              <a:cxn ang="0">
                <a:pos x="2277" y="1443"/>
              </a:cxn>
              <a:cxn ang="0">
                <a:pos x="2322" y="1242"/>
              </a:cxn>
              <a:cxn ang="0">
                <a:pos x="2367" y="1014"/>
              </a:cxn>
              <a:cxn ang="0">
                <a:pos x="2412" y="760"/>
              </a:cxn>
              <a:cxn ang="0">
                <a:pos x="2456" y="478"/>
              </a:cxn>
              <a:cxn ang="0">
                <a:pos x="2501" y="167"/>
              </a:cxn>
            </a:cxnLst>
            <a:rect l="0" t="0" r="r" b="b"/>
            <a:pathLst>
              <a:path w="2524" h="3063">
                <a:moveTo>
                  <a:pt x="0" y="3063"/>
                </a:moveTo>
                <a:lnTo>
                  <a:pt x="7" y="3006"/>
                </a:lnTo>
                <a:lnTo>
                  <a:pt x="15" y="2950"/>
                </a:lnTo>
                <a:lnTo>
                  <a:pt x="22" y="2895"/>
                </a:lnTo>
                <a:lnTo>
                  <a:pt x="30" y="2841"/>
                </a:lnTo>
                <a:lnTo>
                  <a:pt x="37" y="2787"/>
                </a:lnTo>
                <a:lnTo>
                  <a:pt x="44" y="2735"/>
                </a:lnTo>
                <a:lnTo>
                  <a:pt x="52" y="2682"/>
                </a:lnTo>
                <a:lnTo>
                  <a:pt x="59" y="2631"/>
                </a:lnTo>
                <a:lnTo>
                  <a:pt x="67" y="2582"/>
                </a:lnTo>
                <a:lnTo>
                  <a:pt x="74" y="2532"/>
                </a:lnTo>
                <a:lnTo>
                  <a:pt x="82" y="2483"/>
                </a:lnTo>
                <a:lnTo>
                  <a:pt x="89" y="2436"/>
                </a:lnTo>
                <a:lnTo>
                  <a:pt x="97" y="2388"/>
                </a:lnTo>
                <a:lnTo>
                  <a:pt x="104" y="2342"/>
                </a:lnTo>
                <a:lnTo>
                  <a:pt x="112" y="2297"/>
                </a:lnTo>
                <a:lnTo>
                  <a:pt x="119" y="2252"/>
                </a:lnTo>
                <a:lnTo>
                  <a:pt x="126" y="2208"/>
                </a:lnTo>
                <a:lnTo>
                  <a:pt x="134" y="2165"/>
                </a:lnTo>
                <a:lnTo>
                  <a:pt x="141" y="2123"/>
                </a:lnTo>
                <a:lnTo>
                  <a:pt x="149" y="2082"/>
                </a:lnTo>
                <a:lnTo>
                  <a:pt x="156" y="2040"/>
                </a:lnTo>
                <a:lnTo>
                  <a:pt x="164" y="2001"/>
                </a:lnTo>
                <a:lnTo>
                  <a:pt x="171" y="1961"/>
                </a:lnTo>
                <a:lnTo>
                  <a:pt x="179" y="1923"/>
                </a:lnTo>
                <a:lnTo>
                  <a:pt x="186" y="1885"/>
                </a:lnTo>
                <a:lnTo>
                  <a:pt x="194" y="1848"/>
                </a:lnTo>
                <a:lnTo>
                  <a:pt x="201" y="1811"/>
                </a:lnTo>
                <a:lnTo>
                  <a:pt x="209" y="1776"/>
                </a:lnTo>
                <a:lnTo>
                  <a:pt x="216" y="1740"/>
                </a:lnTo>
                <a:lnTo>
                  <a:pt x="223" y="1706"/>
                </a:lnTo>
                <a:lnTo>
                  <a:pt x="231" y="1673"/>
                </a:lnTo>
                <a:lnTo>
                  <a:pt x="238" y="1640"/>
                </a:lnTo>
                <a:lnTo>
                  <a:pt x="246" y="1607"/>
                </a:lnTo>
                <a:lnTo>
                  <a:pt x="253" y="1576"/>
                </a:lnTo>
                <a:lnTo>
                  <a:pt x="261" y="1545"/>
                </a:lnTo>
                <a:lnTo>
                  <a:pt x="268" y="1515"/>
                </a:lnTo>
                <a:lnTo>
                  <a:pt x="276" y="1485"/>
                </a:lnTo>
                <a:lnTo>
                  <a:pt x="283" y="1457"/>
                </a:lnTo>
                <a:lnTo>
                  <a:pt x="291" y="1428"/>
                </a:lnTo>
                <a:lnTo>
                  <a:pt x="298" y="1401"/>
                </a:lnTo>
                <a:lnTo>
                  <a:pt x="306" y="1374"/>
                </a:lnTo>
                <a:lnTo>
                  <a:pt x="313" y="1348"/>
                </a:lnTo>
                <a:lnTo>
                  <a:pt x="321" y="1323"/>
                </a:lnTo>
                <a:lnTo>
                  <a:pt x="328" y="1298"/>
                </a:lnTo>
                <a:lnTo>
                  <a:pt x="336" y="1273"/>
                </a:lnTo>
                <a:lnTo>
                  <a:pt x="343" y="1250"/>
                </a:lnTo>
                <a:lnTo>
                  <a:pt x="351" y="1227"/>
                </a:lnTo>
                <a:lnTo>
                  <a:pt x="358" y="1204"/>
                </a:lnTo>
                <a:lnTo>
                  <a:pt x="366" y="1182"/>
                </a:lnTo>
                <a:lnTo>
                  <a:pt x="373" y="1161"/>
                </a:lnTo>
                <a:lnTo>
                  <a:pt x="381" y="1140"/>
                </a:lnTo>
                <a:lnTo>
                  <a:pt x="388" y="1121"/>
                </a:lnTo>
                <a:lnTo>
                  <a:pt x="395" y="1101"/>
                </a:lnTo>
                <a:lnTo>
                  <a:pt x="403" y="1082"/>
                </a:lnTo>
                <a:lnTo>
                  <a:pt x="410" y="1064"/>
                </a:lnTo>
                <a:lnTo>
                  <a:pt x="418" y="1046"/>
                </a:lnTo>
                <a:lnTo>
                  <a:pt x="425" y="1029"/>
                </a:lnTo>
                <a:lnTo>
                  <a:pt x="433" y="1013"/>
                </a:lnTo>
                <a:lnTo>
                  <a:pt x="440" y="997"/>
                </a:lnTo>
                <a:lnTo>
                  <a:pt x="448" y="981"/>
                </a:lnTo>
                <a:lnTo>
                  <a:pt x="455" y="966"/>
                </a:lnTo>
                <a:lnTo>
                  <a:pt x="463" y="952"/>
                </a:lnTo>
                <a:lnTo>
                  <a:pt x="470" y="938"/>
                </a:lnTo>
                <a:lnTo>
                  <a:pt x="477" y="925"/>
                </a:lnTo>
                <a:lnTo>
                  <a:pt x="485" y="912"/>
                </a:lnTo>
                <a:lnTo>
                  <a:pt x="492" y="900"/>
                </a:lnTo>
                <a:lnTo>
                  <a:pt x="500" y="888"/>
                </a:lnTo>
                <a:lnTo>
                  <a:pt x="507" y="878"/>
                </a:lnTo>
                <a:lnTo>
                  <a:pt x="515" y="867"/>
                </a:lnTo>
                <a:lnTo>
                  <a:pt x="522" y="857"/>
                </a:lnTo>
                <a:lnTo>
                  <a:pt x="530" y="847"/>
                </a:lnTo>
                <a:lnTo>
                  <a:pt x="537" y="838"/>
                </a:lnTo>
                <a:lnTo>
                  <a:pt x="544" y="829"/>
                </a:lnTo>
                <a:lnTo>
                  <a:pt x="552" y="821"/>
                </a:lnTo>
                <a:lnTo>
                  <a:pt x="559" y="813"/>
                </a:lnTo>
                <a:lnTo>
                  <a:pt x="567" y="806"/>
                </a:lnTo>
                <a:lnTo>
                  <a:pt x="574" y="799"/>
                </a:lnTo>
                <a:lnTo>
                  <a:pt x="582" y="793"/>
                </a:lnTo>
                <a:lnTo>
                  <a:pt x="589" y="787"/>
                </a:lnTo>
                <a:lnTo>
                  <a:pt x="597" y="782"/>
                </a:lnTo>
                <a:lnTo>
                  <a:pt x="604" y="777"/>
                </a:lnTo>
                <a:lnTo>
                  <a:pt x="612" y="773"/>
                </a:lnTo>
                <a:lnTo>
                  <a:pt x="619" y="768"/>
                </a:lnTo>
                <a:lnTo>
                  <a:pt x="627" y="765"/>
                </a:lnTo>
                <a:lnTo>
                  <a:pt x="634" y="762"/>
                </a:lnTo>
                <a:lnTo>
                  <a:pt x="642" y="759"/>
                </a:lnTo>
                <a:lnTo>
                  <a:pt x="649" y="757"/>
                </a:lnTo>
                <a:lnTo>
                  <a:pt x="657" y="755"/>
                </a:lnTo>
                <a:lnTo>
                  <a:pt x="664" y="753"/>
                </a:lnTo>
                <a:lnTo>
                  <a:pt x="672" y="752"/>
                </a:lnTo>
                <a:lnTo>
                  <a:pt x="679" y="752"/>
                </a:lnTo>
                <a:lnTo>
                  <a:pt x="687" y="751"/>
                </a:lnTo>
                <a:lnTo>
                  <a:pt x="694" y="752"/>
                </a:lnTo>
                <a:lnTo>
                  <a:pt x="702" y="752"/>
                </a:lnTo>
                <a:lnTo>
                  <a:pt x="709" y="753"/>
                </a:lnTo>
                <a:lnTo>
                  <a:pt x="717" y="754"/>
                </a:lnTo>
                <a:lnTo>
                  <a:pt x="724" y="755"/>
                </a:lnTo>
                <a:lnTo>
                  <a:pt x="731" y="758"/>
                </a:lnTo>
                <a:lnTo>
                  <a:pt x="739" y="760"/>
                </a:lnTo>
                <a:lnTo>
                  <a:pt x="746" y="762"/>
                </a:lnTo>
                <a:lnTo>
                  <a:pt x="754" y="765"/>
                </a:lnTo>
                <a:lnTo>
                  <a:pt x="761" y="769"/>
                </a:lnTo>
                <a:lnTo>
                  <a:pt x="769" y="773"/>
                </a:lnTo>
                <a:lnTo>
                  <a:pt x="776" y="777"/>
                </a:lnTo>
                <a:lnTo>
                  <a:pt x="784" y="781"/>
                </a:lnTo>
                <a:lnTo>
                  <a:pt x="791" y="786"/>
                </a:lnTo>
                <a:lnTo>
                  <a:pt x="798" y="791"/>
                </a:lnTo>
                <a:lnTo>
                  <a:pt x="806" y="796"/>
                </a:lnTo>
                <a:lnTo>
                  <a:pt x="813" y="802"/>
                </a:lnTo>
                <a:lnTo>
                  <a:pt x="821" y="808"/>
                </a:lnTo>
                <a:lnTo>
                  <a:pt x="828" y="814"/>
                </a:lnTo>
                <a:lnTo>
                  <a:pt x="836" y="821"/>
                </a:lnTo>
                <a:lnTo>
                  <a:pt x="843" y="827"/>
                </a:lnTo>
                <a:lnTo>
                  <a:pt x="851" y="834"/>
                </a:lnTo>
                <a:lnTo>
                  <a:pt x="858" y="842"/>
                </a:lnTo>
                <a:lnTo>
                  <a:pt x="866" y="849"/>
                </a:lnTo>
                <a:lnTo>
                  <a:pt x="873" y="857"/>
                </a:lnTo>
                <a:lnTo>
                  <a:pt x="881" y="866"/>
                </a:lnTo>
                <a:lnTo>
                  <a:pt x="888" y="874"/>
                </a:lnTo>
                <a:lnTo>
                  <a:pt x="896" y="883"/>
                </a:lnTo>
                <a:lnTo>
                  <a:pt x="903" y="892"/>
                </a:lnTo>
                <a:lnTo>
                  <a:pt x="910" y="901"/>
                </a:lnTo>
                <a:lnTo>
                  <a:pt x="918" y="910"/>
                </a:lnTo>
                <a:lnTo>
                  <a:pt x="925" y="920"/>
                </a:lnTo>
                <a:lnTo>
                  <a:pt x="933" y="930"/>
                </a:lnTo>
                <a:lnTo>
                  <a:pt x="940" y="940"/>
                </a:lnTo>
                <a:lnTo>
                  <a:pt x="948" y="950"/>
                </a:lnTo>
                <a:lnTo>
                  <a:pt x="955" y="961"/>
                </a:lnTo>
                <a:lnTo>
                  <a:pt x="963" y="972"/>
                </a:lnTo>
                <a:lnTo>
                  <a:pt x="970" y="983"/>
                </a:lnTo>
                <a:lnTo>
                  <a:pt x="978" y="994"/>
                </a:lnTo>
                <a:lnTo>
                  <a:pt x="985" y="1005"/>
                </a:lnTo>
                <a:lnTo>
                  <a:pt x="993" y="1017"/>
                </a:lnTo>
                <a:lnTo>
                  <a:pt x="1000" y="1028"/>
                </a:lnTo>
                <a:lnTo>
                  <a:pt x="1008" y="1040"/>
                </a:lnTo>
                <a:lnTo>
                  <a:pt x="1015" y="1052"/>
                </a:lnTo>
                <a:lnTo>
                  <a:pt x="1023" y="1065"/>
                </a:lnTo>
                <a:lnTo>
                  <a:pt x="1030" y="1077"/>
                </a:lnTo>
                <a:lnTo>
                  <a:pt x="1038" y="1089"/>
                </a:lnTo>
                <a:lnTo>
                  <a:pt x="1045" y="1102"/>
                </a:lnTo>
                <a:lnTo>
                  <a:pt x="1053" y="1115"/>
                </a:lnTo>
                <a:lnTo>
                  <a:pt x="1060" y="1128"/>
                </a:lnTo>
                <a:lnTo>
                  <a:pt x="1068" y="1141"/>
                </a:lnTo>
                <a:lnTo>
                  <a:pt x="1075" y="1154"/>
                </a:lnTo>
                <a:lnTo>
                  <a:pt x="1082" y="1168"/>
                </a:lnTo>
                <a:lnTo>
                  <a:pt x="1090" y="1181"/>
                </a:lnTo>
                <a:lnTo>
                  <a:pt x="1097" y="1195"/>
                </a:lnTo>
                <a:lnTo>
                  <a:pt x="1105" y="1209"/>
                </a:lnTo>
                <a:lnTo>
                  <a:pt x="1112" y="1223"/>
                </a:lnTo>
                <a:lnTo>
                  <a:pt x="1120" y="1237"/>
                </a:lnTo>
                <a:lnTo>
                  <a:pt x="1127" y="1251"/>
                </a:lnTo>
                <a:lnTo>
                  <a:pt x="1135" y="1265"/>
                </a:lnTo>
                <a:lnTo>
                  <a:pt x="1142" y="1279"/>
                </a:lnTo>
                <a:lnTo>
                  <a:pt x="1150" y="1293"/>
                </a:lnTo>
                <a:lnTo>
                  <a:pt x="1157" y="1308"/>
                </a:lnTo>
                <a:lnTo>
                  <a:pt x="1164" y="1322"/>
                </a:lnTo>
                <a:lnTo>
                  <a:pt x="1172" y="1337"/>
                </a:lnTo>
                <a:lnTo>
                  <a:pt x="1179" y="1352"/>
                </a:lnTo>
                <a:lnTo>
                  <a:pt x="1187" y="1366"/>
                </a:lnTo>
                <a:lnTo>
                  <a:pt x="1194" y="1381"/>
                </a:lnTo>
                <a:lnTo>
                  <a:pt x="1202" y="1395"/>
                </a:lnTo>
                <a:lnTo>
                  <a:pt x="1209" y="1410"/>
                </a:lnTo>
                <a:lnTo>
                  <a:pt x="1217" y="1425"/>
                </a:lnTo>
                <a:lnTo>
                  <a:pt x="1224" y="1440"/>
                </a:lnTo>
                <a:lnTo>
                  <a:pt x="1231" y="1455"/>
                </a:lnTo>
                <a:lnTo>
                  <a:pt x="1239" y="1470"/>
                </a:lnTo>
                <a:lnTo>
                  <a:pt x="1246" y="1485"/>
                </a:lnTo>
                <a:lnTo>
                  <a:pt x="1254" y="1500"/>
                </a:lnTo>
                <a:lnTo>
                  <a:pt x="1261" y="1515"/>
                </a:lnTo>
                <a:lnTo>
                  <a:pt x="1269" y="1529"/>
                </a:lnTo>
                <a:lnTo>
                  <a:pt x="1276" y="1544"/>
                </a:lnTo>
                <a:lnTo>
                  <a:pt x="1284" y="1559"/>
                </a:lnTo>
                <a:lnTo>
                  <a:pt x="1291" y="1574"/>
                </a:lnTo>
                <a:lnTo>
                  <a:pt x="1299" y="1589"/>
                </a:lnTo>
                <a:lnTo>
                  <a:pt x="1306" y="1604"/>
                </a:lnTo>
                <a:lnTo>
                  <a:pt x="1314" y="1619"/>
                </a:lnTo>
                <a:lnTo>
                  <a:pt x="1321" y="1634"/>
                </a:lnTo>
                <a:lnTo>
                  <a:pt x="1329" y="1649"/>
                </a:lnTo>
                <a:lnTo>
                  <a:pt x="1336" y="1663"/>
                </a:lnTo>
                <a:lnTo>
                  <a:pt x="1344" y="1678"/>
                </a:lnTo>
                <a:lnTo>
                  <a:pt x="1351" y="1692"/>
                </a:lnTo>
                <a:lnTo>
                  <a:pt x="1359" y="1707"/>
                </a:lnTo>
                <a:lnTo>
                  <a:pt x="1366" y="1721"/>
                </a:lnTo>
                <a:lnTo>
                  <a:pt x="1374" y="1736"/>
                </a:lnTo>
                <a:lnTo>
                  <a:pt x="1381" y="1750"/>
                </a:lnTo>
                <a:lnTo>
                  <a:pt x="1389" y="1764"/>
                </a:lnTo>
                <a:lnTo>
                  <a:pt x="1396" y="1779"/>
                </a:lnTo>
                <a:lnTo>
                  <a:pt x="1404" y="1793"/>
                </a:lnTo>
                <a:lnTo>
                  <a:pt x="1411" y="1807"/>
                </a:lnTo>
                <a:lnTo>
                  <a:pt x="1418" y="1821"/>
                </a:lnTo>
                <a:lnTo>
                  <a:pt x="1426" y="1835"/>
                </a:lnTo>
                <a:lnTo>
                  <a:pt x="1433" y="1848"/>
                </a:lnTo>
                <a:lnTo>
                  <a:pt x="1441" y="1862"/>
                </a:lnTo>
                <a:lnTo>
                  <a:pt x="1448" y="1875"/>
                </a:lnTo>
                <a:lnTo>
                  <a:pt x="1456" y="1889"/>
                </a:lnTo>
                <a:lnTo>
                  <a:pt x="1463" y="1902"/>
                </a:lnTo>
                <a:lnTo>
                  <a:pt x="1471" y="1915"/>
                </a:lnTo>
                <a:lnTo>
                  <a:pt x="1478" y="1928"/>
                </a:lnTo>
                <a:lnTo>
                  <a:pt x="1485" y="1941"/>
                </a:lnTo>
                <a:lnTo>
                  <a:pt x="1493" y="1953"/>
                </a:lnTo>
                <a:lnTo>
                  <a:pt x="1500" y="1966"/>
                </a:lnTo>
                <a:lnTo>
                  <a:pt x="1508" y="1978"/>
                </a:lnTo>
                <a:lnTo>
                  <a:pt x="1515" y="1990"/>
                </a:lnTo>
                <a:lnTo>
                  <a:pt x="1523" y="2002"/>
                </a:lnTo>
                <a:lnTo>
                  <a:pt x="1530" y="2014"/>
                </a:lnTo>
                <a:lnTo>
                  <a:pt x="1538" y="2025"/>
                </a:lnTo>
                <a:lnTo>
                  <a:pt x="1545" y="2037"/>
                </a:lnTo>
                <a:lnTo>
                  <a:pt x="1553" y="2048"/>
                </a:lnTo>
                <a:lnTo>
                  <a:pt x="1560" y="2059"/>
                </a:lnTo>
                <a:lnTo>
                  <a:pt x="1568" y="2070"/>
                </a:lnTo>
                <a:lnTo>
                  <a:pt x="1575" y="2081"/>
                </a:lnTo>
                <a:lnTo>
                  <a:pt x="1583" y="2091"/>
                </a:lnTo>
                <a:lnTo>
                  <a:pt x="1590" y="2102"/>
                </a:lnTo>
                <a:lnTo>
                  <a:pt x="1597" y="2111"/>
                </a:lnTo>
                <a:lnTo>
                  <a:pt x="1605" y="2121"/>
                </a:lnTo>
                <a:lnTo>
                  <a:pt x="1612" y="2131"/>
                </a:lnTo>
                <a:lnTo>
                  <a:pt x="1620" y="2140"/>
                </a:lnTo>
                <a:lnTo>
                  <a:pt x="1627" y="2149"/>
                </a:lnTo>
                <a:lnTo>
                  <a:pt x="1635" y="2158"/>
                </a:lnTo>
                <a:lnTo>
                  <a:pt x="1642" y="2166"/>
                </a:lnTo>
                <a:lnTo>
                  <a:pt x="1650" y="2175"/>
                </a:lnTo>
                <a:lnTo>
                  <a:pt x="1657" y="2183"/>
                </a:lnTo>
                <a:lnTo>
                  <a:pt x="1665" y="2191"/>
                </a:lnTo>
                <a:lnTo>
                  <a:pt x="1672" y="2198"/>
                </a:lnTo>
                <a:lnTo>
                  <a:pt x="1680" y="2205"/>
                </a:lnTo>
                <a:lnTo>
                  <a:pt x="1687" y="2213"/>
                </a:lnTo>
                <a:lnTo>
                  <a:pt x="1695" y="2219"/>
                </a:lnTo>
                <a:lnTo>
                  <a:pt x="1702" y="2225"/>
                </a:lnTo>
                <a:lnTo>
                  <a:pt x="1710" y="2232"/>
                </a:lnTo>
                <a:lnTo>
                  <a:pt x="1717" y="2237"/>
                </a:lnTo>
                <a:lnTo>
                  <a:pt x="1725" y="2243"/>
                </a:lnTo>
                <a:lnTo>
                  <a:pt x="1732" y="2248"/>
                </a:lnTo>
                <a:lnTo>
                  <a:pt x="1740" y="2253"/>
                </a:lnTo>
                <a:lnTo>
                  <a:pt x="1747" y="2257"/>
                </a:lnTo>
                <a:lnTo>
                  <a:pt x="1754" y="2262"/>
                </a:lnTo>
                <a:lnTo>
                  <a:pt x="1762" y="2265"/>
                </a:lnTo>
                <a:lnTo>
                  <a:pt x="1769" y="2269"/>
                </a:lnTo>
                <a:lnTo>
                  <a:pt x="1777" y="2272"/>
                </a:lnTo>
                <a:lnTo>
                  <a:pt x="1784" y="2275"/>
                </a:lnTo>
                <a:lnTo>
                  <a:pt x="1792" y="2277"/>
                </a:lnTo>
                <a:lnTo>
                  <a:pt x="1799" y="2280"/>
                </a:lnTo>
                <a:lnTo>
                  <a:pt x="1807" y="2282"/>
                </a:lnTo>
                <a:lnTo>
                  <a:pt x="1814" y="2283"/>
                </a:lnTo>
                <a:lnTo>
                  <a:pt x="1822" y="2284"/>
                </a:lnTo>
                <a:lnTo>
                  <a:pt x="1829" y="2285"/>
                </a:lnTo>
                <a:lnTo>
                  <a:pt x="1837" y="2285"/>
                </a:lnTo>
                <a:lnTo>
                  <a:pt x="1844" y="2285"/>
                </a:lnTo>
                <a:lnTo>
                  <a:pt x="1851" y="2284"/>
                </a:lnTo>
                <a:lnTo>
                  <a:pt x="1859" y="2283"/>
                </a:lnTo>
                <a:lnTo>
                  <a:pt x="1866" y="2282"/>
                </a:lnTo>
                <a:lnTo>
                  <a:pt x="1874" y="2280"/>
                </a:lnTo>
                <a:lnTo>
                  <a:pt x="1881" y="2278"/>
                </a:lnTo>
                <a:lnTo>
                  <a:pt x="1889" y="2276"/>
                </a:lnTo>
                <a:lnTo>
                  <a:pt x="1896" y="2273"/>
                </a:lnTo>
                <a:lnTo>
                  <a:pt x="1904" y="2269"/>
                </a:lnTo>
                <a:lnTo>
                  <a:pt x="1911" y="2265"/>
                </a:lnTo>
                <a:lnTo>
                  <a:pt x="1918" y="2261"/>
                </a:lnTo>
                <a:lnTo>
                  <a:pt x="1926" y="2256"/>
                </a:lnTo>
                <a:lnTo>
                  <a:pt x="1933" y="2251"/>
                </a:lnTo>
                <a:lnTo>
                  <a:pt x="1941" y="2246"/>
                </a:lnTo>
                <a:lnTo>
                  <a:pt x="1948" y="2240"/>
                </a:lnTo>
                <a:lnTo>
                  <a:pt x="1956" y="2233"/>
                </a:lnTo>
                <a:lnTo>
                  <a:pt x="1963" y="2226"/>
                </a:lnTo>
                <a:lnTo>
                  <a:pt x="1971" y="2219"/>
                </a:lnTo>
                <a:lnTo>
                  <a:pt x="1978" y="2211"/>
                </a:lnTo>
                <a:lnTo>
                  <a:pt x="1986" y="2202"/>
                </a:lnTo>
                <a:lnTo>
                  <a:pt x="1993" y="2193"/>
                </a:lnTo>
                <a:lnTo>
                  <a:pt x="2001" y="2184"/>
                </a:lnTo>
                <a:lnTo>
                  <a:pt x="2008" y="2174"/>
                </a:lnTo>
                <a:lnTo>
                  <a:pt x="2016" y="2164"/>
                </a:lnTo>
                <a:lnTo>
                  <a:pt x="2023" y="2153"/>
                </a:lnTo>
                <a:lnTo>
                  <a:pt x="2031" y="2141"/>
                </a:lnTo>
                <a:lnTo>
                  <a:pt x="2038" y="2129"/>
                </a:lnTo>
                <a:lnTo>
                  <a:pt x="2046" y="2117"/>
                </a:lnTo>
                <a:lnTo>
                  <a:pt x="2053" y="2104"/>
                </a:lnTo>
                <a:lnTo>
                  <a:pt x="2061" y="2090"/>
                </a:lnTo>
                <a:lnTo>
                  <a:pt x="2068" y="2076"/>
                </a:lnTo>
                <a:lnTo>
                  <a:pt x="2076" y="2062"/>
                </a:lnTo>
                <a:lnTo>
                  <a:pt x="2083" y="2046"/>
                </a:lnTo>
                <a:lnTo>
                  <a:pt x="2091" y="2031"/>
                </a:lnTo>
                <a:lnTo>
                  <a:pt x="2098" y="2015"/>
                </a:lnTo>
                <a:lnTo>
                  <a:pt x="2105" y="1998"/>
                </a:lnTo>
                <a:lnTo>
                  <a:pt x="2113" y="1980"/>
                </a:lnTo>
                <a:lnTo>
                  <a:pt x="2120" y="1962"/>
                </a:lnTo>
                <a:lnTo>
                  <a:pt x="2128" y="1944"/>
                </a:lnTo>
                <a:lnTo>
                  <a:pt x="2135" y="1925"/>
                </a:lnTo>
                <a:lnTo>
                  <a:pt x="2143" y="1905"/>
                </a:lnTo>
                <a:lnTo>
                  <a:pt x="2150" y="1884"/>
                </a:lnTo>
                <a:lnTo>
                  <a:pt x="2158" y="1863"/>
                </a:lnTo>
                <a:lnTo>
                  <a:pt x="2165" y="1842"/>
                </a:lnTo>
                <a:lnTo>
                  <a:pt x="2172" y="1820"/>
                </a:lnTo>
                <a:lnTo>
                  <a:pt x="2180" y="1797"/>
                </a:lnTo>
                <a:lnTo>
                  <a:pt x="2187" y="1774"/>
                </a:lnTo>
                <a:lnTo>
                  <a:pt x="2195" y="1750"/>
                </a:lnTo>
                <a:lnTo>
                  <a:pt x="2202" y="1725"/>
                </a:lnTo>
                <a:lnTo>
                  <a:pt x="2210" y="1700"/>
                </a:lnTo>
                <a:lnTo>
                  <a:pt x="2217" y="1674"/>
                </a:lnTo>
                <a:lnTo>
                  <a:pt x="2225" y="1647"/>
                </a:lnTo>
                <a:lnTo>
                  <a:pt x="2232" y="1620"/>
                </a:lnTo>
                <a:lnTo>
                  <a:pt x="2240" y="1593"/>
                </a:lnTo>
                <a:lnTo>
                  <a:pt x="2247" y="1564"/>
                </a:lnTo>
                <a:lnTo>
                  <a:pt x="2255" y="1535"/>
                </a:lnTo>
                <a:lnTo>
                  <a:pt x="2262" y="1505"/>
                </a:lnTo>
                <a:lnTo>
                  <a:pt x="2270" y="1475"/>
                </a:lnTo>
                <a:lnTo>
                  <a:pt x="2277" y="1443"/>
                </a:lnTo>
                <a:lnTo>
                  <a:pt x="2284" y="1412"/>
                </a:lnTo>
                <a:lnTo>
                  <a:pt x="2292" y="1379"/>
                </a:lnTo>
                <a:lnTo>
                  <a:pt x="2299" y="1346"/>
                </a:lnTo>
                <a:lnTo>
                  <a:pt x="2307" y="1312"/>
                </a:lnTo>
                <a:lnTo>
                  <a:pt x="2314" y="1277"/>
                </a:lnTo>
                <a:lnTo>
                  <a:pt x="2322" y="1242"/>
                </a:lnTo>
                <a:lnTo>
                  <a:pt x="2329" y="1205"/>
                </a:lnTo>
                <a:lnTo>
                  <a:pt x="2337" y="1169"/>
                </a:lnTo>
                <a:lnTo>
                  <a:pt x="2344" y="1131"/>
                </a:lnTo>
                <a:lnTo>
                  <a:pt x="2352" y="1093"/>
                </a:lnTo>
                <a:lnTo>
                  <a:pt x="2359" y="1054"/>
                </a:lnTo>
                <a:lnTo>
                  <a:pt x="2367" y="1014"/>
                </a:lnTo>
                <a:lnTo>
                  <a:pt x="2374" y="974"/>
                </a:lnTo>
                <a:lnTo>
                  <a:pt x="2382" y="932"/>
                </a:lnTo>
                <a:lnTo>
                  <a:pt x="2389" y="890"/>
                </a:lnTo>
                <a:lnTo>
                  <a:pt x="2397" y="848"/>
                </a:lnTo>
                <a:lnTo>
                  <a:pt x="2404" y="804"/>
                </a:lnTo>
                <a:lnTo>
                  <a:pt x="2412" y="760"/>
                </a:lnTo>
                <a:lnTo>
                  <a:pt x="2419" y="715"/>
                </a:lnTo>
                <a:lnTo>
                  <a:pt x="2426" y="669"/>
                </a:lnTo>
                <a:lnTo>
                  <a:pt x="2434" y="623"/>
                </a:lnTo>
                <a:lnTo>
                  <a:pt x="2441" y="575"/>
                </a:lnTo>
                <a:lnTo>
                  <a:pt x="2449" y="527"/>
                </a:lnTo>
                <a:lnTo>
                  <a:pt x="2456" y="478"/>
                </a:lnTo>
                <a:lnTo>
                  <a:pt x="2464" y="428"/>
                </a:lnTo>
                <a:lnTo>
                  <a:pt x="2471" y="377"/>
                </a:lnTo>
                <a:lnTo>
                  <a:pt x="2479" y="326"/>
                </a:lnTo>
                <a:lnTo>
                  <a:pt x="2486" y="273"/>
                </a:lnTo>
                <a:lnTo>
                  <a:pt x="2494" y="221"/>
                </a:lnTo>
                <a:lnTo>
                  <a:pt x="2501" y="167"/>
                </a:lnTo>
                <a:lnTo>
                  <a:pt x="2509" y="112"/>
                </a:lnTo>
                <a:lnTo>
                  <a:pt x="2516" y="56"/>
                </a:lnTo>
                <a:lnTo>
                  <a:pt x="2524" y="0"/>
                </a:lnTo>
              </a:path>
            </a:pathLst>
          </a:custGeom>
          <a:noFill/>
          <a:ln w="38100" cap="flat">
            <a:solidFill>
              <a:srgbClr val="FF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1" name="Freeform 231"/>
          <p:cNvSpPr>
            <a:spLocks/>
          </p:cNvSpPr>
          <p:nvPr/>
        </p:nvSpPr>
        <p:spPr bwMode="auto">
          <a:xfrm>
            <a:off x="2878754" y="2475992"/>
            <a:ext cx="928694" cy="3042984"/>
          </a:xfrm>
          <a:custGeom>
            <a:avLst/>
            <a:gdLst/>
            <a:ahLst/>
            <a:cxnLst>
              <a:cxn ang="0">
                <a:pos x="7" y="2261"/>
              </a:cxn>
              <a:cxn ang="0">
                <a:pos x="22" y="2149"/>
              </a:cxn>
              <a:cxn ang="0">
                <a:pos x="37" y="2041"/>
              </a:cxn>
              <a:cxn ang="0">
                <a:pos x="52" y="1937"/>
              </a:cxn>
              <a:cxn ang="0">
                <a:pos x="67" y="1835"/>
              </a:cxn>
              <a:cxn ang="0">
                <a:pos x="82" y="1737"/>
              </a:cxn>
              <a:cxn ang="0">
                <a:pos x="97" y="1642"/>
              </a:cxn>
              <a:cxn ang="0">
                <a:pos x="112" y="1550"/>
              </a:cxn>
              <a:cxn ang="0">
                <a:pos x="127" y="1462"/>
              </a:cxn>
              <a:cxn ang="0">
                <a:pos x="142" y="1376"/>
              </a:cxn>
              <a:cxn ang="0">
                <a:pos x="157" y="1294"/>
              </a:cxn>
              <a:cxn ang="0">
                <a:pos x="172" y="1214"/>
              </a:cxn>
              <a:cxn ang="0">
                <a:pos x="187" y="1138"/>
              </a:cxn>
              <a:cxn ang="0">
                <a:pos x="201" y="1064"/>
              </a:cxn>
              <a:cxn ang="0">
                <a:pos x="216" y="993"/>
              </a:cxn>
              <a:cxn ang="0">
                <a:pos x="231" y="925"/>
              </a:cxn>
              <a:cxn ang="0">
                <a:pos x="246" y="860"/>
              </a:cxn>
              <a:cxn ang="0">
                <a:pos x="261" y="797"/>
              </a:cxn>
              <a:cxn ang="0">
                <a:pos x="276" y="737"/>
              </a:cxn>
              <a:cxn ang="0">
                <a:pos x="291" y="680"/>
              </a:cxn>
              <a:cxn ang="0">
                <a:pos x="306" y="626"/>
              </a:cxn>
              <a:cxn ang="0">
                <a:pos x="321" y="574"/>
              </a:cxn>
              <a:cxn ang="0">
                <a:pos x="336" y="524"/>
              </a:cxn>
              <a:cxn ang="0">
                <a:pos x="351" y="478"/>
              </a:cxn>
              <a:cxn ang="0">
                <a:pos x="366" y="434"/>
              </a:cxn>
              <a:cxn ang="0">
                <a:pos x="380" y="392"/>
              </a:cxn>
              <a:cxn ang="0">
                <a:pos x="395" y="352"/>
              </a:cxn>
              <a:cxn ang="0">
                <a:pos x="410" y="315"/>
              </a:cxn>
              <a:cxn ang="0">
                <a:pos x="425" y="280"/>
              </a:cxn>
              <a:cxn ang="0">
                <a:pos x="440" y="247"/>
              </a:cxn>
              <a:cxn ang="0">
                <a:pos x="455" y="217"/>
              </a:cxn>
              <a:cxn ang="0">
                <a:pos x="470" y="189"/>
              </a:cxn>
              <a:cxn ang="0">
                <a:pos x="485" y="163"/>
              </a:cxn>
              <a:cxn ang="0">
                <a:pos x="500" y="139"/>
              </a:cxn>
              <a:cxn ang="0">
                <a:pos x="515" y="117"/>
              </a:cxn>
              <a:cxn ang="0">
                <a:pos x="530" y="97"/>
              </a:cxn>
              <a:cxn ang="0">
                <a:pos x="545" y="79"/>
              </a:cxn>
              <a:cxn ang="0">
                <a:pos x="560" y="63"/>
              </a:cxn>
              <a:cxn ang="0">
                <a:pos x="575" y="49"/>
              </a:cxn>
              <a:cxn ang="0">
                <a:pos x="590" y="37"/>
              </a:cxn>
              <a:cxn ang="0">
                <a:pos x="605" y="26"/>
              </a:cxn>
              <a:cxn ang="0">
                <a:pos x="620" y="18"/>
              </a:cxn>
              <a:cxn ang="0">
                <a:pos x="634" y="11"/>
              </a:cxn>
              <a:cxn ang="0">
                <a:pos x="649" y="6"/>
              </a:cxn>
              <a:cxn ang="0">
                <a:pos x="664" y="2"/>
              </a:cxn>
              <a:cxn ang="0">
                <a:pos x="679" y="1"/>
              </a:cxn>
              <a:cxn ang="0">
                <a:pos x="692" y="0"/>
              </a:cxn>
            </a:cxnLst>
            <a:rect l="0" t="0" r="r" b="b"/>
            <a:pathLst>
              <a:path w="692" h="2318">
                <a:moveTo>
                  <a:pt x="0" y="2318"/>
                </a:moveTo>
                <a:lnTo>
                  <a:pt x="7" y="2261"/>
                </a:lnTo>
                <a:lnTo>
                  <a:pt x="15" y="2205"/>
                </a:lnTo>
                <a:lnTo>
                  <a:pt x="22" y="2149"/>
                </a:lnTo>
                <a:lnTo>
                  <a:pt x="30" y="2095"/>
                </a:lnTo>
                <a:lnTo>
                  <a:pt x="37" y="2041"/>
                </a:lnTo>
                <a:lnTo>
                  <a:pt x="45" y="1989"/>
                </a:lnTo>
                <a:lnTo>
                  <a:pt x="52" y="1937"/>
                </a:lnTo>
                <a:lnTo>
                  <a:pt x="60" y="1886"/>
                </a:lnTo>
                <a:lnTo>
                  <a:pt x="67" y="1835"/>
                </a:lnTo>
                <a:lnTo>
                  <a:pt x="74" y="1786"/>
                </a:lnTo>
                <a:lnTo>
                  <a:pt x="82" y="1737"/>
                </a:lnTo>
                <a:lnTo>
                  <a:pt x="89" y="1690"/>
                </a:lnTo>
                <a:lnTo>
                  <a:pt x="97" y="1642"/>
                </a:lnTo>
                <a:lnTo>
                  <a:pt x="104" y="1596"/>
                </a:lnTo>
                <a:lnTo>
                  <a:pt x="112" y="1550"/>
                </a:lnTo>
                <a:lnTo>
                  <a:pt x="119" y="1506"/>
                </a:lnTo>
                <a:lnTo>
                  <a:pt x="127" y="1462"/>
                </a:lnTo>
                <a:lnTo>
                  <a:pt x="134" y="1419"/>
                </a:lnTo>
                <a:lnTo>
                  <a:pt x="142" y="1376"/>
                </a:lnTo>
                <a:lnTo>
                  <a:pt x="149" y="1335"/>
                </a:lnTo>
                <a:lnTo>
                  <a:pt x="157" y="1294"/>
                </a:lnTo>
                <a:lnTo>
                  <a:pt x="164" y="1253"/>
                </a:lnTo>
                <a:lnTo>
                  <a:pt x="172" y="1214"/>
                </a:lnTo>
                <a:lnTo>
                  <a:pt x="179" y="1175"/>
                </a:lnTo>
                <a:lnTo>
                  <a:pt x="187" y="1138"/>
                </a:lnTo>
                <a:lnTo>
                  <a:pt x="194" y="1100"/>
                </a:lnTo>
                <a:lnTo>
                  <a:pt x="201" y="1064"/>
                </a:lnTo>
                <a:lnTo>
                  <a:pt x="209" y="1028"/>
                </a:lnTo>
                <a:lnTo>
                  <a:pt x="216" y="993"/>
                </a:lnTo>
                <a:lnTo>
                  <a:pt x="224" y="959"/>
                </a:lnTo>
                <a:lnTo>
                  <a:pt x="231" y="925"/>
                </a:lnTo>
                <a:lnTo>
                  <a:pt x="239" y="892"/>
                </a:lnTo>
                <a:lnTo>
                  <a:pt x="246" y="860"/>
                </a:lnTo>
                <a:lnTo>
                  <a:pt x="254" y="828"/>
                </a:lnTo>
                <a:lnTo>
                  <a:pt x="261" y="797"/>
                </a:lnTo>
                <a:lnTo>
                  <a:pt x="269" y="767"/>
                </a:lnTo>
                <a:lnTo>
                  <a:pt x="276" y="737"/>
                </a:lnTo>
                <a:lnTo>
                  <a:pt x="284" y="709"/>
                </a:lnTo>
                <a:lnTo>
                  <a:pt x="291" y="680"/>
                </a:lnTo>
                <a:lnTo>
                  <a:pt x="299" y="653"/>
                </a:lnTo>
                <a:lnTo>
                  <a:pt x="306" y="626"/>
                </a:lnTo>
                <a:lnTo>
                  <a:pt x="313" y="600"/>
                </a:lnTo>
                <a:lnTo>
                  <a:pt x="321" y="574"/>
                </a:lnTo>
                <a:lnTo>
                  <a:pt x="328" y="549"/>
                </a:lnTo>
                <a:lnTo>
                  <a:pt x="336" y="524"/>
                </a:lnTo>
                <a:lnTo>
                  <a:pt x="343" y="501"/>
                </a:lnTo>
                <a:lnTo>
                  <a:pt x="351" y="478"/>
                </a:lnTo>
                <a:lnTo>
                  <a:pt x="358" y="455"/>
                </a:lnTo>
                <a:lnTo>
                  <a:pt x="366" y="434"/>
                </a:lnTo>
                <a:lnTo>
                  <a:pt x="373" y="412"/>
                </a:lnTo>
                <a:lnTo>
                  <a:pt x="380" y="392"/>
                </a:lnTo>
                <a:lnTo>
                  <a:pt x="388" y="371"/>
                </a:lnTo>
                <a:lnTo>
                  <a:pt x="395" y="352"/>
                </a:lnTo>
                <a:lnTo>
                  <a:pt x="403" y="333"/>
                </a:lnTo>
                <a:lnTo>
                  <a:pt x="410" y="315"/>
                </a:lnTo>
                <a:lnTo>
                  <a:pt x="418" y="297"/>
                </a:lnTo>
                <a:lnTo>
                  <a:pt x="425" y="280"/>
                </a:lnTo>
                <a:lnTo>
                  <a:pt x="433" y="263"/>
                </a:lnTo>
                <a:lnTo>
                  <a:pt x="440" y="247"/>
                </a:lnTo>
                <a:lnTo>
                  <a:pt x="448" y="232"/>
                </a:lnTo>
                <a:lnTo>
                  <a:pt x="455" y="217"/>
                </a:lnTo>
                <a:lnTo>
                  <a:pt x="463" y="203"/>
                </a:lnTo>
                <a:lnTo>
                  <a:pt x="470" y="189"/>
                </a:lnTo>
                <a:lnTo>
                  <a:pt x="478" y="175"/>
                </a:lnTo>
                <a:lnTo>
                  <a:pt x="485" y="163"/>
                </a:lnTo>
                <a:lnTo>
                  <a:pt x="493" y="151"/>
                </a:lnTo>
                <a:lnTo>
                  <a:pt x="500" y="139"/>
                </a:lnTo>
                <a:lnTo>
                  <a:pt x="508" y="128"/>
                </a:lnTo>
                <a:lnTo>
                  <a:pt x="515" y="117"/>
                </a:lnTo>
                <a:lnTo>
                  <a:pt x="523" y="107"/>
                </a:lnTo>
                <a:lnTo>
                  <a:pt x="530" y="97"/>
                </a:lnTo>
                <a:lnTo>
                  <a:pt x="538" y="88"/>
                </a:lnTo>
                <a:lnTo>
                  <a:pt x="545" y="79"/>
                </a:lnTo>
                <a:lnTo>
                  <a:pt x="553" y="71"/>
                </a:lnTo>
                <a:lnTo>
                  <a:pt x="560" y="63"/>
                </a:lnTo>
                <a:lnTo>
                  <a:pt x="567" y="56"/>
                </a:lnTo>
                <a:lnTo>
                  <a:pt x="575" y="49"/>
                </a:lnTo>
                <a:lnTo>
                  <a:pt x="582" y="43"/>
                </a:lnTo>
                <a:lnTo>
                  <a:pt x="590" y="37"/>
                </a:lnTo>
                <a:lnTo>
                  <a:pt x="597" y="32"/>
                </a:lnTo>
                <a:lnTo>
                  <a:pt x="605" y="26"/>
                </a:lnTo>
                <a:lnTo>
                  <a:pt x="612" y="22"/>
                </a:lnTo>
                <a:lnTo>
                  <a:pt x="620" y="18"/>
                </a:lnTo>
                <a:lnTo>
                  <a:pt x="627" y="14"/>
                </a:lnTo>
                <a:lnTo>
                  <a:pt x="634" y="11"/>
                </a:lnTo>
                <a:lnTo>
                  <a:pt x="642" y="8"/>
                </a:lnTo>
                <a:lnTo>
                  <a:pt x="649" y="6"/>
                </a:lnTo>
                <a:lnTo>
                  <a:pt x="657" y="4"/>
                </a:lnTo>
                <a:lnTo>
                  <a:pt x="664" y="2"/>
                </a:lnTo>
                <a:lnTo>
                  <a:pt x="672" y="1"/>
                </a:lnTo>
                <a:lnTo>
                  <a:pt x="679" y="1"/>
                </a:lnTo>
                <a:lnTo>
                  <a:pt x="687" y="0"/>
                </a:lnTo>
                <a:lnTo>
                  <a:pt x="692" y="0"/>
                </a:lnTo>
              </a:path>
            </a:pathLst>
          </a:custGeom>
          <a:noFill/>
          <a:ln w="635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2" name="Freeform 231"/>
          <p:cNvSpPr>
            <a:spLocks/>
          </p:cNvSpPr>
          <p:nvPr/>
        </p:nvSpPr>
        <p:spPr bwMode="auto">
          <a:xfrm rot="10800000">
            <a:off x="5379084" y="1475860"/>
            <a:ext cx="1000131" cy="2990854"/>
          </a:xfrm>
          <a:custGeom>
            <a:avLst/>
            <a:gdLst/>
            <a:ahLst/>
            <a:cxnLst>
              <a:cxn ang="0">
                <a:pos x="7" y="2261"/>
              </a:cxn>
              <a:cxn ang="0">
                <a:pos x="22" y="2149"/>
              </a:cxn>
              <a:cxn ang="0">
                <a:pos x="37" y="2041"/>
              </a:cxn>
              <a:cxn ang="0">
                <a:pos x="52" y="1937"/>
              </a:cxn>
              <a:cxn ang="0">
                <a:pos x="67" y="1835"/>
              </a:cxn>
              <a:cxn ang="0">
                <a:pos x="82" y="1737"/>
              </a:cxn>
              <a:cxn ang="0">
                <a:pos x="97" y="1642"/>
              </a:cxn>
              <a:cxn ang="0">
                <a:pos x="112" y="1550"/>
              </a:cxn>
              <a:cxn ang="0">
                <a:pos x="127" y="1462"/>
              </a:cxn>
              <a:cxn ang="0">
                <a:pos x="142" y="1376"/>
              </a:cxn>
              <a:cxn ang="0">
                <a:pos x="157" y="1294"/>
              </a:cxn>
              <a:cxn ang="0">
                <a:pos x="172" y="1214"/>
              </a:cxn>
              <a:cxn ang="0">
                <a:pos x="187" y="1138"/>
              </a:cxn>
              <a:cxn ang="0">
                <a:pos x="201" y="1064"/>
              </a:cxn>
              <a:cxn ang="0">
                <a:pos x="216" y="993"/>
              </a:cxn>
              <a:cxn ang="0">
                <a:pos x="231" y="925"/>
              </a:cxn>
              <a:cxn ang="0">
                <a:pos x="246" y="860"/>
              </a:cxn>
              <a:cxn ang="0">
                <a:pos x="261" y="797"/>
              </a:cxn>
              <a:cxn ang="0">
                <a:pos x="276" y="737"/>
              </a:cxn>
              <a:cxn ang="0">
                <a:pos x="291" y="680"/>
              </a:cxn>
              <a:cxn ang="0">
                <a:pos x="306" y="626"/>
              </a:cxn>
              <a:cxn ang="0">
                <a:pos x="321" y="574"/>
              </a:cxn>
              <a:cxn ang="0">
                <a:pos x="336" y="524"/>
              </a:cxn>
              <a:cxn ang="0">
                <a:pos x="351" y="478"/>
              </a:cxn>
              <a:cxn ang="0">
                <a:pos x="366" y="434"/>
              </a:cxn>
              <a:cxn ang="0">
                <a:pos x="380" y="392"/>
              </a:cxn>
              <a:cxn ang="0">
                <a:pos x="395" y="352"/>
              </a:cxn>
              <a:cxn ang="0">
                <a:pos x="410" y="315"/>
              </a:cxn>
              <a:cxn ang="0">
                <a:pos x="425" y="280"/>
              </a:cxn>
              <a:cxn ang="0">
                <a:pos x="440" y="247"/>
              </a:cxn>
              <a:cxn ang="0">
                <a:pos x="455" y="217"/>
              </a:cxn>
              <a:cxn ang="0">
                <a:pos x="470" y="189"/>
              </a:cxn>
              <a:cxn ang="0">
                <a:pos x="485" y="163"/>
              </a:cxn>
              <a:cxn ang="0">
                <a:pos x="500" y="139"/>
              </a:cxn>
              <a:cxn ang="0">
                <a:pos x="515" y="117"/>
              </a:cxn>
              <a:cxn ang="0">
                <a:pos x="530" y="97"/>
              </a:cxn>
              <a:cxn ang="0">
                <a:pos x="545" y="79"/>
              </a:cxn>
              <a:cxn ang="0">
                <a:pos x="560" y="63"/>
              </a:cxn>
              <a:cxn ang="0">
                <a:pos x="575" y="49"/>
              </a:cxn>
              <a:cxn ang="0">
                <a:pos x="590" y="37"/>
              </a:cxn>
              <a:cxn ang="0">
                <a:pos x="605" y="26"/>
              </a:cxn>
              <a:cxn ang="0">
                <a:pos x="620" y="18"/>
              </a:cxn>
              <a:cxn ang="0">
                <a:pos x="634" y="11"/>
              </a:cxn>
              <a:cxn ang="0">
                <a:pos x="649" y="6"/>
              </a:cxn>
              <a:cxn ang="0">
                <a:pos x="664" y="2"/>
              </a:cxn>
              <a:cxn ang="0">
                <a:pos x="679" y="1"/>
              </a:cxn>
              <a:cxn ang="0">
                <a:pos x="692" y="0"/>
              </a:cxn>
            </a:cxnLst>
            <a:rect l="0" t="0" r="r" b="b"/>
            <a:pathLst>
              <a:path w="692" h="2318">
                <a:moveTo>
                  <a:pt x="0" y="2318"/>
                </a:moveTo>
                <a:lnTo>
                  <a:pt x="7" y="2261"/>
                </a:lnTo>
                <a:lnTo>
                  <a:pt x="15" y="2205"/>
                </a:lnTo>
                <a:lnTo>
                  <a:pt x="22" y="2149"/>
                </a:lnTo>
                <a:lnTo>
                  <a:pt x="30" y="2095"/>
                </a:lnTo>
                <a:lnTo>
                  <a:pt x="37" y="2041"/>
                </a:lnTo>
                <a:lnTo>
                  <a:pt x="45" y="1989"/>
                </a:lnTo>
                <a:lnTo>
                  <a:pt x="52" y="1937"/>
                </a:lnTo>
                <a:lnTo>
                  <a:pt x="60" y="1886"/>
                </a:lnTo>
                <a:lnTo>
                  <a:pt x="67" y="1835"/>
                </a:lnTo>
                <a:lnTo>
                  <a:pt x="74" y="1786"/>
                </a:lnTo>
                <a:lnTo>
                  <a:pt x="82" y="1737"/>
                </a:lnTo>
                <a:lnTo>
                  <a:pt x="89" y="1690"/>
                </a:lnTo>
                <a:lnTo>
                  <a:pt x="97" y="1642"/>
                </a:lnTo>
                <a:lnTo>
                  <a:pt x="104" y="1596"/>
                </a:lnTo>
                <a:lnTo>
                  <a:pt x="112" y="1550"/>
                </a:lnTo>
                <a:lnTo>
                  <a:pt x="119" y="1506"/>
                </a:lnTo>
                <a:lnTo>
                  <a:pt x="127" y="1462"/>
                </a:lnTo>
                <a:lnTo>
                  <a:pt x="134" y="1419"/>
                </a:lnTo>
                <a:lnTo>
                  <a:pt x="142" y="1376"/>
                </a:lnTo>
                <a:lnTo>
                  <a:pt x="149" y="1335"/>
                </a:lnTo>
                <a:lnTo>
                  <a:pt x="157" y="1294"/>
                </a:lnTo>
                <a:lnTo>
                  <a:pt x="164" y="1253"/>
                </a:lnTo>
                <a:lnTo>
                  <a:pt x="172" y="1214"/>
                </a:lnTo>
                <a:lnTo>
                  <a:pt x="179" y="1175"/>
                </a:lnTo>
                <a:lnTo>
                  <a:pt x="187" y="1138"/>
                </a:lnTo>
                <a:lnTo>
                  <a:pt x="194" y="1100"/>
                </a:lnTo>
                <a:lnTo>
                  <a:pt x="201" y="1064"/>
                </a:lnTo>
                <a:lnTo>
                  <a:pt x="209" y="1028"/>
                </a:lnTo>
                <a:lnTo>
                  <a:pt x="216" y="993"/>
                </a:lnTo>
                <a:lnTo>
                  <a:pt x="224" y="959"/>
                </a:lnTo>
                <a:lnTo>
                  <a:pt x="231" y="925"/>
                </a:lnTo>
                <a:lnTo>
                  <a:pt x="239" y="892"/>
                </a:lnTo>
                <a:lnTo>
                  <a:pt x="246" y="860"/>
                </a:lnTo>
                <a:lnTo>
                  <a:pt x="254" y="828"/>
                </a:lnTo>
                <a:lnTo>
                  <a:pt x="261" y="797"/>
                </a:lnTo>
                <a:lnTo>
                  <a:pt x="269" y="767"/>
                </a:lnTo>
                <a:lnTo>
                  <a:pt x="276" y="737"/>
                </a:lnTo>
                <a:lnTo>
                  <a:pt x="284" y="709"/>
                </a:lnTo>
                <a:lnTo>
                  <a:pt x="291" y="680"/>
                </a:lnTo>
                <a:lnTo>
                  <a:pt x="299" y="653"/>
                </a:lnTo>
                <a:lnTo>
                  <a:pt x="306" y="626"/>
                </a:lnTo>
                <a:lnTo>
                  <a:pt x="313" y="600"/>
                </a:lnTo>
                <a:lnTo>
                  <a:pt x="321" y="574"/>
                </a:lnTo>
                <a:lnTo>
                  <a:pt x="328" y="549"/>
                </a:lnTo>
                <a:lnTo>
                  <a:pt x="336" y="524"/>
                </a:lnTo>
                <a:lnTo>
                  <a:pt x="343" y="501"/>
                </a:lnTo>
                <a:lnTo>
                  <a:pt x="351" y="478"/>
                </a:lnTo>
                <a:lnTo>
                  <a:pt x="358" y="455"/>
                </a:lnTo>
                <a:lnTo>
                  <a:pt x="366" y="434"/>
                </a:lnTo>
                <a:lnTo>
                  <a:pt x="373" y="412"/>
                </a:lnTo>
                <a:lnTo>
                  <a:pt x="380" y="392"/>
                </a:lnTo>
                <a:lnTo>
                  <a:pt x="388" y="371"/>
                </a:lnTo>
                <a:lnTo>
                  <a:pt x="395" y="352"/>
                </a:lnTo>
                <a:lnTo>
                  <a:pt x="403" y="333"/>
                </a:lnTo>
                <a:lnTo>
                  <a:pt x="410" y="315"/>
                </a:lnTo>
                <a:lnTo>
                  <a:pt x="418" y="297"/>
                </a:lnTo>
                <a:lnTo>
                  <a:pt x="425" y="280"/>
                </a:lnTo>
                <a:lnTo>
                  <a:pt x="433" y="263"/>
                </a:lnTo>
                <a:lnTo>
                  <a:pt x="440" y="247"/>
                </a:lnTo>
                <a:lnTo>
                  <a:pt x="448" y="232"/>
                </a:lnTo>
                <a:lnTo>
                  <a:pt x="455" y="217"/>
                </a:lnTo>
                <a:lnTo>
                  <a:pt x="463" y="203"/>
                </a:lnTo>
                <a:lnTo>
                  <a:pt x="470" y="189"/>
                </a:lnTo>
                <a:lnTo>
                  <a:pt x="478" y="175"/>
                </a:lnTo>
                <a:lnTo>
                  <a:pt x="485" y="163"/>
                </a:lnTo>
                <a:lnTo>
                  <a:pt x="493" y="151"/>
                </a:lnTo>
                <a:lnTo>
                  <a:pt x="500" y="139"/>
                </a:lnTo>
                <a:lnTo>
                  <a:pt x="508" y="128"/>
                </a:lnTo>
                <a:lnTo>
                  <a:pt x="515" y="117"/>
                </a:lnTo>
                <a:lnTo>
                  <a:pt x="523" y="107"/>
                </a:lnTo>
                <a:lnTo>
                  <a:pt x="530" y="97"/>
                </a:lnTo>
                <a:lnTo>
                  <a:pt x="538" y="88"/>
                </a:lnTo>
                <a:lnTo>
                  <a:pt x="545" y="79"/>
                </a:lnTo>
                <a:lnTo>
                  <a:pt x="553" y="71"/>
                </a:lnTo>
                <a:lnTo>
                  <a:pt x="560" y="63"/>
                </a:lnTo>
                <a:lnTo>
                  <a:pt x="567" y="56"/>
                </a:lnTo>
                <a:lnTo>
                  <a:pt x="575" y="49"/>
                </a:lnTo>
                <a:lnTo>
                  <a:pt x="582" y="43"/>
                </a:lnTo>
                <a:lnTo>
                  <a:pt x="590" y="37"/>
                </a:lnTo>
                <a:lnTo>
                  <a:pt x="597" y="32"/>
                </a:lnTo>
                <a:lnTo>
                  <a:pt x="605" y="26"/>
                </a:lnTo>
                <a:lnTo>
                  <a:pt x="612" y="22"/>
                </a:lnTo>
                <a:lnTo>
                  <a:pt x="620" y="18"/>
                </a:lnTo>
                <a:lnTo>
                  <a:pt x="627" y="14"/>
                </a:lnTo>
                <a:lnTo>
                  <a:pt x="634" y="11"/>
                </a:lnTo>
                <a:lnTo>
                  <a:pt x="642" y="8"/>
                </a:lnTo>
                <a:lnTo>
                  <a:pt x="649" y="6"/>
                </a:lnTo>
                <a:lnTo>
                  <a:pt x="657" y="4"/>
                </a:lnTo>
                <a:lnTo>
                  <a:pt x="664" y="2"/>
                </a:lnTo>
                <a:lnTo>
                  <a:pt x="672" y="1"/>
                </a:lnTo>
                <a:lnTo>
                  <a:pt x="679" y="1"/>
                </a:lnTo>
                <a:lnTo>
                  <a:pt x="687" y="0"/>
                </a:lnTo>
                <a:lnTo>
                  <a:pt x="692" y="0"/>
                </a:lnTo>
              </a:path>
            </a:pathLst>
          </a:custGeom>
          <a:noFill/>
          <a:ln w="635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3" name="Freeform 461"/>
          <p:cNvSpPr>
            <a:spLocks/>
          </p:cNvSpPr>
          <p:nvPr/>
        </p:nvSpPr>
        <p:spPr bwMode="auto">
          <a:xfrm>
            <a:off x="3807448" y="2475992"/>
            <a:ext cx="1630386" cy="2011916"/>
          </a:xfrm>
          <a:custGeom>
            <a:avLst/>
            <a:gdLst/>
            <a:ahLst/>
            <a:cxnLst>
              <a:cxn ang="0">
                <a:pos x="15" y="1"/>
              </a:cxn>
              <a:cxn ang="0">
                <a:pos x="37" y="6"/>
              </a:cxn>
              <a:cxn ang="0">
                <a:pos x="60" y="13"/>
              </a:cxn>
              <a:cxn ang="0">
                <a:pos x="82" y="24"/>
              </a:cxn>
              <a:cxn ang="0">
                <a:pos x="104" y="38"/>
              </a:cxn>
              <a:cxn ang="0">
                <a:pos x="127" y="54"/>
              </a:cxn>
              <a:cxn ang="0">
                <a:pos x="149" y="73"/>
              </a:cxn>
              <a:cxn ang="0">
                <a:pos x="171" y="95"/>
              </a:cxn>
              <a:cxn ang="0">
                <a:pos x="194" y="119"/>
              </a:cxn>
              <a:cxn ang="0">
                <a:pos x="216" y="146"/>
              </a:cxn>
              <a:cxn ang="0">
                <a:pos x="239" y="175"/>
              </a:cxn>
              <a:cxn ang="0">
                <a:pos x="261" y="205"/>
              </a:cxn>
              <a:cxn ang="0">
                <a:pos x="284" y="238"/>
              </a:cxn>
              <a:cxn ang="0">
                <a:pos x="306" y="272"/>
              </a:cxn>
              <a:cxn ang="0">
                <a:pos x="328" y="308"/>
              </a:cxn>
              <a:cxn ang="0">
                <a:pos x="351" y="346"/>
              </a:cxn>
              <a:cxn ang="0">
                <a:pos x="373" y="385"/>
              </a:cxn>
              <a:cxn ang="0">
                <a:pos x="395" y="425"/>
              </a:cxn>
              <a:cxn ang="0">
                <a:pos x="418" y="466"/>
              </a:cxn>
              <a:cxn ang="0">
                <a:pos x="440" y="508"/>
              </a:cxn>
              <a:cxn ang="0">
                <a:pos x="463" y="551"/>
              </a:cxn>
              <a:cxn ang="0">
                <a:pos x="485" y="594"/>
              </a:cxn>
              <a:cxn ang="0">
                <a:pos x="507" y="638"/>
              </a:cxn>
              <a:cxn ang="0">
                <a:pos x="530" y="682"/>
              </a:cxn>
              <a:cxn ang="0">
                <a:pos x="552" y="727"/>
              </a:cxn>
              <a:cxn ang="0">
                <a:pos x="575" y="772"/>
              </a:cxn>
              <a:cxn ang="0">
                <a:pos x="597" y="817"/>
              </a:cxn>
              <a:cxn ang="0">
                <a:pos x="620" y="862"/>
              </a:cxn>
              <a:cxn ang="0">
                <a:pos x="642" y="906"/>
              </a:cxn>
              <a:cxn ang="0">
                <a:pos x="664" y="950"/>
              </a:cxn>
              <a:cxn ang="0">
                <a:pos x="687" y="993"/>
              </a:cxn>
              <a:cxn ang="0">
                <a:pos x="709" y="1036"/>
              </a:cxn>
              <a:cxn ang="0">
                <a:pos x="732" y="1078"/>
              </a:cxn>
              <a:cxn ang="0">
                <a:pos x="754" y="1118"/>
              </a:cxn>
              <a:cxn ang="0">
                <a:pos x="776" y="1158"/>
              </a:cxn>
              <a:cxn ang="0">
                <a:pos x="799" y="1197"/>
              </a:cxn>
              <a:cxn ang="0">
                <a:pos x="821" y="1234"/>
              </a:cxn>
              <a:cxn ang="0">
                <a:pos x="843" y="1270"/>
              </a:cxn>
              <a:cxn ang="0">
                <a:pos x="866" y="1304"/>
              </a:cxn>
              <a:cxn ang="0">
                <a:pos x="888" y="1336"/>
              </a:cxn>
              <a:cxn ang="0">
                <a:pos x="911" y="1366"/>
              </a:cxn>
              <a:cxn ang="0">
                <a:pos x="933" y="1394"/>
              </a:cxn>
              <a:cxn ang="0">
                <a:pos x="956" y="1420"/>
              </a:cxn>
              <a:cxn ang="0">
                <a:pos x="978" y="1444"/>
              </a:cxn>
              <a:cxn ang="0">
                <a:pos x="1001" y="1465"/>
              </a:cxn>
              <a:cxn ang="0">
                <a:pos x="1023" y="1484"/>
              </a:cxn>
              <a:cxn ang="0">
                <a:pos x="1045" y="1500"/>
              </a:cxn>
              <a:cxn ang="0">
                <a:pos x="1068" y="1513"/>
              </a:cxn>
              <a:cxn ang="0">
                <a:pos x="1090" y="1523"/>
              </a:cxn>
              <a:cxn ang="0">
                <a:pos x="1112" y="1530"/>
              </a:cxn>
              <a:cxn ang="0">
                <a:pos x="1135" y="1533"/>
              </a:cxn>
            </a:cxnLst>
            <a:rect l="0" t="0" r="r" b="b"/>
            <a:pathLst>
              <a:path w="1145" h="1534">
                <a:moveTo>
                  <a:pt x="0" y="0"/>
                </a:moveTo>
                <a:lnTo>
                  <a:pt x="7" y="1"/>
                </a:lnTo>
                <a:lnTo>
                  <a:pt x="15" y="1"/>
                </a:lnTo>
                <a:lnTo>
                  <a:pt x="22" y="2"/>
                </a:lnTo>
                <a:lnTo>
                  <a:pt x="30" y="4"/>
                </a:lnTo>
                <a:lnTo>
                  <a:pt x="37" y="6"/>
                </a:lnTo>
                <a:lnTo>
                  <a:pt x="45" y="8"/>
                </a:lnTo>
                <a:lnTo>
                  <a:pt x="52" y="10"/>
                </a:lnTo>
                <a:lnTo>
                  <a:pt x="60" y="13"/>
                </a:lnTo>
                <a:lnTo>
                  <a:pt x="67" y="16"/>
                </a:lnTo>
                <a:lnTo>
                  <a:pt x="75" y="20"/>
                </a:lnTo>
                <a:lnTo>
                  <a:pt x="82" y="24"/>
                </a:lnTo>
                <a:lnTo>
                  <a:pt x="89" y="28"/>
                </a:lnTo>
                <a:lnTo>
                  <a:pt x="97" y="33"/>
                </a:lnTo>
                <a:lnTo>
                  <a:pt x="104" y="38"/>
                </a:lnTo>
                <a:lnTo>
                  <a:pt x="112" y="43"/>
                </a:lnTo>
                <a:lnTo>
                  <a:pt x="119" y="48"/>
                </a:lnTo>
                <a:lnTo>
                  <a:pt x="127" y="54"/>
                </a:lnTo>
                <a:lnTo>
                  <a:pt x="134" y="60"/>
                </a:lnTo>
                <a:lnTo>
                  <a:pt x="141" y="67"/>
                </a:lnTo>
                <a:lnTo>
                  <a:pt x="149" y="73"/>
                </a:lnTo>
                <a:lnTo>
                  <a:pt x="156" y="80"/>
                </a:lnTo>
                <a:lnTo>
                  <a:pt x="164" y="88"/>
                </a:lnTo>
                <a:lnTo>
                  <a:pt x="171" y="95"/>
                </a:lnTo>
                <a:lnTo>
                  <a:pt x="179" y="103"/>
                </a:lnTo>
                <a:lnTo>
                  <a:pt x="186" y="111"/>
                </a:lnTo>
                <a:lnTo>
                  <a:pt x="194" y="119"/>
                </a:lnTo>
                <a:lnTo>
                  <a:pt x="201" y="128"/>
                </a:lnTo>
                <a:lnTo>
                  <a:pt x="209" y="137"/>
                </a:lnTo>
                <a:lnTo>
                  <a:pt x="216" y="146"/>
                </a:lnTo>
                <a:lnTo>
                  <a:pt x="224" y="155"/>
                </a:lnTo>
                <a:lnTo>
                  <a:pt x="231" y="165"/>
                </a:lnTo>
                <a:lnTo>
                  <a:pt x="239" y="175"/>
                </a:lnTo>
                <a:lnTo>
                  <a:pt x="246" y="185"/>
                </a:lnTo>
                <a:lnTo>
                  <a:pt x="254" y="195"/>
                </a:lnTo>
                <a:lnTo>
                  <a:pt x="261" y="205"/>
                </a:lnTo>
                <a:lnTo>
                  <a:pt x="269" y="216"/>
                </a:lnTo>
                <a:lnTo>
                  <a:pt x="276" y="227"/>
                </a:lnTo>
                <a:lnTo>
                  <a:pt x="284" y="238"/>
                </a:lnTo>
                <a:lnTo>
                  <a:pt x="291" y="249"/>
                </a:lnTo>
                <a:lnTo>
                  <a:pt x="299" y="260"/>
                </a:lnTo>
                <a:lnTo>
                  <a:pt x="306" y="272"/>
                </a:lnTo>
                <a:lnTo>
                  <a:pt x="314" y="284"/>
                </a:lnTo>
                <a:lnTo>
                  <a:pt x="321" y="296"/>
                </a:lnTo>
                <a:lnTo>
                  <a:pt x="328" y="308"/>
                </a:lnTo>
                <a:lnTo>
                  <a:pt x="336" y="320"/>
                </a:lnTo>
                <a:lnTo>
                  <a:pt x="343" y="333"/>
                </a:lnTo>
                <a:lnTo>
                  <a:pt x="351" y="346"/>
                </a:lnTo>
                <a:lnTo>
                  <a:pt x="358" y="358"/>
                </a:lnTo>
                <a:lnTo>
                  <a:pt x="366" y="371"/>
                </a:lnTo>
                <a:lnTo>
                  <a:pt x="373" y="385"/>
                </a:lnTo>
                <a:lnTo>
                  <a:pt x="381" y="398"/>
                </a:lnTo>
                <a:lnTo>
                  <a:pt x="388" y="411"/>
                </a:lnTo>
                <a:lnTo>
                  <a:pt x="395" y="425"/>
                </a:lnTo>
                <a:lnTo>
                  <a:pt x="403" y="438"/>
                </a:lnTo>
                <a:lnTo>
                  <a:pt x="410" y="452"/>
                </a:lnTo>
                <a:lnTo>
                  <a:pt x="418" y="466"/>
                </a:lnTo>
                <a:lnTo>
                  <a:pt x="425" y="479"/>
                </a:lnTo>
                <a:lnTo>
                  <a:pt x="433" y="494"/>
                </a:lnTo>
                <a:lnTo>
                  <a:pt x="440" y="508"/>
                </a:lnTo>
                <a:lnTo>
                  <a:pt x="448" y="522"/>
                </a:lnTo>
                <a:lnTo>
                  <a:pt x="455" y="536"/>
                </a:lnTo>
                <a:lnTo>
                  <a:pt x="463" y="551"/>
                </a:lnTo>
                <a:lnTo>
                  <a:pt x="470" y="565"/>
                </a:lnTo>
                <a:lnTo>
                  <a:pt x="478" y="580"/>
                </a:lnTo>
                <a:lnTo>
                  <a:pt x="485" y="594"/>
                </a:lnTo>
                <a:lnTo>
                  <a:pt x="493" y="609"/>
                </a:lnTo>
                <a:lnTo>
                  <a:pt x="500" y="623"/>
                </a:lnTo>
                <a:lnTo>
                  <a:pt x="507" y="638"/>
                </a:lnTo>
                <a:lnTo>
                  <a:pt x="515" y="653"/>
                </a:lnTo>
                <a:lnTo>
                  <a:pt x="522" y="668"/>
                </a:lnTo>
                <a:lnTo>
                  <a:pt x="530" y="682"/>
                </a:lnTo>
                <a:lnTo>
                  <a:pt x="537" y="697"/>
                </a:lnTo>
                <a:lnTo>
                  <a:pt x="545" y="712"/>
                </a:lnTo>
                <a:lnTo>
                  <a:pt x="552" y="727"/>
                </a:lnTo>
                <a:lnTo>
                  <a:pt x="560" y="742"/>
                </a:lnTo>
                <a:lnTo>
                  <a:pt x="567" y="757"/>
                </a:lnTo>
                <a:lnTo>
                  <a:pt x="575" y="772"/>
                </a:lnTo>
                <a:lnTo>
                  <a:pt x="582" y="787"/>
                </a:lnTo>
                <a:lnTo>
                  <a:pt x="590" y="802"/>
                </a:lnTo>
                <a:lnTo>
                  <a:pt x="597" y="817"/>
                </a:lnTo>
                <a:lnTo>
                  <a:pt x="605" y="832"/>
                </a:lnTo>
                <a:lnTo>
                  <a:pt x="612" y="847"/>
                </a:lnTo>
                <a:lnTo>
                  <a:pt x="620" y="862"/>
                </a:lnTo>
                <a:lnTo>
                  <a:pt x="627" y="876"/>
                </a:lnTo>
                <a:lnTo>
                  <a:pt x="635" y="891"/>
                </a:lnTo>
                <a:lnTo>
                  <a:pt x="642" y="906"/>
                </a:lnTo>
                <a:lnTo>
                  <a:pt x="649" y="920"/>
                </a:lnTo>
                <a:lnTo>
                  <a:pt x="657" y="935"/>
                </a:lnTo>
                <a:lnTo>
                  <a:pt x="664" y="950"/>
                </a:lnTo>
                <a:lnTo>
                  <a:pt x="672" y="964"/>
                </a:lnTo>
                <a:lnTo>
                  <a:pt x="679" y="979"/>
                </a:lnTo>
                <a:lnTo>
                  <a:pt x="687" y="993"/>
                </a:lnTo>
                <a:lnTo>
                  <a:pt x="694" y="1007"/>
                </a:lnTo>
                <a:lnTo>
                  <a:pt x="702" y="1022"/>
                </a:lnTo>
                <a:lnTo>
                  <a:pt x="709" y="1036"/>
                </a:lnTo>
                <a:lnTo>
                  <a:pt x="717" y="1050"/>
                </a:lnTo>
                <a:lnTo>
                  <a:pt x="724" y="1064"/>
                </a:lnTo>
                <a:lnTo>
                  <a:pt x="732" y="1078"/>
                </a:lnTo>
                <a:lnTo>
                  <a:pt x="739" y="1091"/>
                </a:lnTo>
                <a:lnTo>
                  <a:pt x="747" y="1105"/>
                </a:lnTo>
                <a:lnTo>
                  <a:pt x="754" y="1118"/>
                </a:lnTo>
                <a:lnTo>
                  <a:pt x="761" y="1132"/>
                </a:lnTo>
                <a:lnTo>
                  <a:pt x="769" y="1145"/>
                </a:lnTo>
                <a:lnTo>
                  <a:pt x="776" y="1158"/>
                </a:lnTo>
                <a:lnTo>
                  <a:pt x="784" y="1171"/>
                </a:lnTo>
                <a:lnTo>
                  <a:pt x="791" y="1184"/>
                </a:lnTo>
                <a:lnTo>
                  <a:pt x="799" y="1197"/>
                </a:lnTo>
                <a:lnTo>
                  <a:pt x="806" y="1209"/>
                </a:lnTo>
                <a:lnTo>
                  <a:pt x="814" y="1222"/>
                </a:lnTo>
                <a:lnTo>
                  <a:pt x="821" y="1234"/>
                </a:lnTo>
                <a:lnTo>
                  <a:pt x="828" y="1246"/>
                </a:lnTo>
                <a:lnTo>
                  <a:pt x="836" y="1258"/>
                </a:lnTo>
                <a:lnTo>
                  <a:pt x="843" y="1270"/>
                </a:lnTo>
                <a:lnTo>
                  <a:pt x="851" y="1281"/>
                </a:lnTo>
                <a:lnTo>
                  <a:pt x="858" y="1292"/>
                </a:lnTo>
                <a:lnTo>
                  <a:pt x="866" y="1304"/>
                </a:lnTo>
                <a:lnTo>
                  <a:pt x="873" y="1315"/>
                </a:lnTo>
                <a:lnTo>
                  <a:pt x="881" y="1325"/>
                </a:lnTo>
                <a:lnTo>
                  <a:pt x="888" y="1336"/>
                </a:lnTo>
                <a:lnTo>
                  <a:pt x="896" y="1346"/>
                </a:lnTo>
                <a:lnTo>
                  <a:pt x="903" y="1356"/>
                </a:lnTo>
                <a:lnTo>
                  <a:pt x="911" y="1366"/>
                </a:lnTo>
                <a:lnTo>
                  <a:pt x="918" y="1376"/>
                </a:lnTo>
                <a:lnTo>
                  <a:pt x="926" y="1385"/>
                </a:lnTo>
                <a:lnTo>
                  <a:pt x="933" y="1394"/>
                </a:lnTo>
                <a:lnTo>
                  <a:pt x="941" y="1403"/>
                </a:lnTo>
                <a:lnTo>
                  <a:pt x="948" y="1412"/>
                </a:lnTo>
                <a:lnTo>
                  <a:pt x="956" y="1420"/>
                </a:lnTo>
                <a:lnTo>
                  <a:pt x="963" y="1429"/>
                </a:lnTo>
                <a:lnTo>
                  <a:pt x="971" y="1436"/>
                </a:lnTo>
                <a:lnTo>
                  <a:pt x="978" y="1444"/>
                </a:lnTo>
                <a:lnTo>
                  <a:pt x="986" y="1451"/>
                </a:lnTo>
                <a:lnTo>
                  <a:pt x="993" y="1458"/>
                </a:lnTo>
                <a:lnTo>
                  <a:pt x="1001" y="1465"/>
                </a:lnTo>
                <a:lnTo>
                  <a:pt x="1008" y="1472"/>
                </a:lnTo>
                <a:lnTo>
                  <a:pt x="1015" y="1478"/>
                </a:lnTo>
                <a:lnTo>
                  <a:pt x="1023" y="1484"/>
                </a:lnTo>
                <a:lnTo>
                  <a:pt x="1030" y="1489"/>
                </a:lnTo>
                <a:lnTo>
                  <a:pt x="1038" y="1495"/>
                </a:lnTo>
                <a:lnTo>
                  <a:pt x="1045" y="1500"/>
                </a:lnTo>
                <a:lnTo>
                  <a:pt x="1053" y="1504"/>
                </a:lnTo>
                <a:lnTo>
                  <a:pt x="1060" y="1509"/>
                </a:lnTo>
                <a:lnTo>
                  <a:pt x="1068" y="1513"/>
                </a:lnTo>
                <a:lnTo>
                  <a:pt x="1075" y="1516"/>
                </a:lnTo>
                <a:lnTo>
                  <a:pt x="1082" y="1520"/>
                </a:lnTo>
                <a:lnTo>
                  <a:pt x="1090" y="1523"/>
                </a:lnTo>
                <a:lnTo>
                  <a:pt x="1097" y="1525"/>
                </a:lnTo>
                <a:lnTo>
                  <a:pt x="1105" y="1528"/>
                </a:lnTo>
                <a:lnTo>
                  <a:pt x="1112" y="1530"/>
                </a:lnTo>
                <a:lnTo>
                  <a:pt x="1120" y="1531"/>
                </a:lnTo>
                <a:lnTo>
                  <a:pt x="1127" y="1532"/>
                </a:lnTo>
                <a:lnTo>
                  <a:pt x="1135" y="1533"/>
                </a:lnTo>
                <a:lnTo>
                  <a:pt x="1142" y="1534"/>
                </a:lnTo>
                <a:lnTo>
                  <a:pt x="1145" y="1534"/>
                </a:lnTo>
              </a:path>
            </a:pathLst>
          </a:custGeom>
          <a:noFill/>
          <a:ln w="63500" cap="flat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>
              <a:solidFill>
                <a:srgbClr val="990033"/>
              </a:solidFill>
            </a:endParaRPr>
          </a:p>
        </p:txBody>
      </p:sp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6</a:t>
            </a:fld>
            <a:endParaRPr lang="en-IE" dirty="0">
              <a:solidFill>
                <a:srgbClr val="990033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758318" y="2401564"/>
            <a:ext cx="136595" cy="127590"/>
          </a:xfrm>
          <a:prstGeom prst="ellipse">
            <a:avLst/>
          </a:prstGeom>
          <a:pattFill prst="lgGrid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0" name="Oval 239"/>
          <p:cNvSpPr/>
          <p:nvPr/>
        </p:nvSpPr>
        <p:spPr>
          <a:xfrm>
            <a:off x="5367439" y="4414739"/>
            <a:ext cx="136595" cy="127590"/>
          </a:xfrm>
          <a:prstGeom prst="ellipse">
            <a:avLst/>
          </a:prstGeom>
          <a:pattFill prst="lgGrid">
            <a:fgClr>
              <a:srgbClr val="00B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4" name="Oval 243"/>
          <p:cNvSpPr/>
          <p:nvPr/>
        </p:nvSpPr>
        <p:spPr>
          <a:xfrm>
            <a:off x="3758400" y="2401200"/>
            <a:ext cx="136595" cy="127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45" name="Oval 244"/>
          <p:cNvSpPr/>
          <p:nvPr/>
        </p:nvSpPr>
        <p:spPr>
          <a:xfrm>
            <a:off x="5367600" y="4413600"/>
            <a:ext cx="136595" cy="1275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713322" y="1546981"/>
            <a:ext cx="1014117" cy="37870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/>
          <p:nvPr/>
        </p:nvCxnSpPr>
        <p:spPr>
          <a:xfrm flipV="1">
            <a:off x="2164181" y="1595820"/>
            <a:ext cx="2250374" cy="266769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V="1">
            <a:off x="2299396" y="2319172"/>
            <a:ext cx="2834010" cy="302277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8537" y="1924496"/>
            <a:ext cx="2199325" cy="11813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Down Arrow 14"/>
          <p:cNvSpPr/>
          <p:nvPr/>
        </p:nvSpPr>
        <p:spPr>
          <a:xfrm rot="18559345">
            <a:off x="4325376" y="1787094"/>
            <a:ext cx="172497" cy="27332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4" name="Down Arrow 253"/>
          <p:cNvSpPr/>
          <p:nvPr/>
        </p:nvSpPr>
        <p:spPr>
          <a:xfrm rot="20683250">
            <a:off x="4799381" y="2451039"/>
            <a:ext cx="204936" cy="347499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19600" y="3561278"/>
            <a:ext cx="1629488" cy="178198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086175" y="4027233"/>
            <a:ext cx="2610490" cy="98602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Up Arrow 25"/>
          <p:cNvSpPr/>
          <p:nvPr/>
        </p:nvSpPr>
        <p:spPr>
          <a:xfrm rot="3100632">
            <a:off x="5958367" y="4891653"/>
            <a:ext cx="227266" cy="34195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7" name="Up Arrow 26"/>
          <p:cNvSpPr/>
          <p:nvPr/>
        </p:nvSpPr>
        <p:spPr>
          <a:xfrm rot="1509024">
            <a:off x="6542205" y="4585949"/>
            <a:ext cx="175884" cy="346081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4222770" y="3581400"/>
            <a:ext cx="2748465" cy="167770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Up Arrow 228"/>
          <p:cNvSpPr/>
          <p:nvPr/>
        </p:nvSpPr>
        <p:spPr>
          <a:xfrm rot="19941158">
            <a:off x="6476695" y="3374577"/>
            <a:ext cx="185587" cy="372779"/>
          </a:xfrm>
          <a:prstGeom prst="up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34" name="Straight Connector 233"/>
          <p:cNvCxnSpPr/>
          <p:nvPr/>
        </p:nvCxnSpPr>
        <p:spPr>
          <a:xfrm flipV="1">
            <a:off x="4901849" y="2603911"/>
            <a:ext cx="1881445" cy="280628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Oval 280"/>
          <p:cNvSpPr/>
          <p:nvPr/>
        </p:nvSpPr>
        <p:spPr>
          <a:xfrm>
            <a:off x="4594137" y="3520672"/>
            <a:ext cx="136595" cy="12759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7" name="TextBox 256"/>
          <p:cNvSpPr txBox="1"/>
          <p:nvPr/>
        </p:nvSpPr>
        <p:spPr>
          <a:xfrm>
            <a:off x="442645" y="458063"/>
            <a:ext cx="788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At what rate is the slope function changing?   f’’(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x)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is…  d</a:t>
            </a:r>
            <a:r>
              <a:rPr lang="en-IE" b="1" i="1" baseline="30000" dirty="0" smtClean="0">
                <a:solidFill>
                  <a:srgbClr val="990033"/>
                </a:solidFill>
                <a:latin typeface="Century Gothic" pitchFamily="34" charset="0"/>
              </a:rPr>
              <a:t>2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y/dx</a:t>
            </a:r>
            <a:r>
              <a:rPr lang="en-IE" b="1" i="1" baseline="30000" dirty="0" smtClean="0">
                <a:solidFill>
                  <a:srgbClr val="990033"/>
                </a:solidFill>
                <a:latin typeface="Century Gothic" pitchFamily="34" charset="0"/>
              </a:rPr>
              <a:t>2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is...	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1066800" y="1799218"/>
            <a:ext cx="137147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00B050"/>
                </a:solidFill>
              </a:rPr>
              <a:t>How fast is the rate of decrease of the slopes?</a:t>
            </a:r>
            <a:endParaRPr lang="en-IE" b="1" dirty="0" smtClean="0">
              <a:solidFill>
                <a:srgbClr val="00B050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6973995" y="3746934"/>
            <a:ext cx="1371473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/>
              <a:t>How fast is the rate of increase of the slopes?</a:t>
            </a:r>
            <a:endParaRPr lang="en-IE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15378" y="5802868"/>
            <a:ext cx="7965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Finding the rate of change of the rate of change…. Finding the second derivative</a:t>
            </a:r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300319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" grpId="0" animBg="1"/>
      <p:bldP spid="259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12300" y="3739772"/>
            <a:ext cx="7754587" cy="2931124"/>
            <a:chOff x="712300" y="3739772"/>
            <a:chExt cx="7754587" cy="2931124"/>
          </a:xfrm>
        </p:grpSpPr>
        <p:grpSp>
          <p:nvGrpSpPr>
            <p:cNvPr id="257" name="Group 696"/>
            <p:cNvGrpSpPr>
              <a:grpSpLocks noChangeAspect="1"/>
            </p:cNvGrpSpPr>
            <p:nvPr/>
          </p:nvGrpSpPr>
          <p:grpSpPr bwMode="auto">
            <a:xfrm>
              <a:off x="712300" y="3739772"/>
              <a:ext cx="7754587" cy="2931124"/>
              <a:chOff x="-279" y="593"/>
              <a:chExt cx="6327" cy="3240"/>
            </a:xfrm>
          </p:grpSpPr>
          <p:sp>
            <p:nvSpPr>
              <p:cNvPr id="282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93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283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308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9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0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1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2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3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4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5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6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7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8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9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0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1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2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3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4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5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6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7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8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9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0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1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2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3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4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5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6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7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8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9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0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1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2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3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4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5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6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7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8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9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0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1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2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3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4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5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6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7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8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9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0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1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2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3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4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5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6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7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8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9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0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1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2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3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4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5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6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7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8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9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0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1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2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3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4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5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6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7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8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9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0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1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2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3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4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5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9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0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1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2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3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4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5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6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7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8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9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0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1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2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3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4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5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6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7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8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9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0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1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2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3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4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5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6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7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8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9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0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1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2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3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4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5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6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7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8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9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0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1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2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3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4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5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6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7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8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9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0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1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2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3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4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5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6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7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8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9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0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1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2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3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4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5" name="Line 854"/>
                <p:cNvSpPr>
                  <a:spLocks noChangeShapeType="1"/>
                </p:cNvSpPr>
                <p:nvPr/>
              </p:nvSpPr>
              <p:spPr bwMode="auto">
                <a:xfrm>
                  <a:off x="-121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6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7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8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9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0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1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2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3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4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5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6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7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8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79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0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1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2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3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4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5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6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7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88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9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0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1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2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3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4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5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6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7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98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99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0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1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2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3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4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05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506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84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5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6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7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8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89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0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1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2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3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4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5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6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7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8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99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0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1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2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3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4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05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6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7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" name="TextBox 265"/>
            <p:cNvSpPr txBox="1"/>
            <p:nvPr/>
          </p:nvSpPr>
          <p:spPr>
            <a:xfrm>
              <a:off x="1841088" y="4552890"/>
              <a:ext cx="1359312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Slope values </a:t>
              </a:r>
            </a:p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are decreasing</a:t>
              </a:r>
              <a:endParaRPr lang="en-IE" sz="1000" b="1" i="1" dirty="0" smtClean="0">
                <a:solidFill>
                  <a:srgbClr val="00B050"/>
                </a:solidFill>
                <a:latin typeface="Century Gothic" pitchFamily="34" charset="0"/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6019800" y="4552890"/>
              <a:ext cx="1386220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Slope values</a:t>
              </a:r>
            </a:p>
            <a:p>
              <a:pPr algn="ctr"/>
              <a:r>
                <a:rPr lang="en-GB" sz="1000" b="1" i="1" dirty="0">
                  <a:solidFill>
                    <a:srgbClr val="7030A0"/>
                  </a:solidFill>
                  <a:latin typeface="Century Gothic" pitchFamily="34" charset="0"/>
                </a:rPr>
                <a:t>a</a:t>
              </a:r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re </a:t>
              </a:r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increasing</a:t>
              </a:r>
              <a:endParaRPr lang="en-IE" sz="1000" b="1" i="1" dirty="0" smtClean="0">
                <a:solidFill>
                  <a:srgbClr val="7030A0"/>
                </a:solidFill>
                <a:latin typeface="Century Gothic" pitchFamily="34" charset="0"/>
              </a:endParaRPr>
            </a:p>
          </p:txBody>
        </p:sp>
        <p:sp>
          <p:nvSpPr>
            <p:cNvPr id="279" name="TextBox 278"/>
            <p:cNvSpPr txBox="1"/>
            <p:nvPr/>
          </p:nvSpPr>
          <p:spPr>
            <a:xfrm>
              <a:off x="4118890" y="5738012"/>
              <a:ext cx="1100932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Turning Point: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Decreasing to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 increasing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 = min </a:t>
              </a:r>
              <a:r>
                <a:rPr lang="en-GB" sz="1000" b="1" i="1" dirty="0" err="1" smtClean="0">
                  <a:solidFill>
                    <a:srgbClr val="FF0000"/>
                  </a:solidFill>
                  <a:latin typeface="Century Gothic" pitchFamily="34" charset="0"/>
                </a:rPr>
                <a:t>pt</a:t>
              </a:r>
              <a:endParaRPr lang="en-IE" sz="1000" b="1" i="1" dirty="0" smtClean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  <p:sp>
          <p:nvSpPr>
            <p:cNvPr id="280" name="TextBox 279"/>
            <p:cNvSpPr txBox="1"/>
            <p:nvPr/>
          </p:nvSpPr>
          <p:spPr>
            <a:xfrm>
              <a:off x="1676400" y="5316379"/>
              <a:ext cx="2149761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err="1" smtClean="0">
                  <a:latin typeface="Century Gothic" pitchFamily="34" charset="0"/>
                </a:rPr>
                <a:t>dy</a:t>
              </a:r>
              <a:r>
                <a:rPr lang="en-GB" sz="1000" b="1" i="1" dirty="0" smtClean="0">
                  <a:latin typeface="Century Gothic" pitchFamily="34" charset="0"/>
                </a:rPr>
                <a:t>/dx= 0; slope function = 0</a:t>
              </a:r>
              <a:endParaRPr lang="en-IE" sz="1000" b="1" i="1" dirty="0">
                <a:latin typeface="Century Gothic" pitchFamily="34" charset="0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5534563" y="5316379"/>
              <a:ext cx="2009237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err="1" smtClean="0">
                  <a:latin typeface="Century Gothic" pitchFamily="34" charset="0"/>
                </a:rPr>
                <a:t>dy</a:t>
              </a:r>
              <a:r>
                <a:rPr lang="en-GB" sz="1000" b="1" i="1" dirty="0" smtClean="0">
                  <a:latin typeface="Century Gothic" pitchFamily="34" charset="0"/>
                </a:rPr>
                <a:t>/dx= 0; slope function = 0</a:t>
              </a:r>
              <a:endParaRPr lang="en-IE" sz="1000" b="1" i="1" dirty="0">
                <a:latin typeface="Century Gothic" pitchFamily="34" charset="0"/>
              </a:endParaRPr>
            </a:p>
          </p:txBody>
        </p:sp>
        <p:sp>
          <p:nvSpPr>
            <p:cNvPr id="507" name="Freeform 231"/>
            <p:cNvSpPr>
              <a:spLocks/>
            </p:cNvSpPr>
            <p:nvPr/>
          </p:nvSpPr>
          <p:spPr bwMode="auto">
            <a:xfrm>
              <a:off x="3122607" y="4094402"/>
              <a:ext cx="3045210" cy="1432989"/>
            </a:xfrm>
            <a:custGeom>
              <a:avLst/>
              <a:gdLst/>
              <a:ahLst/>
              <a:cxnLst>
                <a:cxn ang="0">
                  <a:pos x="37" y="91"/>
                </a:cxn>
                <a:cxn ang="0">
                  <a:pos x="82" y="195"/>
                </a:cxn>
                <a:cxn ang="0">
                  <a:pos x="126" y="297"/>
                </a:cxn>
                <a:cxn ang="0">
                  <a:pos x="171" y="393"/>
                </a:cxn>
                <a:cxn ang="0">
                  <a:pos x="216" y="486"/>
                </a:cxn>
                <a:cxn ang="0">
                  <a:pos x="261" y="575"/>
                </a:cxn>
                <a:cxn ang="0">
                  <a:pos x="306" y="659"/>
                </a:cxn>
                <a:cxn ang="0">
                  <a:pos x="350" y="740"/>
                </a:cxn>
                <a:cxn ang="0">
                  <a:pos x="395" y="817"/>
                </a:cxn>
                <a:cxn ang="0">
                  <a:pos x="440" y="889"/>
                </a:cxn>
                <a:cxn ang="0">
                  <a:pos x="485" y="958"/>
                </a:cxn>
                <a:cxn ang="0">
                  <a:pos x="529" y="1023"/>
                </a:cxn>
                <a:cxn ang="0">
                  <a:pos x="574" y="1083"/>
                </a:cxn>
                <a:cxn ang="0">
                  <a:pos x="619" y="1140"/>
                </a:cxn>
                <a:cxn ang="0">
                  <a:pos x="664" y="1192"/>
                </a:cxn>
                <a:cxn ang="0">
                  <a:pos x="709" y="1240"/>
                </a:cxn>
                <a:cxn ang="0">
                  <a:pos x="754" y="1285"/>
                </a:cxn>
                <a:cxn ang="0">
                  <a:pos x="798" y="1325"/>
                </a:cxn>
                <a:cxn ang="0">
                  <a:pos x="843" y="1361"/>
                </a:cxn>
                <a:cxn ang="0">
                  <a:pos x="888" y="1393"/>
                </a:cxn>
                <a:cxn ang="0">
                  <a:pos x="933" y="1422"/>
                </a:cxn>
                <a:cxn ang="0">
                  <a:pos x="978" y="1446"/>
                </a:cxn>
                <a:cxn ang="0">
                  <a:pos x="1023" y="1466"/>
                </a:cxn>
                <a:cxn ang="0">
                  <a:pos x="1067" y="1482"/>
                </a:cxn>
                <a:cxn ang="0">
                  <a:pos x="1112" y="1494"/>
                </a:cxn>
                <a:cxn ang="0">
                  <a:pos x="1157" y="1503"/>
                </a:cxn>
                <a:cxn ang="0">
                  <a:pos x="1202" y="1507"/>
                </a:cxn>
                <a:cxn ang="0">
                  <a:pos x="1246" y="1507"/>
                </a:cxn>
                <a:cxn ang="0">
                  <a:pos x="1291" y="1503"/>
                </a:cxn>
                <a:cxn ang="0">
                  <a:pos x="1336" y="1494"/>
                </a:cxn>
                <a:cxn ang="0">
                  <a:pos x="1381" y="1482"/>
                </a:cxn>
                <a:cxn ang="0">
                  <a:pos x="1426" y="1466"/>
                </a:cxn>
                <a:cxn ang="0">
                  <a:pos x="1470" y="1446"/>
                </a:cxn>
                <a:cxn ang="0">
                  <a:pos x="1515" y="1422"/>
                </a:cxn>
                <a:cxn ang="0">
                  <a:pos x="1560" y="1393"/>
                </a:cxn>
                <a:cxn ang="0">
                  <a:pos x="1605" y="1361"/>
                </a:cxn>
                <a:cxn ang="0">
                  <a:pos x="1650" y="1325"/>
                </a:cxn>
                <a:cxn ang="0">
                  <a:pos x="1695" y="1285"/>
                </a:cxn>
                <a:cxn ang="0">
                  <a:pos x="1739" y="1240"/>
                </a:cxn>
                <a:cxn ang="0">
                  <a:pos x="1784" y="1192"/>
                </a:cxn>
                <a:cxn ang="0">
                  <a:pos x="1829" y="1140"/>
                </a:cxn>
                <a:cxn ang="0">
                  <a:pos x="1874" y="1083"/>
                </a:cxn>
                <a:cxn ang="0">
                  <a:pos x="1918" y="1023"/>
                </a:cxn>
                <a:cxn ang="0">
                  <a:pos x="1963" y="958"/>
                </a:cxn>
                <a:cxn ang="0">
                  <a:pos x="2008" y="889"/>
                </a:cxn>
                <a:cxn ang="0">
                  <a:pos x="2053" y="817"/>
                </a:cxn>
                <a:cxn ang="0">
                  <a:pos x="2098" y="740"/>
                </a:cxn>
                <a:cxn ang="0">
                  <a:pos x="2143" y="659"/>
                </a:cxn>
                <a:cxn ang="0">
                  <a:pos x="2187" y="575"/>
                </a:cxn>
                <a:cxn ang="0">
                  <a:pos x="2232" y="486"/>
                </a:cxn>
                <a:cxn ang="0">
                  <a:pos x="2277" y="393"/>
                </a:cxn>
                <a:cxn ang="0">
                  <a:pos x="2322" y="297"/>
                </a:cxn>
                <a:cxn ang="0">
                  <a:pos x="2367" y="195"/>
                </a:cxn>
                <a:cxn ang="0">
                  <a:pos x="2411" y="91"/>
                </a:cxn>
              </a:cxnLst>
              <a:rect l="0" t="0" r="r" b="b"/>
              <a:pathLst>
                <a:path w="2449" h="1507">
                  <a:moveTo>
                    <a:pt x="0" y="0"/>
                  </a:moveTo>
                  <a:lnTo>
                    <a:pt x="7" y="18"/>
                  </a:lnTo>
                  <a:lnTo>
                    <a:pt x="15" y="37"/>
                  </a:lnTo>
                  <a:lnTo>
                    <a:pt x="22" y="55"/>
                  </a:lnTo>
                  <a:lnTo>
                    <a:pt x="29" y="73"/>
                  </a:lnTo>
                  <a:lnTo>
                    <a:pt x="37" y="91"/>
                  </a:lnTo>
                  <a:lnTo>
                    <a:pt x="44" y="108"/>
                  </a:lnTo>
                  <a:lnTo>
                    <a:pt x="52" y="126"/>
                  </a:lnTo>
                  <a:lnTo>
                    <a:pt x="59" y="144"/>
                  </a:lnTo>
                  <a:lnTo>
                    <a:pt x="67" y="161"/>
                  </a:lnTo>
                  <a:lnTo>
                    <a:pt x="74" y="178"/>
                  </a:lnTo>
                  <a:lnTo>
                    <a:pt x="82" y="195"/>
                  </a:lnTo>
                  <a:lnTo>
                    <a:pt x="89" y="213"/>
                  </a:lnTo>
                  <a:lnTo>
                    <a:pt x="96" y="230"/>
                  </a:lnTo>
                  <a:lnTo>
                    <a:pt x="104" y="246"/>
                  </a:lnTo>
                  <a:lnTo>
                    <a:pt x="111" y="263"/>
                  </a:lnTo>
                  <a:lnTo>
                    <a:pt x="119" y="280"/>
                  </a:lnTo>
                  <a:lnTo>
                    <a:pt x="126" y="297"/>
                  </a:lnTo>
                  <a:lnTo>
                    <a:pt x="134" y="313"/>
                  </a:lnTo>
                  <a:lnTo>
                    <a:pt x="141" y="329"/>
                  </a:lnTo>
                  <a:lnTo>
                    <a:pt x="149" y="345"/>
                  </a:lnTo>
                  <a:lnTo>
                    <a:pt x="156" y="361"/>
                  </a:lnTo>
                  <a:lnTo>
                    <a:pt x="164" y="377"/>
                  </a:lnTo>
                  <a:lnTo>
                    <a:pt x="171" y="393"/>
                  </a:lnTo>
                  <a:lnTo>
                    <a:pt x="179" y="409"/>
                  </a:lnTo>
                  <a:lnTo>
                    <a:pt x="186" y="424"/>
                  </a:lnTo>
                  <a:lnTo>
                    <a:pt x="194" y="440"/>
                  </a:lnTo>
                  <a:lnTo>
                    <a:pt x="201" y="456"/>
                  </a:lnTo>
                  <a:lnTo>
                    <a:pt x="208" y="471"/>
                  </a:lnTo>
                  <a:lnTo>
                    <a:pt x="216" y="486"/>
                  </a:lnTo>
                  <a:lnTo>
                    <a:pt x="223" y="501"/>
                  </a:lnTo>
                  <a:lnTo>
                    <a:pt x="231" y="516"/>
                  </a:lnTo>
                  <a:lnTo>
                    <a:pt x="238" y="531"/>
                  </a:lnTo>
                  <a:lnTo>
                    <a:pt x="246" y="546"/>
                  </a:lnTo>
                  <a:lnTo>
                    <a:pt x="253" y="560"/>
                  </a:lnTo>
                  <a:lnTo>
                    <a:pt x="261" y="575"/>
                  </a:lnTo>
                  <a:lnTo>
                    <a:pt x="268" y="589"/>
                  </a:lnTo>
                  <a:lnTo>
                    <a:pt x="276" y="603"/>
                  </a:lnTo>
                  <a:lnTo>
                    <a:pt x="283" y="618"/>
                  </a:lnTo>
                  <a:lnTo>
                    <a:pt x="291" y="632"/>
                  </a:lnTo>
                  <a:lnTo>
                    <a:pt x="298" y="646"/>
                  </a:lnTo>
                  <a:lnTo>
                    <a:pt x="306" y="659"/>
                  </a:lnTo>
                  <a:lnTo>
                    <a:pt x="313" y="673"/>
                  </a:lnTo>
                  <a:lnTo>
                    <a:pt x="321" y="687"/>
                  </a:lnTo>
                  <a:lnTo>
                    <a:pt x="328" y="700"/>
                  </a:lnTo>
                  <a:lnTo>
                    <a:pt x="336" y="714"/>
                  </a:lnTo>
                  <a:lnTo>
                    <a:pt x="343" y="727"/>
                  </a:lnTo>
                  <a:lnTo>
                    <a:pt x="350" y="740"/>
                  </a:lnTo>
                  <a:lnTo>
                    <a:pt x="358" y="753"/>
                  </a:lnTo>
                  <a:lnTo>
                    <a:pt x="365" y="766"/>
                  </a:lnTo>
                  <a:lnTo>
                    <a:pt x="373" y="779"/>
                  </a:lnTo>
                  <a:lnTo>
                    <a:pt x="380" y="792"/>
                  </a:lnTo>
                  <a:lnTo>
                    <a:pt x="388" y="804"/>
                  </a:lnTo>
                  <a:lnTo>
                    <a:pt x="395" y="817"/>
                  </a:lnTo>
                  <a:lnTo>
                    <a:pt x="403" y="829"/>
                  </a:lnTo>
                  <a:lnTo>
                    <a:pt x="410" y="841"/>
                  </a:lnTo>
                  <a:lnTo>
                    <a:pt x="418" y="853"/>
                  </a:lnTo>
                  <a:lnTo>
                    <a:pt x="425" y="866"/>
                  </a:lnTo>
                  <a:lnTo>
                    <a:pt x="433" y="877"/>
                  </a:lnTo>
                  <a:lnTo>
                    <a:pt x="440" y="889"/>
                  </a:lnTo>
                  <a:lnTo>
                    <a:pt x="448" y="901"/>
                  </a:lnTo>
                  <a:lnTo>
                    <a:pt x="455" y="913"/>
                  </a:lnTo>
                  <a:lnTo>
                    <a:pt x="462" y="924"/>
                  </a:lnTo>
                  <a:lnTo>
                    <a:pt x="470" y="936"/>
                  </a:lnTo>
                  <a:lnTo>
                    <a:pt x="477" y="947"/>
                  </a:lnTo>
                  <a:lnTo>
                    <a:pt x="485" y="958"/>
                  </a:lnTo>
                  <a:lnTo>
                    <a:pt x="492" y="969"/>
                  </a:lnTo>
                  <a:lnTo>
                    <a:pt x="500" y="980"/>
                  </a:lnTo>
                  <a:lnTo>
                    <a:pt x="507" y="991"/>
                  </a:lnTo>
                  <a:lnTo>
                    <a:pt x="515" y="1002"/>
                  </a:lnTo>
                  <a:lnTo>
                    <a:pt x="522" y="1012"/>
                  </a:lnTo>
                  <a:lnTo>
                    <a:pt x="529" y="1023"/>
                  </a:lnTo>
                  <a:lnTo>
                    <a:pt x="537" y="1033"/>
                  </a:lnTo>
                  <a:lnTo>
                    <a:pt x="544" y="1043"/>
                  </a:lnTo>
                  <a:lnTo>
                    <a:pt x="552" y="1053"/>
                  </a:lnTo>
                  <a:lnTo>
                    <a:pt x="559" y="1063"/>
                  </a:lnTo>
                  <a:lnTo>
                    <a:pt x="567" y="1073"/>
                  </a:lnTo>
                  <a:lnTo>
                    <a:pt x="574" y="1083"/>
                  </a:lnTo>
                  <a:lnTo>
                    <a:pt x="582" y="1093"/>
                  </a:lnTo>
                  <a:lnTo>
                    <a:pt x="589" y="1102"/>
                  </a:lnTo>
                  <a:lnTo>
                    <a:pt x="597" y="1112"/>
                  </a:lnTo>
                  <a:lnTo>
                    <a:pt x="604" y="1121"/>
                  </a:lnTo>
                  <a:lnTo>
                    <a:pt x="612" y="1130"/>
                  </a:lnTo>
                  <a:lnTo>
                    <a:pt x="619" y="1140"/>
                  </a:lnTo>
                  <a:lnTo>
                    <a:pt x="627" y="1149"/>
                  </a:lnTo>
                  <a:lnTo>
                    <a:pt x="634" y="1158"/>
                  </a:lnTo>
                  <a:lnTo>
                    <a:pt x="642" y="1166"/>
                  </a:lnTo>
                  <a:lnTo>
                    <a:pt x="649" y="1175"/>
                  </a:lnTo>
                  <a:lnTo>
                    <a:pt x="657" y="1183"/>
                  </a:lnTo>
                  <a:lnTo>
                    <a:pt x="664" y="1192"/>
                  </a:lnTo>
                  <a:lnTo>
                    <a:pt x="672" y="1200"/>
                  </a:lnTo>
                  <a:lnTo>
                    <a:pt x="679" y="1209"/>
                  </a:lnTo>
                  <a:lnTo>
                    <a:pt x="687" y="1216"/>
                  </a:lnTo>
                  <a:lnTo>
                    <a:pt x="694" y="1225"/>
                  </a:lnTo>
                  <a:lnTo>
                    <a:pt x="702" y="1233"/>
                  </a:lnTo>
                  <a:lnTo>
                    <a:pt x="709" y="1240"/>
                  </a:lnTo>
                  <a:lnTo>
                    <a:pt x="716" y="1248"/>
                  </a:lnTo>
                  <a:lnTo>
                    <a:pt x="724" y="1255"/>
                  </a:lnTo>
                  <a:lnTo>
                    <a:pt x="731" y="1263"/>
                  </a:lnTo>
                  <a:lnTo>
                    <a:pt x="739" y="1270"/>
                  </a:lnTo>
                  <a:lnTo>
                    <a:pt x="746" y="1278"/>
                  </a:lnTo>
                  <a:lnTo>
                    <a:pt x="754" y="1285"/>
                  </a:lnTo>
                  <a:lnTo>
                    <a:pt x="761" y="1292"/>
                  </a:lnTo>
                  <a:lnTo>
                    <a:pt x="769" y="1299"/>
                  </a:lnTo>
                  <a:lnTo>
                    <a:pt x="776" y="1305"/>
                  </a:lnTo>
                  <a:lnTo>
                    <a:pt x="783" y="1312"/>
                  </a:lnTo>
                  <a:lnTo>
                    <a:pt x="791" y="1318"/>
                  </a:lnTo>
                  <a:lnTo>
                    <a:pt x="798" y="1325"/>
                  </a:lnTo>
                  <a:lnTo>
                    <a:pt x="806" y="1332"/>
                  </a:lnTo>
                  <a:lnTo>
                    <a:pt x="813" y="1338"/>
                  </a:lnTo>
                  <a:lnTo>
                    <a:pt x="821" y="1344"/>
                  </a:lnTo>
                  <a:lnTo>
                    <a:pt x="828" y="1350"/>
                  </a:lnTo>
                  <a:lnTo>
                    <a:pt x="836" y="1356"/>
                  </a:lnTo>
                  <a:lnTo>
                    <a:pt x="843" y="1361"/>
                  </a:lnTo>
                  <a:lnTo>
                    <a:pt x="851" y="1367"/>
                  </a:lnTo>
                  <a:lnTo>
                    <a:pt x="858" y="1372"/>
                  </a:lnTo>
                  <a:lnTo>
                    <a:pt x="866" y="1378"/>
                  </a:lnTo>
                  <a:lnTo>
                    <a:pt x="873" y="1383"/>
                  </a:lnTo>
                  <a:lnTo>
                    <a:pt x="881" y="1389"/>
                  </a:lnTo>
                  <a:lnTo>
                    <a:pt x="888" y="1393"/>
                  </a:lnTo>
                  <a:lnTo>
                    <a:pt x="895" y="1399"/>
                  </a:lnTo>
                  <a:lnTo>
                    <a:pt x="903" y="1404"/>
                  </a:lnTo>
                  <a:lnTo>
                    <a:pt x="910" y="1408"/>
                  </a:lnTo>
                  <a:lnTo>
                    <a:pt x="918" y="1413"/>
                  </a:lnTo>
                  <a:lnTo>
                    <a:pt x="925" y="1417"/>
                  </a:lnTo>
                  <a:lnTo>
                    <a:pt x="933" y="1422"/>
                  </a:lnTo>
                  <a:lnTo>
                    <a:pt x="940" y="1426"/>
                  </a:lnTo>
                  <a:lnTo>
                    <a:pt x="948" y="1430"/>
                  </a:lnTo>
                  <a:lnTo>
                    <a:pt x="955" y="1434"/>
                  </a:lnTo>
                  <a:lnTo>
                    <a:pt x="963" y="1438"/>
                  </a:lnTo>
                  <a:lnTo>
                    <a:pt x="970" y="1442"/>
                  </a:lnTo>
                  <a:lnTo>
                    <a:pt x="978" y="1446"/>
                  </a:lnTo>
                  <a:lnTo>
                    <a:pt x="985" y="1450"/>
                  </a:lnTo>
                  <a:lnTo>
                    <a:pt x="993" y="1453"/>
                  </a:lnTo>
                  <a:lnTo>
                    <a:pt x="1000" y="1457"/>
                  </a:lnTo>
                  <a:lnTo>
                    <a:pt x="1008" y="1460"/>
                  </a:lnTo>
                  <a:lnTo>
                    <a:pt x="1015" y="1463"/>
                  </a:lnTo>
                  <a:lnTo>
                    <a:pt x="1023" y="1466"/>
                  </a:lnTo>
                  <a:lnTo>
                    <a:pt x="1030" y="1469"/>
                  </a:lnTo>
                  <a:lnTo>
                    <a:pt x="1037" y="1472"/>
                  </a:lnTo>
                  <a:lnTo>
                    <a:pt x="1045" y="1475"/>
                  </a:lnTo>
                  <a:lnTo>
                    <a:pt x="1052" y="1477"/>
                  </a:lnTo>
                  <a:lnTo>
                    <a:pt x="1060" y="1480"/>
                  </a:lnTo>
                  <a:lnTo>
                    <a:pt x="1067" y="1482"/>
                  </a:lnTo>
                  <a:lnTo>
                    <a:pt x="1075" y="1485"/>
                  </a:lnTo>
                  <a:lnTo>
                    <a:pt x="1082" y="1487"/>
                  </a:lnTo>
                  <a:lnTo>
                    <a:pt x="1090" y="1489"/>
                  </a:lnTo>
                  <a:lnTo>
                    <a:pt x="1097" y="1491"/>
                  </a:lnTo>
                  <a:lnTo>
                    <a:pt x="1105" y="1493"/>
                  </a:lnTo>
                  <a:lnTo>
                    <a:pt x="1112" y="1494"/>
                  </a:lnTo>
                  <a:lnTo>
                    <a:pt x="1120" y="1496"/>
                  </a:lnTo>
                  <a:lnTo>
                    <a:pt x="1127" y="1498"/>
                  </a:lnTo>
                  <a:lnTo>
                    <a:pt x="1135" y="1499"/>
                  </a:lnTo>
                  <a:lnTo>
                    <a:pt x="1142" y="1500"/>
                  </a:lnTo>
                  <a:lnTo>
                    <a:pt x="1149" y="1501"/>
                  </a:lnTo>
                  <a:lnTo>
                    <a:pt x="1157" y="1503"/>
                  </a:lnTo>
                  <a:lnTo>
                    <a:pt x="1164" y="1503"/>
                  </a:lnTo>
                  <a:lnTo>
                    <a:pt x="1172" y="1504"/>
                  </a:lnTo>
                  <a:lnTo>
                    <a:pt x="1179" y="1505"/>
                  </a:lnTo>
                  <a:lnTo>
                    <a:pt x="1187" y="1506"/>
                  </a:lnTo>
                  <a:lnTo>
                    <a:pt x="1194" y="1506"/>
                  </a:lnTo>
                  <a:lnTo>
                    <a:pt x="1202" y="1507"/>
                  </a:lnTo>
                  <a:lnTo>
                    <a:pt x="1209" y="1507"/>
                  </a:lnTo>
                  <a:lnTo>
                    <a:pt x="1216" y="1507"/>
                  </a:lnTo>
                  <a:lnTo>
                    <a:pt x="1224" y="1507"/>
                  </a:lnTo>
                  <a:lnTo>
                    <a:pt x="1231" y="1507"/>
                  </a:lnTo>
                  <a:lnTo>
                    <a:pt x="1239" y="1507"/>
                  </a:lnTo>
                  <a:lnTo>
                    <a:pt x="1246" y="1507"/>
                  </a:lnTo>
                  <a:lnTo>
                    <a:pt x="1254" y="1506"/>
                  </a:lnTo>
                  <a:lnTo>
                    <a:pt x="1261" y="1506"/>
                  </a:lnTo>
                  <a:lnTo>
                    <a:pt x="1269" y="1505"/>
                  </a:lnTo>
                  <a:lnTo>
                    <a:pt x="1276" y="1504"/>
                  </a:lnTo>
                  <a:lnTo>
                    <a:pt x="1284" y="1503"/>
                  </a:lnTo>
                  <a:lnTo>
                    <a:pt x="1291" y="1503"/>
                  </a:lnTo>
                  <a:lnTo>
                    <a:pt x="1299" y="1501"/>
                  </a:lnTo>
                  <a:lnTo>
                    <a:pt x="1306" y="1500"/>
                  </a:lnTo>
                  <a:lnTo>
                    <a:pt x="1314" y="1499"/>
                  </a:lnTo>
                  <a:lnTo>
                    <a:pt x="1321" y="1498"/>
                  </a:lnTo>
                  <a:lnTo>
                    <a:pt x="1329" y="1496"/>
                  </a:lnTo>
                  <a:lnTo>
                    <a:pt x="1336" y="1494"/>
                  </a:lnTo>
                  <a:lnTo>
                    <a:pt x="1344" y="1493"/>
                  </a:lnTo>
                  <a:lnTo>
                    <a:pt x="1351" y="1491"/>
                  </a:lnTo>
                  <a:lnTo>
                    <a:pt x="1359" y="1489"/>
                  </a:lnTo>
                  <a:lnTo>
                    <a:pt x="1366" y="1487"/>
                  </a:lnTo>
                  <a:lnTo>
                    <a:pt x="1374" y="1485"/>
                  </a:lnTo>
                  <a:lnTo>
                    <a:pt x="1381" y="1482"/>
                  </a:lnTo>
                  <a:lnTo>
                    <a:pt x="1389" y="1480"/>
                  </a:lnTo>
                  <a:lnTo>
                    <a:pt x="1396" y="1477"/>
                  </a:lnTo>
                  <a:lnTo>
                    <a:pt x="1403" y="1475"/>
                  </a:lnTo>
                  <a:lnTo>
                    <a:pt x="1411" y="1472"/>
                  </a:lnTo>
                  <a:lnTo>
                    <a:pt x="1418" y="1469"/>
                  </a:lnTo>
                  <a:lnTo>
                    <a:pt x="1426" y="1466"/>
                  </a:lnTo>
                  <a:lnTo>
                    <a:pt x="1433" y="1463"/>
                  </a:lnTo>
                  <a:lnTo>
                    <a:pt x="1441" y="1460"/>
                  </a:lnTo>
                  <a:lnTo>
                    <a:pt x="1448" y="1457"/>
                  </a:lnTo>
                  <a:lnTo>
                    <a:pt x="1456" y="1453"/>
                  </a:lnTo>
                  <a:lnTo>
                    <a:pt x="1463" y="1450"/>
                  </a:lnTo>
                  <a:lnTo>
                    <a:pt x="1470" y="1446"/>
                  </a:lnTo>
                  <a:lnTo>
                    <a:pt x="1478" y="1442"/>
                  </a:lnTo>
                  <a:lnTo>
                    <a:pt x="1485" y="1438"/>
                  </a:lnTo>
                  <a:lnTo>
                    <a:pt x="1493" y="1434"/>
                  </a:lnTo>
                  <a:lnTo>
                    <a:pt x="1500" y="1430"/>
                  </a:lnTo>
                  <a:lnTo>
                    <a:pt x="1508" y="1426"/>
                  </a:lnTo>
                  <a:lnTo>
                    <a:pt x="1515" y="1422"/>
                  </a:lnTo>
                  <a:lnTo>
                    <a:pt x="1523" y="1417"/>
                  </a:lnTo>
                  <a:lnTo>
                    <a:pt x="1530" y="1413"/>
                  </a:lnTo>
                  <a:lnTo>
                    <a:pt x="1538" y="1408"/>
                  </a:lnTo>
                  <a:lnTo>
                    <a:pt x="1545" y="1404"/>
                  </a:lnTo>
                  <a:lnTo>
                    <a:pt x="1553" y="1399"/>
                  </a:lnTo>
                  <a:lnTo>
                    <a:pt x="1560" y="1393"/>
                  </a:lnTo>
                  <a:lnTo>
                    <a:pt x="1567" y="1389"/>
                  </a:lnTo>
                  <a:lnTo>
                    <a:pt x="1575" y="1383"/>
                  </a:lnTo>
                  <a:lnTo>
                    <a:pt x="1582" y="1378"/>
                  </a:lnTo>
                  <a:lnTo>
                    <a:pt x="1590" y="1372"/>
                  </a:lnTo>
                  <a:lnTo>
                    <a:pt x="1597" y="1367"/>
                  </a:lnTo>
                  <a:lnTo>
                    <a:pt x="1605" y="1361"/>
                  </a:lnTo>
                  <a:lnTo>
                    <a:pt x="1612" y="1356"/>
                  </a:lnTo>
                  <a:lnTo>
                    <a:pt x="1620" y="1350"/>
                  </a:lnTo>
                  <a:lnTo>
                    <a:pt x="1627" y="1344"/>
                  </a:lnTo>
                  <a:lnTo>
                    <a:pt x="1635" y="1338"/>
                  </a:lnTo>
                  <a:lnTo>
                    <a:pt x="1642" y="1332"/>
                  </a:lnTo>
                  <a:lnTo>
                    <a:pt x="1650" y="1325"/>
                  </a:lnTo>
                  <a:lnTo>
                    <a:pt x="1657" y="1318"/>
                  </a:lnTo>
                  <a:lnTo>
                    <a:pt x="1665" y="1312"/>
                  </a:lnTo>
                  <a:lnTo>
                    <a:pt x="1672" y="1305"/>
                  </a:lnTo>
                  <a:lnTo>
                    <a:pt x="1680" y="1299"/>
                  </a:lnTo>
                  <a:lnTo>
                    <a:pt x="1687" y="1292"/>
                  </a:lnTo>
                  <a:lnTo>
                    <a:pt x="1695" y="1285"/>
                  </a:lnTo>
                  <a:lnTo>
                    <a:pt x="1702" y="1278"/>
                  </a:lnTo>
                  <a:lnTo>
                    <a:pt x="1709" y="1270"/>
                  </a:lnTo>
                  <a:lnTo>
                    <a:pt x="1717" y="1263"/>
                  </a:lnTo>
                  <a:lnTo>
                    <a:pt x="1724" y="1255"/>
                  </a:lnTo>
                  <a:lnTo>
                    <a:pt x="1732" y="1248"/>
                  </a:lnTo>
                  <a:lnTo>
                    <a:pt x="1739" y="1240"/>
                  </a:lnTo>
                  <a:lnTo>
                    <a:pt x="1747" y="1233"/>
                  </a:lnTo>
                  <a:lnTo>
                    <a:pt x="1754" y="1225"/>
                  </a:lnTo>
                  <a:lnTo>
                    <a:pt x="1762" y="1216"/>
                  </a:lnTo>
                  <a:lnTo>
                    <a:pt x="1769" y="1209"/>
                  </a:lnTo>
                  <a:lnTo>
                    <a:pt x="1777" y="1200"/>
                  </a:lnTo>
                  <a:lnTo>
                    <a:pt x="1784" y="1192"/>
                  </a:lnTo>
                  <a:lnTo>
                    <a:pt x="1792" y="1183"/>
                  </a:lnTo>
                  <a:lnTo>
                    <a:pt x="1799" y="1175"/>
                  </a:lnTo>
                  <a:lnTo>
                    <a:pt x="1807" y="1166"/>
                  </a:lnTo>
                  <a:lnTo>
                    <a:pt x="1814" y="1158"/>
                  </a:lnTo>
                  <a:lnTo>
                    <a:pt x="1822" y="1149"/>
                  </a:lnTo>
                  <a:lnTo>
                    <a:pt x="1829" y="1140"/>
                  </a:lnTo>
                  <a:lnTo>
                    <a:pt x="1836" y="1130"/>
                  </a:lnTo>
                  <a:lnTo>
                    <a:pt x="1844" y="1121"/>
                  </a:lnTo>
                  <a:lnTo>
                    <a:pt x="1851" y="1112"/>
                  </a:lnTo>
                  <a:lnTo>
                    <a:pt x="1859" y="1102"/>
                  </a:lnTo>
                  <a:lnTo>
                    <a:pt x="1866" y="1093"/>
                  </a:lnTo>
                  <a:lnTo>
                    <a:pt x="1874" y="1083"/>
                  </a:lnTo>
                  <a:lnTo>
                    <a:pt x="1881" y="1073"/>
                  </a:lnTo>
                  <a:lnTo>
                    <a:pt x="1889" y="1063"/>
                  </a:lnTo>
                  <a:lnTo>
                    <a:pt x="1896" y="1053"/>
                  </a:lnTo>
                  <a:lnTo>
                    <a:pt x="1903" y="1043"/>
                  </a:lnTo>
                  <a:lnTo>
                    <a:pt x="1911" y="1033"/>
                  </a:lnTo>
                  <a:lnTo>
                    <a:pt x="1918" y="1023"/>
                  </a:lnTo>
                  <a:lnTo>
                    <a:pt x="1926" y="1012"/>
                  </a:lnTo>
                  <a:lnTo>
                    <a:pt x="1933" y="1002"/>
                  </a:lnTo>
                  <a:lnTo>
                    <a:pt x="1941" y="991"/>
                  </a:lnTo>
                  <a:lnTo>
                    <a:pt x="1948" y="980"/>
                  </a:lnTo>
                  <a:lnTo>
                    <a:pt x="1956" y="969"/>
                  </a:lnTo>
                  <a:lnTo>
                    <a:pt x="1963" y="958"/>
                  </a:lnTo>
                  <a:lnTo>
                    <a:pt x="1971" y="947"/>
                  </a:lnTo>
                  <a:lnTo>
                    <a:pt x="1978" y="936"/>
                  </a:lnTo>
                  <a:lnTo>
                    <a:pt x="1986" y="924"/>
                  </a:lnTo>
                  <a:lnTo>
                    <a:pt x="1993" y="913"/>
                  </a:lnTo>
                  <a:lnTo>
                    <a:pt x="2001" y="901"/>
                  </a:lnTo>
                  <a:lnTo>
                    <a:pt x="2008" y="889"/>
                  </a:lnTo>
                  <a:lnTo>
                    <a:pt x="2016" y="877"/>
                  </a:lnTo>
                  <a:lnTo>
                    <a:pt x="2023" y="866"/>
                  </a:lnTo>
                  <a:lnTo>
                    <a:pt x="2031" y="853"/>
                  </a:lnTo>
                  <a:lnTo>
                    <a:pt x="2038" y="841"/>
                  </a:lnTo>
                  <a:lnTo>
                    <a:pt x="2046" y="829"/>
                  </a:lnTo>
                  <a:lnTo>
                    <a:pt x="2053" y="817"/>
                  </a:lnTo>
                  <a:lnTo>
                    <a:pt x="2061" y="804"/>
                  </a:lnTo>
                  <a:lnTo>
                    <a:pt x="2068" y="792"/>
                  </a:lnTo>
                  <a:lnTo>
                    <a:pt x="2076" y="779"/>
                  </a:lnTo>
                  <a:lnTo>
                    <a:pt x="2083" y="766"/>
                  </a:lnTo>
                  <a:lnTo>
                    <a:pt x="2090" y="753"/>
                  </a:lnTo>
                  <a:lnTo>
                    <a:pt x="2098" y="740"/>
                  </a:lnTo>
                  <a:lnTo>
                    <a:pt x="2105" y="727"/>
                  </a:lnTo>
                  <a:lnTo>
                    <a:pt x="2113" y="714"/>
                  </a:lnTo>
                  <a:lnTo>
                    <a:pt x="2120" y="700"/>
                  </a:lnTo>
                  <a:lnTo>
                    <a:pt x="2128" y="687"/>
                  </a:lnTo>
                  <a:lnTo>
                    <a:pt x="2135" y="673"/>
                  </a:lnTo>
                  <a:lnTo>
                    <a:pt x="2143" y="659"/>
                  </a:lnTo>
                  <a:lnTo>
                    <a:pt x="2150" y="646"/>
                  </a:lnTo>
                  <a:lnTo>
                    <a:pt x="2157" y="632"/>
                  </a:lnTo>
                  <a:lnTo>
                    <a:pt x="2165" y="618"/>
                  </a:lnTo>
                  <a:lnTo>
                    <a:pt x="2172" y="603"/>
                  </a:lnTo>
                  <a:lnTo>
                    <a:pt x="2180" y="589"/>
                  </a:lnTo>
                  <a:lnTo>
                    <a:pt x="2187" y="575"/>
                  </a:lnTo>
                  <a:lnTo>
                    <a:pt x="2195" y="560"/>
                  </a:lnTo>
                  <a:lnTo>
                    <a:pt x="2202" y="546"/>
                  </a:lnTo>
                  <a:lnTo>
                    <a:pt x="2210" y="531"/>
                  </a:lnTo>
                  <a:lnTo>
                    <a:pt x="2217" y="516"/>
                  </a:lnTo>
                  <a:lnTo>
                    <a:pt x="2225" y="501"/>
                  </a:lnTo>
                  <a:lnTo>
                    <a:pt x="2232" y="486"/>
                  </a:lnTo>
                  <a:lnTo>
                    <a:pt x="2240" y="471"/>
                  </a:lnTo>
                  <a:lnTo>
                    <a:pt x="2247" y="456"/>
                  </a:lnTo>
                  <a:lnTo>
                    <a:pt x="2254" y="440"/>
                  </a:lnTo>
                  <a:lnTo>
                    <a:pt x="2262" y="424"/>
                  </a:lnTo>
                  <a:lnTo>
                    <a:pt x="2269" y="409"/>
                  </a:lnTo>
                  <a:lnTo>
                    <a:pt x="2277" y="393"/>
                  </a:lnTo>
                  <a:lnTo>
                    <a:pt x="2284" y="377"/>
                  </a:lnTo>
                  <a:lnTo>
                    <a:pt x="2292" y="361"/>
                  </a:lnTo>
                  <a:lnTo>
                    <a:pt x="2299" y="345"/>
                  </a:lnTo>
                  <a:lnTo>
                    <a:pt x="2307" y="329"/>
                  </a:lnTo>
                  <a:lnTo>
                    <a:pt x="2314" y="313"/>
                  </a:lnTo>
                  <a:lnTo>
                    <a:pt x="2322" y="297"/>
                  </a:lnTo>
                  <a:lnTo>
                    <a:pt x="2329" y="280"/>
                  </a:lnTo>
                  <a:lnTo>
                    <a:pt x="2337" y="263"/>
                  </a:lnTo>
                  <a:lnTo>
                    <a:pt x="2344" y="246"/>
                  </a:lnTo>
                  <a:lnTo>
                    <a:pt x="2352" y="230"/>
                  </a:lnTo>
                  <a:lnTo>
                    <a:pt x="2359" y="213"/>
                  </a:lnTo>
                  <a:lnTo>
                    <a:pt x="2367" y="195"/>
                  </a:lnTo>
                  <a:lnTo>
                    <a:pt x="2374" y="178"/>
                  </a:lnTo>
                  <a:lnTo>
                    <a:pt x="2382" y="161"/>
                  </a:lnTo>
                  <a:lnTo>
                    <a:pt x="2389" y="144"/>
                  </a:lnTo>
                  <a:lnTo>
                    <a:pt x="2396" y="126"/>
                  </a:lnTo>
                  <a:lnTo>
                    <a:pt x="2404" y="108"/>
                  </a:lnTo>
                  <a:lnTo>
                    <a:pt x="2411" y="91"/>
                  </a:lnTo>
                  <a:lnTo>
                    <a:pt x="2419" y="73"/>
                  </a:lnTo>
                  <a:lnTo>
                    <a:pt x="2426" y="55"/>
                  </a:lnTo>
                  <a:lnTo>
                    <a:pt x="2434" y="37"/>
                  </a:lnTo>
                  <a:lnTo>
                    <a:pt x="2441" y="18"/>
                  </a:lnTo>
                  <a:lnTo>
                    <a:pt x="2449" y="0"/>
                  </a:lnTo>
                </a:path>
              </a:pathLst>
            </a:custGeom>
            <a:noFill/>
            <a:ln w="38100" cap="flat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/>
            </a:p>
          </p:txBody>
        </p:sp>
        <p:sp>
          <p:nvSpPr>
            <p:cNvPr id="508" name="Oval 507"/>
            <p:cNvSpPr/>
            <p:nvPr/>
          </p:nvSpPr>
          <p:spPr>
            <a:xfrm>
              <a:off x="3903922" y="5152450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4" name="Freeform 181"/>
            <p:cNvSpPr>
              <a:spLocks/>
            </p:cNvSpPr>
            <p:nvPr/>
          </p:nvSpPr>
          <p:spPr bwMode="auto">
            <a:xfrm rot="252653" flipH="1">
              <a:off x="4711083" y="4022806"/>
              <a:ext cx="1399462" cy="1572052"/>
            </a:xfrm>
            <a:custGeom>
              <a:avLst/>
              <a:gdLst/>
              <a:ahLst/>
              <a:cxnLst>
                <a:cxn ang="0">
                  <a:pos x="13" y="38"/>
                </a:cxn>
                <a:cxn ang="0">
                  <a:pos x="32" y="94"/>
                </a:cxn>
                <a:cxn ang="0">
                  <a:pos x="51" y="148"/>
                </a:cxn>
                <a:cxn ang="0">
                  <a:pos x="70" y="201"/>
                </a:cxn>
                <a:cxn ang="0">
                  <a:pos x="90" y="253"/>
                </a:cxn>
                <a:cxn ang="0">
                  <a:pos x="109" y="303"/>
                </a:cxn>
                <a:cxn ang="0">
                  <a:pos x="128" y="352"/>
                </a:cxn>
                <a:cxn ang="0">
                  <a:pos x="148" y="400"/>
                </a:cxn>
                <a:cxn ang="0">
                  <a:pos x="167" y="447"/>
                </a:cxn>
                <a:cxn ang="0">
                  <a:pos x="186" y="492"/>
                </a:cxn>
                <a:cxn ang="0">
                  <a:pos x="205" y="537"/>
                </a:cxn>
                <a:cxn ang="0">
                  <a:pos x="225" y="579"/>
                </a:cxn>
                <a:cxn ang="0">
                  <a:pos x="244" y="621"/>
                </a:cxn>
                <a:cxn ang="0">
                  <a:pos x="263" y="661"/>
                </a:cxn>
                <a:cxn ang="0">
                  <a:pos x="282" y="700"/>
                </a:cxn>
                <a:cxn ang="0">
                  <a:pos x="302" y="738"/>
                </a:cxn>
                <a:cxn ang="0">
                  <a:pos x="321" y="774"/>
                </a:cxn>
                <a:cxn ang="0">
                  <a:pos x="340" y="809"/>
                </a:cxn>
                <a:cxn ang="0">
                  <a:pos x="360" y="843"/>
                </a:cxn>
                <a:cxn ang="0">
                  <a:pos x="379" y="875"/>
                </a:cxn>
                <a:cxn ang="0">
                  <a:pos x="398" y="906"/>
                </a:cxn>
                <a:cxn ang="0">
                  <a:pos x="417" y="936"/>
                </a:cxn>
                <a:cxn ang="0">
                  <a:pos x="437" y="965"/>
                </a:cxn>
                <a:cxn ang="0">
                  <a:pos x="456" y="992"/>
                </a:cxn>
                <a:cxn ang="0">
                  <a:pos x="475" y="1018"/>
                </a:cxn>
                <a:cxn ang="0">
                  <a:pos x="494" y="1043"/>
                </a:cxn>
                <a:cxn ang="0">
                  <a:pos x="514" y="1067"/>
                </a:cxn>
                <a:cxn ang="0">
                  <a:pos x="533" y="1089"/>
                </a:cxn>
                <a:cxn ang="0">
                  <a:pos x="552" y="1110"/>
                </a:cxn>
                <a:cxn ang="0">
                  <a:pos x="572" y="1130"/>
                </a:cxn>
                <a:cxn ang="0">
                  <a:pos x="591" y="1148"/>
                </a:cxn>
                <a:cxn ang="0">
                  <a:pos x="610" y="1165"/>
                </a:cxn>
                <a:cxn ang="0">
                  <a:pos x="629" y="1181"/>
                </a:cxn>
                <a:cxn ang="0">
                  <a:pos x="649" y="1195"/>
                </a:cxn>
                <a:cxn ang="0">
                  <a:pos x="668" y="1208"/>
                </a:cxn>
                <a:cxn ang="0">
                  <a:pos x="687" y="1220"/>
                </a:cxn>
                <a:cxn ang="0">
                  <a:pos x="706" y="1231"/>
                </a:cxn>
                <a:cxn ang="0">
                  <a:pos x="726" y="1240"/>
                </a:cxn>
                <a:cxn ang="0">
                  <a:pos x="745" y="1248"/>
                </a:cxn>
                <a:cxn ang="0">
                  <a:pos x="764" y="1255"/>
                </a:cxn>
                <a:cxn ang="0">
                  <a:pos x="784" y="1261"/>
                </a:cxn>
                <a:cxn ang="0">
                  <a:pos x="803" y="1265"/>
                </a:cxn>
                <a:cxn ang="0">
                  <a:pos x="822" y="1268"/>
                </a:cxn>
                <a:cxn ang="0">
                  <a:pos x="841" y="1269"/>
                </a:cxn>
                <a:cxn ang="0">
                  <a:pos x="856" y="1270"/>
                </a:cxn>
              </a:cxnLst>
              <a:rect l="0" t="0" r="r" b="b"/>
              <a:pathLst>
                <a:path w="856" h="1270">
                  <a:moveTo>
                    <a:pt x="0" y="0"/>
                  </a:moveTo>
                  <a:lnTo>
                    <a:pt x="6" y="19"/>
                  </a:lnTo>
                  <a:lnTo>
                    <a:pt x="13" y="38"/>
                  </a:lnTo>
                  <a:lnTo>
                    <a:pt x="19" y="57"/>
                  </a:lnTo>
                  <a:lnTo>
                    <a:pt x="26" y="75"/>
                  </a:lnTo>
                  <a:lnTo>
                    <a:pt x="32" y="94"/>
                  </a:lnTo>
                  <a:lnTo>
                    <a:pt x="38" y="112"/>
                  </a:lnTo>
                  <a:lnTo>
                    <a:pt x="45" y="130"/>
                  </a:lnTo>
                  <a:lnTo>
                    <a:pt x="51" y="148"/>
                  </a:lnTo>
                  <a:lnTo>
                    <a:pt x="57" y="166"/>
                  </a:lnTo>
                  <a:lnTo>
                    <a:pt x="64" y="184"/>
                  </a:lnTo>
                  <a:lnTo>
                    <a:pt x="70" y="201"/>
                  </a:lnTo>
                  <a:lnTo>
                    <a:pt x="77" y="219"/>
                  </a:lnTo>
                  <a:lnTo>
                    <a:pt x="83" y="236"/>
                  </a:lnTo>
                  <a:lnTo>
                    <a:pt x="90" y="253"/>
                  </a:lnTo>
                  <a:lnTo>
                    <a:pt x="96" y="270"/>
                  </a:lnTo>
                  <a:lnTo>
                    <a:pt x="102" y="287"/>
                  </a:lnTo>
                  <a:lnTo>
                    <a:pt x="109" y="303"/>
                  </a:lnTo>
                  <a:lnTo>
                    <a:pt x="115" y="320"/>
                  </a:lnTo>
                  <a:lnTo>
                    <a:pt x="122" y="336"/>
                  </a:lnTo>
                  <a:lnTo>
                    <a:pt x="128" y="352"/>
                  </a:lnTo>
                  <a:lnTo>
                    <a:pt x="135" y="369"/>
                  </a:lnTo>
                  <a:lnTo>
                    <a:pt x="141" y="385"/>
                  </a:lnTo>
                  <a:lnTo>
                    <a:pt x="148" y="400"/>
                  </a:lnTo>
                  <a:lnTo>
                    <a:pt x="154" y="416"/>
                  </a:lnTo>
                  <a:lnTo>
                    <a:pt x="161" y="432"/>
                  </a:lnTo>
                  <a:lnTo>
                    <a:pt x="167" y="447"/>
                  </a:lnTo>
                  <a:lnTo>
                    <a:pt x="173" y="462"/>
                  </a:lnTo>
                  <a:lnTo>
                    <a:pt x="180" y="478"/>
                  </a:lnTo>
                  <a:lnTo>
                    <a:pt x="186" y="492"/>
                  </a:lnTo>
                  <a:lnTo>
                    <a:pt x="193" y="507"/>
                  </a:lnTo>
                  <a:lnTo>
                    <a:pt x="199" y="522"/>
                  </a:lnTo>
                  <a:lnTo>
                    <a:pt x="205" y="537"/>
                  </a:lnTo>
                  <a:lnTo>
                    <a:pt x="212" y="551"/>
                  </a:lnTo>
                  <a:lnTo>
                    <a:pt x="218" y="565"/>
                  </a:lnTo>
                  <a:lnTo>
                    <a:pt x="225" y="579"/>
                  </a:lnTo>
                  <a:lnTo>
                    <a:pt x="231" y="593"/>
                  </a:lnTo>
                  <a:lnTo>
                    <a:pt x="237" y="607"/>
                  </a:lnTo>
                  <a:lnTo>
                    <a:pt x="244" y="621"/>
                  </a:lnTo>
                  <a:lnTo>
                    <a:pt x="250" y="634"/>
                  </a:lnTo>
                  <a:lnTo>
                    <a:pt x="257" y="648"/>
                  </a:lnTo>
                  <a:lnTo>
                    <a:pt x="263" y="661"/>
                  </a:lnTo>
                  <a:lnTo>
                    <a:pt x="270" y="674"/>
                  </a:lnTo>
                  <a:lnTo>
                    <a:pt x="276" y="687"/>
                  </a:lnTo>
                  <a:lnTo>
                    <a:pt x="282" y="700"/>
                  </a:lnTo>
                  <a:lnTo>
                    <a:pt x="289" y="713"/>
                  </a:lnTo>
                  <a:lnTo>
                    <a:pt x="295" y="725"/>
                  </a:lnTo>
                  <a:lnTo>
                    <a:pt x="302" y="738"/>
                  </a:lnTo>
                  <a:lnTo>
                    <a:pt x="308" y="750"/>
                  </a:lnTo>
                  <a:lnTo>
                    <a:pt x="315" y="762"/>
                  </a:lnTo>
                  <a:lnTo>
                    <a:pt x="321" y="774"/>
                  </a:lnTo>
                  <a:lnTo>
                    <a:pt x="327" y="786"/>
                  </a:lnTo>
                  <a:lnTo>
                    <a:pt x="334" y="797"/>
                  </a:lnTo>
                  <a:lnTo>
                    <a:pt x="340" y="809"/>
                  </a:lnTo>
                  <a:lnTo>
                    <a:pt x="347" y="821"/>
                  </a:lnTo>
                  <a:lnTo>
                    <a:pt x="353" y="832"/>
                  </a:lnTo>
                  <a:lnTo>
                    <a:pt x="360" y="843"/>
                  </a:lnTo>
                  <a:lnTo>
                    <a:pt x="366" y="854"/>
                  </a:lnTo>
                  <a:lnTo>
                    <a:pt x="372" y="865"/>
                  </a:lnTo>
                  <a:lnTo>
                    <a:pt x="379" y="875"/>
                  </a:lnTo>
                  <a:lnTo>
                    <a:pt x="385" y="886"/>
                  </a:lnTo>
                  <a:lnTo>
                    <a:pt x="392" y="896"/>
                  </a:lnTo>
                  <a:lnTo>
                    <a:pt x="398" y="906"/>
                  </a:lnTo>
                  <a:lnTo>
                    <a:pt x="405" y="917"/>
                  </a:lnTo>
                  <a:lnTo>
                    <a:pt x="411" y="927"/>
                  </a:lnTo>
                  <a:lnTo>
                    <a:pt x="417" y="936"/>
                  </a:lnTo>
                  <a:lnTo>
                    <a:pt x="424" y="946"/>
                  </a:lnTo>
                  <a:lnTo>
                    <a:pt x="430" y="955"/>
                  </a:lnTo>
                  <a:lnTo>
                    <a:pt x="437" y="965"/>
                  </a:lnTo>
                  <a:lnTo>
                    <a:pt x="443" y="974"/>
                  </a:lnTo>
                  <a:lnTo>
                    <a:pt x="449" y="983"/>
                  </a:lnTo>
                  <a:lnTo>
                    <a:pt x="456" y="992"/>
                  </a:lnTo>
                  <a:lnTo>
                    <a:pt x="462" y="1001"/>
                  </a:lnTo>
                  <a:lnTo>
                    <a:pt x="469" y="1010"/>
                  </a:lnTo>
                  <a:lnTo>
                    <a:pt x="475" y="1018"/>
                  </a:lnTo>
                  <a:lnTo>
                    <a:pt x="482" y="1027"/>
                  </a:lnTo>
                  <a:lnTo>
                    <a:pt x="488" y="1035"/>
                  </a:lnTo>
                  <a:lnTo>
                    <a:pt x="494" y="1043"/>
                  </a:lnTo>
                  <a:lnTo>
                    <a:pt x="501" y="1051"/>
                  </a:lnTo>
                  <a:lnTo>
                    <a:pt x="507" y="1059"/>
                  </a:lnTo>
                  <a:lnTo>
                    <a:pt x="514" y="1067"/>
                  </a:lnTo>
                  <a:lnTo>
                    <a:pt x="520" y="1074"/>
                  </a:lnTo>
                  <a:lnTo>
                    <a:pt x="527" y="1082"/>
                  </a:lnTo>
                  <a:lnTo>
                    <a:pt x="533" y="1089"/>
                  </a:lnTo>
                  <a:lnTo>
                    <a:pt x="540" y="1096"/>
                  </a:lnTo>
                  <a:lnTo>
                    <a:pt x="546" y="1103"/>
                  </a:lnTo>
                  <a:lnTo>
                    <a:pt x="552" y="1110"/>
                  </a:lnTo>
                  <a:lnTo>
                    <a:pt x="559" y="1117"/>
                  </a:lnTo>
                  <a:lnTo>
                    <a:pt x="565" y="1123"/>
                  </a:lnTo>
                  <a:lnTo>
                    <a:pt x="572" y="1130"/>
                  </a:lnTo>
                  <a:lnTo>
                    <a:pt x="578" y="1136"/>
                  </a:lnTo>
                  <a:lnTo>
                    <a:pt x="585" y="1142"/>
                  </a:lnTo>
                  <a:lnTo>
                    <a:pt x="591" y="1148"/>
                  </a:lnTo>
                  <a:lnTo>
                    <a:pt x="597" y="1154"/>
                  </a:lnTo>
                  <a:lnTo>
                    <a:pt x="604" y="1159"/>
                  </a:lnTo>
                  <a:lnTo>
                    <a:pt x="610" y="1165"/>
                  </a:lnTo>
                  <a:lnTo>
                    <a:pt x="616" y="1170"/>
                  </a:lnTo>
                  <a:lnTo>
                    <a:pt x="623" y="1176"/>
                  </a:lnTo>
                  <a:lnTo>
                    <a:pt x="629" y="1181"/>
                  </a:lnTo>
                  <a:lnTo>
                    <a:pt x="636" y="1186"/>
                  </a:lnTo>
                  <a:lnTo>
                    <a:pt x="642" y="1190"/>
                  </a:lnTo>
                  <a:lnTo>
                    <a:pt x="649" y="1195"/>
                  </a:lnTo>
                  <a:lnTo>
                    <a:pt x="655" y="1200"/>
                  </a:lnTo>
                  <a:lnTo>
                    <a:pt x="661" y="1204"/>
                  </a:lnTo>
                  <a:lnTo>
                    <a:pt x="668" y="1208"/>
                  </a:lnTo>
                  <a:lnTo>
                    <a:pt x="674" y="1213"/>
                  </a:lnTo>
                  <a:lnTo>
                    <a:pt x="681" y="1216"/>
                  </a:lnTo>
                  <a:lnTo>
                    <a:pt x="687" y="1220"/>
                  </a:lnTo>
                  <a:lnTo>
                    <a:pt x="694" y="1224"/>
                  </a:lnTo>
                  <a:lnTo>
                    <a:pt x="700" y="1227"/>
                  </a:lnTo>
                  <a:lnTo>
                    <a:pt x="706" y="1231"/>
                  </a:lnTo>
                  <a:lnTo>
                    <a:pt x="713" y="1234"/>
                  </a:lnTo>
                  <a:lnTo>
                    <a:pt x="719" y="1237"/>
                  </a:lnTo>
                  <a:lnTo>
                    <a:pt x="726" y="1240"/>
                  </a:lnTo>
                  <a:lnTo>
                    <a:pt x="732" y="1243"/>
                  </a:lnTo>
                  <a:lnTo>
                    <a:pt x="739" y="1246"/>
                  </a:lnTo>
                  <a:lnTo>
                    <a:pt x="745" y="1248"/>
                  </a:lnTo>
                  <a:lnTo>
                    <a:pt x="752" y="1251"/>
                  </a:lnTo>
                  <a:lnTo>
                    <a:pt x="758" y="1253"/>
                  </a:lnTo>
                  <a:lnTo>
                    <a:pt x="764" y="1255"/>
                  </a:lnTo>
                  <a:lnTo>
                    <a:pt x="771" y="1257"/>
                  </a:lnTo>
                  <a:lnTo>
                    <a:pt x="777" y="1259"/>
                  </a:lnTo>
                  <a:lnTo>
                    <a:pt x="784" y="1261"/>
                  </a:lnTo>
                  <a:lnTo>
                    <a:pt x="790" y="1262"/>
                  </a:lnTo>
                  <a:lnTo>
                    <a:pt x="797" y="1264"/>
                  </a:lnTo>
                  <a:lnTo>
                    <a:pt x="803" y="1265"/>
                  </a:lnTo>
                  <a:lnTo>
                    <a:pt x="809" y="1266"/>
                  </a:lnTo>
                  <a:lnTo>
                    <a:pt x="816" y="1267"/>
                  </a:lnTo>
                  <a:lnTo>
                    <a:pt x="822" y="1268"/>
                  </a:lnTo>
                  <a:lnTo>
                    <a:pt x="828" y="1269"/>
                  </a:lnTo>
                  <a:lnTo>
                    <a:pt x="835" y="1269"/>
                  </a:lnTo>
                  <a:lnTo>
                    <a:pt x="841" y="1269"/>
                  </a:lnTo>
                  <a:lnTo>
                    <a:pt x="848" y="1270"/>
                  </a:lnTo>
                  <a:lnTo>
                    <a:pt x="854" y="1270"/>
                  </a:lnTo>
                  <a:lnTo>
                    <a:pt x="856" y="1270"/>
                  </a:lnTo>
                </a:path>
              </a:pathLst>
            </a:custGeom>
            <a:noFill/>
            <a:ln w="50800" cap="flat">
              <a:solidFill>
                <a:srgbClr val="7030A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/>
            </a:p>
          </p:txBody>
        </p:sp>
        <p:sp>
          <p:nvSpPr>
            <p:cNvPr id="509" name="Oval 508"/>
            <p:cNvSpPr/>
            <p:nvPr/>
          </p:nvSpPr>
          <p:spPr>
            <a:xfrm>
              <a:off x="4610879" y="5495021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510" name="Oval 509"/>
            <p:cNvSpPr/>
            <p:nvPr/>
          </p:nvSpPr>
          <p:spPr>
            <a:xfrm>
              <a:off x="5325601" y="5148945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39" name="Slide Number Placeholder 238"/>
          <p:cNvSpPr>
            <a:spLocks noGrp="1"/>
          </p:cNvSpPr>
          <p:nvPr>
            <p:ph type="sldNum" sz="quarter" idx="12"/>
          </p:nvPr>
        </p:nvSpPr>
        <p:spPr>
          <a:xfrm>
            <a:off x="6574466" y="6356350"/>
            <a:ext cx="2133600" cy="365125"/>
          </a:xfrm>
        </p:spPr>
        <p:txBody>
          <a:bodyPr/>
          <a:lstStyle/>
          <a:p>
            <a:fld id="{BDCE12CB-7907-47A2-9857-4766285EEF15}" type="slidenum">
              <a:rPr lang="en-IE" smtClean="0">
                <a:solidFill>
                  <a:srgbClr val="990033"/>
                </a:solidFill>
              </a:rPr>
              <a:pPr/>
              <a:t>7</a:t>
            </a:fld>
            <a:endParaRPr lang="en-IE">
              <a:solidFill>
                <a:srgbClr val="990033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442645" y="228600"/>
            <a:ext cx="7882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A step further to investigate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the tangents of the slope function.  </a:t>
            </a:r>
            <a:endParaRPr lang="en-IE" b="1" i="1" dirty="0" smtClean="0">
              <a:solidFill>
                <a:srgbClr val="990033"/>
              </a:solidFill>
              <a:latin typeface="Century Gothic" pitchFamily="34" charset="0"/>
            </a:endParaRPr>
          </a:p>
          <a:p>
            <a:pPr algn="ctr"/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Second Derivative Function is…    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f’’(</a:t>
            </a:r>
            <a:r>
              <a:rPr lang="en-IE" b="1" i="1" dirty="0">
                <a:solidFill>
                  <a:srgbClr val="990033"/>
                </a:solidFill>
                <a:latin typeface="Century Gothic" pitchFamily="34" charset="0"/>
              </a:rPr>
              <a:t>x)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is…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   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d</a:t>
            </a:r>
            <a:r>
              <a:rPr lang="en-IE" b="1" i="1" baseline="30000" dirty="0" smtClean="0">
                <a:solidFill>
                  <a:srgbClr val="990033"/>
                </a:solidFill>
                <a:latin typeface="Century Gothic" pitchFamily="34" charset="0"/>
              </a:rPr>
              <a:t>2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y/dx</a:t>
            </a:r>
            <a:r>
              <a:rPr lang="en-IE" b="1" i="1" baseline="30000" dirty="0" smtClean="0">
                <a:solidFill>
                  <a:srgbClr val="990033"/>
                </a:solidFill>
                <a:latin typeface="Century Gothic" pitchFamily="34" charset="0"/>
              </a:rPr>
              <a:t>2 </a:t>
            </a:r>
            <a:r>
              <a:rPr lang="en-IE" b="1" i="1" dirty="0" smtClean="0">
                <a:solidFill>
                  <a:srgbClr val="990033"/>
                </a:solidFill>
                <a:latin typeface="Century Gothic" pitchFamily="34" charset="0"/>
              </a:rPr>
              <a:t>is...	</a:t>
            </a:r>
            <a:endParaRPr lang="en-IE" b="1" i="1" dirty="0">
              <a:solidFill>
                <a:srgbClr val="990033"/>
              </a:solidFill>
              <a:latin typeface="Century Gothic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3613" y="853183"/>
            <a:ext cx="7754587" cy="2936552"/>
            <a:chOff x="165610" y="1409552"/>
            <a:chExt cx="8729689" cy="4284673"/>
          </a:xfrm>
        </p:grpSpPr>
        <p:grpSp>
          <p:nvGrpSpPr>
            <p:cNvPr id="2" name="Group 696"/>
            <p:cNvGrpSpPr>
              <a:grpSpLocks noChangeAspect="1"/>
            </p:cNvGrpSpPr>
            <p:nvPr/>
          </p:nvGrpSpPr>
          <p:grpSpPr bwMode="auto">
            <a:xfrm>
              <a:off x="165610" y="1409552"/>
              <a:ext cx="8729689" cy="4284673"/>
              <a:chOff x="-279" y="541"/>
              <a:chExt cx="6327" cy="3246"/>
            </a:xfrm>
          </p:grpSpPr>
          <p:sp>
            <p:nvSpPr>
              <p:cNvPr id="39607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41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3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39609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0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1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2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3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4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5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6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7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8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19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0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1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2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3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4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5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6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7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8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29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0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1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2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3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4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5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6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7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8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39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0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1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2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3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4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5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6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7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8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49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0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1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2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3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4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5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6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7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8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59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0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1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2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3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4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5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6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7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8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69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0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1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2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3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4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5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6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7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8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79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0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1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2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3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4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5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6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7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8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89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0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1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2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3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4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5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6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7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8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99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0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1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2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3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4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5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6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7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8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09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0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1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2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3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4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5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6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7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8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19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0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1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2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3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4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5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6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7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8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29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0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1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2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3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4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5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6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7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8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39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0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1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2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3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4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5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6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7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8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49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0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1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2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3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4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5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6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7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8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59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0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1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2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3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4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5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6" name="Line 854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7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8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69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0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1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2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3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4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5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6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7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8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79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0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1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3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4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5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6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7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88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89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0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1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2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3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4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5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6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7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98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799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0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1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2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3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4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5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6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807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08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9810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1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2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3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4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5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6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7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18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19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0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1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2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3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4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5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6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7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28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29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0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39831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2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833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19" name="Freeform 922"/>
            <p:cNvSpPr>
              <a:spLocks/>
            </p:cNvSpPr>
            <p:nvPr/>
          </p:nvSpPr>
          <p:spPr bwMode="auto">
            <a:xfrm>
              <a:off x="2878754" y="1475860"/>
              <a:ext cx="3482493" cy="4043116"/>
            </a:xfrm>
            <a:custGeom>
              <a:avLst/>
              <a:gdLst/>
              <a:ahLst/>
              <a:cxnLst>
                <a:cxn ang="0">
                  <a:pos x="37" y="2787"/>
                </a:cxn>
                <a:cxn ang="0">
                  <a:pos x="82" y="2483"/>
                </a:cxn>
                <a:cxn ang="0">
                  <a:pos x="126" y="2208"/>
                </a:cxn>
                <a:cxn ang="0">
                  <a:pos x="171" y="1961"/>
                </a:cxn>
                <a:cxn ang="0">
                  <a:pos x="216" y="1740"/>
                </a:cxn>
                <a:cxn ang="0">
                  <a:pos x="261" y="1545"/>
                </a:cxn>
                <a:cxn ang="0">
                  <a:pos x="306" y="1374"/>
                </a:cxn>
                <a:cxn ang="0">
                  <a:pos x="351" y="1227"/>
                </a:cxn>
                <a:cxn ang="0">
                  <a:pos x="395" y="1101"/>
                </a:cxn>
                <a:cxn ang="0">
                  <a:pos x="440" y="997"/>
                </a:cxn>
                <a:cxn ang="0">
                  <a:pos x="485" y="912"/>
                </a:cxn>
                <a:cxn ang="0">
                  <a:pos x="530" y="847"/>
                </a:cxn>
                <a:cxn ang="0">
                  <a:pos x="574" y="799"/>
                </a:cxn>
                <a:cxn ang="0">
                  <a:pos x="619" y="768"/>
                </a:cxn>
                <a:cxn ang="0">
                  <a:pos x="664" y="753"/>
                </a:cxn>
                <a:cxn ang="0">
                  <a:pos x="709" y="753"/>
                </a:cxn>
                <a:cxn ang="0">
                  <a:pos x="754" y="765"/>
                </a:cxn>
                <a:cxn ang="0">
                  <a:pos x="798" y="791"/>
                </a:cxn>
                <a:cxn ang="0">
                  <a:pos x="843" y="827"/>
                </a:cxn>
                <a:cxn ang="0">
                  <a:pos x="888" y="874"/>
                </a:cxn>
                <a:cxn ang="0">
                  <a:pos x="933" y="930"/>
                </a:cxn>
                <a:cxn ang="0">
                  <a:pos x="978" y="994"/>
                </a:cxn>
                <a:cxn ang="0">
                  <a:pos x="1023" y="1065"/>
                </a:cxn>
                <a:cxn ang="0">
                  <a:pos x="1068" y="1141"/>
                </a:cxn>
                <a:cxn ang="0">
                  <a:pos x="1112" y="1223"/>
                </a:cxn>
                <a:cxn ang="0">
                  <a:pos x="1157" y="1308"/>
                </a:cxn>
                <a:cxn ang="0">
                  <a:pos x="1202" y="1395"/>
                </a:cxn>
                <a:cxn ang="0">
                  <a:pos x="1246" y="1485"/>
                </a:cxn>
                <a:cxn ang="0">
                  <a:pos x="1291" y="1574"/>
                </a:cxn>
                <a:cxn ang="0">
                  <a:pos x="1336" y="1663"/>
                </a:cxn>
                <a:cxn ang="0">
                  <a:pos x="1381" y="1750"/>
                </a:cxn>
                <a:cxn ang="0">
                  <a:pos x="1426" y="1835"/>
                </a:cxn>
                <a:cxn ang="0">
                  <a:pos x="1471" y="1915"/>
                </a:cxn>
                <a:cxn ang="0">
                  <a:pos x="1515" y="1990"/>
                </a:cxn>
                <a:cxn ang="0">
                  <a:pos x="1560" y="2059"/>
                </a:cxn>
                <a:cxn ang="0">
                  <a:pos x="1605" y="2121"/>
                </a:cxn>
                <a:cxn ang="0">
                  <a:pos x="1650" y="2175"/>
                </a:cxn>
                <a:cxn ang="0">
                  <a:pos x="1695" y="2219"/>
                </a:cxn>
                <a:cxn ang="0">
                  <a:pos x="1740" y="2253"/>
                </a:cxn>
                <a:cxn ang="0">
                  <a:pos x="1784" y="2275"/>
                </a:cxn>
                <a:cxn ang="0">
                  <a:pos x="1829" y="2285"/>
                </a:cxn>
                <a:cxn ang="0">
                  <a:pos x="1874" y="2280"/>
                </a:cxn>
                <a:cxn ang="0">
                  <a:pos x="1918" y="2261"/>
                </a:cxn>
                <a:cxn ang="0">
                  <a:pos x="1963" y="2226"/>
                </a:cxn>
                <a:cxn ang="0">
                  <a:pos x="2008" y="2174"/>
                </a:cxn>
                <a:cxn ang="0">
                  <a:pos x="2053" y="2104"/>
                </a:cxn>
                <a:cxn ang="0">
                  <a:pos x="2098" y="2015"/>
                </a:cxn>
                <a:cxn ang="0">
                  <a:pos x="2143" y="1905"/>
                </a:cxn>
                <a:cxn ang="0">
                  <a:pos x="2187" y="1774"/>
                </a:cxn>
                <a:cxn ang="0">
                  <a:pos x="2232" y="1620"/>
                </a:cxn>
                <a:cxn ang="0">
                  <a:pos x="2277" y="1443"/>
                </a:cxn>
                <a:cxn ang="0">
                  <a:pos x="2322" y="1242"/>
                </a:cxn>
                <a:cxn ang="0">
                  <a:pos x="2367" y="1014"/>
                </a:cxn>
                <a:cxn ang="0">
                  <a:pos x="2412" y="760"/>
                </a:cxn>
                <a:cxn ang="0">
                  <a:pos x="2456" y="478"/>
                </a:cxn>
                <a:cxn ang="0">
                  <a:pos x="2501" y="167"/>
                </a:cxn>
              </a:cxnLst>
              <a:rect l="0" t="0" r="r" b="b"/>
              <a:pathLst>
                <a:path w="2524" h="3063">
                  <a:moveTo>
                    <a:pt x="0" y="3063"/>
                  </a:moveTo>
                  <a:lnTo>
                    <a:pt x="7" y="3006"/>
                  </a:lnTo>
                  <a:lnTo>
                    <a:pt x="15" y="2950"/>
                  </a:lnTo>
                  <a:lnTo>
                    <a:pt x="22" y="2895"/>
                  </a:lnTo>
                  <a:lnTo>
                    <a:pt x="30" y="2841"/>
                  </a:lnTo>
                  <a:lnTo>
                    <a:pt x="37" y="2787"/>
                  </a:lnTo>
                  <a:lnTo>
                    <a:pt x="44" y="2735"/>
                  </a:lnTo>
                  <a:lnTo>
                    <a:pt x="52" y="2682"/>
                  </a:lnTo>
                  <a:lnTo>
                    <a:pt x="59" y="2631"/>
                  </a:lnTo>
                  <a:lnTo>
                    <a:pt x="67" y="2582"/>
                  </a:lnTo>
                  <a:lnTo>
                    <a:pt x="74" y="2532"/>
                  </a:lnTo>
                  <a:lnTo>
                    <a:pt x="82" y="2483"/>
                  </a:lnTo>
                  <a:lnTo>
                    <a:pt x="89" y="2436"/>
                  </a:lnTo>
                  <a:lnTo>
                    <a:pt x="97" y="2388"/>
                  </a:lnTo>
                  <a:lnTo>
                    <a:pt x="104" y="2342"/>
                  </a:lnTo>
                  <a:lnTo>
                    <a:pt x="112" y="2297"/>
                  </a:lnTo>
                  <a:lnTo>
                    <a:pt x="119" y="2252"/>
                  </a:lnTo>
                  <a:lnTo>
                    <a:pt x="126" y="2208"/>
                  </a:lnTo>
                  <a:lnTo>
                    <a:pt x="134" y="2165"/>
                  </a:lnTo>
                  <a:lnTo>
                    <a:pt x="141" y="2123"/>
                  </a:lnTo>
                  <a:lnTo>
                    <a:pt x="149" y="2082"/>
                  </a:lnTo>
                  <a:lnTo>
                    <a:pt x="156" y="2040"/>
                  </a:lnTo>
                  <a:lnTo>
                    <a:pt x="164" y="2001"/>
                  </a:lnTo>
                  <a:lnTo>
                    <a:pt x="171" y="1961"/>
                  </a:lnTo>
                  <a:lnTo>
                    <a:pt x="179" y="1923"/>
                  </a:lnTo>
                  <a:lnTo>
                    <a:pt x="186" y="1885"/>
                  </a:lnTo>
                  <a:lnTo>
                    <a:pt x="194" y="1848"/>
                  </a:lnTo>
                  <a:lnTo>
                    <a:pt x="201" y="1811"/>
                  </a:lnTo>
                  <a:lnTo>
                    <a:pt x="209" y="1776"/>
                  </a:lnTo>
                  <a:lnTo>
                    <a:pt x="216" y="1740"/>
                  </a:lnTo>
                  <a:lnTo>
                    <a:pt x="223" y="1706"/>
                  </a:lnTo>
                  <a:lnTo>
                    <a:pt x="231" y="1673"/>
                  </a:lnTo>
                  <a:lnTo>
                    <a:pt x="238" y="1640"/>
                  </a:lnTo>
                  <a:lnTo>
                    <a:pt x="246" y="1607"/>
                  </a:lnTo>
                  <a:lnTo>
                    <a:pt x="253" y="1576"/>
                  </a:lnTo>
                  <a:lnTo>
                    <a:pt x="261" y="1545"/>
                  </a:lnTo>
                  <a:lnTo>
                    <a:pt x="268" y="1515"/>
                  </a:lnTo>
                  <a:lnTo>
                    <a:pt x="276" y="1485"/>
                  </a:lnTo>
                  <a:lnTo>
                    <a:pt x="283" y="1457"/>
                  </a:lnTo>
                  <a:lnTo>
                    <a:pt x="291" y="1428"/>
                  </a:lnTo>
                  <a:lnTo>
                    <a:pt x="298" y="1401"/>
                  </a:lnTo>
                  <a:lnTo>
                    <a:pt x="306" y="1374"/>
                  </a:lnTo>
                  <a:lnTo>
                    <a:pt x="313" y="1348"/>
                  </a:lnTo>
                  <a:lnTo>
                    <a:pt x="321" y="1323"/>
                  </a:lnTo>
                  <a:lnTo>
                    <a:pt x="328" y="1298"/>
                  </a:lnTo>
                  <a:lnTo>
                    <a:pt x="336" y="1273"/>
                  </a:lnTo>
                  <a:lnTo>
                    <a:pt x="343" y="1250"/>
                  </a:lnTo>
                  <a:lnTo>
                    <a:pt x="351" y="1227"/>
                  </a:lnTo>
                  <a:lnTo>
                    <a:pt x="358" y="1204"/>
                  </a:lnTo>
                  <a:lnTo>
                    <a:pt x="366" y="1182"/>
                  </a:lnTo>
                  <a:lnTo>
                    <a:pt x="373" y="1161"/>
                  </a:lnTo>
                  <a:lnTo>
                    <a:pt x="381" y="1140"/>
                  </a:lnTo>
                  <a:lnTo>
                    <a:pt x="388" y="1121"/>
                  </a:lnTo>
                  <a:lnTo>
                    <a:pt x="395" y="1101"/>
                  </a:lnTo>
                  <a:lnTo>
                    <a:pt x="403" y="1082"/>
                  </a:lnTo>
                  <a:lnTo>
                    <a:pt x="410" y="1064"/>
                  </a:lnTo>
                  <a:lnTo>
                    <a:pt x="418" y="1046"/>
                  </a:lnTo>
                  <a:lnTo>
                    <a:pt x="425" y="1029"/>
                  </a:lnTo>
                  <a:lnTo>
                    <a:pt x="433" y="1013"/>
                  </a:lnTo>
                  <a:lnTo>
                    <a:pt x="440" y="997"/>
                  </a:lnTo>
                  <a:lnTo>
                    <a:pt x="448" y="981"/>
                  </a:lnTo>
                  <a:lnTo>
                    <a:pt x="455" y="966"/>
                  </a:lnTo>
                  <a:lnTo>
                    <a:pt x="463" y="952"/>
                  </a:lnTo>
                  <a:lnTo>
                    <a:pt x="470" y="938"/>
                  </a:lnTo>
                  <a:lnTo>
                    <a:pt x="477" y="925"/>
                  </a:lnTo>
                  <a:lnTo>
                    <a:pt x="485" y="912"/>
                  </a:lnTo>
                  <a:lnTo>
                    <a:pt x="492" y="900"/>
                  </a:lnTo>
                  <a:lnTo>
                    <a:pt x="500" y="888"/>
                  </a:lnTo>
                  <a:lnTo>
                    <a:pt x="507" y="878"/>
                  </a:lnTo>
                  <a:lnTo>
                    <a:pt x="515" y="867"/>
                  </a:lnTo>
                  <a:lnTo>
                    <a:pt x="522" y="857"/>
                  </a:lnTo>
                  <a:lnTo>
                    <a:pt x="530" y="847"/>
                  </a:lnTo>
                  <a:lnTo>
                    <a:pt x="537" y="838"/>
                  </a:lnTo>
                  <a:lnTo>
                    <a:pt x="544" y="829"/>
                  </a:lnTo>
                  <a:lnTo>
                    <a:pt x="552" y="821"/>
                  </a:lnTo>
                  <a:lnTo>
                    <a:pt x="559" y="813"/>
                  </a:lnTo>
                  <a:lnTo>
                    <a:pt x="567" y="806"/>
                  </a:lnTo>
                  <a:lnTo>
                    <a:pt x="574" y="799"/>
                  </a:lnTo>
                  <a:lnTo>
                    <a:pt x="582" y="793"/>
                  </a:lnTo>
                  <a:lnTo>
                    <a:pt x="589" y="787"/>
                  </a:lnTo>
                  <a:lnTo>
                    <a:pt x="597" y="782"/>
                  </a:lnTo>
                  <a:lnTo>
                    <a:pt x="604" y="777"/>
                  </a:lnTo>
                  <a:lnTo>
                    <a:pt x="612" y="773"/>
                  </a:lnTo>
                  <a:lnTo>
                    <a:pt x="619" y="768"/>
                  </a:lnTo>
                  <a:lnTo>
                    <a:pt x="627" y="765"/>
                  </a:lnTo>
                  <a:lnTo>
                    <a:pt x="634" y="762"/>
                  </a:lnTo>
                  <a:lnTo>
                    <a:pt x="642" y="759"/>
                  </a:lnTo>
                  <a:lnTo>
                    <a:pt x="649" y="757"/>
                  </a:lnTo>
                  <a:lnTo>
                    <a:pt x="657" y="755"/>
                  </a:lnTo>
                  <a:lnTo>
                    <a:pt x="664" y="753"/>
                  </a:lnTo>
                  <a:lnTo>
                    <a:pt x="672" y="752"/>
                  </a:lnTo>
                  <a:lnTo>
                    <a:pt x="679" y="752"/>
                  </a:lnTo>
                  <a:lnTo>
                    <a:pt x="687" y="751"/>
                  </a:lnTo>
                  <a:lnTo>
                    <a:pt x="694" y="752"/>
                  </a:lnTo>
                  <a:lnTo>
                    <a:pt x="702" y="752"/>
                  </a:lnTo>
                  <a:lnTo>
                    <a:pt x="709" y="753"/>
                  </a:lnTo>
                  <a:lnTo>
                    <a:pt x="717" y="754"/>
                  </a:lnTo>
                  <a:lnTo>
                    <a:pt x="724" y="755"/>
                  </a:lnTo>
                  <a:lnTo>
                    <a:pt x="731" y="758"/>
                  </a:lnTo>
                  <a:lnTo>
                    <a:pt x="739" y="760"/>
                  </a:lnTo>
                  <a:lnTo>
                    <a:pt x="746" y="762"/>
                  </a:lnTo>
                  <a:lnTo>
                    <a:pt x="754" y="765"/>
                  </a:lnTo>
                  <a:lnTo>
                    <a:pt x="761" y="769"/>
                  </a:lnTo>
                  <a:lnTo>
                    <a:pt x="769" y="773"/>
                  </a:lnTo>
                  <a:lnTo>
                    <a:pt x="776" y="777"/>
                  </a:lnTo>
                  <a:lnTo>
                    <a:pt x="784" y="781"/>
                  </a:lnTo>
                  <a:lnTo>
                    <a:pt x="791" y="786"/>
                  </a:lnTo>
                  <a:lnTo>
                    <a:pt x="798" y="791"/>
                  </a:lnTo>
                  <a:lnTo>
                    <a:pt x="806" y="796"/>
                  </a:lnTo>
                  <a:lnTo>
                    <a:pt x="813" y="802"/>
                  </a:lnTo>
                  <a:lnTo>
                    <a:pt x="821" y="808"/>
                  </a:lnTo>
                  <a:lnTo>
                    <a:pt x="828" y="814"/>
                  </a:lnTo>
                  <a:lnTo>
                    <a:pt x="836" y="821"/>
                  </a:lnTo>
                  <a:lnTo>
                    <a:pt x="843" y="827"/>
                  </a:lnTo>
                  <a:lnTo>
                    <a:pt x="851" y="834"/>
                  </a:lnTo>
                  <a:lnTo>
                    <a:pt x="858" y="842"/>
                  </a:lnTo>
                  <a:lnTo>
                    <a:pt x="866" y="849"/>
                  </a:lnTo>
                  <a:lnTo>
                    <a:pt x="873" y="857"/>
                  </a:lnTo>
                  <a:lnTo>
                    <a:pt x="881" y="866"/>
                  </a:lnTo>
                  <a:lnTo>
                    <a:pt x="888" y="874"/>
                  </a:lnTo>
                  <a:lnTo>
                    <a:pt x="896" y="883"/>
                  </a:lnTo>
                  <a:lnTo>
                    <a:pt x="903" y="892"/>
                  </a:lnTo>
                  <a:lnTo>
                    <a:pt x="910" y="901"/>
                  </a:lnTo>
                  <a:lnTo>
                    <a:pt x="918" y="910"/>
                  </a:lnTo>
                  <a:lnTo>
                    <a:pt x="925" y="920"/>
                  </a:lnTo>
                  <a:lnTo>
                    <a:pt x="933" y="930"/>
                  </a:lnTo>
                  <a:lnTo>
                    <a:pt x="940" y="940"/>
                  </a:lnTo>
                  <a:lnTo>
                    <a:pt x="948" y="950"/>
                  </a:lnTo>
                  <a:lnTo>
                    <a:pt x="955" y="961"/>
                  </a:lnTo>
                  <a:lnTo>
                    <a:pt x="963" y="972"/>
                  </a:lnTo>
                  <a:lnTo>
                    <a:pt x="970" y="983"/>
                  </a:lnTo>
                  <a:lnTo>
                    <a:pt x="978" y="994"/>
                  </a:lnTo>
                  <a:lnTo>
                    <a:pt x="985" y="1005"/>
                  </a:lnTo>
                  <a:lnTo>
                    <a:pt x="993" y="1017"/>
                  </a:lnTo>
                  <a:lnTo>
                    <a:pt x="1000" y="1028"/>
                  </a:lnTo>
                  <a:lnTo>
                    <a:pt x="1008" y="1040"/>
                  </a:lnTo>
                  <a:lnTo>
                    <a:pt x="1015" y="1052"/>
                  </a:lnTo>
                  <a:lnTo>
                    <a:pt x="1023" y="1065"/>
                  </a:lnTo>
                  <a:lnTo>
                    <a:pt x="1030" y="1077"/>
                  </a:lnTo>
                  <a:lnTo>
                    <a:pt x="1038" y="1089"/>
                  </a:lnTo>
                  <a:lnTo>
                    <a:pt x="1045" y="1102"/>
                  </a:lnTo>
                  <a:lnTo>
                    <a:pt x="1053" y="1115"/>
                  </a:lnTo>
                  <a:lnTo>
                    <a:pt x="1060" y="1128"/>
                  </a:lnTo>
                  <a:lnTo>
                    <a:pt x="1068" y="1141"/>
                  </a:lnTo>
                  <a:lnTo>
                    <a:pt x="1075" y="1154"/>
                  </a:lnTo>
                  <a:lnTo>
                    <a:pt x="1082" y="1168"/>
                  </a:lnTo>
                  <a:lnTo>
                    <a:pt x="1090" y="1181"/>
                  </a:lnTo>
                  <a:lnTo>
                    <a:pt x="1097" y="1195"/>
                  </a:lnTo>
                  <a:lnTo>
                    <a:pt x="1105" y="1209"/>
                  </a:lnTo>
                  <a:lnTo>
                    <a:pt x="1112" y="1223"/>
                  </a:lnTo>
                  <a:lnTo>
                    <a:pt x="1120" y="1237"/>
                  </a:lnTo>
                  <a:lnTo>
                    <a:pt x="1127" y="1251"/>
                  </a:lnTo>
                  <a:lnTo>
                    <a:pt x="1135" y="1265"/>
                  </a:lnTo>
                  <a:lnTo>
                    <a:pt x="1142" y="1279"/>
                  </a:lnTo>
                  <a:lnTo>
                    <a:pt x="1150" y="1293"/>
                  </a:lnTo>
                  <a:lnTo>
                    <a:pt x="1157" y="1308"/>
                  </a:lnTo>
                  <a:lnTo>
                    <a:pt x="1164" y="1322"/>
                  </a:lnTo>
                  <a:lnTo>
                    <a:pt x="1172" y="1337"/>
                  </a:lnTo>
                  <a:lnTo>
                    <a:pt x="1179" y="1352"/>
                  </a:lnTo>
                  <a:lnTo>
                    <a:pt x="1187" y="1366"/>
                  </a:lnTo>
                  <a:lnTo>
                    <a:pt x="1194" y="1381"/>
                  </a:lnTo>
                  <a:lnTo>
                    <a:pt x="1202" y="1395"/>
                  </a:lnTo>
                  <a:lnTo>
                    <a:pt x="1209" y="1410"/>
                  </a:lnTo>
                  <a:lnTo>
                    <a:pt x="1217" y="1425"/>
                  </a:lnTo>
                  <a:lnTo>
                    <a:pt x="1224" y="1440"/>
                  </a:lnTo>
                  <a:lnTo>
                    <a:pt x="1231" y="1455"/>
                  </a:lnTo>
                  <a:lnTo>
                    <a:pt x="1239" y="1470"/>
                  </a:lnTo>
                  <a:lnTo>
                    <a:pt x="1246" y="1485"/>
                  </a:lnTo>
                  <a:lnTo>
                    <a:pt x="1254" y="1500"/>
                  </a:lnTo>
                  <a:lnTo>
                    <a:pt x="1261" y="1515"/>
                  </a:lnTo>
                  <a:lnTo>
                    <a:pt x="1269" y="1529"/>
                  </a:lnTo>
                  <a:lnTo>
                    <a:pt x="1276" y="1544"/>
                  </a:lnTo>
                  <a:lnTo>
                    <a:pt x="1284" y="1559"/>
                  </a:lnTo>
                  <a:lnTo>
                    <a:pt x="1291" y="1574"/>
                  </a:lnTo>
                  <a:lnTo>
                    <a:pt x="1299" y="1589"/>
                  </a:lnTo>
                  <a:lnTo>
                    <a:pt x="1306" y="1604"/>
                  </a:lnTo>
                  <a:lnTo>
                    <a:pt x="1314" y="1619"/>
                  </a:lnTo>
                  <a:lnTo>
                    <a:pt x="1321" y="1634"/>
                  </a:lnTo>
                  <a:lnTo>
                    <a:pt x="1329" y="1649"/>
                  </a:lnTo>
                  <a:lnTo>
                    <a:pt x="1336" y="1663"/>
                  </a:lnTo>
                  <a:lnTo>
                    <a:pt x="1344" y="1678"/>
                  </a:lnTo>
                  <a:lnTo>
                    <a:pt x="1351" y="1692"/>
                  </a:lnTo>
                  <a:lnTo>
                    <a:pt x="1359" y="1707"/>
                  </a:lnTo>
                  <a:lnTo>
                    <a:pt x="1366" y="1721"/>
                  </a:lnTo>
                  <a:lnTo>
                    <a:pt x="1374" y="1736"/>
                  </a:lnTo>
                  <a:lnTo>
                    <a:pt x="1381" y="1750"/>
                  </a:lnTo>
                  <a:lnTo>
                    <a:pt x="1389" y="1764"/>
                  </a:lnTo>
                  <a:lnTo>
                    <a:pt x="1396" y="1779"/>
                  </a:lnTo>
                  <a:lnTo>
                    <a:pt x="1404" y="1793"/>
                  </a:lnTo>
                  <a:lnTo>
                    <a:pt x="1411" y="1807"/>
                  </a:lnTo>
                  <a:lnTo>
                    <a:pt x="1418" y="1821"/>
                  </a:lnTo>
                  <a:lnTo>
                    <a:pt x="1426" y="1835"/>
                  </a:lnTo>
                  <a:lnTo>
                    <a:pt x="1433" y="1848"/>
                  </a:lnTo>
                  <a:lnTo>
                    <a:pt x="1441" y="1862"/>
                  </a:lnTo>
                  <a:lnTo>
                    <a:pt x="1448" y="1875"/>
                  </a:lnTo>
                  <a:lnTo>
                    <a:pt x="1456" y="1889"/>
                  </a:lnTo>
                  <a:lnTo>
                    <a:pt x="1463" y="1902"/>
                  </a:lnTo>
                  <a:lnTo>
                    <a:pt x="1471" y="1915"/>
                  </a:lnTo>
                  <a:lnTo>
                    <a:pt x="1478" y="1928"/>
                  </a:lnTo>
                  <a:lnTo>
                    <a:pt x="1485" y="1941"/>
                  </a:lnTo>
                  <a:lnTo>
                    <a:pt x="1493" y="1953"/>
                  </a:lnTo>
                  <a:lnTo>
                    <a:pt x="1500" y="1966"/>
                  </a:lnTo>
                  <a:lnTo>
                    <a:pt x="1508" y="1978"/>
                  </a:lnTo>
                  <a:lnTo>
                    <a:pt x="1515" y="1990"/>
                  </a:lnTo>
                  <a:lnTo>
                    <a:pt x="1523" y="2002"/>
                  </a:lnTo>
                  <a:lnTo>
                    <a:pt x="1530" y="2014"/>
                  </a:lnTo>
                  <a:lnTo>
                    <a:pt x="1538" y="2025"/>
                  </a:lnTo>
                  <a:lnTo>
                    <a:pt x="1545" y="2037"/>
                  </a:lnTo>
                  <a:lnTo>
                    <a:pt x="1553" y="2048"/>
                  </a:lnTo>
                  <a:lnTo>
                    <a:pt x="1560" y="2059"/>
                  </a:lnTo>
                  <a:lnTo>
                    <a:pt x="1568" y="2070"/>
                  </a:lnTo>
                  <a:lnTo>
                    <a:pt x="1575" y="2081"/>
                  </a:lnTo>
                  <a:lnTo>
                    <a:pt x="1583" y="2091"/>
                  </a:lnTo>
                  <a:lnTo>
                    <a:pt x="1590" y="2102"/>
                  </a:lnTo>
                  <a:lnTo>
                    <a:pt x="1597" y="2111"/>
                  </a:lnTo>
                  <a:lnTo>
                    <a:pt x="1605" y="2121"/>
                  </a:lnTo>
                  <a:lnTo>
                    <a:pt x="1612" y="2131"/>
                  </a:lnTo>
                  <a:lnTo>
                    <a:pt x="1620" y="2140"/>
                  </a:lnTo>
                  <a:lnTo>
                    <a:pt x="1627" y="2149"/>
                  </a:lnTo>
                  <a:lnTo>
                    <a:pt x="1635" y="2158"/>
                  </a:lnTo>
                  <a:lnTo>
                    <a:pt x="1642" y="2166"/>
                  </a:lnTo>
                  <a:lnTo>
                    <a:pt x="1650" y="2175"/>
                  </a:lnTo>
                  <a:lnTo>
                    <a:pt x="1657" y="2183"/>
                  </a:lnTo>
                  <a:lnTo>
                    <a:pt x="1665" y="2191"/>
                  </a:lnTo>
                  <a:lnTo>
                    <a:pt x="1672" y="2198"/>
                  </a:lnTo>
                  <a:lnTo>
                    <a:pt x="1680" y="2205"/>
                  </a:lnTo>
                  <a:lnTo>
                    <a:pt x="1687" y="2213"/>
                  </a:lnTo>
                  <a:lnTo>
                    <a:pt x="1695" y="2219"/>
                  </a:lnTo>
                  <a:lnTo>
                    <a:pt x="1702" y="2225"/>
                  </a:lnTo>
                  <a:lnTo>
                    <a:pt x="1710" y="2232"/>
                  </a:lnTo>
                  <a:lnTo>
                    <a:pt x="1717" y="2237"/>
                  </a:lnTo>
                  <a:lnTo>
                    <a:pt x="1725" y="2243"/>
                  </a:lnTo>
                  <a:lnTo>
                    <a:pt x="1732" y="2248"/>
                  </a:lnTo>
                  <a:lnTo>
                    <a:pt x="1740" y="2253"/>
                  </a:lnTo>
                  <a:lnTo>
                    <a:pt x="1747" y="2257"/>
                  </a:lnTo>
                  <a:lnTo>
                    <a:pt x="1754" y="2262"/>
                  </a:lnTo>
                  <a:lnTo>
                    <a:pt x="1762" y="2265"/>
                  </a:lnTo>
                  <a:lnTo>
                    <a:pt x="1769" y="2269"/>
                  </a:lnTo>
                  <a:lnTo>
                    <a:pt x="1777" y="2272"/>
                  </a:lnTo>
                  <a:lnTo>
                    <a:pt x="1784" y="2275"/>
                  </a:lnTo>
                  <a:lnTo>
                    <a:pt x="1792" y="2277"/>
                  </a:lnTo>
                  <a:lnTo>
                    <a:pt x="1799" y="2280"/>
                  </a:lnTo>
                  <a:lnTo>
                    <a:pt x="1807" y="2282"/>
                  </a:lnTo>
                  <a:lnTo>
                    <a:pt x="1814" y="2283"/>
                  </a:lnTo>
                  <a:lnTo>
                    <a:pt x="1822" y="2284"/>
                  </a:lnTo>
                  <a:lnTo>
                    <a:pt x="1829" y="2285"/>
                  </a:lnTo>
                  <a:lnTo>
                    <a:pt x="1837" y="2285"/>
                  </a:lnTo>
                  <a:lnTo>
                    <a:pt x="1844" y="2285"/>
                  </a:lnTo>
                  <a:lnTo>
                    <a:pt x="1851" y="2284"/>
                  </a:lnTo>
                  <a:lnTo>
                    <a:pt x="1859" y="2283"/>
                  </a:lnTo>
                  <a:lnTo>
                    <a:pt x="1866" y="2282"/>
                  </a:lnTo>
                  <a:lnTo>
                    <a:pt x="1874" y="2280"/>
                  </a:lnTo>
                  <a:lnTo>
                    <a:pt x="1881" y="2278"/>
                  </a:lnTo>
                  <a:lnTo>
                    <a:pt x="1889" y="2276"/>
                  </a:lnTo>
                  <a:lnTo>
                    <a:pt x="1896" y="2273"/>
                  </a:lnTo>
                  <a:lnTo>
                    <a:pt x="1904" y="2269"/>
                  </a:lnTo>
                  <a:lnTo>
                    <a:pt x="1911" y="2265"/>
                  </a:lnTo>
                  <a:lnTo>
                    <a:pt x="1918" y="2261"/>
                  </a:lnTo>
                  <a:lnTo>
                    <a:pt x="1926" y="2256"/>
                  </a:lnTo>
                  <a:lnTo>
                    <a:pt x="1933" y="2251"/>
                  </a:lnTo>
                  <a:lnTo>
                    <a:pt x="1941" y="2246"/>
                  </a:lnTo>
                  <a:lnTo>
                    <a:pt x="1948" y="2240"/>
                  </a:lnTo>
                  <a:lnTo>
                    <a:pt x="1956" y="2233"/>
                  </a:lnTo>
                  <a:lnTo>
                    <a:pt x="1963" y="2226"/>
                  </a:lnTo>
                  <a:lnTo>
                    <a:pt x="1971" y="2219"/>
                  </a:lnTo>
                  <a:lnTo>
                    <a:pt x="1978" y="2211"/>
                  </a:lnTo>
                  <a:lnTo>
                    <a:pt x="1986" y="2202"/>
                  </a:lnTo>
                  <a:lnTo>
                    <a:pt x="1993" y="2193"/>
                  </a:lnTo>
                  <a:lnTo>
                    <a:pt x="2001" y="2184"/>
                  </a:lnTo>
                  <a:lnTo>
                    <a:pt x="2008" y="2174"/>
                  </a:lnTo>
                  <a:lnTo>
                    <a:pt x="2016" y="2164"/>
                  </a:lnTo>
                  <a:lnTo>
                    <a:pt x="2023" y="2153"/>
                  </a:lnTo>
                  <a:lnTo>
                    <a:pt x="2031" y="2141"/>
                  </a:lnTo>
                  <a:lnTo>
                    <a:pt x="2038" y="2129"/>
                  </a:lnTo>
                  <a:lnTo>
                    <a:pt x="2046" y="2117"/>
                  </a:lnTo>
                  <a:lnTo>
                    <a:pt x="2053" y="2104"/>
                  </a:lnTo>
                  <a:lnTo>
                    <a:pt x="2061" y="2090"/>
                  </a:lnTo>
                  <a:lnTo>
                    <a:pt x="2068" y="2076"/>
                  </a:lnTo>
                  <a:lnTo>
                    <a:pt x="2076" y="2062"/>
                  </a:lnTo>
                  <a:lnTo>
                    <a:pt x="2083" y="2046"/>
                  </a:lnTo>
                  <a:lnTo>
                    <a:pt x="2091" y="2031"/>
                  </a:lnTo>
                  <a:lnTo>
                    <a:pt x="2098" y="2015"/>
                  </a:lnTo>
                  <a:lnTo>
                    <a:pt x="2105" y="1998"/>
                  </a:lnTo>
                  <a:lnTo>
                    <a:pt x="2113" y="1980"/>
                  </a:lnTo>
                  <a:lnTo>
                    <a:pt x="2120" y="1962"/>
                  </a:lnTo>
                  <a:lnTo>
                    <a:pt x="2128" y="1944"/>
                  </a:lnTo>
                  <a:lnTo>
                    <a:pt x="2135" y="1925"/>
                  </a:lnTo>
                  <a:lnTo>
                    <a:pt x="2143" y="1905"/>
                  </a:lnTo>
                  <a:lnTo>
                    <a:pt x="2150" y="1884"/>
                  </a:lnTo>
                  <a:lnTo>
                    <a:pt x="2158" y="1863"/>
                  </a:lnTo>
                  <a:lnTo>
                    <a:pt x="2165" y="1842"/>
                  </a:lnTo>
                  <a:lnTo>
                    <a:pt x="2172" y="1820"/>
                  </a:lnTo>
                  <a:lnTo>
                    <a:pt x="2180" y="1797"/>
                  </a:lnTo>
                  <a:lnTo>
                    <a:pt x="2187" y="1774"/>
                  </a:lnTo>
                  <a:lnTo>
                    <a:pt x="2195" y="1750"/>
                  </a:lnTo>
                  <a:lnTo>
                    <a:pt x="2202" y="1725"/>
                  </a:lnTo>
                  <a:lnTo>
                    <a:pt x="2210" y="1700"/>
                  </a:lnTo>
                  <a:lnTo>
                    <a:pt x="2217" y="1674"/>
                  </a:lnTo>
                  <a:lnTo>
                    <a:pt x="2225" y="1647"/>
                  </a:lnTo>
                  <a:lnTo>
                    <a:pt x="2232" y="1620"/>
                  </a:lnTo>
                  <a:lnTo>
                    <a:pt x="2240" y="1593"/>
                  </a:lnTo>
                  <a:lnTo>
                    <a:pt x="2247" y="1564"/>
                  </a:lnTo>
                  <a:lnTo>
                    <a:pt x="2255" y="1535"/>
                  </a:lnTo>
                  <a:lnTo>
                    <a:pt x="2262" y="1505"/>
                  </a:lnTo>
                  <a:lnTo>
                    <a:pt x="2270" y="1475"/>
                  </a:lnTo>
                  <a:lnTo>
                    <a:pt x="2277" y="1443"/>
                  </a:lnTo>
                  <a:lnTo>
                    <a:pt x="2284" y="1412"/>
                  </a:lnTo>
                  <a:lnTo>
                    <a:pt x="2292" y="1379"/>
                  </a:lnTo>
                  <a:lnTo>
                    <a:pt x="2299" y="1346"/>
                  </a:lnTo>
                  <a:lnTo>
                    <a:pt x="2307" y="1312"/>
                  </a:lnTo>
                  <a:lnTo>
                    <a:pt x="2314" y="1277"/>
                  </a:lnTo>
                  <a:lnTo>
                    <a:pt x="2322" y="1242"/>
                  </a:lnTo>
                  <a:lnTo>
                    <a:pt x="2329" y="1205"/>
                  </a:lnTo>
                  <a:lnTo>
                    <a:pt x="2337" y="1169"/>
                  </a:lnTo>
                  <a:lnTo>
                    <a:pt x="2344" y="1131"/>
                  </a:lnTo>
                  <a:lnTo>
                    <a:pt x="2352" y="1093"/>
                  </a:lnTo>
                  <a:lnTo>
                    <a:pt x="2359" y="1054"/>
                  </a:lnTo>
                  <a:lnTo>
                    <a:pt x="2367" y="1014"/>
                  </a:lnTo>
                  <a:lnTo>
                    <a:pt x="2374" y="974"/>
                  </a:lnTo>
                  <a:lnTo>
                    <a:pt x="2382" y="932"/>
                  </a:lnTo>
                  <a:lnTo>
                    <a:pt x="2389" y="890"/>
                  </a:lnTo>
                  <a:lnTo>
                    <a:pt x="2397" y="848"/>
                  </a:lnTo>
                  <a:lnTo>
                    <a:pt x="2404" y="804"/>
                  </a:lnTo>
                  <a:lnTo>
                    <a:pt x="2412" y="760"/>
                  </a:lnTo>
                  <a:lnTo>
                    <a:pt x="2419" y="715"/>
                  </a:lnTo>
                  <a:lnTo>
                    <a:pt x="2426" y="669"/>
                  </a:lnTo>
                  <a:lnTo>
                    <a:pt x="2434" y="623"/>
                  </a:lnTo>
                  <a:lnTo>
                    <a:pt x="2441" y="575"/>
                  </a:lnTo>
                  <a:lnTo>
                    <a:pt x="2449" y="527"/>
                  </a:lnTo>
                  <a:lnTo>
                    <a:pt x="2456" y="478"/>
                  </a:lnTo>
                  <a:lnTo>
                    <a:pt x="2464" y="428"/>
                  </a:lnTo>
                  <a:lnTo>
                    <a:pt x="2471" y="377"/>
                  </a:lnTo>
                  <a:lnTo>
                    <a:pt x="2479" y="326"/>
                  </a:lnTo>
                  <a:lnTo>
                    <a:pt x="2486" y="273"/>
                  </a:lnTo>
                  <a:lnTo>
                    <a:pt x="2494" y="221"/>
                  </a:lnTo>
                  <a:lnTo>
                    <a:pt x="2501" y="167"/>
                  </a:lnTo>
                  <a:lnTo>
                    <a:pt x="2509" y="112"/>
                  </a:lnTo>
                  <a:lnTo>
                    <a:pt x="2516" y="56"/>
                  </a:lnTo>
                  <a:lnTo>
                    <a:pt x="2524" y="0"/>
                  </a:lnTo>
                </a:path>
              </a:pathLst>
            </a:custGeom>
            <a:noFill/>
            <a:ln w="38100" cap="flat">
              <a:solidFill>
                <a:srgbClr val="FF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617014" y="2609935"/>
              <a:ext cx="1530239" cy="58379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Slope values </a:t>
              </a:r>
            </a:p>
            <a:p>
              <a:pPr algn="ctr"/>
              <a:r>
                <a:rPr lang="en-GB" sz="1000" b="1" i="1" dirty="0" smtClean="0">
                  <a:solidFill>
                    <a:srgbClr val="00B050"/>
                  </a:solidFill>
                  <a:latin typeface="Century Gothic" pitchFamily="34" charset="0"/>
                </a:rPr>
                <a:t>are decreasing</a:t>
              </a:r>
              <a:endParaRPr lang="en-IE" sz="1000" b="1" i="1" dirty="0" smtClean="0">
                <a:solidFill>
                  <a:srgbClr val="00B050"/>
                </a:solidFill>
                <a:latin typeface="Century Gothic" pitchFamily="34" charset="0"/>
              </a:endParaRPr>
            </a:p>
          </p:txBody>
        </p:sp>
        <p:sp>
          <p:nvSpPr>
            <p:cNvPr id="244" name="Freeform 231"/>
            <p:cNvSpPr>
              <a:spLocks/>
            </p:cNvSpPr>
            <p:nvPr/>
          </p:nvSpPr>
          <p:spPr bwMode="auto">
            <a:xfrm>
              <a:off x="3237468" y="2472861"/>
              <a:ext cx="577352" cy="1088417"/>
            </a:xfrm>
            <a:custGeom>
              <a:avLst/>
              <a:gdLst/>
              <a:ahLst/>
              <a:cxnLst>
                <a:cxn ang="0">
                  <a:pos x="7" y="2261"/>
                </a:cxn>
                <a:cxn ang="0">
                  <a:pos x="22" y="2149"/>
                </a:cxn>
                <a:cxn ang="0">
                  <a:pos x="37" y="2041"/>
                </a:cxn>
                <a:cxn ang="0">
                  <a:pos x="52" y="1937"/>
                </a:cxn>
                <a:cxn ang="0">
                  <a:pos x="67" y="1835"/>
                </a:cxn>
                <a:cxn ang="0">
                  <a:pos x="82" y="1737"/>
                </a:cxn>
                <a:cxn ang="0">
                  <a:pos x="97" y="1642"/>
                </a:cxn>
                <a:cxn ang="0">
                  <a:pos x="112" y="1550"/>
                </a:cxn>
                <a:cxn ang="0">
                  <a:pos x="127" y="1462"/>
                </a:cxn>
                <a:cxn ang="0">
                  <a:pos x="142" y="1376"/>
                </a:cxn>
                <a:cxn ang="0">
                  <a:pos x="157" y="1294"/>
                </a:cxn>
                <a:cxn ang="0">
                  <a:pos x="172" y="1214"/>
                </a:cxn>
                <a:cxn ang="0">
                  <a:pos x="187" y="1138"/>
                </a:cxn>
                <a:cxn ang="0">
                  <a:pos x="201" y="1064"/>
                </a:cxn>
                <a:cxn ang="0">
                  <a:pos x="216" y="993"/>
                </a:cxn>
                <a:cxn ang="0">
                  <a:pos x="231" y="925"/>
                </a:cxn>
                <a:cxn ang="0">
                  <a:pos x="246" y="860"/>
                </a:cxn>
                <a:cxn ang="0">
                  <a:pos x="261" y="797"/>
                </a:cxn>
                <a:cxn ang="0">
                  <a:pos x="276" y="737"/>
                </a:cxn>
                <a:cxn ang="0">
                  <a:pos x="291" y="680"/>
                </a:cxn>
                <a:cxn ang="0">
                  <a:pos x="306" y="626"/>
                </a:cxn>
                <a:cxn ang="0">
                  <a:pos x="321" y="574"/>
                </a:cxn>
                <a:cxn ang="0">
                  <a:pos x="336" y="524"/>
                </a:cxn>
                <a:cxn ang="0">
                  <a:pos x="351" y="478"/>
                </a:cxn>
                <a:cxn ang="0">
                  <a:pos x="366" y="434"/>
                </a:cxn>
                <a:cxn ang="0">
                  <a:pos x="380" y="392"/>
                </a:cxn>
                <a:cxn ang="0">
                  <a:pos x="395" y="352"/>
                </a:cxn>
                <a:cxn ang="0">
                  <a:pos x="410" y="315"/>
                </a:cxn>
                <a:cxn ang="0">
                  <a:pos x="425" y="280"/>
                </a:cxn>
                <a:cxn ang="0">
                  <a:pos x="440" y="247"/>
                </a:cxn>
                <a:cxn ang="0">
                  <a:pos x="455" y="217"/>
                </a:cxn>
                <a:cxn ang="0">
                  <a:pos x="470" y="189"/>
                </a:cxn>
                <a:cxn ang="0">
                  <a:pos x="485" y="163"/>
                </a:cxn>
                <a:cxn ang="0">
                  <a:pos x="500" y="139"/>
                </a:cxn>
                <a:cxn ang="0">
                  <a:pos x="515" y="117"/>
                </a:cxn>
                <a:cxn ang="0">
                  <a:pos x="530" y="97"/>
                </a:cxn>
                <a:cxn ang="0">
                  <a:pos x="545" y="79"/>
                </a:cxn>
                <a:cxn ang="0">
                  <a:pos x="560" y="63"/>
                </a:cxn>
                <a:cxn ang="0">
                  <a:pos x="575" y="49"/>
                </a:cxn>
                <a:cxn ang="0">
                  <a:pos x="590" y="37"/>
                </a:cxn>
                <a:cxn ang="0">
                  <a:pos x="605" y="26"/>
                </a:cxn>
                <a:cxn ang="0">
                  <a:pos x="620" y="18"/>
                </a:cxn>
                <a:cxn ang="0">
                  <a:pos x="634" y="11"/>
                </a:cxn>
                <a:cxn ang="0">
                  <a:pos x="649" y="6"/>
                </a:cxn>
                <a:cxn ang="0">
                  <a:pos x="664" y="2"/>
                </a:cxn>
                <a:cxn ang="0">
                  <a:pos x="679" y="1"/>
                </a:cxn>
                <a:cxn ang="0">
                  <a:pos x="692" y="0"/>
                </a:cxn>
              </a:cxnLst>
              <a:rect l="0" t="0" r="r" b="b"/>
              <a:pathLst>
                <a:path w="692" h="2318">
                  <a:moveTo>
                    <a:pt x="0" y="2318"/>
                  </a:moveTo>
                  <a:lnTo>
                    <a:pt x="7" y="2261"/>
                  </a:lnTo>
                  <a:lnTo>
                    <a:pt x="15" y="2205"/>
                  </a:lnTo>
                  <a:lnTo>
                    <a:pt x="22" y="2149"/>
                  </a:lnTo>
                  <a:lnTo>
                    <a:pt x="30" y="2095"/>
                  </a:lnTo>
                  <a:lnTo>
                    <a:pt x="37" y="2041"/>
                  </a:lnTo>
                  <a:lnTo>
                    <a:pt x="45" y="1989"/>
                  </a:lnTo>
                  <a:lnTo>
                    <a:pt x="52" y="1937"/>
                  </a:lnTo>
                  <a:lnTo>
                    <a:pt x="60" y="1886"/>
                  </a:lnTo>
                  <a:lnTo>
                    <a:pt x="67" y="1835"/>
                  </a:lnTo>
                  <a:lnTo>
                    <a:pt x="74" y="1786"/>
                  </a:lnTo>
                  <a:lnTo>
                    <a:pt x="82" y="1737"/>
                  </a:lnTo>
                  <a:lnTo>
                    <a:pt x="89" y="1690"/>
                  </a:lnTo>
                  <a:lnTo>
                    <a:pt x="97" y="1642"/>
                  </a:lnTo>
                  <a:lnTo>
                    <a:pt x="104" y="1596"/>
                  </a:lnTo>
                  <a:lnTo>
                    <a:pt x="112" y="1550"/>
                  </a:lnTo>
                  <a:lnTo>
                    <a:pt x="119" y="1506"/>
                  </a:lnTo>
                  <a:lnTo>
                    <a:pt x="127" y="1462"/>
                  </a:lnTo>
                  <a:lnTo>
                    <a:pt x="134" y="1419"/>
                  </a:lnTo>
                  <a:lnTo>
                    <a:pt x="142" y="1376"/>
                  </a:lnTo>
                  <a:lnTo>
                    <a:pt x="149" y="1335"/>
                  </a:lnTo>
                  <a:lnTo>
                    <a:pt x="157" y="1294"/>
                  </a:lnTo>
                  <a:lnTo>
                    <a:pt x="164" y="1253"/>
                  </a:lnTo>
                  <a:lnTo>
                    <a:pt x="172" y="1214"/>
                  </a:lnTo>
                  <a:lnTo>
                    <a:pt x="179" y="1175"/>
                  </a:lnTo>
                  <a:lnTo>
                    <a:pt x="187" y="1138"/>
                  </a:lnTo>
                  <a:lnTo>
                    <a:pt x="194" y="1100"/>
                  </a:lnTo>
                  <a:lnTo>
                    <a:pt x="201" y="1064"/>
                  </a:lnTo>
                  <a:lnTo>
                    <a:pt x="209" y="1028"/>
                  </a:lnTo>
                  <a:lnTo>
                    <a:pt x="216" y="993"/>
                  </a:lnTo>
                  <a:lnTo>
                    <a:pt x="224" y="959"/>
                  </a:lnTo>
                  <a:lnTo>
                    <a:pt x="231" y="925"/>
                  </a:lnTo>
                  <a:lnTo>
                    <a:pt x="239" y="892"/>
                  </a:lnTo>
                  <a:lnTo>
                    <a:pt x="246" y="860"/>
                  </a:lnTo>
                  <a:lnTo>
                    <a:pt x="254" y="828"/>
                  </a:lnTo>
                  <a:lnTo>
                    <a:pt x="261" y="797"/>
                  </a:lnTo>
                  <a:lnTo>
                    <a:pt x="269" y="767"/>
                  </a:lnTo>
                  <a:lnTo>
                    <a:pt x="276" y="737"/>
                  </a:lnTo>
                  <a:lnTo>
                    <a:pt x="284" y="709"/>
                  </a:lnTo>
                  <a:lnTo>
                    <a:pt x="291" y="680"/>
                  </a:lnTo>
                  <a:lnTo>
                    <a:pt x="299" y="653"/>
                  </a:lnTo>
                  <a:lnTo>
                    <a:pt x="306" y="626"/>
                  </a:lnTo>
                  <a:lnTo>
                    <a:pt x="313" y="600"/>
                  </a:lnTo>
                  <a:lnTo>
                    <a:pt x="321" y="574"/>
                  </a:lnTo>
                  <a:lnTo>
                    <a:pt x="328" y="549"/>
                  </a:lnTo>
                  <a:lnTo>
                    <a:pt x="336" y="524"/>
                  </a:lnTo>
                  <a:lnTo>
                    <a:pt x="343" y="501"/>
                  </a:lnTo>
                  <a:lnTo>
                    <a:pt x="351" y="478"/>
                  </a:lnTo>
                  <a:lnTo>
                    <a:pt x="358" y="455"/>
                  </a:lnTo>
                  <a:lnTo>
                    <a:pt x="366" y="434"/>
                  </a:lnTo>
                  <a:lnTo>
                    <a:pt x="373" y="412"/>
                  </a:lnTo>
                  <a:lnTo>
                    <a:pt x="380" y="392"/>
                  </a:lnTo>
                  <a:lnTo>
                    <a:pt x="388" y="371"/>
                  </a:lnTo>
                  <a:lnTo>
                    <a:pt x="395" y="352"/>
                  </a:lnTo>
                  <a:lnTo>
                    <a:pt x="403" y="333"/>
                  </a:lnTo>
                  <a:lnTo>
                    <a:pt x="410" y="315"/>
                  </a:lnTo>
                  <a:lnTo>
                    <a:pt x="418" y="297"/>
                  </a:lnTo>
                  <a:lnTo>
                    <a:pt x="425" y="280"/>
                  </a:lnTo>
                  <a:lnTo>
                    <a:pt x="433" y="263"/>
                  </a:lnTo>
                  <a:lnTo>
                    <a:pt x="440" y="247"/>
                  </a:lnTo>
                  <a:lnTo>
                    <a:pt x="448" y="232"/>
                  </a:lnTo>
                  <a:lnTo>
                    <a:pt x="455" y="217"/>
                  </a:lnTo>
                  <a:lnTo>
                    <a:pt x="463" y="203"/>
                  </a:lnTo>
                  <a:lnTo>
                    <a:pt x="470" y="189"/>
                  </a:lnTo>
                  <a:lnTo>
                    <a:pt x="478" y="175"/>
                  </a:lnTo>
                  <a:lnTo>
                    <a:pt x="485" y="163"/>
                  </a:lnTo>
                  <a:lnTo>
                    <a:pt x="493" y="151"/>
                  </a:lnTo>
                  <a:lnTo>
                    <a:pt x="500" y="139"/>
                  </a:lnTo>
                  <a:lnTo>
                    <a:pt x="508" y="128"/>
                  </a:lnTo>
                  <a:lnTo>
                    <a:pt x="515" y="117"/>
                  </a:lnTo>
                  <a:lnTo>
                    <a:pt x="523" y="107"/>
                  </a:lnTo>
                  <a:lnTo>
                    <a:pt x="530" y="97"/>
                  </a:lnTo>
                  <a:lnTo>
                    <a:pt x="538" y="88"/>
                  </a:lnTo>
                  <a:lnTo>
                    <a:pt x="545" y="79"/>
                  </a:lnTo>
                  <a:lnTo>
                    <a:pt x="553" y="71"/>
                  </a:lnTo>
                  <a:lnTo>
                    <a:pt x="560" y="63"/>
                  </a:lnTo>
                  <a:lnTo>
                    <a:pt x="567" y="56"/>
                  </a:lnTo>
                  <a:lnTo>
                    <a:pt x="575" y="49"/>
                  </a:lnTo>
                  <a:lnTo>
                    <a:pt x="582" y="43"/>
                  </a:lnTo>
                  <a:lnTo>
                    <a:pt x="590" y="37"/>
                  </a:lnTo>
                  <a:lnTo>
                    <a:pt x="597" y="32"/>
                  </a:lnTo>
                  <a:lnTo>
                    <a:pt x="605" y="26"/>
                  </a:lnTo>
                  <a:lnTo>
                    <a:pt x="612" y="22"/>
                  </a:lnTo>
                  <a:lnTo>
                    <a:pt x="620" y="18"/>
                  </a:lnTo>
                  <a:lnTo>
                    <a:pt x="627" y="14"/>
                  </a:lnTo>
                  <a:lnTo>
                    <a:pt x="634" y="11"/>
                  </a:lnTo>
                  <a:lnTo>
                    <a:pt x="642" y="8"/>
                  </a:lnTo>
                  <a:lnTo>
                    <a:pt x="649" y="6"/>
                  </a:lnTo>
                  <a:lnTo>
                    <a:pt x="657" y="4"/>
                  </a:lnTo>
                  <a:lnTo>
                    <a:pt x="664" y="2"/>
                  </a:lnTo>
                  <a:lnTo>
                    <a:pt x="672" y="1"/>
                  </a:lnTo>
                  <a:lnTo>
                    <a:pt x="679" y="1"/>
                  </a:lnTo>
                  <a:lnTo>
                    <a:pt x="687" y="0"/>
                  </a:lnTo>
                  <a:lnTo>
                    <a:pt x="692" y="0"/>
                  </a:lnTo>
                </a:path>
              </a:pathLst>
            </a:custGeom>
            <a:noFill/>
            <a:ln w="63500" cap="flat">
              <a:solidFill>
                <a:srgbClr val="00B05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5" name="Freeform 4"/>
            <p:cNvSpPr/>
            <p:nvPr/>
          </p:nvSpPr>
          <p:spPr>
            <a:xfrm>
              <a:off x="3899002" y="2472539"/>
              <a:ext cx="750111" cy="1061019"/>
            </a:xfrm>
            <a:custGeom>
              <a:avLst/>
              <a:gdLst>
                <a:gd name="connsiteX0" fmla="*/ 0 w 810882"/>
                <a:gd name="connsiteY0" fmla="*/ 0 h 1155758"/>
                <a:gd name="connsiteX1" fmla="*/ 87782 w 810882"/>
                <a:gd name="connsiteY1" fmla="*/ 43891 h 1155758"/>
                <a:gd name="connsiteX2" fmla="*/ 299923 w 810882"/>
                <a:gd name="connsiteY2" fmla="*/ 256032 h 1155758"/>
                <a:gd name="connsiteX3" fmla="*/ 490118 w 810882"/>
                <a:gd name="connsiteY3" fmla="*/ 548640 h 1155758"/>
                <a:gd name="connsiteX4" fmla="*/ 782726 w 810882"/>
                <a:gd name="connsiteY4" fmla="*/ 1104595 h 1155758"/>
                <a:gd name="connsiteX5" fmla="*/ 782726 w 810882"/>
                <a:gd name="connsiteY5" fmla="*/ 1097280 h 1155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10882" h="1155758">
                  <a:moveTo>
                    <a:pt x="0" y="0"/>
                  </a:moveTo>
                  <a:cubicBezTo>
                    <a:pt x="18897" y="609"/>
                    <a:pt x="37795" y="1219"/>
                    <a:pt x="87782" y="43891"/>
                  </a:cubicBezTo>
                  <a:cubicBezTo>
                    <a:pt x="137769" y="86563"/>
                    <a:pt x="232867" y="171907"/>
                    <a:pt x="299923" y="256032"/>
                  </a:cubicBezTo>
                  <a:cubicBezTo>
                    <a:pt x="366979" y="340157"/>
                    <a:pt x="409651" y="407213"/>
                    <a:pt x="490118" y="548640"/>
                  </a:cubicBezTo>
                  <a:cubicBezTo>
                    <a:pt x="570585" y="690067"/>
                    <a:pt x="733958" y="1013155"/>
                    <a:pt x="782726" y="1104595"/>
                  </a:cubicBezTo>
                  <a:cubicBezTo>
                    <a:pt x="831494" y="1196035"/>
                    <a:pt x="807110" y="1146657"/>
                    <a:pt x="782726" y="109728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9" name="Freeform 8"/>
            <p:cNvSpPr/>
            <p:nvPr/>
          </p:nvSpPr>
          <p:spPr>
            <a:xfrm>
              <a:off x="5460408" y="3583602"/>
              <a:ext cx="506978" cy="924106"/>
            </a:xfrm>
            <a:custGeom>
              <a:avLst/>
              <a:gdLst>
                <a:gd name="connsiteX0" fmla="*/ 0 w 443986"/>
                <a:gd name="connsiteY0" fmla="*/ 882687 h 882687"/>
                <a:gd name="connsiteX1" fmla="*/ 95140 w 443986"/>
                <a:gd name="connsiteY1" fmla="*/ 803404 h 882687"/>
                <a:gd name="connsiteX2" fmla="*/ 211422 w 443986"/>
                <a:gd name="connsiteY2" fmla="*/ 644837 h 882687"/>
                <a:gd name="connsiteX3" fmla="*/ 311847 w 443986"/>
                <a:gd name="connsiteY3" fmla="*/ 412273 h 882687"/>
                <a:gd name="connsiteX4" fmla="*/ 412273 w 443986"/>
                <a:gd name="connsiteY4" fmla="*/ 153281 h 882687"/>
                <a:gd name="connsiteX5" fmla="*/ 443986 w 443986"/>
                <a:gd name="connsiteY5" fmla="*/ 0 h 882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43986" h="882687">
                  <a:moveTo>
                    <a:pt x="0" y="882687"/>
                  </a:moveTo>
                  <a:cubicBezTo>
                    <a:pt x="29951" y="862866"/>
                    <a:pt x="59903" y="843046"/>
                    <a:pt x="95140" y="803404"/>
                  </a:cubicBezTo>
                  <a:cubicBezTo>
                    <a:pt x="130377" y="763762"/>
                    <a:pt x="175304" y="710025"/>
                    <a:pt x="211422" y="644837"/>
                  </a:cubicBezTo>
                  <a:cubicBezTo>
                    <a:pt x="247540" y="579649"/>
                    <a:pt x="278372" y="494199"/>
                    <a:pt x="311847" y="412273"/>
                  </a:cubicBezTo>
                  <a:cubicBezTo>
                    <a:pt x="345322" y="330347"/>
                    <a:pt x="390250" y="221993"/>
                    <a:pt x="412273" y="153281"/>
                  </a:cubicBezTo>
                  <a:cubicBezTo>
                    <a:pt x="434296" y="84569"/>
                    <a:pt x="439141" y="42284"/>
                    <a:pt x="443986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972671" y="1479954"/>
              <a:ext cx="391130" cy="2071935"/>
            </a:xfrm>
            <a:custGeom>
              <a:avLst/>
              <a:gdLst>
                <a:gd name="connsiteX0" fmla="*/ 0 w 391130"/>
                <a:gd name="connsiteY0" fmla="*/ 2071935 h 2071935"/>
                <a:gd name="connsiteX1" fmla="*/ 58141 w 391130"/>
                <a:gd name="connsiteY1" fmla="*/ 1913369 h 2071935"/>
                <a:gd name="connsiteX2" fmla="*/ 137424 w 391130"/>
                <a:gd name="connsiteY2" fmla="*/ 1516952 h 2071935"/>
                <a:gd name="connsiteX3" fmla="*/ 232564 w 391130"/>
                <a:gd name="connsiteY3" fmla="*/ 1025396 h 2071935"/>
                <a:gd name="connsiteX4" fmla="*/ 295990 w 391130"/>
                <a:gd name="connsiteY4" fmla="*/ 639551 h 2071935"/>
                <a:gd name="connsiteX5" fmla="*/ 359417 w 391130"/>
                <a:gd name="connsiteY5" fmla="*/ 243135 h 2071935"/>
                <a:gd name="connsiteX6" fmla="*/ 391130 w 391130"/>
                <a:gd name="connsiteY6" fmla="*/ 0 h 2071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1130" h="2071935">
                  <a:moveTo>
                    <a:pt x="0" y="2071935"/>
                  </a:moveTo>
                  <a:cubicBezTo>
                    <a:pt x="17618" y="2038900"/>
                    <a:pt x="35237" y="2005866"/>
                    <a:pt x="58141" y="1913369"/>
                  </a:cubicBezTo>
                  <a:cubicBezTo>
                    <a:pt x="81045" y="1820872"/>
                    <a:pt x="108354" y="1664947"/>
                    <a:pt x="137424" y="1516952"/>
                  </a:cubicBezTo>
                  <a:cubicBezTo>
                    <a:pt x="166494" y="1368957"/>
                    <a:pt x="206136" y="1171629"/>
                    <a:pt x="232564" y="1025396"/>
                  </a:cubicBezTo>
                  <a:cubicBezTo>
                    <a:pt x="258992" y="879162"/>
                    <a:pt x="274848" y="769928"/>
                    <a:pt x="295990" y="639551"/>
                  </a:cubicBezTo>
                  <a:cubicBezTo>
                    <a:pt x="317132" y="509174"/>
                    <a:pt x="343560" y="349727"/>
                    <a:pt x="359417" y="243135"/>
                  </a:cubicBezTo>
                  <a:cubicBezTo>
                    <a:pt x="375274" y="136543"/>
                    <a:pt x="383202" y="68271"/>
                    <a:pt x="391130" y="0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875339" y="3573031"/>
              <a:ext cx="338275" cy="1934511"/>
            </a:xfrm>
            <a:custGeom>
              <a:avLst/>
              <a:gdLst>
                <a:gd name="connsiteX0" fmla="*/ 0 w 338275"/>
                <a:gd name="connsiteY0" fmla="*/ 1934511 h 1934511"/>
                <a:gd name="connsiteX1" fmla="*/ 163852 w 338275"/>
                <a:gd name="connsiteY1" fmla="*/ 872116 h 1934511"/>
                <a:gd name="connsiteX2" fmla="*/ 338275 w 338275"/>
                <a:gd name="connsiteY2" fmla="*/ 0 h 1934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275" h="1934511">
                  <a:moveTo>
                    <a:pt x="0" y="1934511"/>
                  </a:moveTo>
                  <a:cubicBezTo>
                    <a:pt x="53736" y="1564522"/>
                    <a:pt x="107473" y="1194534"/>
                    <a:pt x="163852" y="872116"/>
                  </a:cubicBezTo>
                  <a:cubicBezTo>
                    <a:pt x="220231" y="549698"/>
                    <a:pt x="279253" y="274849"/>
                    <a:pt x="338275" y="0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4" name="Oval 253"/>
            <p:cNvSpPr/>
            <p:nvPr/>
          </p:nvSpPr>
          <p:spPr>
            <a:xfrm>
              <a:off x="3144248" y="3516016"/>
              <a:ext cx="136595" cy="12759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6" name="Oval 255"/>
            <p:cNvSpPr/>
            <p:nvPr/>
          </p:nvSpPr>
          <p:spPr>
            <a:xfrm>
              <a:off x="5904373" y="3505402"/>
              <a:ext cx="136595" cy="127590"/>
            </a:xfrm>
            <a:prstGeom prst="ellipse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" name="Oval 3"/>
            <p:cNvSpPr/>
            <p:nvPr/>
          </p:nvSpPr>
          <p:spPr>
            <a:xfrm>
              <a:off x="3758318" y="2401564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4667250" y="3590925"/>
              <a:ext cx="719138" cy="900113"/>
            </a:xfrm>
            <a:custGeom>
              <a:avLst/>
              <a:gdLst>
                <a:gd name="connsiteX0" fmla="*/ 0 w 719138"/>
                <a:gd name="connsiteY0" fmla="*/ 0 h 900113"/>
                <a:gd name="connsiteX1" fmla="*/ 100013 w 719138"/>
                <a:gd name="connsiteY1" fmla="*/ 161925 h 900113"/>
                <a:gd name="connsiteX2" fmla="*/ 285750 w 719138"/>
                <a:gd name="connsiteY2" fmla="*/ 500063 h 900113"/>
                <a:gd name="connsiteX3" fmla="*/ 519113 w 719138"/>
                <a:gd name="connsiteY3" fmla="*/ 790575 h 900113"/>
                <a:gd name="connsiteX4" fmla="*/ 719138 w 719138"/>
                <a:gd name="connsiteY4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9138" h="900113">
                  <a:moveTo>
                    <a:pt x="0" y="0"/>
                  </a:moveTo>
                  <a:cubicBezTo>
                    <a:pt x="26194" y="39290"/>
                    <a:pt x="52388" y="78581"/>
                    <a:pt x="100013" y="161925"/>
                  </a:cubicBezTo>
                  <a:cubicBezTo>
                    <a:pt x="147638" y="245269"/>
                    <a:pt x="215900" y="395288"/>
                    <a:pt x="285750" y="500063"/>
                  </a:cubicBezTo>
                  <a:cubicBezTo>
                    <a:pt x="355600" y="604838"/>
                    <a:pt x="446882" y="723900"/>
                    <a:pt x="519113" y="790575"/>
                  </a:cubicBezTo>
                  <a:cubicBezTo>
                    <a:pt x="591344" y="857250"/>
                    <a:pt x="655241" y="878681"/>
                    <a:pt x="719138" y="900113"/>
                  </a:cubicBezTo>
                </a:path>
              </a:pathLst>
            </a:custGeom>
            <a:noFill/>
            <a:ln w="635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6119207" y="3843596"/>
              <a:ext cx="1560530" cy="58379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Slope values</a:t>
              </a:r>
            </a:p>
            <a:p>
              <a:pPr algn="ctr"/>
              <a:r>
                <a:rPr lang="en-GB" sz="1000" b="1" i="1" dirty="0">
                  <a:solidFill>
                    <a:srgbClr val="7030A0"/>
                  </a:solidFill>
                  <a:latin typeface="Century Gothic" pitchFamily="34" charset="0"/>
                </a:rPr>
                <a:t>a</a:t>
              </a:r>
              <a:r>
                <a:rPr lang="en-GB" sz="1000" b="1" i="1" dirty="0" smtClean="0">
                  <a:solidFill>
                    <a:srgbClr val="7030A0"/>
                  </a:solidFill>
                  <a:latin typeface="Century Gothic" pitchFamily="34" charset="0"/>
                </a:rPr>
                <a:t>re increasing</a:t>
              </a:r>
              <a:endParaRPr lang="en-IE" sz="1000" b="1" i="1" dirty="0" smtClean="0">
                <a:solidFill>
                  <a:srgbClr val="7030A0"/>
                </a:solidFill>
                <a:latin typeface="Century Gothic" pitchFamily="34" charset="0"/>
              </a:endParaRPr>
            </a:p>
          </p:txBody>
        </p:sp>
        <p:sp>
          <p:nvSpPr>
            <p:cNvPr id="255" name="Oval 254"/>
            <p:cNvSpPr/>
            <p:nvPr/>
          </p:nvSpPr>
          <p:spPr>
            <a:xfrm>
              <a:off x="4567401" y="3468692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40" name="Oval 239"/>
            <p:cNvSpPr/>
            <p:nvPr/>
          </p:nvSpPr>
          <p:spPr>
            <a:xfrm>
              <a:off x="5367439" y="4414739"/>
              <a:ext cx="136595" cy="12759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260" name="TextBox 259"/>
            <p:cNvSpPr txBox="1"/>
            <p:nvPr/>
          </p:nvSpPr>
          <p:spPr>
            <a:xfrm>
              <a:off x="4682565" y="2447310"/>
              <a:ext cx="1239369" cy="103286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Turning Point: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Decreasing to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 increasing</a:t>
              </a:r>
            </a:p>
            <a:p>
              <a:pPr algn="ctr"/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 = min </a:t>
              </a:r>
              <a:r>
                <a:rPr lang="en-GB" sz="1000" b="1" i="1" dirty="0" err="1" smtClean="0">
                  <a:solidFill>
                    <a:srgbClr val="FF0000"/>
                  </a:solidFill>
                  <a:latin typeface="Century Gothic" pitchFamily="34" charset="0"/>
                </a:rPr>
                <a:t>pt</a:t>
              </a:r>
              <a:endParaRPr lang="en-IE" sz="1000" b="1" i="1" dirty="0" smtClean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2736088" y="1862308"/>
              <a:ext cx="2420083" cy="3592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err="1" smtClean="0">
                  <a:solidFill>
                    <a:srgbClr val="FF0000"/>
                  </a:solidFill>
                  <a:latin typeface="Century Gothic" pitchFamily="34" charset="0"/>
                </a:rPr>
                <a:t>dy</a:t>
              </a:r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/dx= 0; slope function = 0</a:t>
              </a:r>
              <a:endParaRPr lang="en-IE" sz="1000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  <p:sp>
          <p:nvSpPr>
            <p:cNvPr id="261" name="TextBox 260"/>
            <p:cNvSpPr txBox="1"/>
            <p:nvPr/>
          </p:nvSpPr>
          <p:spPr>
            <a:xfrm>
              <a:off x="4767924" y="4730594"/>
              <a:ext cx="2261889" cy="35925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000" b="1" i="1" dirty="0" err="1" smtClean="0">
                  <a:solidFill>
                    <a:srgbClr val="FF0000"/>
                  </a:solidFill>
                  <a:latin typeface="Century Gothic" pitchFamily="34" charset="0"/>
                </a:rPr>
                <a:t>dy</a:t>
              </a:r>
              <a:r>
                <a:rPr lang="en-GB" sz="1000" b="1" i="1" dirty="0" smtClean="0">
                  <a:solidFill>
                    <a:srgbClr val="FF0000"/>
                  </a:solidFill>
                  <a:latin typeface="Century Gothic" pitchFamily="34" charset="0"/>
                </a:rPr>
                <a:t>/dx= 0; slope function = 0</a:t>
              </a:r>
              <a:endParaRPr lang="en-IE" sz="1000" b="1" i="1" dirty="0">
                <a:solidFill>
                  <a:srgbClr val="FF0000"/>
                </a:solidFill>
                <a:latin typeface="Century Gothic" pitchFamily="34" charset="0"/>
              </a:endParaRPr>
            </a:p>
          </p:txBody>
        </p:sp>
      </p:grpSp>
      <p:cxnSp>
        <p:nvCxnSpPr>
          <p:cNvPr id="8" name="Straight Arrow Connector 7"/>
          <p:cNvCxnSpPr>
            <a:stCxn id="4" idx="4"/>
          </p:cNvCxnSpPr>
          <p:nvPr/>
        </p:nvCxnSpPr>
        <p:spPr>
          <a:xfrm flipH="1">
            <a:off x="3955685" y="1620515"/>
            <a:ext cx="1" cy="35314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93974" y="3011721"/>
            <a:ext cx="0" cy="21402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69356" y="2387509"/>
            <a:ext cx="2070" cy="305846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1" name="TextBox 510"/>
          <p:cNvSpPr txBox="1"/>
          <p:nvPr/>
        </p:nvSpPr>
        <p:spPr>
          <a:xfrm>
            <a:off x="6096000" y="1030069"/>
            <a:ext cx="214472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ORIGNAL FUNCTION</a:t>
            </a:r>
          </a:p>
          <a:p>
            <a:pPr algn="ctr"/>
            <a:r>
              <a:rPr lang="en-GB" b="1" dirty="0" smtClean="0"/>
              <a:t>y = f(x)</a:t>
            </a:r>
            <a:endParaRPr lang="en-IE" b="1" dirty="0" smtClean="0"/>
          </a:p>
        </p:txBody>
      </p:sp>
      <p:sp>
        <p:nvSpPr>
          <p:cNvPr id="512" name="TextBox 511"/>
          <p:cNvSpPr txBox="1"/>
          <p:nvPr/>
        </p:nvSpPr>
        <p:spPr>
          <a:xfrm>
            <a:off x="6065953" y="3810000"/>
            <a:ext cx="18588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SLOPE FUNCTION</a:t>
            </a:r>
          </a:p>
          <a:p>
            <a:pPr algn="ctr"/>
            <a:r>
              <a:rPr lang="en-GB" b="1" dirty="0" smtClean="0"/>
              <a:t>y = f’(x)</a:t>
            </a:r>
            <a:endParaRPr lang="en-IE" b="1" dirty="0" smtClean="0"/>
          </a:p>
        </p:txBody>
      </p:sp>
    </p:spTree>
    <p:extLst>
      <p:ext uri="{BB962C8B-B14F-4D97-AF65-F5344CB8AC3E}">
        <p14:creationId xmlns:p14="http://schemas.microsoft.com/office/powerpoint/2010/main" val="257604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0"/>
      <p:bldP spid="5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12300" y="3739772"/>
            <a:ext cx="7754587" cy="2931124"/>
            <a:chOff x="712300" y="3739772"/>
            <a:chExt cx="7754587" cy="2931124"/>
          </a:xfrm>
        </p:grpSpPr>
        <p:grpSp>
          <p:nvGrpSpPr>
            <p:cNvPr id="228" name="Group 227"/>
            <p:cNvGrpSpPr/>
            <p:nvPr/>
          </p:nvGrpSpPr>
          <p:grpSpPr>
            <a:xfrm>
              <a:off x="712300" y="3739772"/>
              <a:ext cx="7754587" cy="2931124"/>
              <a:chOff x="712300" y="3739772"/>
              <a:chExt cx="7754587" cy="2931124"/>
            </a:xfrm>
          </p:grpSpPr>
          <p:grpSp>
            <p:nvGrpSpPr>
              <p:cNvPr id="229" name="Group 696"/>
              <p:cNvGrpSpPr>
                <a:grpSpLocks noChangeAspect="1"/>
              </p:cNvGrpSpPr>
              <p:nvPr/>
            </p:nvGrpSpPr>
            <p:grpSpPr bwMode="auto">
              <a:xfrm>
                <a:off x="712300" y="3739772"/>
                <a:ext cx="7754587" cy="2931124"/>
                <a:chOff x="-279" y="593"/>
                <a:chExt cx="6327" cy="3240"/>
              </a:xfrm>
            </p:grpSpPr>
            <p:sp>
              <p:nvSpPr>
                <p:cNvPr id="240" name="AutoShape 695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-279" y="593"/>
                  <a:ext cx="6318" cy="3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grpSp>
              <p:nvGrpSpPr>
                <p:cNvPr id="241" name="Group 897"/>
                <p:cNvGrpSpPr>
                  <a:grpSpLocks/>
                </p:cNvGrpSpPr>
                <p:nvPr/>
              </p:nvGrpSpPr>
              <p:grpSpPr bwMode="auto">
                <a:xfrm>
                  <a:off x="-173" y="649"/>
                  <a:ext cx="6221" cy="3138"/>
                  <a:chOff x="-173" y="649"/>
                  <a:chExt cx="6221" cy="3138"/>
                </a:xfrm>
              </p:grpSpPr>
              <p:sp>
                <p:nvSpPr>
                  <p:cNvPr id="266" name="Rectangle 697"/>
                  <p:cNvSpPr>
                    <a:spLocks noChangeArrowheads="1"/>
                  </p:cNvSpPr>
                  <p:nvPr/>
                </p:nvSpPr>
                <p:spPr bwMode="auto">
                  <a:xfrm>
                    <a:off x="-95" y="649"/>
                    <a:ext cx="6143" cy="3138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67" name="Line 69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10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68" name="Line 69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0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69" name="Line 70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0" name="Line 70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1" name="Line 70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2" name="Line 70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3" name="Line 70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4" name="Line 70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7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5" name="Line 70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687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6" name="Line 70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8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7" name="Line 70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8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8" name="Line 70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8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79" name="Line 7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08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0" name="Line 7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18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1" name="Line 71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84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2" name="Line 71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84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3" name="Line 71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83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4" name="Line 7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583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5" name="Line 7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82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6" name="Line 71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82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7" name="Line 7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82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8" name="Line 7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981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89" name="Line 7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81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0" name="Line 7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80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1" name="Line 7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80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2" name="Line 7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7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3" name="Line 7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7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4" name="Line 7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7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5" name="Line 7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67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6" name="Line 7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77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7" name="Line 7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7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8" name="Line 7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77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299" name="Line 7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7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0" name="Line 7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7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1" name="Line 7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27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2" name="Line 7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7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3" name="Line 7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7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4" name="Line 7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74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5" name="Line 7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673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6" name="Line 7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773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7" name="Line 7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73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8" name="Line 7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72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09" name="Line 7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72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0" name="Line 7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71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1" name="Line 7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271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2" name="Line 7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71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3" name="Line 7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470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4" name="Line 7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70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5" name="Line 7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6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6" name="Line 7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76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7" name="Line 7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6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8" name="Line 74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96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19" name="Line 75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6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0" name="Line 75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67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1" name="Line 7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26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2" name="Line 75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3" name="Line 7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6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4" name="Line 75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56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5" name="Line 75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66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6" name="Line 75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764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7" name="Line 75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67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8" name="Line 759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62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29" name="Line 76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57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0" name="Line 761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52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1" name="Line 76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47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2" name="Line 763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42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3" name="Line 76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37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4" name="Line 765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32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5" name="Line 76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27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6" name="Line 767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23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7" name="Line 76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175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8" name="Line 769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125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39" name="Line 77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075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0" name="Line 771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026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1" name="Line 77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976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2" name="Line 773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926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3" name="Line 77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876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4" name="Line 775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827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5" name="Line 77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776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 dirty="0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6" name="Line 777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727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7" name="Line 77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677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8" name="Line 779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627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49" name="Line 78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577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0" name="Line 781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527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1" name="Line 78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478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2" name="Line 783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428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3" name="Line 78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378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4" name="Line 785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328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5" name="Line 78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279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6" name="Line 787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229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7" name="Line 78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179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8" name="Line 789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129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59" name="Line 79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079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0" name="Line 791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029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1" name="Line 79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980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2" name="Line 793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930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3" name="Line 79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880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4" name="Line 795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830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5" name="Line 79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781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6" name="Line 797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731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7" name="Line 79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681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8" name="Line 799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631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69" name="Line 80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581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0" name="Line 801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531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1" name="Line 80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482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2" name="Line 803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432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3" name="Line 80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382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4" name="Line 805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332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5" name="Line 80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282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6" name="Line 807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23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7" name="Line 80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18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8" name="Line 809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13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79" name="Line 81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08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0" name="Line 811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03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1" name="Line 81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98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2" name="Line 813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93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3" name="Line 81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88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4" name="Line 815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83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5" name="Line 81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78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6" name="Line 817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735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C5E6B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7" name="Line 8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10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8" name="Line 8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10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89" name="Line 8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0" name="Line 8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1" name="Line 82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8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2" name="Line 82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86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3" name="Line 8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84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4" name="Line 82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84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5" name="Line 82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82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6" name="Line 8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82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7" name="Line 8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7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8" name="Line 8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79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399" name="Line 8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75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0" name="Line 8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75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1" name="Line 8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73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2" name="Line 8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73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3" name="Line 83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71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4" name="Line 8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71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5" name="Line 83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69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6" name="Line 8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69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7" name="Line 8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6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8" name="Line 8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6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09" name="Line 8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64" y="685"/>
                    <a:ext cx="1" cy="2988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0" name="Line 8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64" y="2163"/>
                    <a:ext cx="1" cy="36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1" name="Line 84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67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2" name="Line 843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3673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3" name="Line 84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42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4" name="Line 845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3424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5" name="Line 84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3175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6" name="Line 847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3175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7" name="Line 84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926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8" name="Line 849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2926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19" name="Line 85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677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0" name="Line 851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2677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1" name="Line 85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428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2" name="Line 853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2428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3" name="Line 854"/>
                  <p:cNvSpPr>
                    <a:spLocks noChangeShapeType="1"/>
                  </p:cNvSpPr>
                  <p:nvPr/>
                </p:nvSpPr>
                <p:spPr bwMode="auto">
                  <a:xfrm>
                    <a:off x="-121" y="1930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4" name="Line 855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1930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5" name="Line 85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681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6" name="Line 857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1681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7" name="Line 858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432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8" name="Line 859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1432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29" name="Line 860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1183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0" name="Line 861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1183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1" name="Line 862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934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2" name="Line 863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934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3" name="Line 864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685"/>
                    <a:ext cx="5974" cy="1"/>
                  </a:xfrm>
                  <a:prstGeom prst="line">
                    <a:avLst/>
                  </a:prstGeom>
                  <a:noFill/>
                  <a:ln w="1" cap="flat">
                    <a:solidFill>
                      <a:srgbClr val="3CB371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4" name="Line 865"/>
                  <p:cNvSpPr>
                    <a:spLocks noChangeShapeType="1"/>
                  </p:cNvSpPr>
                  <p:nvPr/>
                </p:nvSpPr>
                <p:spPr bwMode="auto">
                  <a:xfrm>
                    <a:off x="2857" y="685"/>
                    <a:ext cx="35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5" name="Line 866"/>
                  <p:cNvSpPr>
                    <a:spLocks noChangeShapeType="1"/>
                  </p:cNvSpPr>
                  <p:nvPr/>
                </p:nvSpPr>
                <p:spPr bwMode="auto">
                  <a:xfrm>
                    <a:off x="-110" y="2179"/>
                    <a:ext cx="5974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6" name="Freeform 867"/>
                  <p:cNvSpPr>
                    <a:spLocks/>
                  </p:cNvSpPr>
                  <p:nvPr/>
                </p:nvSpPr>
                <p:spPr bwMode="auto">
                  <a:xfrm>
                    <a:off x="5864" y="2161"/>
                    <a:ext cx="36" cy="36"/>
                  </a:xfrm>
                  <a:custGeom>
                    <a:avLst/>
                    <a:gdLst/>
                    <a:ahLst/>
                    <a:cxnLst>
                      <a:cxn ang="0">
                        <a:pos x="0" y="36"/>
                      </a:cxn>
                      <a:cxn ang="0">
                        <a:pos x="0" y="0"/>
                      </a:cxn>
                      <a:cxn ang="0">
                        <a:pos x="36" y="18"/>
                      </a:cxn>
                      <a:cxn ang="0">
                        <a:pos x="0" y="36"/>
                      </a:cxn>
                    </a:cxnLst>
                    <a:rect l="0" t="0" r="r" b="b"/>
                    <a:pathLst>
                      <a:path w="36" h="36">
                        <a:moveTo>
                          <a:pt x="0" y="36"/>
                        </a:moveTo>
                        <a:lnTo>
                          <a:pt x="0" y="0"/>
                        </a:lnTo>
                        <a:lnTo>
                          <a:pt x="36" y="18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solidFill>
                    <a:srgbClr val="0093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7" name="Line 86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7" y="685"/>
                    <a:ext cx="1" cy="2988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8" name="Freeform 869"/>
                  <p:cNvSpPr>
                    <a:spLocks/>
                  </p:cNvSpPr>
                  <p:nvPr/>
                </p:nvSpPr>
                <p:spPr bwMode="auto">
                  <a:xfrm>
                    <a:off x="2859" y="649"/>
                    <a:ext cx="36" cy="36"/>
                  </a:xfrm>
                  <a:custGeom>
                    <a:avLst/>
                    <a:gdLst/>
                    <a:ahLst/>
                    <a:cxnLst>
                      <a:cxn ang="0">
                        <a:pos x="0" y="36"/>
                      </a:cxn>
                      <a:cxn ang="0">
                        <a:pos x="36" y="36"/>
                      </a:cxn>
                      <a:cxn ang="0">
                        <a:pos x="18" y="0"/>
                      </a:cxn>
                      <a:cxn ang="0">
                        <a:pos x="0" y="36"/>
                      </a:cxn>
                    </a:cxnLst>
                    <a:rect l="0" t="0" r="r" b="b"/>
                    <a:pathLst>
                      <a:path w="36" h="36">
                        <a:moveTo>
                          <a:pt x="0" y="36"/>
                        </a:moveTo>
                        <a:lnTo>
                          <a:pt x="36" y="36"/>
                        </a:lnTo>
                        <a:lnTo>
                          <a:pt x="18" y="0"/>
                        </a:lnTo>
                        <a:lnTo>
                          <a:pt x="0" y="36"/>
                        </a:lnTo>
                        <a:close/>
                      </a:path>
                    </a:pathLst>
                  </a:custGeom>
                  <a:solidFill>
                    <a:srgbClr val="0093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39" name="Line 87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-110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40" name="Rectangle 872"/>
                  <p:cNvSpPr>
                    <a:spLocks noChangeArrowheads="1"/>
                  </p:cNvSpPr>
                  <p:nvPr/>
                </p:nvSpPr>
                <p:spPr bwMode="auto">
                  <a:xfrm>
                    <a:off x="-173" y="2216"/>
                    <a:ext cx="91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-6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1" name="Line 87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8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42" name="Rectangle 874"/>
                  <p:cNvSpPr>
                    <a:spLocks noChangeArrowheads="1"/>
                  </p:cNvSpPr>
                  <p:nvPr/>
                </p:nvSpPr>
                <p:spPr bwMode="auto">
                  <a:xfrm>
                    <a:off x="326" y="2216"/>
                    <a:ext cx="91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-5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3" name="Line 87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886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44" name="Rectangle 876"/>
                  <p:cNvSpPr>
                    <a:spLocks noChangeArrowheads="1"/>
                  </p:cNvSpPr>
                  <p:nvPr/>
                </p:nvSpPr>
                <p:spPr bwMode="auto">
                  <a:xfrm>
                    <a:off x="824" y="2216"/>
                    <a:ext cx="91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-4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5" name="Line 87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384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46" name="Rectangle 878"/>
                  <p:cNvSpPr>
                    <a:spLocks noChangeArrowheads="1"/>
                  </p:cNvSpPr>
                  <p:nvPr/>
                </p:nvSpPr>
                <p:spPr bwMode="auto">
                  <a:xfrm>
                    <a:off x="1322" y="2216"/>
                    <a:ext cx="91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-3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7" name="Line 8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82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48" name="Rectangle 880"/>
                  <p:cNvSpPr>
                    <a:spLocks noChangeArrowheads="1"/>
                  </p:cNvSpPr>
                  <p:nvPr/>
                </p:nvSpPr>
                <p:spPr bwMode="auto">
                  <a:xfrm>
                    <a:off x="1820" y="2216"/>
                    <a:ext cx="91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-2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9" name="Line 88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79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50" name="Rectangle 882"/>
                  <p:cNvSpPr>
                    <a:spLocks noChangeArrowheads="1"/>
                  </p:cNvSpPr>
                  <p:nvPr/>
                </p:nvSpPr>
                <p:spPr bwMode="auto">
                  <a:xfrm>
                    <a:off x="2319" y="2216"/>
                    <a:ext cx="91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-1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1" name="Line 88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75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52" name="Rectangle 884"/>
                  <p:cNvSpPr>
                    <a:spLocks noChangeArrowheads="1"/>
                  </p:cNvSpPr>
                  <p:nvPr/>
                </p:nvSpPr>
                <p:spPr bwMode="auto">
                  <a:xfrm>
                    <a:off x="3338" y="2216"/>
                    <a:ext cx="57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1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3" name="Line 8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873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54" name="Rectangle 886"/>
                  <p:cNvSpPr>
                    <a:spLocks noChangeArrowheads="1"/>
                  </p:cNvSpPr>
                  <p:nvPr/>
                </p:nvSpPr>
                <p:spPr bwMode="auto">
                  <a:xfrm>
                    <a:off x="3836" y="2216"/>
                    <a:ext cx="57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2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5" name="Line 88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71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56" name="Rectangle 888"/>
                  <p:cNvSpPr>
                    <a:spLocks noChangeArrowheads="1"/>
                  </p:cNvSpPr>
                  <p:nvPr/>
                </p:nvSpPr>
                <p:spPr bwMode="auto">
                  <a:xfrm>
                    <a:off x="4335" y="2216"/>
                    <a:ext cx="57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3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7" name="Line 88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869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58" name="Rectangle 890"/>
                  <p:cNvSpPr>
                    <a:spLocks noChangeArrowheads="1"/>
                  </p:cNvSpPr>
                  <p:nvPr/>
                </p:nvSpPr>
                <p:spPr bwMode="auto">
                  <a:xfrm>
                    <a:off x="4833" y="2216"/>
                    <a:ext cx="57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4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9" name="Line 89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366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60" name="Rectangle 892"/>
                  <p:cNvSpPr>
                    <a:spLocks noChangeArrowheads="1"/>
                  </p:cNvSpPr>
                  <p:nvPr/>
                </p:nvSpPr>
                <p:spPr bwMode="auto">
                  <a:xfrm>
                    <a:off x="5331" y="2216"/>
                    <a:ext cx="57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5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1" name="Line 89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64" y="2154"/>
                    <a:ext cx="1" cy="53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62" name="Rectangle 894"/>
                  <p:cNvSpPr>
                    <a:spLocks noChangeArrowheads="1"/>
                  </p:cNvSpPr>
                  <p:nvPr/>
                </p:nvSpPr>
                <p:spPr bwMode="auto">
                  <a:xfrm>
                    <a:off x="5829" y="2216"/>
                    <a:ext cx="57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6</a:t>
                    </a:r>
                    <a:endParaRPr kumimoji="0" lang="en-US" sz="18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3" name="Line 895"/>
                  <p:cNvSpPr>
                    <a:spLocks noChangeShapeType="1"/>
                  </p:cNvSpPr>
                  <p:nvPr/>
                </p:nvSpPr>
                <p:spPr bwMode="auto">
                  <a:xfrm>
                    <a:off x="2848" y="3673"/>
                    <a:ext cx="53" cy="1"/>
                  </a:xfrm>
                  <a:prstGeom prst="line">
                    <a:avLst/>
                  </a:prstGeom>
                  <a:noFill/>
                  <a:ln w="9" cap="flat">
                    <a:solidFill>
                      <a:srgbClr val="009300"/>
                    </a:solidFill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IE">
                      <a:solidFill>
                        <a:srgbClr val="990033"/>
                      </a:solidFill>
                    </a:endParaRPr>
                  </a:p>
                </p:txBody>
              </p:sp>
              <p:sp>
                <p:nvSpPr>
                  <p:cNvPr id="464" name="Rectangle 896"/>
                  <p:cNvSpPr>
                    <a:spLocks noChangeArrowheads="1"/>
                  </p:cNvSpPr>
                  <p:nvPr/>
                </p:nvSpPr>
                <p:spPr bwMode="auto">
                  <a:xfrm>
                    <a:off x="2700" y="3639"/>
                    <a:ext cx="91" cy="12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vert="horz" wrap="non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 for Autograph Uni" pitchFamily="34" charset="0"/>
                        <a:cs typeface="Arial" pitchFamily="34" charset="0"/>
                      </a:rPr>
                      <a:t>-6</a:t>
                    </a:r>
                    <a:endParaRPr kumimoji="0" lang="en-US" sz="1800" b="0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42" name="Line 898"/>
                <p:cNvSpPr>
                  <a:spLocks noChangeShapeType="1"/>
                </p:cNvSpPr>
                <p:nvPr/>
              </p:nvSpPr>
              <p:spPr bwMode="auto">
                <a:xfrm>
                  <a:off x="2848" y="3424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43" name="Rectangle 899"/>
                <p:cNvSpPr>
                  <a:spLocks noChangeArrowheads="1"/>
                </p:cNvSpPr>
                <p:nvPr/>
              </p:nvSpPr>
              <p:spPr bwMode="auto">
                <a:xfrm>
                  <a:off x="2700" y="3390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4" name="Line 900"/>
                <p:cNvSpPr>
                  <a:spLocks noChangeShapeType="1"/>
                </p:cNvSpPr>
                <p:nvPr/>
              </p:nvSpPr>
              <p:spPr bwMode="auto">
                <a:xfrm>
                  <a:off x="2848" y="3175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45" name="Rectangle 901"/>
                <p:cNvSpPr>
                  <a:spLocks noChangeArrowheads="1"/>
                </p:cNvSpPr>
                <p:nvPr/>
              </p:nvSpPr>
              <p:spPr bwMode="auto">
                <a:xfrm>
                  <a:off x="2700" y="3141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6" name="Line 902"/>
                <p:cNvSpPr>
                  <a:spLocks noChangeShapeType="1"/>
                </p:cNvSpPr>
                <p:nvPr/>
              </p:nvSpPr>
              <p:spPr bwMode="auto">
                <a:xfrm>
                  <a:off x="2848" y="2926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47" name="Rectangle 903"/>
                <p:cNvSpPr>
                  <a:spLocks noChangeArrowheads="1"/>
                </p:cNvSpPr>
                <p:nvPr/>
              </p:nvSpPr>
              <p:spPr bwMode="auto">
                <a:xfrm>
                  <a:off x="2700" y="2892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48" name="Line 904"/>
                <p:cNvSpPr>
                  <a:spLocks noChangeShapeType="1"/>
                </p:cNvSpPr>
                <p:nvPr/>
              </p:nvSpPr>
              <p:spPr bwMode="auto">
                <a:xfrm>
                  <a:off x="2848" y="2677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49" name="Rectangle 905"/>
                <p:cNvSpPr>
                  <a:spLocks noChangeArrowheads="1"/>
                </p:cNvSpPr>
                <p:nvPr/>
              </p:nvSpPr>
              <p:spPr bwMode="auto">
                <a:xfrm>
                  <a:off x="2700" y="2643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0" name="Line 906"/>
                <p:cNvSpPr>
                  <a:spLocks noChangeShapeType="1"/>
                </p:cNvSpPr>
                <p:nvPr/>
              </p:nvSpPr>
              <p:spPr bwMode="auto">
                <a:xfrm>
                  <a:off x="2848" y="2428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51" name="Rectangle 907"/>
                <p:cNvSpPr>
                  <a:spLocks noChangeArrowheads="1"/>
                </p:cNvSpPr>
                <p:nvPr/>
              </p:nvSpPr>
              <p:spPr bwMode="auto">
                <a:xfrm>
                  <a:off x="2700" y="2395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2" name="Line 908"/>
                <p:cNvSpPr>
                  <a:spLocks noChangeShapeType="1"/>
                </p:cNvSpPr>
                <p:nvPr/>
              </p:nvSpPr>
              <p:spPr bwMode="auto">
                <a:xfrm>
                  <a:off x="2848" y="1930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53" name="Rectangle 909"/>
                <p:cNvSpPr>
                  <a:spLocks noChangeArrowheads="1"/>
                </p:cNvSpPr>
                <p:nvPr/>
              </p:nvSpPr>
              <p:spPr bwMode="auto">
                <a:xfrm>
                  <a:off x="2745" y="1897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4" name="Line 910"/>
                <p:cNvSpPr>
                  <a:spLocks noChangeShapeType="1"/>
                </p:cNvSpPr>
                <p:nvPr/>
              </p:nvSpPr>
              <p:spPr bwMode="auto">
                <a:xfrm>
                  <a:off x="2848" y="1681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55" name="Rectangle 911"/>
                <p:cNvSpPr>
                  <a:spLocks noChangeArrowheads="1"/>
                </p:cNvSpPr>
                <p:nvPr/>
              </p:nvSpPr>
              <p:spPr bwMode="auto">
                <a:xfrm>
                  <a:off x="2745" y="1648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6" name="Line 912"/>
                <p:cNvSpPr>
                  <a:spLocks noChangeShapeType="1"/>
                </p:cNvSpPr>
                <p:nvPr/>
              </p:nvSpPr>
              <p:spPr bwMode="auto">
                <a:xfrm>
                  <a:off x="2848" y="1432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57" name="Rectangle 913"/>
                <p:cNvSpPr>
                  <a:spLocks noChangeArrowheads="1"/>
                </p:cNvSpPr>
                <p:nvPr/>
              </p:nvSpPr>
              <p:spPr bwMode="auto">
                <a:xfrm>
                  <a:off x="2745" y="1399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58" name="Line 914"/>
                <p:cNvSpPr>
                  <a:spLocks noChangeShapeType="1"/>
                </p:cNvSpPr>
                <p:nvPr/>
              </p:nvSpPr>
              <p:spPr bwMode="auto">
                <a:xfrm>
                  <a:off x="2848" y="118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59" name="Rectangle 915"/>
                <p:cNvSpPr>
                  <a:spLocks noChangeArrowheads="1"/>
                </p:cNvSpPr>
                <p:nvPr/>
              </p:nvSpPr>
              <p:spPr bwMode="auto">
                <a:xfrm>
                  <a:off x="2745" y="1150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0" name="Line 916"/>
                <p:cNvSpPr>
                  <a:spLocks noChangeShapeType="1"/>
                </p:cNvSpPr>
                <p:nvPr/>
              </p:nvSpPr>
              <p:spPr bwMode="auto">
                <a:xfrm>
                  <a:off x="2848" y="934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61" name="Rectangle 917"/>
                <p:cNvSpPr>
                  <a:spLocks noChangeArrowheads="1"/>
                </p:cNvSpPr>
                <p:nvPr/>
              </p:nvSpPr>
              <p:spPr bwMode="auto">
                <a:xfrm>
                  <a:off x="2745" y="901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2" name="Line 918"/>
                <p:cNvSpPr>
                  <a:spLocks noChangeShapeType="1"/>
                </p:cNvSpPr>
                <p:nvPr/>
              </p:nvSpPr>
              <p:spPr bwMode="auto">
                <a:xfrm>
                  <a:off x="2848" y="685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63" name="Rectangle 919"/>
                <p:cNvSpPr>
                  <a:spLocks noChangeArrowheads="1"/>
                </p:cNvSpPr>
                <p:nvPr/>
              </p:nvSpPr>
              <p:spPr bwMode="auto">
                <a:xfrm>
                  <a:off x="2745" y="653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4" name="Rectangle 920"/>
                <p:cNvSpPr>
                  <a:spLocks noChangeArrowheads="1"/>
                </p:cNvSpPr>
                <p:nvPr/>
              </p:nvSpPr>
              <p:spPr bwMode="auto">
                <a:xfrm>
                  <a:off x="5795" y="2047"/>
                  <a:ext cx="5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x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65" name="Rectangle 921"/>
                <p:cNvSpPr>
                  <a:spLocks noChangeArrowheads="1"/>
                </p:cNvSpPr>
                <p:nvPr/>
              </p:nvSpPr>
              <p:spPr bwMode="auto">
                <a:xfrm>
                  <a:off x="2936" y="653"/>
                  <a:ext cx="5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0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y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30" name="TextBox 229"/>
              <p:cNvSpPr txBox="1"/>
              <p:nvPr/>
            </p:nvSpPr>
            <p:spPr>
              <a:xfrm>
                <a:off x="1828800" y="4552890"/>
                <a:ext cx="1359312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i="1" dirty="0" smtClean="0">
                    <a:solidFill>
                      <a:srgbClr val="00B050"/>
                    </a:solidFill>
                    <a:latin typeface="Century Gothic" pitchFamily="34" charset="0"/>
                  </a:rPr>
                  <a:t>Slope values </a:t>
                </a:r>
              </a:p>
              <a:p>
                <a:pPr algn="ctr"/>
                <a:r>
                  <a:rPr lang="en-GB" sz="1000" b="1" i="1" dirty="0" smtClean="0">
                    <a:solidFill>
                      <a:srgbClr val="00B050"/>
                    </a:solidFill>
                    <a:latin typeface="Century Gothic" pitchFamily="34" charset="0"/>
                  </a:rPr>
                  <a:t>are decreasing</a:t>
                </a:r>
                <a:endParaRPr lang="en-IE" sz="1000" b="1" i="1" dirty="0" smtClean="0">
                  <a:solidFill>
                    <a:srgbClr val="00B05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6019800" y="4552890"/>
                <a:ext cx="1386220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i="1" dirty="0" smtClean="0">
                    <a:solidFill>
                      <a:srgbClr val="7030A0"/>
                    </a:solidFill>
                    <a:latin typeface="Century Gothic" pitchFamily="34" charset="0"/>
                  </a:rPr>
                  <a:t>Slope values</a:t>
                </a:r>
              </a:p>
              <a:p>
                <a:pPr algn="ctr"/>
                <a:r>
                  <a:rPr lang="en-GB" sz="1000" b="1" i="1" dirty="0">
                    <a:solidFill>
                      <a:srgbClr val="7030A0"/>
                    </a:solidFill>
                    <a:latin typeface="Century Gothic" pitchFamily="34" charset="0"/>
                  </a:rPr>
                  <a:t>a</a:t>
                </a:r>
                <a:r>
                  <a:rPr lang="en-GB" sz="1000" b="1" i="1" dirty="0" smtClean="0">
                    <a:solidFill>
                      <a:srgbClr val="7030A0"/>
                    </a:solidFill>
                    <a:latin typeface="Century Gothic" pitchFamily="34" charset="0"/>
                  </a:rPr>
                  <a:t>re increasing</a:t>
                </a:r>
                <a:endParaRPr lang="en-IE" sz="1000" b="1" i="1" dirty="0" smtClean="0">
                  <a:solidFill>
                    <a:srgbClr val="7030A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232" name="TextBox 231"/>
              <p:cNvSpPr txBox="1"/>
              <p:nvPr/>
            </p:nvSpPr>
            <p:spPr>
              <a:xfrm>
                <a:off x="4118890" y="5738012"/>
                <a:ext cx="1100932" cy="7078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i="1" dirty="0" smtClean="0">
                    <a:solidFill>
                      <a:srgbClr val="FF0000"/>
                    </a:solidFill>
                    <a:latin typeface="Century Gothic" pitchFamily="34" charset="0"/>
                  </a:rPr>
                  <a:t>Turning Point:</a:t>
                </a:r>
              </a:p>
              <a:p>
                <a:pPr algn="ctr"/>
                <a:r>
                  <a:rPr lang="en-GB" sz="1000" b="1" i="1" dirty="0" smtClean="0">
                    <a:solidFill>
                      <a:srgbClr val="FF0000"/>
                    </a:solidFill>
                    <a:latin typeface="Century Gothic" pitchFamily="34" charset="0"/>
                  </a:rPr>
                  <a:t>Decreasing to</a:t>
                </a:r>
              </a:p>
              <a:p>
                <a:pPr algn="ctr"/>
                <a:r>
                  <a:rPr lang="en-GB" sz="1000" b="1" i="1" dirty="0" smtClean="0">
                    <a:solidFill>
                      <a:srgbClr val="FF0000"/>
                    </a:solidFill>
                    <a:latin typeface="Century Gothic" pitchFamily="34" charset="0"/>
                  </a:rPr>
                  <a:t> increasing</a:t>
                </a:r>
              </a:p>
              <a:p>
                <a:pPr algn="ctr"/>
                <a:r>
                  <a:rPr lang="en-GB" sz="1000" b="1" i="1" dirty="0" smtClean="0">
                    <a:solidFill>
                      <a:srgbClr val="FF0000"/>
                    </a:solidFill>
                    <a:latin typeface="Century Gothic" pitchFamily="34" charset="0"/>
                  </a:rPr>
                  <a:t> = min </a:t>
                </a:r>
                <a:r>
                  <a:rPr lang="en-GB" sz="1000" b="1" i="1" dirty="0" err="1" smtClean="0">
                    <a:solidFill>
                      <a:srgbClr val="FF0000"/>
                    </a:solidFill>
                    <a:latin typeface="Century Gothic" pitchFamily="34" charset="0"/>
                  </a:rPr>
                  <a:t>pt</a:t>
                </a:r>
                <a:endParaRPr lang="en-IE" sz="1000" b="1" i="1" dirty="0" smtClean="0">
                  <a:solidFill>
                    <a:srgbClr val="FF0000"/>
                  </a:solidFill>
                  <a:latin typeface="Century Gothic" pitchFamily="34" charset="0"/>
                </a:endParaRPr>
              </a:p>
            </p:txBody>
          </p:sp>
          <p:sp>
            <p:nvSpPr>
              <p:cNvPr id="233" name="TextBox 232"/>
              <p:cNvSpPr txBox="1"/>
              <p:nvPr/>
            </p:nvSpPr>
            <p:spPr>
              <a:xfrm>
                <a:off x="1660239" y="5316379"/>
                <a:ext cx="2149761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i="1" dirty="0" err="1" smtClean="0">
                    <a:latin typeface="Century Gothic" pitchFamily="34" charset="0"/>
                  </a:rPr>
                  <a:t>dy</a:t>
                </a:r>
                <a:r>
                  <a:rPr lang="en-GB" sz="1000" b="1" i="1" dirty="0" smtClean="0">
                    <a:latin typeface="Century Gothic" pitchFamily="34" charset="0"/>
                  </a:rPr>
                  <a:t>/dx= 0; slope function = 0</a:t>
                </a:r>
                <a:endParaRPr lang="en-IE" sz="1000" b="1" i="1" dirty="0">
                  <a:latin typeface="Century Gothic" pitchFamily="34" charset="0"/>
                </a:endParaRPr>
              </a:p>
            </p:txBody>
          </p:sp>
          <p:sp>
            <p:nvSpPr>
              <p:cNvPr id="234" name="TextBox 233"/>
              <p:cNvSpPr txBox="1"/>
              <p:nvPr/>
            </p:nvSpPr>
            <p:spPr>
              <a:xfrm>
                <a:off x="5534563" y="5316379"/>
                <a:ext cx="2009237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000" b="1" i="1" dirty="0" err="1" smtClean="0">
                    <a:latin typeface="Century Gothic" pitchFamily="34" charset="0"/>
                  </a:rPr>
                  <a:t>dy</a:t>
                </a:r>
                <a:r>
                  <a:rPr lang="en-GB" sz="1000" b="1" i="1" dirty="0" smtClean="0">
                    <a:latin typeface="Century Gothic" pitchFamily="34" charset="0"/>
                  </a:rPr>
                  <a:t>/dx= 0; slope function = 0</a:t>
                </a:r>
                <a:endParaRPr lang="en-IE" sz="1000" b="1" i="1" dirty="0">
                  <a:latin typeface="Century Gothic" pitchFamily="34" charset="0"/>
                </a:endParaRPr>
              </a:p>
            </p:txBody>
          </p:sp>
          <p:sp>
            <p:nvSpPr>
              <p:cNvPr id="235" name="Freeform 231"/>
              <p:cNvSpPr>
                <a:spLocks/>
              </p:cNvSpPr>
              <p:nvPr/>
            </p:nvSpPr>
            <p:spPr bwMode="auto">
              <a:xfrm>
                <a:off x="3122607" y="4094402"/>
                <a:ext cx="3045210" cy="1432989"/>
              </a:xfrm>
              <a:custGeom>
                <a:avLst/>
                <a:gdLst/>
                <a:ahLst/>
                <a:cxnLst>
                  <a:cxn ang="0">
                    <a:pos x="37" y="91"/>
                  </a:cxn>
                  <a:cxn ang="0">
                    <a:pos x="82" y="195"/>
                  </a:cxn>
                  <a:cxn ang="0">
                    <a:pos x="126" y="297"/>
                  </a:cxn>
                  <a:cxn ang="0">
                    <a:pos x="171" y="393"/>
                  </a:cxn>
                  <a:cxn ang="0">
                    <a:pos x="216" y="486"/>
                  </a:cxn>
                  <a:cxn ang="0">
                    <a:pos x="261" y="575"/>
                  </a:cxn>
                  <a:cxn ang="0">
                    <a:pos x="306" y="659"/>
                  </a:cxn>
                  <a:cxn ang="0">
                    <a:pos x="350" y="740"/>
                  </a:cxn>
                  <a:cxn ang="0">
                    <a:pos x="395" y="817"/>
                  </a:cxn>
                  <a:cxn ang="0">
                    <a:pos x="440" y="889"/>
                  </a:cxn>
                  <a:cxn ang="0">
                    <a:pos x="485" y="958"/>
                  </a:cxn>
                  <a:cxn ang="0">
                    <a:pos x="529" y="1023"/>
                  </a:cxn>
                  <a:cxn ang="0">
                    <a:pos x="574" y="1083"/>
                  </a:cxn>
                  <a:cxn ang="0">
                    <a:pos x="619" y="1140"/>
                  </a:cxn>
                  <a:cxn ang="0">
                    <a:pos x="664" y="1192"/>
                  </a:cxn>
                  <a:cxn ang="0">
                    <a:pos x="709" y="1240"/>
                  </a:cxn>
                  <a:cxn ang="0">
                    <a:pos x="754" y="1285"/>
                  </a:cxn>
                  <a:cxn ang="0">
                    <a:pos x="798" y="1325"/>
                  </a:cxn>
                  <a:cxn ang="0">
                    <a:pos x="843" y="1361"/>
                  </a:cxn>
                  <a:cxn ang="0">
                    <a:pos x="888" y="1393"/>
                  </a:cxn>
                  <a:cxn ang="0">
                    <a:pos x="933" y="1422"/>
                  </a:cxn>
                  <a:cxn ang="0">
                    <a:pos x="978" y="1446"/>
                  </a:cxn>
                  <a:cxn ang="0">
                    <a:pos x="1023" y="1466"/>
                  </a:cxn>
                  <a:cxn ang="0">
                    <a:pos x="1067" y="1482"/>
                  </a:cxn>
                  <a:cxn ang="0">
                    <a:pos x="1112" y="1494"/>
                  </a:cxn>
                  <a:cxn ang="0">
                    <a:pos x="1157" y="1503"/>
                  </a:cxn>
                  <a:cxn ang="0">
                    <a:pos x="1202" y="1507"/>
                  </a:cxn>
                  <a:cxn ang="0">
                    <a:pos x="1246" y="1507"/>
                  </a:cxn>
                  <a:cxn ang="0">
                    <a:pos x="1291" y="1503"/>
                  </a:cxn>
                  <a:cxn ang="0">
                    <a:pos x="1336" y="1494"/>
                  </a:cxn>
                  <a:cxn ang="0">
                    <a:pos x="1381" y="1482"/>
                  </a:cxn>
                  <a:cxn ang="0">
                    <a:pos x="1426" y="1466"/>
                  </a:cxn>
                  <a:cxn ang="0">
                    <a:pos x="1470" y="1446"/>
                  </a:cxn>
                  <a:cxn ang="0">
                    <a:pos x="1515" y="1422"/>
                  </a:cxn>
                  <a:cxn ang="0">
                    <a:pos x="1560" y="1393"/>
                  </a:cxn>
                  <a:cxn ang="0">
                    <a:pos x="1605" y="1361"/>
                  </a:cxn>
                  <a:cxn ang="0">
                    <a:pos x="1650" y="1325"/>
                  </a:cxn>
                  <a:cxn ang="0">
                    <a:pos x="1695" y="1285"/>
                  </a:cxn>
                  <a:cxn ang="0">
                    <a:pos x="1739" y="1240"/>
                  </a:cxn>
                  <a:cxn ang="0">
                    <a:pos x="1784" y="1192"/>
                  </a:cxn>
                  <a:cxn ang="0">
                    <a:pos x="1829" y="1140"/>
                  </a:cxn>
                  <a:cxn ang="0">
                    <a:pos x="1874" y="1083"/>
                  </a:cxn>
                  <a:cxn ang="0">
                    <a:pos x="1918" y="1023"/>
                  </a:cxn>
                  <a:cxn ang="0">
                    <a:pos x="1963" y="958"/>
                  </a:cxn>
                  <a:cxn ang="0">
                    <a:pos x="2008" y="889"/>
                  </a:cxn>
                  <a:cxn ang="0">
                    <a:pos x="2053" y="817"/>
                  </a:cxn>
                  <a:cxn ang="0">
                    <a:pos x="2098" y="740"/>
                  </a:cxn>
                  <a:cxn ang="0">
                    <a:pos x="2143" y="659"/>
                  </a:cxn>
                  <a:cxn ang="0">
                    <a:pos x="2187" y="575"/>
                  </a:cxn>
                  <a:cxn ang="0">
                    <a:pos x="2232" y="486"/>
                  </a:cxn>
                  <a:cxn ang="0">
                    <a:pos x="2277" y="393"/>
                  </a:cxn>
                  <a:cxn ang="0">
                    <a:pos x="2322" y="297"/>
                  </a:cxn>
                  <a:cxn ang="0">
                    <a:pos x="2367" y="195"/>
                  </a:cxn>
                  <a:cxn ang="0">
                    <a:pos x="2411" y="91"/>
                  </a:cxn>
                </a:cxnLst>
                <a:rect l="0" t="0" r="r" b="b"/>
                <a:pathLst>
                  <a:path w="2449" h="1507">
                    <a:moveTo>
                      <a:pt x="0" y="0"/>
                    </a:moveTo>
                    <a:lnTo>
                      <a:pt x="7" y="18"/>
                    </a:lnTo>
                    <a:lnTo>
                      <a:pt x="15" y="37"/>
                    </a:lnTo>
                    <a:lnTo>
                      <a:pt x="22" y="55"/>
                    </a:lnTo>
                    <a:lnTo>
                      <a:pt x="29" y="73"/>
                    </a:lnTo>
                    <a:lnTo>
                      <a:pt x="37" y="91"/>
                    </a:lnTo>
                    <a:lnTo>
                      <a:pt x="44" y="108"/>
                    </a:lnTo>
                    <a:lnTo>
                      <a:pt x="52" y="126"/>
                    </a:lnTo>
                    <a:lnTo>
                      <a:pt x="59" y="144"/>
                    </a:lnTo>
                    <a:lnTo>
                      <a:pt x="67" y="161"/>
                    </a:lnTo>
                    <a:lnTo>
                      <a:pt x="74" y="178"/>
                    </a:lnTo>
                    <a:lnTo>
                      <a:pt x="82" y="195"/>
                    </a:lnTo>
                    <a:lnTo>
                      <a:pt x="89" y="213"/>
                    </a:lnTo>
                    <a:lnTo>
                      <a:pt x="96" y="230"/>
                    </a:lnTo>
                    <a:lnTo>
                      <a:pt x="104" y="246"/>
                    </a:lnTo>
                    <a:lnTo>
                      <a:pt x="111" y="263"/>
                    </a:lnTo>
                    <a:lnTo>
                      <a:pt x="119" y="280"/>
                    </a:lnTo>
                    <a:lnTo>
                      <a:pt x="126" y="297"/>
                    </a:lnTo>
                    <a:lnTo>
                      <a:pt x="134" y="313"/>
                    </a:lnTo>
                    <a:lnTo>
                      <a:pt x="141" y="329"/>
                    </a:lnTo>
                    <a:lnTo>
                      <a:pt x="149" y="345"/>
                    </a:lnTo>
                    <a:lnTo>
                      <a:pt x="156" y="361"/>
                    </a:lnTo>
                    <a:lnTo>
                      <a:pt x="164" y="377"/>
                    </a:lnTo>
                    <a:lnTo>
                      <a:pt x="171" y="393"/>
                    </a:lnTo>
                    <a:lnTo>
                      <a:pt x="179" y="409"/>
                    </a:lnTo>
                    <a:lnTo>
                      <a:pt x="186" y="424"/>
                    </a:lnTo>
                    <a:lnTo>
                      <a:pt x="194" y="440"/>
                    </a:lnTo>
                    <a:lnTo>
                      <a:pt x="201" y="456"/>
                    </a:lnTo>
                    <a:lnTo>
                      <a:pt x="208" y="471"/>
                    </a:lnTo>
                    <a:lnTo>
                      <a:pt x="216" y="486"/>
                    </a:lnTo>
                    <a:lnTo>
                      <a:pt x="223" y="501"/>
                    </a:lnTo>
                    <a:lnTo>
                      <a:pt x="231" y="516"/>
                    </a:lnTo>
                    <a:lnTo>
                      <a:pt x="238" y="531"/>
                    </a:lnTo>
                    <a:lnTo>
                      <a:pt x="246" y="546"/>
                    </a:lnTo>
                    <a:lnTo>
                      <a:pt x="253" y="560"/>
                    </a:lnTo>
                    <a:lnTo>
                      <a:pt x="261" y="575"/>
                    </a:lnTo>
                    <a:lnTo>
                      <a:pt x="268" y="589"/>
                    </a:lnTo>
                    <a:lnTo>
                      <a:pt x="276" y="603"/>
                    </a:lnTo>
                    <a:lnTo>
                      <a:pt x="283" y="618"/>
                    </a:lnTo>
                    <a:lnTo>
                      <a:pt x="291" y="632"/>
                    </a:lnTo>
                    <a:lnTo>
                      <a:pt x="298" y="646"/>
                    </a:lnTo>
                    <a:lnTo>
                      <a:pt x="306" y="659"/>
                    </a:lnTo>
                    <a:lnTo>
                      <a:pt x="313" y="673"/>
                    </a:lnTo>
                    <a:lnTo>
                      <a:pt x="321" y="687"/>
                    </a:lnTo>
                    <a:lnTo>
                      <a:pt x="328" y="700"/>
                    </a:lnTo>
                    <a:lnTo>
                      <a:pt x="336" y="714"/>
                    </a:lnTo>
                    <a:lnTo>
                      <a:pt x="343" y="727"/>
                    </a:lnTo>
                    <a:lnTo>
                      <a:pt x="350" y="740"/>
                    </a:lnTo>
                    <a:lnTo>
                      <a:pt x="358" y="753"/>
                    </a:lnTo>
                    <a:lnTo>
                      <a:pt x="365" y="766"/>
                    </a:lnTo>
                    <a:lnTo>
                      <a:pt x="373" y="779"/>
                    </a:lnTo>
                    <a:lnTo>
                      <a:pt x="380" y="792"/>
                    </a:lnTo>
                    <a:lnTo>
                      <a:pt x="388" y="804"/>
                    </a:lnTo>
                    <a:lnTo>
                      <a:pt x="395" y="817"/>
                    </a:lnTo>
                    <a:lnTo>
                      <a:pt x="403" y="829"/>
                    </a:lnTo>
                    <a:lnTo>
                      <a:pt x="410" y="841"/>
                    </a:lnTo>
                    <a:lnTo>
                      <a:pt x="418" y="853"/>
                    </a:lnTo>
                    <a:lnTo>
                      <a:pt x="425" y="866"/>
                    </a:lnTo>
                    <a:lnTo>
                      <a:pt x="433" y="877"/>
                    </a:lnTo>
                    <a:lnTo>
                      <a:pt x="440" y="889"/>
                    </a:lnTo>
                    <a:lnTo>
                      <a:pt x="448" y="901"/>
                    </a:lnTo>
                    <a:lnTo>
                      <a:pt x="455" y="913"/>
                    </a:lnTo>
                    <a:lnTo>
                      <a:pt x="462" y="924"/>
                    </a:lnTo>
                    <a:lnTo>
                      <a:pt x="470" y="936"/>
                    </a:lnTo>
                    <a:lnTo>
                      <a:pt x="477" y="947"/>
                    </a:lnTo>
                    <a:lnTo>
                      <a:pt x="485" y="958"/>
                    </a:lnTo>
                    <a:lnTo>
                      <a:pt x="492" y="969"/>
                    </a:lnTo>
                    <a:lnTo>
                      <a:pt x="500" y="980"/>
                    </a:lnTo>
                    <a:lnTo>
                      <a:pt x="507" y="991"/>
                    </a:lnTo>
                    <a:lnTo>
                      <a:pt x="515" y="1002"/>
                    </a:lnTo>
                    <a:lnTo>
                      <a:pt x="522" y="1012"/>
                    </a:lnTo>
                    <a:lnTo>
                      <a:pt x="529" y="1023"/>
                    </a:lnTo>
                    <a:lnTo>
                      <a:pt x="537" y="1033"/>
                    </a:lnTo>
                    <a:lnTo>
                      <a:pt x="544" y="1043"/>
                    </a:lnTo>
                    <a:lnTo>
                      <a:pt x="552" y="1053"/>
                    </a:lnTo>
                    <a:lnTo>
                      <a:pt x="559" y="1063"/>
                    </a:lnTo>
                    <a:lnTo>
                      <a:pt x="567" y="1073"/>
                    </a:lnTo>
                    <a:lnTo>
                      <a:pt x="574" y="1083"/>
                    </a:lnTo>
                    <a:lnTo>
                      <a:pt x="582" y="1093"/>
                    </a:lnTo>
                    <a:lnTo>
                      <a:pt x="589" y="1102"/>
                    </a:lnTo>
                    <a:lnTo>
                      <a:pt x="597" y="1112"/>
                    </a:lnTo>
                    <a:lnTo>
                      <a:pt x="604" y="1121"/>
                    </a:lnTo>
                    <a:lnTo>
                      <a:pt x="612" y="1130"/>
                    </a:lnTo>
                    <a:lnTo>
                      <a:pt x="619" y="1140"/>
                    </a:lnTo>
                    <a:lnTo>
                      <a:pt x="627" y="1149"/>
                    </a:lnTo>
                    <a:lnTo>
                      <a:pt x="634" y="1158"/>
                    </a:lnTo>
                    <a:lnTo>
                      <a:pt x="642" y="1166"/>
                    </a:lnTo>
                    <a:lnTo>
                      <a:pt x="649" y="1175"/>
                    </a:lnTo>
                    <a:lnTo>
                      <a:pt x="657" y="1183"/>
                    </a:lnTo>
                    <a:lnTo>
                      <a:pt x="664" y="1192"/>
                    </a:lnTo>
                    <a:lnTo>
                      <a:pt x="672" y="1200"/>
                    </a:lnTo>
                    <a:lnTo>
                      <a:pt x="679" y="1209"/>
                    </a:lnTo>
                    <a:lnTo>
                      <a:pt x="687" y="1216"/>
                    </a:lnTo>
                    <a:lnTo>
                      <a:pt x="694" y="1225"/>
                    </a:lnTo>
                    <a:lnTo>
                      <a:pt x="702" y="1233"/>
                    </a:lnTo>
                    <a:lnTo>
                      <a:pt x="709" y="1240"/>
                    </a:lnTo>
                    <a:lnTo>
                      <a:pt x="716" y="1248"/>
                    </a:lnTo>
                    <a:lnTo>
                      <a:pt x="724" y="1255"/>
                    </a:lnTo>
                    <a:lnTo>
                      <a:pt x="731" y="1263"/>
                    </a:lnTo>
                    <a:lnTo>
                      <a:pt x="739" y="1270"/>
                    </a:lnTo>
                    <a:lnTo>
                      <a:pt x="746" y="1278"/>
                    </a:lnTo>
                    <a:lnTo>
                      <a:pt x="754" y="1285"/>
                    </a:lnTo>
                    <a:lnTo>
                      <a:pt x="761" y="1292"/>
                    </a:lnTo>
                    <a:lnTo>
                      <a:pt x="769" y="1299"/>
                    </a:lnTo>
                    <a:lnTo>
                      <a:pt x="776" y="1305"/>
                    </a:lnTo>
                    <a:lnTo>
                      <a:pt x="783" y="1312"/>
                    </a:lnTo>
                    <a:lnTo>
                      <a:pt x="791" y="1318"/>
                    </a:lnTo>
                    <a:lnTo>
                      <a:pt x="798" y="1325"/>
                    </a:lnTo>
                    <a:lnTo>
                      <a:pt x="806" y="1332"/>
                    </a:lnTo>
                    <a:lnTo>
                      <a:pt x="813" y="1338"/>
                    </a:lnTo>
                    <a:lnTo>
                      <a:pt x="821" y="1344"/>
                    </a:lnTo>
                    <a:lnTo>
                      <a:pt x="828" y="1350"/>
                    </a:lnTo>
                    <a:lnTo>
                      <a:pt x="836" y="1356"/>
                    </a:lnTo>
                    <a:lnTo>
                      <a:pt x="843" y="1361"/>
                    </a:lnTo>
                    <a:lnTo>
                      <a:pt x="851" y="1367"/>
                    </a:lnTo>
                    <a:lnTo>
                      <a:pt x="858" y="1372"/>
                    </a:lnTo>
                    <a:lnTo>
                      <a:pt x="866" y="1378"/>
                    </a:lnTo>
                    <a:lnTo>
                      <a:pt x="873" y="1383"/>
                    </a:lnTo>
                    <a:lnTo>
                      <a:pt x="881" y="1389"/>
                    </a:lnTo>
                    <a:lnTo>
                      <a:pt x="888" y="1393"/>
                    </a:lnTo>
                    <a:lnTo>
                      <a:pt x="895" y="1399"/>
                    </a:lnTo>
                    <a:lnTo>
                      <a:pt x="903" y="1404"/>
                    </a:lnTo>
                    <a:lnTo>
                      <a:pt x="910" y="1408"/>
                    </a:lnTo>
                    <a:lnTo>
                      <a:pt x="918" y="1413"/>
                    </a:lnTo>
                    <a:lnTo>
                      <a:pt x="925" y="1417"/>
                    </a:lnTo>
                    <a:lnTo>
                      <a:pt x="933" y="1422"/>
                    </a:lnTo>
                    <a:lnTo>
                      <a:pt x="940" y="1426"/>
                    </a:lnTo>
                    <a:lnTo>
                      <a:pt x="948" y="1430"/>
                    </a:lnTo>
                    <a:lnTo>
                      <a:pt x="955" y="1434"/>
                    </a:lnTo>
                    <a:lnTo>
                      <a:pt x="963" y="1438"/>
                    </a:lnTo>
                    <a:lnTo>
                      <a:pt x="970" y="1442"/>
                    </a:lnTo>
                    <a:lnTo>
                      <a:pt x="978" y="1446"/>
                    </a:lnTo>
                    <a:lnTo>
                      <a:pt x="985" y="1450"/>
                    </a:lnTo>
                    <a:lnTo>
                      <a:pt x="993" y="1453"/>
                    </a:lnTo>
                    <a:lnTo>
                      <a:pt x="1000" y="1457"/>
                    </a:lnTo>
                    <a:lnTo>
                      <a:pt x="1008" y="1460"/>
                    </a:lnTo>
                    <a:lnTo>
                      <a:pt x="1015" y="1463"/>
                    </a:lnTo>
                    <a:lnTo>
                      <a:pt x="1023" y="1466"/>
                    </a:lnTo>
                    <a:lnTo>
                      <a:pt x="1030" y="1469"/>
                    </a:lnTo>
                    <a:lnTo>
                      <a:pt x="1037" y="1472"/>
                    </a:lnTo>
                    <a:lnTo>
                      <a:pt x="1045" y="1475"/>
                    </a:lnTo>
                    <a:lnTo>
                      <a:pt x="1052" y="1477"/>
                    </a:lnTo>
                    <a:lnTo>
                      <a:pt x="1060" y="1480"/>
                    </a:lnTo>
                    <a:lnTo>
                      <a:pt x="1067" y="1482"/>
                    </a:lnTo>
                    <a:lnTo>
                      <a:pt x="1075" y="1485"/>
                    </a:lnTo>
                    <a:lnTo>
                      <a:pt x="1082" y="1487"/>
                    </a:lnTo>
                    <a:lnTo>
                      <a:pt x="1090" y="1489"/>
                    </a:lnTo>
                    <a:lnTo>
                      <a:pt x="1097" y="1491"/>
                    </a:lnTo>
                    <a:lnTo>
                      <a:pt x="1105" y="1493"/>
                    </a:lnTo>
                    <a:lnTo>
                      <a:pt x="1112" y="1494"/>
                    </a:lnTo>
                    <a:lnTo>
                      <a:pt x="1120" y="1496"/>
                    </a:lnTo>
                    <a:lnTo>
                      <a:pt x="1127" y="1498"/>
                    </a:lnTo>
                    <a:lnTo>
                      <a:pt x="1135" y="1499"/>
                    </a:lnTo>
                    <a:lnTo>
                      <a:pt x="1142" y="1500"/>
                    </a:lnTo>
                    <a:lnTo>
                      <a:pt x="1149" y="1501"/>
                    </a:lnTo>
                    <a:lnTo>
                      <a:pt x="1157" y="1503"/>
                    </a:lnTo>
                    <a:lnTo>
                      <a:pt x="1164" y="1503"/>
                    </a:lnTo>
                    <a:lnTo>
                      <a:pt x="1172" y="1504"/>
                    </a:lnTo>
                    <a:lnTo>
                      <a:pt x="1179" y="1505"/>
                    </a:lnTo>
                    <a:lnTo>
                      <a:pt x="1187" y="1506"/>
                    </a:lnTo>
                    <a:lnTo>
                      <a:pt x="1194" y="1506"/>
                    </a:lnTo>
                    <a:lnTo>
                      <a:pt x="1202" y="1507"/>
                    </a:lnTo>
                    <a:lnTo>
                      <a:pt x="1209" y="1507"/>
                    </a:lnTo>
                    <a:lnTo>
                      <a:pt x="1216" y="1507"/>
                    </a:lnTo>
                    <a:lnTo>
                      <a:pt x="1224" y="1507"/>
                    </a:lnTo>
                    <a:lnTo>
                      <a:pt x="1231" y="1507"/>
                    </a:lnTo>
                    <a:lnTo>
                      <a:pt x="1239" y="1507"/>
                    </a:lnTo>
                    <a:lnTo>
                      <a:pt x="1246" y="1507"/>
                    </a:lnTo>
                    <a:lnTo>
                      <a:pt x="1254" y="1506"/>
                    </a:lnTo>
                    <a:lnTo>
                      <a:pt x="1261" y="1506"/>
                    </a:lnTo>
                    <a:lnTo>
                      <a:pt x="1269" y="1505"/>
                    </a:lnTo>
                    <a:lnTo>
                      <a:pt x="1276" y="1504"/>
                    </a:lnTo>
                    <a:lnTo>
                      <a:pt x="1284" y="1503"/>
                    </a:lnTo>
                    <a:lnTo>
                      <a:pt x="1291" y="1503"/>
                    </a:lnTo>
                    <a:lnTo>
                      <a:pt x="1299" y="1501"/>
                    </a:lnTo>
                    <a:lnTo>
                      <a:pt x="1306" y="1500"/>
                    </a:lnTo>
                    <a:lnTo>
                      <a:pt x="1314" y="1499"/>
                    </a:lnTo>
                    <a:lnTo>
                      <a:pt x="1321" y="1498"/>
                    </a:lnTo>
                    <a:lnTo>
                      <a:pt x="1329" y="1496"/>
                    </a:lnTo>
                    <a:lnTo>
                      <a:pt x="1336" y="1494"/>
                    </a:lnTo>
                    <a:lnTo>
                      <a:pt x="1344" y="1493"/>
                    </a:lnTo>
                    <a:lnTo>
                      <a:pt x="1351" y="1491"/>
                    </a:lnTo>
                    <a:lnTo>
                      <a:pt x="1359" y="1489"/>
                    </a:lnTo>
                    <a:lnTo>
                      <a:pt x="1366" y="1487"/>
                    </a:lnTo>
                    <a:lnTo>
                      <a:pt x="1374" y="1485"/>
                    </a:lnTo>
                    <a:lnTo>
                      <a:pt x="1381" y="1482"/>
                    </a:lnTo>
                    <a:lnTo>
                      <a:pt x="1389" y="1480"/>
                    </a:lnTo>
                    <a:lnTo>
                      <a:pt x="1396" y="1477"/>
                    </a:lnTo>
                    <a:lnTo>
                      <a:pt x="1403" y="1475"/>
                    </a:lnTo>
                    <a:lnTo>
                      <a:pt x="1411" y="1472"/>
                    </a:lnTo>
                    <a:lnTo>
                      <a:pt x="1418" y="1469"/>
                    </a:lnTo>
                    <a:lnTo>
                      <a:pt x="1426" y="1466"/>
                    </a:lnTo>
                    <a:lnTo>
                      <a:pt x="1433" y="1463"/>
                    </a:lnTo>
                    <a:lnTo>
                      <a:pt x="1441" y="1460"/>
                    </a:lnTo>
                    <a:lnTo>
                      <a:pt x="1448" y="1457"/>
                    </a:lnTo>
                    <a:lnTo>
                      <a:pt x="1456" y="1453"/>
                    </a:lnTo>
                    <a:lnTo>
                      <a:pt x="1463" y="1450"/>
                    </a:lnTo>
                    <a:lnTo>
                      <a:pt x="1470" y="1446"/>
                    </a:lnTo>
                    <a:lnTo>
                      <a:pt x="1478" y="1442"/>
                    </a:lnTo>
                    <a:lnTo>
                      <a:pt x="1485" y="1438"/>
                    </a:lnTo>
                    <a:lnTo>
                      <a:pt x="1493" y="1434"/>
                    </a:lnTo>
                    <a:lnTo>
                      <a:pt x="1500" y="1430"/>
                    </a:lnTo>
                    <a:lnTo>
                      <a:pt x="1508" y="1426"/>
                    </a:lnTo>
                    <a:lnTo>
                      <a:pt x="1515" y="1422"/>
                    </a:lnTo>
                    <a:lnTo>
                      <a:pt x="1523" y="1417"/>
                    </a:lnTo>
                    <a:lnTo>
                      <a:pt x="1530" y="1413"/>
                    </a:lnTo>
                    <a:lnTo>
                      <a:pt x="1538" y="1408"/>
                    </a:lnTo>
                    <a:lnTo>
                      <a:pt x="1545" y="1404"/>
                    </a:lnTo>
                    <a:lnTo>
                      <a:pt x="1553" y="1399"/>
                    </a:lnTo>
                    <a:lnTo>
                      <a:pt x="1560" y="1393"/>
                    </a:lnTo>
                    <a:lnTo>
                      <a:pt x="1567" y="1389"/>
                    </a:lnTo>
                    <a:lnTo>
                      <a:pt x="1575" y="1383"/>
                    </a:lnTo>
                    <a:lnTo>
                      <a:pt x="1582" y="1378"/>
                    </a:lnTo>
                    <a:lnTo>
                      <a:pt x="1590" y="1372"/>
                    </a:lnTo>
                    <a:lnTo>
                      <a:pt x="1597" y="1367"/>
                    </a:lnTo>
                    <a:lnTo>
                      <a:pt x="1605" y="1361"/>
                    </a:lnTo>
                    <a:lnTo>
                      <a:pt x="1612" y="1356"/>
                    </a:lnTo>
                    <a:lnTo>
                      <a:pt x="1620" y="1350"/>
                    </a:lnTo>
                    <a:lnTo>
                      <a:pt x="1627" y="1344"/>
                    </a:lnTo>
                    <a:lnTo>
                      <a:pt x="1635" y="1338"/>
                    </a:lnTo>
                    <a:lnTo>
                      <a:pt x="1642" y="1332"/>
                    </a:lnTo>
                    <a:lnTo>
                      <a:pt x="1650" y="1325"/>
                    </a:lnTo>
                    <a:lnTo>
                      <a:pt x="1657" y="1318"/>
                    </a:lnTo>
                    <a:lnTo>
                      <a:pt x="1665" y="1312"/>
                    </a:lnTo>
                    <a:lnTo>
                      <a:pt x="1672" y="1305"/>
                    </a:lnTo>
                    <a:lnTo>
                      <a:pt x="1680" y="1299"/>
                    </a:lnTo>
                    <a:lnTo>
                      <a:pt x="1687" y="1292"/>
                    </a:lnTo>
                    <a:lnTo>
                      <a:pt x="1695" y="1285"/>
                    </a:lnTo>
                    <a:lnTo>
                      <a:pt x="1702" y="1278"/>
                    </a:lnTo>
                    <a:lnTo>
                      <a:pt x="1709" y="1270"/>
                    </a:lnTo>
                    <a:lnTo>
                      <a:pt x="1717" y="1263"/>
                    </a:lnTo>
                    <a:lnTo>
                      <a:pt x="1724" y="1255"/>
                    </a:lnTo>
                    <a:lnTo>
                      <a:pt x="1732" y="1248"/>
                    </a:lnTo>
                    <a:lnTo>
                      <a:pt x="1739" y="1240"/>
                    </a:lnTo>
                    <a:lnTo>
                      <a:pt x="1747" y="1233"/>
                    </a:lnTo>
                    <a:lnTo>
                      <a:pt x="1754" y="1225"/>
                    </a:lnTo>
                    <a:lnTo>
                      <a:pt x="1762" y="1216"/>
                    </a:lnTo>
                    <a:lnTo>
                      <a:pt x="1769" y="1209"/>
                    </a:lnTo>
                    <a:lnTo>
                      <a:pt x="1777" y="1200"/>
                    </a:lnTo>
                    <a:lnTo>
                      <a:pt x="1784" y="1192"/>
                    </a:lnTo>
                    <a:lnTo>
                      <a:pt x="1792" y="1183"/>
                    </a:lnTo>
                    <a:lnTo>
                      <a:pt x="1799" y="1175"/>
                    </a:lnTo>
                    <a:lnTo>
                      <a:pt x="1807" y="1166"/>
                    </a:lnTo>
                    <a:lnTo>
                      <a:pt x="1814" y="1158"/>
                    </a:lnTo>
                    <a:lnTo>
                      <a:pt x="1822" y="1149"/>
                    </a:lnTo>
                    <a:lnTo>
                      <a:pt x="1829" y="1140"/>
                    </a:lnTo>
                    <a:lnTo>
                      <a:pt x="1836" y="1130"/>
                    </a:lnTo>
                    <a:lnTo>
                      <a:pt x="1844" y="1121"/>
                    </a:lnTo>
                    <a:lnTo>
                      <a:pt x="1851" y="1112"/>
                    </a:lnTo>
                    <a:lnTo>
                      <a:pt x="1859" y="1102"/>
                    </a:lnTo>
                    <a:lnTo>
                      <a:pt x="1866" y="1093"/>
                    </a:lnTo>
                    <a:lnTo>
                      <a:pt x="1874" y="1083"/>
                    </a:lnTo>
                    <a:lnTo>
                      <a:pt x="1881" y="1073"/>
                    </a:lnTo>
                    <a:lnTo>
                      <a:pt x="1889" y="1063"/>
                    </a:lnTo>
                    <a:lnTo>
                      <a:pt x="1896" y="1053"/>
                    </a:lnTo>
                    <a:lnTo>
                      <a:pt x="1903" y="1043"/>
                    </a:lnTo>
                    <a:lnTo>
                      <a:pt x="1911" y="1033"/>
                    </a:lnTo>
                    <a:lnTo>
                      <a:pt x="1918" y="1023"/>
                    </a:lnTo>
                    <a:lnTo>
                      <a:pt x="1926" y="1012"/>
                    </a:lnTo>
                    <a:lnTo>
                      <a:pt x="1933" y="1002"/>
                    </a:lnTo>
                    <a:lnTo>
                      <a:pt x="1941" y="991"/>
                    </a:lnTo>
                    <a:lnTo>
                      <a:pt x="1948" y="980"/>
                    </a:lnTo>
                    <a:lnTo>
                      <a:pt x="1956" y="969"/>
                    </a:lnTo>
                    <a:lnTo>
                      <a:pt x="1963" y="958"/>
                    </a:lnTo>
                    <a:lnTo>
                      <a:pt x="1971" y="947"/>
                    </a:lnTo>
                    <a:lnTo>
                      <a:pt x="1978" y="936"/>
                    </a:lnTo>
                    <a:lnTo>
                      <a:pt x="1986" y="924"/>
                    </a:lnTo>
                    <a:lnTo>
                      <a:pt x="1993" y="913"/>
                    </a:lnTo>
                    <a:lnTo>
                      <a:pt x="2001" y="901"/>
                    </a:lnTo>
                    <a:lnTo>
                      <a:pt x="2008" y="889"/>
                    </a:lnTo>
                    <a:lnTo>
                      <a:pt x="2016" y="877"/>
                    </a:lnTo>
                    <a:lnTo>
                      <a:pt x="2023" y="866"/>
                    </a:lnTo>
                    <a:lnTo>
                      <a:pt x="2031" y="853"/>
                    </a:lnTo>
                    <a:lnTo>
                      <a:pt x="2038" y="841"/>
                    </a:lnTo>
                    <a:lnTo>
                      <a:pt x="2046" y="829"/>
                    </a:lnTo>
                    <a:lnTo>
                      <a:pt x="2053" y="817"/>
                    </a:lnTo>
                    <a:lnTo>
                      <a:pt x="2061" y="804"/>
                    </a:lnTo>
                    <a:lnTo>
                      <a:pt x="2068" y="792"/>
                    </a:lnTo>
                    <a:lnTo>
                      <a:pt x="2076" y="779"/>
                    </a:lnTo>
                    <a:lnTo>
                      <a:pt x="2083" y="766"/>
                    </a:lnTo>
                    <a:lnTo>
                      <a:pt x="2090" y="753"/>
                    </a:lnTo>
                    <a:lnTo>
                      <a:pt x="2098" y="740"/>
                    </a:lnTo>
                    <a:lnTo>
                      <a:pt x="2105" y="727"/>
                    </a:lnTo>
                    <a:lnTo>
                      <a:pt x="2113" y="714"/>
                    </a:lnTo>
                    <a:lnTo>
                      <a:pt x="2120" y="700"/>
                    </a:lnTo>
                    <a:lnTo>
                      <a:pt x="2128" y="687"/>
                    </a:lnTo>
                    <a:lnTo>
                      <a:pt x="2135" y="673"/>
                    </a:lnTo>
                    <a:lnTo>
                      <a:pt x="2143" y="659"/>
                    </a:lnTo>
                    <a:lnTo>
                      <a:pt x="2150" y="646"/>
                    </a:lnTo>
                    <a:lnTo>
                      <a:pt x="2157" y="632"/>
                    </a:lnTo>
                    <a:lnTo>
                      <a:pt x="2165" y="618"/>
                    </a:lnTo>
                    <a:lnTo>
                      <a:pt x="2172" y="603"/>
                    </a:lnTo>
                    <a:lnTo>
                      <a:pt x="2180" y="589"/>
                    </a:lnTo>
                    <a:lnTo>
                      <a:pt x="2187" y="575"/>
                    </a:lnTo>
                    <a:lnTo>
                      <a:pt x="2195" y="560"/>
                    </a:lnTo>
                    <a:lnTo>
                      <a:pt x="2202" y="546"/>
                    </a:lnTo>
                    <a:lnTo>
                      <a:pt x="2210" y="531"/>
                    </a:lnTo>
                    <a:lnTo>
                      <a:pt x="2217" y="516"/>
                    </a:lnTo>
                    <a:lnTo>
                      <a:pt x="2225" y="501"/>
                    </a:lnTo>
                    <a:lnTo>
                      <a:pt x="2232" y="486"/>
                    </a:lnTo>
                    <a:lnTo>
                      <a:pt x="2240" y="471"/>
                    </a:lnTo>
                    <a:lnTo>
                      <a:pt x="2247" y="456"/>
                    </a:lnTo>
                    <a:lnTo>
                      <a:pt x="2254" y="440"/>
                    </a:lnTo>
                    <a:lnTo>
                      <a:pt x="2262" y="424"/>
                    </a:lnTo>
                    <a:lnTo>
                      <a:pt x="2269" y="409"/>
                    </a:lnTo>
                    <a:lnTo>
                      <a:pt x="2277" y="393"/>
                    </a:lnTo>
                    <a:lnTo>
                      <a:pt x="2284" y="377"/>
                    </a:lnTo>
                    <a:lnTo>
                      <a:pt x="2292" y="361"/>
                    </a:lnTo>
                    <a:lnTo>
                      <a:pt x="2299" y="345"/>
                    </a:lnTo>
                    <a:lnTo>
                      <a:pt x="2307" y="329"/>
                    </a:lnTo>
                    <a:lnTo>
                      <a:pt x="2314" y="313"/>
                    </a:lnTo>
                    <a:lnTo>
                      <a:pt x="2322" y="297"/>
                    </a:lnTo>
                    <a:lnTo>
                      <a:pt x="2329" y="280"/>
                    </a:lnTo>
                    <a:lnTo>
                      <a:pt x="2337" y="263"/>
                    </a:lnTo>
                    <a:lnTo>
                      <a:pt x="2344" y="246"/>
                    </a:lnTo>
                    <a:lnTo>
                      <a:pt x="2352" y="230"/>
                    </a:lnTo>
                    <a:lnTo>
                      <a:pt x="2359" y="213"/>
                    </a:lnTo>
                    <a:lnTo>
                      <a:pt x="2367" y="195"/>
                    </a:lnTo>
                    <a:lnTo>
                      <a:pt x="2374" y="178"/>
                    </a:lnTo>
                    <a:lnTo>
                      <a:pt x="2382" y="161"/>
                    </a:lnTo>
                    <a:lnTo>
                      <a:pt x="2389" y="144"/>
                    </a:lnTo>
                    <a:lnTo>
                      <a:pt x="2396" y="126"/>
                    </a:lnTo>
                    <a:lnTo>
                      <a:pt x="2404" y="108"/>
                    </a:lnTo>
                    <a:lnTo>
                      <a:pt x="2411" y="91"/>
                    </a:lnTo>
                    <a:lnTo>
                      <a:pt x="2419" y="73"/>
                    </a:lnTo>
                    <a:lnTo>
                      <a:pt x="2426" y="55"/>
                    </a:lnTo>
                    <a:lnTo>
                      <a:pt x="2434" y="37"/>
                    </a:lnTo>
                    <a:lnTo>
                      <a:pt x="2441" y="18"/>
                    </a:lnTo>
                    <a:lnTo>
                      <a:pt x="2449" y="0"/>
                    </a:lnTo>
                  </a:path>
                </a:pathLst>
              </a:custGeom>
              <a:noFill/>
              <a:ln w="38100" cap="flat">
                <a:solidFill>
                  <a:srgbClr val="00B05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/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903922" y="5152450"/>
                <a:ext cx="121337" cy="87445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237" name="Freeform 181"/>
              <p:cNvSpPr>
                <a:spLocks/>
              </p:cNvSpPr>
              <p:nvPr/>
            </p:nvSpPr>
            <p:spPr bwMode="auto">
              <a:xfrm rot="252653" flipH="1">
                <a:off x="4711083" y="4022806"/>
                <a:ext cx="1399462" cy="1572052"/>
              </a:xfrm>
              <a:custGeom>
                <a:avLst/>
                <a:gdLst/>
                <a:ahLst/>
                <a:cxnLst>
                  <a:cxn ang="0">
                    <a:pos x="13" y="38"/>
                  </a:cxn>
                  <a:cxn ang="0">
                    <a:pos x="32" y="94"/>
                  </a:cxn>
                  <a:cxn ang="0">
                    <a:pos x="51" y="148"/>
                  </a:cxn>
                  <a:cxn ang="0">
                    <a:pos x="70" y="201"/>
                  </a:cxn>
                  <a:cxn ang="0">
                    <a:pos x="90" y="253"/>
                  </a:cxn>
                  <a:cxn ang="0">
                    <a:pos x="109" y="303"/>
                  </a:cxn>
                  <a:cxn ang="0">
                    <a:pos x="128" y="352"/>
                  </a:cxn>
                  <a:cxn ang="0">
                    <a:pos x="148" y="400"/>
                  </a:cxn>
                  <a:cxn ang="0">
                    <a:pos x="167" y="447"/>
                  </a:cxn>
                  <a:cxn ang="0">
                    <a:pos x="186" y="492"/>
                  </a:cxn>
                  <a:cxn ang="0">
                    <a:pos x="205" y="537"/>
                  </a:cxn>
                  <a:cxn ang="0">
                    <a:pos x="225" y="579"/>
                  </a:cxn>
                  <a:cxn ang="0">
                    <a:pos x="244" y="621"/>
                  </a:cxn>
                  <a:cxn ang="0">
                    <a:pos x="263" y="661"/>
                  </a:cxn>
                  <a:cxn ang="0">
                    <a:pos x="282" y="700"/>
                  </a:cxn>
                  <a:cxn ang="0">
                    <a:pos x="302" y="738"/>
                  </a:cxn>
                  <a:cxn ang="0">
                    <a:pos x="321" y="774"/>
                  </a:cxn>
                  <a:cxn ang="0">
                    <a:pos x="340" y="809"/>
                  </a:cxn>
                  <a:cxn ang="0">
                    <a:pos x="360" y="843"/>
                  </a:cxn>
                  <a:cxn ang="0">
                    <a:pos x="379" y="875"/>
                  </a:cxn>
                  <a:cxn ang="0">
                    <a:pos x="398" y="906"/>
                  </a:cxn>
                  <a:cxn ang="0">
                    <a:pos x="417" y="936"/>
                  </a:cxn>
                  <a:cxn ang="0">
                    <a:pos x="437" y="965"/>
                  </a:cxn>
                  <a:cxn ang="0">
                    <a:pos x="456" y="992"/>
                  </a:cxn>
                  <a:cxn ang="0">
                    <a:pos x="475" y="1018"/>
                  </a:cxn>
                  <a:cxn ang="0">
                    <a:pos x="494" y="1043"/>
                  </a:cxn>
                  <a:cxn ang="0">
                    <a:pos x="514" y="1067"/>
                  </a:cxn>
                  <a:cxn ang="0">
                    <a:pos x="533" y="1089"/>
                  </a:cxn>
                  <a:cxn ang="0">
                    <a:pos x="552" y="1110"/>
                  </a:cxn>
                  <a:cxn ang="0">
                    <a:pos x="572" y="1130"/>
                  </a:cxn>
                  <a:cxn ang="0">
                    <a:pos x="591" y="1148"/>
                  </a:cxn>
                  <a:cxn ang="0">
                    <a:pos x="610" y="1165"/>
                  </a:cxn>
                  <a:cxn ang="0">
                    <a:pos x="629" y="1181"/>
                  </a:cxn>
                  <a:cxn ang="0">
                    <a:pos x="649" y="1195"/>
                  </a:cxn>
                  <a:cxn ang="0">
                    <a:pos x="668" y="1208"/>
                  </a:cxn>
                  <a:cxn ang="0">
                    <a:pos x="687" y="1220"/>
                  </a:cxn>
                  <a:cxn ang="0">
                    <a:pos x="706" y="1231"/>
                  </a:cxn>
                  <a:cxn ang="0">
                    <a:pos x="726" y="1240"/>
                  </a:cxn>
                  <a:cxn ang="0">
                    <a:pos x="745" y="1248"/>
                  </a:cxn>
                  <a:cxn ang="0">
                    <a:pos x="764" y="1255"/>
                  </a:cxn>
                  <a:cxn ang="0">
                    <a:pos x="784" y="1261"/>
                  </a:cxn>
                  <a:cxn ang="0">
                    <a:pos x="803" y="1265"/>
                  </a:cxn>
                  <a:cxn ang="0">
                    <a:pos x="822" y="1268"/>
                  </a:cxn>
                  <a:cxn ang="0">
                    <a:pos x="841" y="1269"/>
                  </a:cxn>
                  <a:cxn ang="0">
                    <a:pos x="856" y="1270"/>
                  </a:cxn>
                </a:cxnLst>
                <a:rect l="0" t="0" r="r" b="b"/>
                <a:pathLst>
                  <a:path w="856" h="1270">
                    <a:moveTo>
                      <a:pt x="0" y="0"/>
                    </a:moveTo>
                    <a:lnTo>
                      <a:pt x="6" y="19"/>
                    </a:lnTo>
                    <a:lnTo>
                      <a:pt x="13" y="38"/>
                    </a:lnTo>
                    <a:lnTo>
                      <a:pt x="19" y="57"/>
                    </a:lnTo>
                    <a:lnTo>
                      <a:pt x="26" y="75"/>
                    </a:lnTo>
                    <a:lnTo>
                      <a:pt x="32" y="94"/>
                    </a:lnTo>
                    <a:lnTo>
                      <a:pt x="38" y="112"/>
                    </a:lnTo>
                    <a:lnTo>
                      <a:pt x="45" y="130"/>
                    </a:lnTo>
                    <a:lnTo>
                      <a:pt x="51" y="148"/>
                    </a:lnTo>
                    <a:lnTo>
                      <a:pt x="57" y="166"/>
                    </a:lnTo>
                    <a:lnTo>
                      <a:pt x="64" y="184"/>
                    </a:lnTo>
                    <a:lnTo>
                      <a:pt x="70" y="201"/>
                    </a:lnTo>
                    <a:lnTo>
                      <a:pt x="77" y="219"/>
                    </a:lnTo>
                    <a:lnTo>
                      <a:pt x="83" y="236"/>
                    </a:lnTo>
                    <a:lnTo>
                      <a:pt x="90" y="253"/>
                    </a:lnTo>
                    <a:lnTo>
                      <a:pt x="96" y="270"/>
                    </a:lnTo>
                    <a:lnTo>
                      <a:pt x="102" y="287"/>
                    </a:lnTo>
                    <a:lnTo>
                      <a:pt x="109" y="303"/>
                    </a:lnTo>
                    <a:lnTo>
                      <a:pt x="115" y="320"/>
                    </a:lnTo>
                    <a:lnTo>
                      <a:pt x="122" y="336"/>
                    </a:lnTo>
                    <a:lnTo>
                      <a:pt x="128" y="352"/>
                    </a:lnTo>
                    <a:lnTo>
                      <a:pt x="135" y="369"/>
                    </a:lnTo>
                    <a:lnTo>
                      <a:pt x="141" y="385"/>
                    </a:lnTo>
                    <a:lnTo>
                      <a:pt x="148" y="400"/>
                    </a:lnTo>
                    <a:lnTo>
                      <a:pt x="154" y="416"/>
                    </a:lnTo>
                    <a:lnTo>
                      <a:pt x="161" y="432"/>
                    </a:lnTo>
                    <a:lnTo>
                      <a:pt x="167" y="447"/>
                    </a:lnTo>
                    <a:lnTo>
                      <a:pt x="173" y="462"/>
                    </a:lnTo>
                    <a:lnTo>
                      <a:pt x="180" y="478"/>
                    </a:lnTo>
                    <a:lnTo>
                      <a:pt x="186" y="492"/>
                    </a:lnTo>
                    <a:lnTo>
                      <a:pt x="193" y="507"/>
                    </a:lnTo>
                    <a:lnTo>
                      <a:pt x="199" y="522"/>
                    </a:lnTo>
                    <a:lnTo>
                      <a:pt x="205" y="537"/>
                    </a:lnTo>
                    <a:lnTo>
                      <a:pt x="212" y="551"/>
                    </a:lnTo>
                    <a:lnTo>
                      <a:pt x="218" y="565"/>
                    </a:lnTo>
                    <a:lnTo>
                      <a:pt x="225" y="579"/>
                    </a:lnTo>
                    <a:lnTo>
                      <a:pt x="231" y="593"/>
                    </a:lnTo>
                    <a:lnTo>
                      <a:pt x="237" y="607"/>
                    </a:lnTo>
                    <a:lnTo>
                      <a:pt x="244" y="621"/>
                    </a:lnTo>
                    <a:lnTo>
                      <a:pt x="250" y="634"/>
                    </a:lnTo>
                    <a:lnTo>
                      <a:pt x="257" y="648"/>
                    </a:lnTo>
                    <a:lnTo>
                      <a:pt x="263" y="661"/>
                    </a:lnTo>
                    <a:lnTo>
                      <a:pt x="270" y="674"/>
                    </a:lnTo>
                    <a:lnTo>
                      <a:pt x="276" y="687"/>
                    </a:lnTo>
                    <a:lnTo>
                      <a:pt x="282" y="700"/>
                    </a:lnTo>
                    <a:lnTo>
                      <a:pt x="289" y="713"/>
                    </a:lnTo>
                    <a:lnTo>
                      <a:pt x="295" y="725"/>
                    </a:lnTo>
                    <a:lnTo>
                      <a:pt x="302" y="738"/>
                    </a:lnTo>
                    <a:lnTo>
                      <a:pt x="308" y="750"/>
                    </a:lnTo>
                    <a:lnTo>
                      <a:pt x="315" y="762"/>
                    </a:lnTo>
                    <a:lnTo>
                      <a:pt x="321" y="774"/>
                    </a:lnTo>
                    <a:lnTo>
                      <a:pt x="327" y="786"/>
                    </a:lnTo>
                    <a:lnTo>
                      <a:pt x="334" y="797"/>
                    </a:lnTo>
                    <a:lnTo>
                      <a:pt x="340" y="809"/>
                    </a:lnTo>
                    <a:lnTo>
                      <a:pt x="347" y="821"/>
                    </a:lnTo>
                    <a:lnTo>
                      <a:pt x="353" y="832"/>
                    </a:lnTo>
                    <a:lnTo>
                      <a:pt x="360" y="843"/>
                    </a:lnTo>
                    <a:lnTo>
                      <a:pt x="366" y="854"/>
                    </a:lnTo>
                    <a:lnTo>
                      <a:pt x="372" y="865"/>
                    </a:lnTo>
                    <a:lnTo>
                      <a:pt x="379" y="875"/>
                    </a:lnTo>
                    <a:lnTo>
                      <a:pt x="385" y="886"/>
                    </a:lnTo>
                    <a:lnTo>
                      <a:pt x="392" y="896"/>
                    </a:lnTo>
                    <a:lnTo>
                      <a:pt x="398" y="906"/>
                    </a:lnTo>
                    <a:lnTo>
                      <a:pt x="405" y="917"/>
                    </a:lnTo>
                    <a:lnTo>
                      <a:pt x="411" y="927"/>
                    </a:lnTo>
                    <a:lnTo>
                      <a:pt x="417" y="936"/>
                    </a:lnTo>
                    <a:lnTo>
                      <a:pt x="424" y="946"/>
                    </a:lnTo>
                    <a:lnTo>
                      <a:pt x="430" y="955"/>
                    </a:lnTo>
                    <a:lnTo>
                      <a:pt x="437" y="965"/>
                    </a:lnTo>
                    <a:lnTo>
                      <a:pt x="443" y="974"/>
                    </a:lnTo>
                    <a:lnTo>
                      <a:pt x="449" y="983"/>
                    </a:lnTo>
                    <a:lnTo>
                      <a:pt x="456" y="992"/>
                    </a:lnTo>
                    <a:lnTo>
                      <a:pt x="462" y="1001"/>
                    </a:lnTo>
                    <a:lnTo>
                      <a:pt x="469" y="1010"/>
                    </a:lnTo>
                    <a:lnTo>
                      <a:pt x="475" y="1018"/>
                    </a:lnTo>
                    <a:lnTo>
                      <a:pt x="482" y="1027"/>
                    </a:lnTo>
                    <a:lnTo>
                      <a:pt x="488" y="1035"/>
                    </a:lnTo>
                    <a:lnTo>
                      <a:pt x="494" y="1043"/>
                    </a:lnTo>
                    <a:lnTo>
                      <a:pt x="501" y="1051"/>
                    </a:lnTo>
                    <a:lnTo>
                      <a:pt x="507" y="1059"/>
                    </a:lnTo>
                    <a:lnTo>
                      <a:pt x="514" y="1067"/>
                    </a:lnTo>
                    <a:lnTo>
                      <a:pt x="520" y="1074"/>
                    </a:lnTo>
                    <a:lnTo>
                      <a:pt x="527" y="1082"/>
                    </a:lnTo>
                    <a:lnTo>
                      <a:pt x="533" y="1089"/>
                    </a:lnTo>
                    <a:lnTo>
                      <a:pt x="540" y="1096"/>
                    </a:lnTo>
                    <a:lnTo>
                      <a:pt x="546" y="1103"/>
                    </a:lnTo>
                    <a:lnTo>
                      <a:pt x="552" y="1110"/>
                    </a:lnTo>
                    <a:lnTo>
                      <a:pt x="559" y="1117"/>
                    </a:lnTo>
                    <a:lnTo>
                      <a:pt x="565" y="1123"/>
                    </a:lnTo>
                    <a:lnTo>
                      <a:pt x="572" y="1130"/>
                    </a:lnTo>
                    <a:lnTo>
                      <a:pt x="578" y="1136"/>
                    </a:lnTo>
                    <a:lnTo>
                      <a:pt x="585" y="1142"/>
                    </a:lnTo>
                    <a:lnTo>
                      <a:pt x="591" y="1148"/>
                    </a:lnTo>
                    <a:lnTo>
                      <a:pt x="597" y="1154"/>
                    </a:lnTo>
                    <a:lnTo>
                      <a:pt x="604" y="1159"/>
                    </a:lnTo>
                    <a:lnTo>
                      <a:pt x="610" y="1165"/>
                    </a:lnTo>
                    <a:lnTo>
                      <a:pt x="616" y="1170"/>
                    </a:lnTo>
                    <a:lnTo>
                      <a:pt x="623" y="1176"/>
                    </a:lnTo>
                    <a:lnTo>
                      <a:pt x="629" y="1181"/>
                    </a:lnTo>
                    <a:lnTo>
                      <a:pt x="636" y="1186"/>
                    </a:lnTo>
                    <a:lnTo>
                      <a:pt x="642" y="1190"/>
                    </a:lnTo>
                    <a:lnTo>
                      <a:pt x="649" y="1195"/>
                    </a:lnTo>
                    <a:lnTo>
                      <a:pt x="655" y="1200"/>
                    </a:lnTo>
                    <a:lnTo>
                      <a:pt x="661" y="1204"/>
                    </a:lnTo>
                    <a:lnTo>
                      <a:pt x="668" y="1208"/>
                    </a:lnTo>
                    <a:lnTo>
                      <a:pt x="674" y="1213"/>
                    </a:lnTo>
                    <a:lnTo>
                      <a:pt x="681" y="1216"/>
                    </a:lnTo>
                    <a:lnTo>
                      <a:pt x="687" y="1220"/>
                    </a:lnTo>
                    <a:lnTo>
                      <a:pt x="694" y="1224"/>
                    </a:lnTo>
                    <a:lnTo>
                      <a:pt x="700" y="1227"/>
                    </a:lnTo>
                    <a:lnTo>
                      <a:pt x="706" y="1231"/>
                    </a:lnTo>
                    <a:lnTo>
                      <a:pt x="713" y="1234"/>
                    </a:lnTo>
                    <a:lnTo>
                      <a:pt x="719" y="1237"/>
                    </a:lnTo>
                    <a:lnTo>
                      <a:pt x="726" y="1240"/>
                    </a:lnTo>
                    <a:lnTo>
                      <a:pt x="732" y="1243"/>
                    </a:lnTo>
                    <a:lnTo>
                      <a:pt x="739" y="1246"/>
                    </a:lnTo>
                    <a:lnTo>
                      <a:pt x="745" y="1248"/>
                    </a:lnTo>
                    <a:lnTo>
                      <a:pt x="752" y="1251"/>
                    </a:lnTo>
                    <a:lnTo>
                      <a:pt x="758" y="1253"/>
                    </a:lnTo>
                    <a:lnTo>
                      <a:pt x="764" y="1255"/>
                    </a:lnTo>
                    <a:lnTo>
                      <a:pt x="771" y="1257"/>
                    </a:lnTo>
                    <a:lnTo>
                      <a:pt x="777" y="1259"/>
                    </a:lnTo>
                    <a:lnTo>
                      <a:pt x="784" y="1261"/>
                    </a:lnTo>
                    <a:lnTo>
                      <a:pt x="790" y="1262"/>
                    </a:lnTo>
                    <a:lnTo>
                      <a:pt x="797" y="1264"/>
                    </a:lnTo>
                    <a:lnTo>
                      <a:pt x="803" y="1265"/>
                    </a:lnTo>
                    <a:lnTo>
                      <a:pt x="809" y="1266"/>
                    </a:lnTo>
                    <a:lnTo>
                      <a:pt x="816" y="1267"/>
                    </a:lnTo>
                    <a:lnTo>
                      <a:pt x="822" y="1268"/>
                    </a:lnTo>
                    <a:lnTo>
                      <a:pt x="828" y="1269"/>
                    </a:lnTo>
                    <a:lnTo>
                      <a:pt x="835" y="1269"/>
                    </a:lnTo>
                    <a:lnTo>
                      <a:pt x="841" y="1269"/>
                    </a:lnTo>
                    <a:lnTo>
                      <a:pt x="848" y="1270"/>
                    </a:lnTo>
                    <a:lnTo>
                      <a:pt x="854" y="1270"/>
                    </a:lnTo>
                    <a:lnTo>
                      <a:pt x="856" y="1270"/>
                    </a:lnTo>
                  </a:path>
                </a:pathLst>
              </a:custGeom>
              <a:noFill/>
              <a:ln w="50800" cap="flat">
                <a:solidFill>
                  <a:srgbClr val="7030A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/>
              </a:p>
            </p:txBody>
          </p:sp>
          <p:sp>
            <p:nvSpPr>
              <p:cNvPr id="238" name="Oval 237"/>
              <p:cNvSpPr/>
              <p:nvPr/>
            </p:nvSpPr>
            <p:spPr>
              <a:xfrm>
                <a:off x="4610879" y="5495021"/>
                <a:ext cx="121337" cy="87445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5325601" y="5148945"/>
                <a:ext cx="121337" cy="87445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E"/>
              </a:p>
            </p:txBody>
          </p:sp>
        </p:grpSp>
        <p:sp>
          <p:nvSpPr>
            <p:cNvPr id="465" name="TextBox 464"/>
            <p:cNvSpPr txBox="1"/>
            <p:nvPr/>
          </p:nvSpPr>
          <p:spPr>
            <a:xfrm>
              <a:off x="6065953" y="3810000"/>
              <a:ext cx="1858847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SLOPE FUNCTION</a:t>
              </a:r>
            </a:p>
            <a:p>
              <a:pPr algn="ctr"/>
              <a:r>
                <a:rPr lang="en-GB" b="1" dirty="0" smtClean="0"/>
                <a:t>y = f’(x)</a:t>
              </a:r>
              <a:endParaRPr lang="en-IE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611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-0.00191 -0.4923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96"/>
          <p:cNvGrpSpPr>
            <a:grpSpLocks noChangeAspect="1"/>
          </p:cNvGrpSpPr>
          <p:nvPr/>
        </p:nvGrpSpPr>
        <p:grpSpPr bwMode="auto">
          <a:xfrm>
            <a:off x="712300" y="355397"/>
            <a:ext cx="7754587" cy="2931124"/>
            <a:chOff x="-279" y="593"/>
            <a:chExt cx="6327" cy="3240"/>
          </a:xfrm>
        </p:grpSpPr>
        <p:sp>
          <p:nvSpPr>
            <p:cNvPr id="14" name="AutoShape 695"/>
            <p:cNvSpPr>
              <a:spLocks noChangeAspect="1" noChangeArrowheads="1" noTextEdit="1"/>
            </p:cNvSpPr>
            <p:nvPr/>
          </p:nvSpPr>
          <p:spPr bwMode="auto">
            <a:xfrm>
              <a:off x="-279" y="593"/>
              <a:ext cx="6318" cy="3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grpSp>
          <p:nvGrpSpPr>
            <p:cNvPr id="15" name="Group 897"/>
            <p:cNvGrpSpPr>
              <a:grpSpLocks/>
            </p:cNvGrpSpPr>
            <p:nvPr/>
          </p:nvGrpSpPr>
          <p:grpSpPr bwMode="auto">
            <a:xfrm>
              <a:off x="-173" y="649"/>
              <a:ext cx="6221" cy="3138"/>
              <a:chOff x="-173" y="649"/>
              <a:chExt cx="6221" cy="3138"/>
            </a:xfrm>
          </p:grpSpPr>
          <p:sp>
            <p:nvSpPr>
              <p:cNvPr id="40" name="Rectangle 697"/>
              <p:cNvSpPr>
                <a:spLocks noChangeArrowheads="1"/>
              </p:cNvSpPr>
              <p:nvPr/>
            </p:nvSpPr>
            <p:spPr bwMode="auto">
              <a:xfrm>
                <a:off x="-95" y="649"/>
                <a:ext cx="6143" cy="313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1" name="Line 69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2" name="Line 699"/>
              <p:cNvSpPr>
                <a:spLocks noChangeShapeType="1"/>
              </p:cNvSpPr>
              <p:nvPr/>
            </p:nvSpPr>
            <p:spPr bwMode="auto">
              <a:xfrm flipV="1">
                <a:off x="-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3" name="Line 700"/>
              <p:cNvSpPr>
                <a:spLocks noChangeShapeType="1"/>
              </p:cNvSpPr>
              <p:nvPr/>
            </p:nvSpPr>
            <p:spPr bwMode="auto">
              <a:xfrm flipV="1">
                <a:off x="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4" name="Line 701"/>
              <p:cNvSpPr>
                <a:spLocks noChangeShapeType="1"/>
              </p:cNvSpPr>
              <p:nvPr/>
            </p:nvSpPr>
            <p:spPr bwMode="auto">
              <a:xfrm flipV="1">
                <a:off x="18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5" name="Line 702"/>
              <p:cNvSpPr>
                <a:spLocks noChangeShapeType="1"/>
              </p:cNvSpPr>
              <p:nvPr/>
            </p:nvSpPr>
            <p:spPr bwMode="auto">
              <a:xfrm flipV="1">
                <a:off x="2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6" name="Line 703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7" name="Line 704"/>
              <p:cNvSpPr>
                <a:spLocks noChangeShapeType="1"/>
              </p:cNvSpPr>
              <p:nvPr/>
            </p:nvSpPr>
            <p:spPr bwMode="auto">
              <a:xfrm flipV="1">
                <a:off x="4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8" name="Line 705"/>
              <p:cNvSpPr>
                <a:spLocks noChangeShapeType="1"/>
              </p:cNvSpPr>
              <p:nvPr/>
            </p:nvSpPr>
            <p:spPr bwMode="auto">
              <a:xfrm flipV="1">
                <a:off x="5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49" name="Line 706"/>
              <p:cNvSpPr>
                <a:spLocks noChangeShapeType="1"/>
              </p:cNvSpPr>
              <p:nvPr/>
            </p:nvSpPr>
            <p:spPr bwMode="auto">
              <a:xfrm flipV="1">
                <a:off x="68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0" name="Line 707"/>
              <p:cNvSpPr>
                <a:spLocks noChangeShapeType="1"/>
              </p:cNvSpPr>
              <p:nvPr/>
            </p:nvSpPr>
            <p:spPr bwMode="auto">
              <a:xfrm flipV="1">
                <a:off x="7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1" name="Line 708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2" name="Line 709"/>
              <p:cNvSpPr>
                <a:spLocks noChangeShapeType="1"/>
              </p:cNvSpPr>
              <p:nvPr/>
            </p:nvSpPr>
            <p:spPr bwMode="auto">
              <a:xfrm flipV="1">
                <a:off x="9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3" name="Line 710"/>
              <p:cNvSpPr>
                <a:spLocks noChangeShapeType="1"/>
              </p:cNvSpPr>
              <p:nvPr/>
            </p:nvSpPr>
            <p:spPr bwMode="auto">
              <a:xfrm flipV="1">
                <a:off x="10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4" name="Line 711"/>
              <p:cNvSpPr>
                <a:spLocks noChangeShapeType="1"/>
              </p:cNvSpPr>
              <p:nvPr/>
            </p:nvSpPr>
            <p:spPr bwMode="auto">
              <a:xfrm flipV="1">
                <a:off x="118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5" name="Line 712"/>
              <p:cNvSpPr>
                <a:spLocks noChangeShapeType="1"/>
              </p:cNvSpPr>
              <p:nvPr/>
            </p:nvSpPr>
            <p:spPr bwMode="auto">
              <a:xfrm flipV="1">
                <a:off x="12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6" name="Line 713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7" name="Line 714"/>
              <p:cNvSpPr>
                <a:spLocks noChangeShapeType="1"/>
              </p:cNvSpPr>
              <p:nvPr/>
            </p:nvSpPr>
            <p:spPr bwMode="auto">
              <a:xfrm flipV="1">
                <a:off x="14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8" name="Line 715"/>
              <p:cNvSpPr>
                <a:spLocks noChangeShapeType="1"/>
              </p:cNvSpPr>
              <p:nvPr/>
            </p:nvSpPr>
            <p:spPr bwMode="auto">
              <a:xfrm flipV="1">
                <a:off x="158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59" name="Line 716"/>
              <p:cNvSpPr>
                <a:spLocks noChangeShapeType="1"/>
              </p:cNvSpPr>
              <p:nvPr/>
            </p:nvSpPr>
            <p:spPr bwMode="auto">
              <a:xfrm flipV="1">
                <a:off x="16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0" name="Line 717"/>
              <p:cNvSpPr>
                <a:spLocks noChangeShapeType="1"/>
              </p:cNvSpPr>
              <p:nvPr/>
            </p:nvSpPr>
            <p:spPr bwMode="auto">
              <a:xfrm flipV="1">
                <a:off x="17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1" name="Line 718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2" name="Line 719"/>
              <p:cNvSpPr>
                <a:spLocks noChangeShapeType="1"/>
              </p:cNvSpPr>
              <p:nvPr/>
            </p:nvSpPr>
            <p:spPr bwMode="auto">
              <a:xfrm flipV="1">
                <a:off x="19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3" name="Line 720"/>
              <p:cNvSpPr>
                <a:spLocks noChangeShapeType="1"/>
              </p:cNvSpPr>
              <p:nvPr/>
            </p:nvSpPr>
            <p:spPr bwMode="auto">
              <a:xfrm flipV="1">
                <a:off x="208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4" name="Line 721"/>
              <p:cNvSpPr>
                <a:spLocks noChangeShapeType="1"/>
              </p:cNvSpPr>
              <p:nvPr/>
            </p:nvSpPr>
            <p:spPr bwMode="auto">
              <a:xfrm flipV="1">
                <a:off x="21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5" name="Line 722"/>
              <p:cNvSpPr>
                <a:spLocks noChangeShapeType="1"/>
              </p:cNvSpPr>
              <p:nvPr/>
            </p:nvSpPr>
            <p:spPr bwMode="auto">
              <a:xfrm flipV="1">
                <a:off x="228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6" name="Line 723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7" name="Line 724"/>
              <p:cNvSpPr>
                <a:spLocks noChangeShapeType="1"/>
              </p:cNvSpPr>
              <p:nvPr/>
            </p:nvSpPr>
            <p:spPr bwMode="auto">
              <a:xfrm flipV="1">
                <a:off x="24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8" name="Line 725"/>
              <p:cNvSpPr>
                <a:spLocks noChangeShapeType="1"/>
              </p:cNvSpPr>
              <p:nvPr/>
            </p:nvSpPr>
            <p:spPr bwMode="auto">
              <a:xfrm flipV="1">
                <a:off x="25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69" name="Line 726"/>
              <p:cNvSpPr>
                <a:spLocks noChangeShapeType="1"/>
              </p:cNvSpPr>
              <p:nvPr/>
            </p:nvSpPr>
            <p:spPr bwMode="auto">
              <a:xfrm flipV="1">
                <a:off x="26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0" name="Line 727"/>
              <p:cNvSpPr>
                <a:spLocks noChangeShapeType="1"/>
              </p:cNvSpPr>
              <p:nvPr/>
            </p:nvSpPr>
            <p:spPr bwMode="auto">
              <a:xfrm flipV="1">
                <a:off x="277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1" name="Line 72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2" name="Line 729"/>
              <p:cNvSpPr>
                <a:spLocks noChangeShapeType="1"/>
              </p:cNvSpPr>
              <p:nvPr/>
            </p:nvSpPr>
            <p:spPr bwMode="auto">
              <a:xfrm flipV="1">
                <a:off x="297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3" name="Line 730"/>
              <p:cNvSpPr>
                <a:spLocks noChangeShapeType="1"/>
              </p:cNvSpPr>
              <p:nvPr/>
            </p:nvSpPr>
            <p:spPr bwMode="auto">
              <a:xfrm flipV="1">
                <a:off x="30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4" name="Line 731"/>
              <p:cNvSpPr>
                <a:spLocks noChangeShapeType="1"/>
              </p:cNvSpPr>
              <p:nvPr/>
            </p:nvSpPr>
            <p:spPr bwMode="auto">
              <a:xfrm flipV="1">
                <a:off x="317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5" name="Line 732"/>
              <p:cNvSpPr>
                <a:spLocks noChangeShapeType="1"/>
              </p:cNvSpPr>
              <p:nvPr/>
            </p:nvSpPr>
            <p:spPr bwMode="auto">
              <a:xfrm flipV="1">
                <a:off x="32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6" name="Line 733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7" name="Line 734"/>
              <p:cNvSpPr>
                <a:spLocks noChangeShapeType="1"/>
              </p:cNvSpPr>
              <p:nvPr/>
            </p:nvSpPr>
            <p:spPr bwMode="auto">
              <a:xfrm flipV="1">
                <a:off x="34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8" name="Line 735"/>
              <p:cNvSpPr>
                <a:spLocks noChangeShapeType="1"/>
              </p:cNvSpPr>
              <p:nvPr/>
            </p:nvSpPr>
            <p:spPr bwMode="auto">
              <a:xfrm flipV="1">
                <a:off x="357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79" name="Line 736"/>
              <p:cNvSpPr>
                <a:spLocks noChangeShapeType="1"/>
              </p:cNvSpPr>
              <p:nvPr/>
            </p:nvSpPr>
            <p:spPr bwMode="auto">
              <a:xfrm flipV="1">
                <a:off x="36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0" name="Line 737"/>
              <p:cNvSpPr>
                <a:spLocks noChangeShapeType="1"/>
              </p:cNvSpPr>
              <p:nvPr/>
            </p:nvSpPr>
            <p:spPr bwMode="auto">
              <a:xfrm flipV="1">
                <a:off x="37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1" name="Line 738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2" name="Line 739"/>
              <p:cNvSpPr>
                <a:spLocks noChangeShapeType="1"/>
              </p:cNvSpPr>
              <p:nvPr/>
            </p:nvSpPr>
            <p:spPr bwMode="auto">
              <a:xfrm flipV="1">
                <a:off x="39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3" name="Line 740"/>
              <p:cNvSpPr>
                <a:spLocks noChangeShapeType="1"/>
              </p:cNvSpPr>
              <p:nvPr/>
            </p:nvSpPr>
            <p:spPr bwMode="auto">
              <a:xfrm flipV="1">
                <a:off x="407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4" name="Line 741"/>
              <p:cNvSpPr>
                <a:spLocks noChangeShapeType="1"/>
              </p:cNvSpPr>
              <p:nvPr/>
            </p:nvSpPr>
            <p:spPr bwMode="auto">
              <a:xfrm flipV="1">
                <a:off x="41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5" name="Line 742"/>
              <p:cNvSpPr>
                <a:spLocks noChangeShapeType="1"/>
              </p:cNvSpPr>
              <p:nvPr/>
            </p:nvSpPr>
            <p:spPr bwMode="auto">
              <a:xfrm flipV="1">
                <a:off x="42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6" name="Line 743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7" name="Line 744"/>
              <p:cNvSpPr>
                <a:spLocks noChangeShapeType="1"/>
              </p:cNvSpPr>
              <p:nvPr/>
            </p:nvSpPr>
            <p:spPr bwMode="auto">
              <a:xfrm flipV="1">
                <a:off x="44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8" name="Line 745"/>
              <p:cNvSpPr>
                <a:spLocks noChangeShapeType="1"/>
              </p:cNvSpPr>
              <p:nvPr/>
            </p:nvSpPr>
            <p:spPr bwMode="auto">
              <a:xfrm flipV="1">
                <a:off x="457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89" name="Line 746"/>
              <p:cNvSpPr>
                <a:spLocks noChangeShapeType="1"/>
              </p:cNvSpPr>
              <p:nvPr/>
            </p:nvSpPr>
            <p:spPr bwMode="auto">
              <a:xfrm flipV="1">
                <a:off x="46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0" name="Line 747"/>
              <p:cNvSpPr>
                <a:spLocks noChangeShapeType="1"/>
              </p:cNvSpPr>
              <p:nvPr/>
            </p:nvSpPr>
            <p:spPr bwMode="auto">
              <a:xfrm flipV="1">
                <a:off x="47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1" name="Line 748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2" name="Line 749"/>
              <p:cNvSpPr>
                <a:spLocks noChangeShapeType="1"/>
              </p:cNvSpPr>
              <p:nvPr/>
            </p:nvSpPr>
            <p:spPr bwMode="auto">
              <a:xfrm flipV="1">
                <a:off x="49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3" name="Line 750"/>
              <p:cNvSpPr>
                <a:spLocks noChangeShapeType="1"/>
              </p:cNvSpPr>
              <p:nvPr/>
            </p:nvSpPr>
            <p:spPr bwMode="auto">
              <a:xfrm flipV="1">
                <a:off x="506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4" name="Line 751"/>
              <p:cNvSpPr>
                <a:spLocks noChangeShapeType="1"/>
              </p:cNvSpPr>
              <p:nvPr/>
            </p:nvSpPr>
            <p:spPr bwMode="auto">
              <a:xfrm flipV="1">
                <a:off x="5167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5" name="Line 752"/>
              <p:cNvSpPr>
                <a:spLocks noChangeShapeType="1"/>
              </p:cNvSpPr>
              <p:nvPr/>
            </p:nvSpPr>
            <p:spPr bwMode="auto">
              <a:xfrm flipV="1">
                <a:off x="52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6" name="Line 753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7" name="Line 754"/>
              <p:cNvSpPr>
                <a:spLocks noChangeShapeType="1"/>
              </p:cNvSpPr>
              <p:nvPr/>
            </p:nvSpPr>
            <p:spPr bwMode="auto">
              <a:xfrm flipV="1">
                <a:off x="54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8" name="Line 755"/>
              <p:cNvSpPr>
                <a:spLocks noChangeShapeType="1"/>
              </p:cNvSpPr>
              <p:nvPr/>
            </p:nvSpPr>
            <p:spPr bwMode="auto">
              <a:xfrm flipV="1">
                <a:off x="55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99" name="Line 756"/>
              <p:cNvSpPr>
                <a:spLocks noChangeShapeType="1"/>
              </p:cNvSpPr>
              <p:nvPr/>
            </p:nvSpPr>
            <p:spPr bwMode="auto">
              <a:xfrm flipV="1">
                <a:off x="566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0" name="Line 757"/>
              <p:cNvSpPr>
                <a:spLocks noChangeShapeType="1"/>
              </p:cNvSpPr>
              <p:nvPr/>
            </p:nvSpPr>
            <p:spPr bwMode="auto">
              <a:xfrm flipV="1">
                <a:off x="57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1" name="Line 758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2" name="Line 759"/>
              <p:cNvSpPr>
                <a:spLocks noChangeShapeType="1"/>
              </p:cNvSpPr>
              <p:nvPr/>
            </p:nvSpPr>
            <p:spPr bwMode="auto">
              <a:xfrm>
                <a:off x="-110" y="362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3" name="Line 760"/>
              <p:cNvSpPr>
                <a:spLocks noChangeShapeType="1"/>
              </p:cNvSpPr>
              <p:nvPr/>
            </p:nvSpPr>
            <p:spPr bwMode="auto">
              <a:xfrm>
                <a:off x="-110" y="35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4" name="Line 761"/>
              <p:cNvSpPr>
                <a:spLocks noChangeShapeType="1"/>
              </p:cNvSpPr>
              <p:nvPr/>
            </p:nvSpPr>
            <p:spPr bwMode="auto">
              <a:xfrm>
                <a:off x="-110" y="35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5" name="Line 762"/>
              <p:cNvSpPr>
                <a:spLocks noChangeShapeType="1"/>
              </p:cNvSpPr>
              <p:nvPr/>
            </p:nvSpPr>
            <p:spPr bwMode="auto">
              <a:xfrm>
                <a:off x="-110" y="34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6" name="Line 763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7" name="Line 764"/>
              <p:cNvSpPr>
                <a:spLocks noChangeShapeType="1"/>
              </p:cNvSpPr>
              <p:nvPr/>
            </p:nvSpPr>
            <p:spPr bwMode="auto">
              <a:xfrm>
                <a:off x="-110" y="33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8" name="Line 765"/>
              <p:cNvSpPr>
                <a:spLocks noChangeShapeType="1"/>
              </p:cNvSpPr>
              <p:nvPr/>
            </p:nvSpPr>
            <p:spPr bwMode="auto">
              <a:xfrm>
                <a:off x="-110" y="33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09" name="Line 766"/>
              <p:cNvSpPr>
                <a:spLocks noChangeShapeType="1"/>
              </p:cNvSpPr>
              <p:nvPr/>
            </p:nvSpPr>
            <p:spPr bwMode="auto">
              <a:xfrm>
                <a:off x="-110" y="327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0" name="Line 767"/>
              <p:cNvSpPr>
                <a:spLocks noChangeShapeType="1"/>
              </p:cNvSpPr>
              <p:nvPr/>
            </p:nvSpPr>
            <p:spPr bwMode="auto">
              <a:xfrm>
                <a:off x="-110" y="32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1" name="Line 768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2" name="Line 769"/>
              <p:cNvSpPr>
                <a:spLocks noChangeShapeType="1"/>
              </p:cNvSpPr>
              <p:nvPr/>
            </p:nvSpPr>
            <p:spPr bwMode="auto">
              <a:xfrm>
                <a:off x="-110" y="312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3" name="Line 770"/>
              <p:cNvSpPr>
                <a:spLocks noChangeShapeType="1"/>
              </p:cNvSpPr>
              <p:nvPr/>
            </p:nvSpPr>
            <p:spPr bwMode="auto">
              <a:xfrm>
                <a:off x="-110" y="30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4" name="Line 771"/>
              <p:cNvSpPr>
                <a:spLocks noChangeShapeType="1"/>
              </p:cNvSpPr>
              <p:nvPr/>
            </p:nvSpPr>
            <p:spPr bwMode="auto">
              <a:xfrm>
                <a:off x="-110" y="30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5" name="Line 772"/>
              <p:cNvSpPr>
                <a:spLocks noChangeShapeType="1"/>
              </p:cNvSpPr>
              <p:nvPr/>
            </p:nvSpPr>
            <p:spPr bwMode="auto">
              <a:xfrm>
                <a:off x="-110" y="29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6" name="Line 773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7" name="Line 774"/>
              <p:cNvSpPr>
                <a:spLocks noChangeShapeType="1"/>
              </p:cNvSpPr>
              <p:nvPr/>
            </p:nvSpPr>
            <p:spPr bwMode="auto">
              <a:xfrm>
                <a:off x="-110" y="28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8" name="Line 775"/>
              <p:cNvSpPr>
                <a:spLocks noChangeShapeType="1"/>
              </p:cNvSpPr>
              <p:nvPr/>
            </p:nvSpPr>
            <p:spPr bwMode="auto">
              <a:xfrm>
                <a:off x="-110" y="28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19" name="Line 776"/>
              <p:cNvSpPr>
                <a:spLocks noChangeShapeType="1"/>
              </p:cNvSpPr>
              <p:nvPr/>
            </p:nvSpPr>
            <p:spPr bwMode="auto">
              <a:xfrm>
                <a:off x="-110" y="277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120" name="Line 777"/>
              <p:cNvSpPr>
                <a:spLocks noChangeShapeType="1"/>
              </p:cNvSpPr>
              <p:nvPr/>
            </p:nvSpPr>
            <p:spPr bwMode="auto">
              <a:xfrm>
                <a:off x="-110" y="27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1" name="Line 778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2" name="Line 779"/>
              <p:cNvSpPr>
                <a:spLocks noChangeShapeType="1"/>
              </p:cNvSpPr>
              <p:nvPr/>
            </p:nvSpPr>
            <p:spPr bwMode="auto">
              <a:xfrm>
                <a:off x="-110" y="26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3" name="Line 780"/>
              <p:cNvSpPr>
                <a:spLocks noChangeShapeType="1"/>
              </p:cNvSpPr>
              <p:nvPr/>
            </p:nvSpPr>
            <p:spPr bwMode="auto">
              <a:xfrm>
                <a:off x="-110" y="25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4" name="Line 781"/>
              <p:cNvSpPr>
                <a:spLocks noChangeShapeType="1"/>
              </p:cNvSpPr>
              <p:nvPr/>
            </p:nvSpPr>
            <p:spPr bwMode="auto">
              <a:xfrm>
                <a:off x="-110" y="252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5" name="Line 782"/>
              <p:cNvSpPr>
                <a:spLocks noChangeShapeType="1"/>
              </p:cNvSpPr>
              <p:nvPr/>
            </p:nvSpPr>
            <p:spPr bwMode="auto">
              <a:xfrm>
                <a:off x="-110" y="24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6" name="Line 783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7" name="Line 784"/>
              <p:cNvSpPr>
                <a:spLocks noChangeShapeType="1"/>
              </p:cNvSpPr>
              <p:nvPr/>
            </p:nvSpPr>
            <p:spPr bwMode="auto">
              <a:xfrm>
                <a:off x="-110" y="237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8" name="Line 785"/>
              <p:cNvSpPr>
                <a:spLocks noChangeShapeType="1"/>
              </p:cNvSpPr>
              <p:nvPr/>
            </p:nvSpPr>
            <p:spPr bwMode="auto">
              <a:xfrm>
                <a:off x="-110" y="23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29" name="Line 786"/>
              <p:cNvSpPr>
                <a:spLocks noChangeShapeType="1"/>
              </p:cNvSpPr>
              <p:nvPr/>
            </p:nvSpPr>
            <p:spPr bwMode="auto">
              <a:xfrm>
                <a:off x="-110" y="22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0" name="Line 787"/>
              <p:cNvSpPr>
                <a:spLocks noChangeShapeType="1"/>
              </p:cNvSpPr>
              <p:nvPr/>
            </p:nvSpPr>
            <p:spPr bwMode="auto">
              <a:xfrm>
                <a:off x="-110" y="22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1" name="Line 788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2" name="Line 789"/>
              <p:cNvSpPr>
                <a:spLocks noChangeShapeType="1"/>
              </p:cNvSpPr>
              <p:nvPr/>
            </p:nvSpPr>
            <p:spPr bwMode="auto">
              <a:xfrm>
                <a:off x="-110" y="21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3" name="Line 790"/>
              <p:cNvSpPr>
                <a:spLocks noChangeShapeType="1"/>
              </p:cNvSpPr>
              <p:nvPr/>
            </p:nvSpPr>
            <p:spPr bwMode="auto">
              <a:xfrm>
                <a:off x="-110" y="207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4" name="Line 791"/>
              <p:cNvSpPr>
                <a:spLocks noChangeShapeType="1"/>
              </p:cNvSpPr>
              <p:nvPr/>
            </p:nvSpPr>
            <p:spPr bwMode="auto">
              <a:xfrm>
                <a:off x="-110" y="2029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5" name="Line 792"/>
              <p:cNvSpPr>
                <a:spLocks noChangeShapeType="1"/>
              </p:cNvSpPr>
              <p:nvPr/>
            </p:nvSpPr>
            <p:spPr bwMode="auto">
              <a:xfrm>
                <a:off x="-110" y="19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6" name="Line 793"/>
              <p:cNvSpPr>
                <a:spLocks noChangeShapeType="1"/>
              </p:cNvSpPr>
              <p:nvPr/>
            </p:nvSpPr>
            <p:spPr bwMode="auto">
              <a:xfrm>
                <a:off x="-110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7" name="Line 794"/>
              <p:cNvSpPr>
                <a:spLocks noChangeShapeType="1"/>
              </p:cNvSpPr>
              <p:nvPr/>
            </p:nvSpPr>
            <p:spPr bwMode="auto">
              <a:xfrm>
                <a:off x="-110" y="188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8" name="Line 795"/>
              <p:cNvSpPr>
                <a:spLocks noChangeShapeType="1"/>
              </p:cNvSpPr>
              <p:nvPr/>
            </p:nvSpPr>
            <p:spPr bwMode="auto">
              <a:xfrm>
                <a:off x="-110" y="18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39" name="Line 796"/>
              <p:cNvSpPr>
                <a:spLocks noChangeShapeType="1"/>
              </p:cNvSpPr>
              <p:nvPr/>
            </p:nvSpPr>
            <p:spPr bwMode="auto">
              <a:xfrm>
                <a:off x="-110" y="17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0" name="Line 797"/>
              <p:cNvSpPr>
                <a:spLocks noChangeShapeType="1"/>
              </p:cNvSpPr>
              <p:nvPr/>
            </p:nvSpPr>
            <p:spPr bwMode="auto">
              <a:xfrm>
                <a:off x="-110" y="17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1" name="Line 798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2" name="Line 799"/>
              <p:cNvSpPr>
                <a:spLocks noChangeShapeType="1"/>
              </p:cNvSpPr>
              <p:nvPr/>
            </p:nvSpPr>
            <p:spPr bwMode="auto">
              <a:xfrm>
                <a:off x="-110" y="16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3" name="Line 800"/>
              <p:cNvSpPr>
                <a:spLocks noChangeShapeType="1"/>
              </p:cNvSpPr>
              <p:nvPr/>
            </p:nvSpPr>
            <p:spPr bwMode="auto">
              <a:xfrm>
                <a:off x="-110" y="15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4" name="Line 801"/>
              <p:cNvSpPr>
                <a:spLocks noChangeShapeType="1"/>
              </p:cNvSpPr>
              <p:nvPr/>
            </p:nvSpPr>
            <p:spPr bwMode="auto">
              <a:xfrm>
                <a:off x="-110" y="153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5" name="Line 802"/>
              <p:cNvSpPr>
                <a:spLocks noChangeShapeType="1"/>
              </p:cNvSpPr>
              <p:nvPr/>
            </p:nvSpPr>
            <p:spPr bwMode="auto">
              <a:xfrm>
                <a:off x="-110" y="14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6" name="Line 803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7" name="Line 804"/>
              <p:cNvSpPr>
                <a:spLocks noChangeShapeType="1"/>
              </p:cNvSpPr>
              <p:nvPr/>
            </p:nvSpPr>
            <p:spPr bwMode="auto">
              <a:xfrm>
                <a:off x="-110" y="13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8" name="Line 805"/>
              <p:cNvSpPr>
                <a:spLocks noChangeShapeType="1"/>
              </p:cNvSpPr>
              <p:nvPr/>
            </p:nvSpPr>
            <p:spPr bwMode="auto">
              <a:xfrm>
                <a:off x="-110" y="13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49" name="Line 806"/>
              <p:cNvSpPr>
                <a:spLocks noChangeShapeType="1"/>
              </p:cNvSpPr>
              <p:nvPr/>
            </p:nvSpPr>
            <p:spPr bwMode="auto">
              <a:xfrm>
                <a:off x="-110" y="128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0" name="Line 807"/>
              <p:cNvSpPr>
                <a:spLocks noChangeShapeType="1"/>
              </p:cNvSpPr>
              <p:nvPr/>
            </p:nvSpPr>
            <p:spPr bwMode="auto">
              <a:xfrm>
                <a:off x="-110" y="12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1" name="Line 808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2" name="Line 809"/>
              <p:cNvSpPr>
                <a:spLocks noChangeShapeType="1"/>
              </p:cNvSpPr>
              <p:nvPr/>
            </p:nvSpPr>
            <p:spPr bwMode="auto">
              <a:xfrm>
                <a:off x="-110" y="113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3" name="Line 810"/>
              <p:cNvSpPr>
                <a:spLocks noChangeShapeType="1"/>
              </p:cNvSpPr>
              <p:nvPr/>
            </p:nvSpPr>
            <p:spPr bwMode="auto">
              <a:xfrm>
                <a:off x="-110" y="10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4" name="Line 811"/>
              <p:cNvSpPr>
                <a:spLocks noChangeShapeType="1"/>
              </p:cNvSpPr>
              <p:nvPr/>
            </p:nvSpPr>
            <p:spPr bwMode="auto">
              <a:xfrm>
                <a:off x="-110" y="10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5" name="Line 812"/>
              <p:cNvSpPr>
                <a:spLocks noChangeShapeType="1"/>
              </p:cNvSpPr>
              <p:nvPr/>
            </p:nvSpPr>
            <p:spPr bwMode="auto">
              <a:xfrm>
                <a:off x="-110" y="9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6" name="Line 813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7" name="Line 814"/>
              <p:cNvSpPr>
                <a:spLocks noChangeShapeType="1"/>
              </p:cNvSpPr>
              <p:nvPr/>
            </p:nvSpPr>
            <p:spPr bwMode="auto">
              <a:xfrm>
                <a:off x="-110" y="8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8" name="Line 815"/>
              <p:cNvSpPr>
                <a:spLocks noChangeShapeType="1"/>
              </p:cNvSpPr>
              <p:nvPr/>
            </p:nvSpPr>
            <p:spPr bwMode="auto">
              <a:xfrm>
                <a:off x="-110" y="8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59" name="Line 816"/>
              <p:cNvSpPr>
                <a:spLocks noChangeShapeType="1"/>
              </p:cNvSpPr>
              <p:nvPr/>
            </p:nvSpPr>
            <p:spPr bwMode="auto">
              <a:xfrm>
                <a:off x="-110" y="78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0" name="Line 817"/>
              <p:cNvSpPr>
                <a:spLocks noChangeShapeType="1"/>
              </p:cNvSpPr>
              <p:nvPr/>
            </p:nvSpPr>
            <p:spPr bwMode="auto">
              <a:xfrm>
                <a:off x="-110" y="73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C5E6B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1" name="Line 818"/>
              <p:cNvSpPr>
                <a:spLocks noChangeShapeType="1"/>
              </p:cNvSpPr>
              <p:nvPr/>
            </p:nvSpPr>
            <p:spPr bwMode="auto">
              <a:xfrm flipV="1">
                <a:off x="-110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2" name="Line 819"/>
              <p:cNvSpPr>
                <a:spLocks noChangeShapeType="1"/>
              </p:cNvSpPr>
              <p:nvPr/>
            </p:nvSpPr>
            <p:spPr bwMode="auto">
              <a:xfrm flipV="1">
                <a:off x="-110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3" name="Line 820"/>
              <p:cNvSpPr>
                <a:spLocks noChangeShapeType="1"/>
              </p:cNvSpPr>
              <p:nvPr/>
            </p:nvSpPr>
            <p:spPr bwMode="auto">
              <a:xfrm flipV="1">
                <a:off x="388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4" name="Line 821"/>
              <p:cNvSpPr>
                <a:spLocks noChangeShapeType="1"/>
              </p:cNvSpPr>
              <p:nvPr/>
            </p:nvSpPr>
            <p:spPr bwMode="auto">
              <a:xfrm flipV="1">
                <a:off x="388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5" name="Line 822"/>
              <p:cNvSpPr>
                <a:spLocks noChangeShapeType="1"/>
              </p:cNvSpPr>
              <p:nvPr/>
            </p:nvSpPr>
            <p:spPr bwMode="auto">
              <a:xfrm flipV="1">
                <a:off x="88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6" name="Line 823"/>
              <p:cNvSpPr>
                <a:spLocks noChangeShapeType="1"/>
              </p:cNvSpPr>
              <p:nvPr/>
            </p:nvSpPr>
            <p:spPr bwMode="auto">
              <a:xfrm flipV="1">
                <a:off x="88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7" name="Line 824"/>
              <p:cNvSpPr>
                <a:spLocks noChangeShapeType="1"/>
              </p:cNvSpPr>
              <p:nvPr/>
            </p:nvSpPr>
            <p:spPr bwMode="auto">
              <a:xfrm flipV="1">
                <a:off x="138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8" name="Line 825"/>
              <p:cNvSpPr>
                <a:spLocks noChangeShapeType="1"/>
              </p:cNvSpPr>
              <p:nvPr/>
            </p:nvSpPr>
            <p:spPr bwMode="auto">
              <a:xfrm flipV="1">
                <a:off x="138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69" name="Line 826"/>
              <p:cNvSpPr>
                <a:spLocks noChangeShapeType="1"/>
              </p:cNvSpPr>
              <p:nvPr/>
            </p:nvSpPr>
            <p:spPr bwMode="auto">
              <a:xfrm flipV="1">
                <a:off x="1882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0" name="Line 827"/>
              <p:cNvSpPr>
                <a:spLocks noChangeShapeType="1"/>
              </p:cNvSpPr>
              <p:nvPr/>
            </p:nvSpPr>
            <p:spPr bwMode="auto">
              <a:xfrm flipV="1">
                <a:off x="1882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1" name="Line 828"/>
              <p:cNvSpPr>
                <a:spLocks noChangeShapeType="1"/>
              </p:cNvSpPr>
              <p:nvPr/>
            </p:nvSpPr>
            <p:spPr bwMode="auto">
              <a:xfrm flipV="1">
                <a:off x="237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2" name="Line 829"/>
              <p:cNvSpPr>
                <a:spLocks noChangeShapeType="1"/>
              </p:cNvSpPr>
              <p:nvPr/>
            </p:nvSpPr>
            <p:spPr bwMode="auto">
              <a:xfrm flipV="1">
                <a:off x="237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3" name="Line 830"/>
              <p:cNvSpPr>
                <a:spLocks noChangeShapeType="1"/>
              </p:cNvSpPr>
              <p:nvPr/>
            </p:nvSpPr>
            <p:spPr bwMode="auto">
              <a:xfrm flipV="1">
                <a:off x="3375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4" name="Line 831"/>
              <p:cNvSpPr>
                <a:spLocks noChangeShapeType="1"/>
              </p:cNvSpPr>
              <p:nvPr/>
            </p:nvSpPr>
            <p:spPr bwMode="auto">
              <a:xfrm flipV="1">
                <a:off x="3375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5" name="Line 832"/>
              <p:cNvSpPr>
                <a:spLocks noChangeShapeType="1"/>
              </p:cNvSpPr>
              <p:nvPr/>
            </p:nvSpPr>
            <p:spPr bwMode="auto">
              <a:xfrm flipV="1">
                <a:off x="3873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6" name="Line 833"/>
              <p:cNvSpPr>
                <a:spLocks noChangeShapeType="1"/>
              </p:cNvSpPr>
              <p:nvPr/>
            </p:nvSpPr>
            <p:spPr bwMode="auto">
              <a:xfrm flipV="1">
                <a:off x="3873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7" name="Line 834"/>
              <p:cNvSpPr>
                <a:spLocks noChangeShapeType="1"/>
              </p:cNvSpPr>
              <p:nvPr/>
            </p:nvSpPr>
            <p:spPr bwMode="auto">
              <a:xfrm flipV="1">
                <a:off x="4371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8" name="Line 835"/>
              <p:cNvSpPr>
                <a:spLocks noChangeShapeType="1"/>
              </p:cNvSpPr>
              <p:nvPr/>
            </p:nvSpPr>
            <p:spPr bwMode="auto">
              <a:xfrm flipV="1">
                <a:off x="4371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79" name="Line 836"/>
              <p:cNvSpPr>
                <a:spLocks noChangeShapeType="1"/>
              </p:cNvSpPr>
              <p:nvPr/>
            </p:nvSpPr>
            <p:spPr bwMode="auto">
              <a:xfrm flipV="1">
                <a:off x="4869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0" name="Line 837"/>
              <p:cNvSpPr>
                <a:spLocks noChangeShapeType="1"/>
              </p:cNvSpPr>
              <p:nvPr/>
            </p:nvSpPr>
            <p:spPr bwMode="auto">
              <a:xfrm flipV="1">
                <a:off x="4869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1" name="Line 838"/>
              <p:cNvSpPr>
                <a:spLocks noChangeShapeType="1"/>
              </p:cNvSpPr>
              <p:nvPr/>
            </p:nvSpPr>
            <p:spPr bwMode="auto">
              <a:xfrm flipV="1">
                <a:off x="5366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2" name="Line 839"/>
              <p:cNvSpPr>
                <a:spLocks noChangeShapeType="1"/>
              </p:cNvSpPr>
              <p:nvPr/>
            </p:nvSpPr>
            <p:spPr bwMode="auto">
              <a:xfrm flipV="1">
                <a:off x="5366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3" name="Line 840"/>
              <p:cNvSpPr>
                <a:spLocks noChangeShapeType="1"/>
              </p:cNvSpPr>
              <p:nvPr/>
            </p:nvSpPr>
            <p:spPr bwMode="auto">
              <a:xfrm flipV="1">
                <a:off x="5864" y="685"/>
                <a:ext cx="1" cy="2988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4" name="Line 841"/>
              <p:cNvSpPr>
                <a:spLocks noChangeShapeType="1"/>
              </p:cNvSpPr>
              <p:nvPr/>
            </p:nvSpPr>
            <p:spPr bwMode="auto">
              <a:xfrm flipV="1">
                <a:off x="5864" y="2163"/>
                <a:ext cx="1" cy="36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5" name="Line 842"/>
              <p:cNvSpPr>
                <a:spLocks noChangeShapeType="1"/>
              </p:cNvSpPr>
              <p:nvPr/>
            </p:nvSpPr>
            <p:spPr bwMode="auto">
              <a:xfrm>
                <a:off x="-110" y="367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6" name="Line 843"/>
              <p:cNvSpPr>
                <a:spLocks noChangeShapeType="1"/>
              </p:cNvSpPr>
              <p:nvPr/>
            </p:nvSpPr>
            <p:spPr bwMode="auto">
              <a:xfrm>
                <a:off x="2857" y="367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7" name="Line 844"/>
              <p:cNvSpPr>
                <a:spLocks noChangeShapeType="1"/>
              </p:cNvSpPr>
              <p:nvPr/>
            </p:nvSpPr>
            <p:spPr bwMode="auto">
              <a:xfrm>
                <a:off x="-110" y="342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8" name="Line 845"/>
              <p:cNvSpPr>
                <a:spLocks noChangeShapeType="1"/>
              </p:cNvSpPr>
              <p:nvPr/>
            </p:nvSpPr>
            <p:spPr bwMode="auto">
              <a:xfrm>
                <a:off x="2857" y="342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89" name="Line 846"/>
              <p:cNvSpPr>
                <a:spLocks noChangeShapeType="1"/>
              </p:cNvSpPr>
              <p:nvPr/>
            </p:nvSpPr>
            <p:spPr bwMode="auto">
              <a:xfrm>
                <a:off x="-110" y="317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0" name="Line 847"/>
              <p:cNvSpPr>
                <a:spLocks noChangeShapeType="1"/>
              </p:cNvSpPr>
              <p:nvPr/>
            </p:nvSpPr>
            <p:spPr bwMode="auto">
              <a:xfrm>
                <a:off x="2857" y="317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1" name="Line 848"/>
              <p:cNvSpPr>
                <a:spLocks noChangeShapeType="1"/>
              </p:cNvSpPr>
              <p:nvPr/>
            </p:nvSpPr>
            <p:spPr bwMode="auto">
              <a:xfrm>
                <a:off x="-110" y="2926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2" name="Line 849"/>
              <p:cNvSpPr>
                <a:spLocks noChangeShapeType="1"/>
              </p:cNvSpPr>
              <p:nvPr/>
            </p:nvSpPr>
            <p:spPr bwMode="auto">
              <a:xfrm>
                <a:off x="2857" y="2926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3" name="Line 850"/>
              <p:cNvSpPr>
                <a:spLocks noChangeShapeType="1"/>
              </p:cNvSpPr>
              <p:nvPr/>
            </p:nvSpPr>
            <p:spPr bwMode="auto">
              <a:xfrm>
                <a:off x="-110" y="2677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4" name="Line 851"/>
              <p:cNvSpPr>
                <a:spLocks noChangeShapeType="1"/>
              </p:cNvSpPr>
              <p:nvPr/>
            </p:nvSpPr>
            <p:spPr bwMode="auto">
              <a:xfrm>
                <a:off x="2857" y="2677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5" name="Line 852"/>
              <p:cNvSpPr>
                <a:spLocks noChangeShapeType="1"/>
              </p:cNvSpPr>
              <p:nvPr/>
            </p:nvSpPr>
            <p:spPr bwMode="auto">
              <a:xfrm>
                <a:off x="-110" y="2428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6" name="Line 853"/>
              <p:cNvSpPr>
                <a:spLocks noChangeShapeType="1"/>
              </p:cNvSpPr>
              <p:nvPr/>
            </p:nvSpPr>
            <p:spPr bwMode="auto">
              <a:xfrm>
                <a:off x="2857" y="2428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7" name="Line 854"/>
              <p:cNvSpPr>
                <a:spLocks noChangeShapeType="1"/>
              </p:cNvSpPr>
              <p:nvPr/>
            </p:nvSpPr>
            <p:spPr bwMode="auto">
              <a:xfrm>
                <a:off x="-121" y="1930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8" name="Line 855"/>
              <p:cNvSpPr>
                <a:spLocks noChangeShapeType="1"/>
              </p:cNvSpPr>
              <p:nvPr/>
            </p:nvSpPr>
            <p:spPr bwMode="auto">
              <a:xfrm>
                <a:off x="2857" y="1930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199" name="Line 856"/>
              <p:cNvSpPr>
                <a:spLocks noChangeShapeType="1"/>
              </p:cNvSpPr>
              <p:nvPr/>
            </p:nvSpPr>
            <p:spPr bwMode="auto">
              <a:xfrm>
                <a:off x="-110" y="1681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0" name="Line 857"/>
              <p:cNvSpPr>
                <a:spLocks noChangeShapeType="1"/>
              </p:cNvSpPr>
              <p:nvPr/>
            </p:nvSpPr>
            <p:spPr bwMode="auto">
              <a:xfrm>
                <a:off x="2857" y="1681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1" name="Line 858"/>
              <p:cNvSpPr>
                <a:spLocks noChangeShapeType="1"/>
              </p:cNvSpPr>
              <p:nvPr/>
            </p:nvSpPr>
            <p:spPr bwMode="auto">
              <a:xfrm>
                <a:off x="-110" y="1432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2" name="Line 859"/>
              <p:cNvSpPr>
                <a:spLocks noChangeShapeType="1"/>
              </p:cNvSpPr>
              <p:nvPr/>
            </p:nvSpPr>
            <p:spPr bwMode="auto">
              <a:xfrm>
                <a:off x="2857" y="1432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3" name="Line 860"/>
              <p:cNvSpPr>
                <a:spLocks noChangeShapeType="1"/>
              </p:cNvSpPr>
              <p:nvPr/>
            </p:nvSpPr>
            <p:spPr bwMode="auto">
              <a:xfrm>
                <a:off x="-110" y="1183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4" name="Line 861"/>
              <p:cNvSpPr>
                <a:spLocks noChangeShapeType="1"/>
              </p:cNvSpPr>
              <p:nvPr/>
            </p:nvSpPr>
            <p:spPr bwMode="auto">
              <a:xfrm>
                <a:off x="2857" y="1183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5" name="Line 862"/>
              <p:cNvSpPr>
                <a:spLocks noChangeShapeType="1"/>
              </p:cNvSpPr>
              <p:nvPr/>
            </p:nvSpPr>
            <p:spPr bwMode="auto">
              <a:xfrm>
                <a:off x="-110" y="934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6" name="Line 863"/>
              <p:cNvSpPr>
                <a:spLocks noChangeShapeType="1"/>
              </p:cNvSpPr>
              <p:nvPr/>
            </p:nvSpPr>
            <p:spPr bwMode="auto">
              <a:xfrm>
                <a:off x="2857" y="934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7" name="Line 864"/>
              <p:cNvSpPr>
                <a:spLocks noChangeShapeType="1"/>
              </p:cNvSpPr>
              <p:nvPr/>
            </p:nvSpPr>
            <p:spPr bwMode="auto">
              <a:xfrm>
                <a:off x="-110" y="685"/>
                <a:ext cx="5974" cy="1"/>
              </a:xfrm>
              <a:prstGeom prst="line">
                <a:avLst/>
              </a:prstGeom>
              <a:noFill/>
              <a:ln w="1" cap="flat">
                <a:solidFill>
                  <a:srgbClr val="3CB371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8" name="Line 865"/>
              <p:cNvSpPr>
                <a:spLocks noChangeShapeType="1"/>
              </p:cNvSpPr>
              <p:nvPr/>
            </p:nvSpPr>
            <p:spPr bwMode="auto">
              <a:xfrm>
                <a:off x="2857" y="685"/>
                <a:ext cx="35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09" name="Line 866"/>
              <p:cNvSpPr>
                <a:spLocks noChangeShapeType="1"/>
              </p:cNvSpPr>
              <p:nvPr/>
            </p:nvSpPr>
            <p:spPr bwMode="auto">
              <a:xfrm>
                <a:off x="-110" y="2179"/>
                <a:ext cx="5974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10" name="Freeform 867"/>
              <p:cNvSpPr>
                <a:spLocks/>
              </p:cNvSpPr>
              <p:nvPr/>
            </p:nvSpPr>
            <p:spPr bwMode="auto">
              <a:xfrm>
                <a:off x="5864" y="2161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0" y="0"/>
                  </a:cxn>
                  <a:cxn ang="0">
                    <a:pos x="36" y="18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0" y="0"/>
                    </a:lnTo>
                    <a:lnTo>
                      <a:pt x="36" y="18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11" name="Line 868"/>
              <p:cNvSpPr>
                <a:spLocks noChangeShapeType="1"/>
              </p:cNvSpPr>
              <p:nvPr/>
            </p:nvSpPr>
            <p:spPr bwMode="auto">
              <a:xfrm flipV="1">
                <a:off x="2877" y="685"/>
                <a:ext cx="1" cy="2988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12" name="Freeform 869"/>
              <p:cNvSpPr>
                <a:spLocks/>
              </p:cNvSpPr>
              <p:nvPr/>
            </p:nvSpPr>
            <p:spPr bwMode="auto">
              <a:xfrm>
                <a:off x="2859" y="649"/>
                <a:ext cx="36" cy="36"/>
              </a:xfrm>
              <a:custGeom>
                <a:avLst/>
                <a:gdLst/>
                <a:ahLst/>
                <a:cxnLst>
                  <a:cxn ang="0">
                    <a:pos x="0" y="36"/>
                  </a:cxn>
                  <a:cxn ang="0">
                    <a:pos x="36" y="36"/>
                  </a:cxn>
                  <a:cxn ang="0">
                    <a:pos x="18" y="0"/>
                  </a:cxn>
                  <a:cxn ang="0">
                    <a:pos x="0" y="36"/>
                  </a:cxn>
                </a:cxnLst>
                <a:rect l="0" t="0" r="r" b="b"/>
                <a:pathLst>
                  <a:path w="36" h="36">
                    <a:moveTo>
                      <a:pt x="0" y="36"/>
                    </a:moveTo>
                    <a:lnTo>
                      <a:pt x="36" y="36"/>
                    </a:lnTo>
                    <a:lnTo>
                      <a:pt x="18" y="0"/>
                    </a:lnTo>
                    <a:lnTo>
                      <a:pt x="0" y="36"/>
                    </a:lnTo>
                    <a:close/>
                  </a:path>
                </a:pathLst>
              </a:custGeom>
              <a:solidFill>
                <a:srgbClr val="0093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13" name="Line 871"/>
              <p:cNvSpPr>
                <a:spLocks noChangeShapeType="1"/>
              </p:cNvSpPr>
              <p:nvPr/>
            </p:nvSpPr>
            <p:spPr bwMode="auto">
              <a:xfrm flipV="1">
                <a:off x="-110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14" name="Rectangle 872"/>
              <p:cNvSpPr>
                <a:spLocks noChangeArrowheads="1"/>
              </p:cNvSpPr>
              <p:nvPr/>
            </p:nvSpPr>
            <p:spPr bwMode="auto">
              <a:xfrm>
                <a:off x="-173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5" name="Line 873"/>
              <p:cNvSpPr>
                <a:spLocks noChangeShapeType="1"/>
              </p:cNvSpPr>
              <p:nvPr/>
            </p:nvSpPr>
            <p:spPr bwMode="auto">
              <a:xfrm flipV="1">
                <a:off x="388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16" name="Rectangle 874"/>
              <p:cNvSpPr>
                <a:spLocks noChangeArrowheads="1"/>
              </p:cNvSpPr>
              <p:nvPr/>
            </p:nvSpPr>
            <p:spPr bwMode="auto">
              <a:xfrm>
                <a:off x="326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7" name="Line 875"/>
              <p:cNvSpPr>
                <a:spLocks noChangeShapeType="1"/>
              </p:cNvSpPr>
              <p:nvPr/>
            </p:nvSpPr>
            <p:spPr bwMode="auto">
              <a:xfrm flipV="1">
                <a:off x="88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18" name="Rectangle 876"/>
              <p:cNvSpPr>
                <a:spLocks noChangeArrowheads="1"/>
              </p:cNvSpPr>
              <p:nvPr/>
            </p:nvSpPr>
            <p:spPr bwMode="auto">
              <a:xfrm>
                <a:off x="824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9" name="Line 877"/>
              <p:cNvSpPr>
                <a:spLocks noChangeShapeType="1"/>
              </p:cNvSpPr>
              <p:nvPr/>
            </p:nvSpPr>
            <p:spPr bwMode="auto">
              <a:xfrm flipV="1">
                <a:off x="138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20" name="Rectangle 878"/>
              <p:cNvSpPr>
                <a:spLocks noChangeArrowheads="1"/>
              </p:cNvSpPr>
              <p:nvPr/>
            </p:nvSpPr>
            <p:spPr bwMode="auto">
              <a:xfrm>
                <a:off x="1322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Line 879"/>
              <p:cNvSpPr>
                <a:spLocks noChangeShapeType="1"/>
              </p:cNvSpPr>
              <p:nvPr/>
            </p:nvSpPr>
            <p:spPr bwMode="auto">
              <a:xfrm flipV="1">
                <a:off x="1882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22" name="Rectangle 880"/>
              <p:cNvSpPr>
                <a:spLocks noChangeArrowheads="1"/>
              </p:cNvSpPr>
              <p:nvPr/>
            </p:nvSpPr>
            <p:spPr bwMode="auto">
              <a:xfrm>
                <a:off x="1820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3" name="Line 881"/>
              <p:cNvSpPr>
                <a:spLocks noChangeShapeType="1"/>
              </p:cNvSpPr>
              <p:nvPr/>
            </p:nvSpPr>
            <p:spPr bwMode="auto">
              <a:xfrm flipV="1">
                <a:off x="237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24" name="Rectangle 882"/>
              <p:cNvSpPr>
                <a:spLocks noChangeArrowheads="1"/>
              </p:cNvSpPr>
              <p:nvPr/>
            </p:nvSpPr>
            <p:spPr bwMode="auto">
              <a:xfrm>
                <a:off x="2319" y="2216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5" name="Line 883"/>
              <p:cNvSpPr>
                <a:spLocks noChangeShapeType="1"/>
              </p:cNvSpPr>
              <p:nvPr/>
            </p:nvSpPr>
            <p:spPr bwMode="auto">
              <a:xfrm flipV="1">
                <a:off x="3375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26" name="Rectangle 884"/>
              <p:cNvSpPr>
                <a:spLocks noChangeArrowheads="1"/>
              </p:cNvSpPr>
              <p:nvPr/>
            </p:nvSpPr>
            <p:spPr bwMode="auto">
              <a:xfrm>
                <a:off x="3338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7" name="Line 885"/>
              <p:cNvSpPr>
                <a:spLocks noChangeShapeType="1"/>
              </p:cNvSpPr>
              <p:nvPr/>
            </p:nvSpPr>
            <p:spPr bwMode="auto">
              <a:xfrm flipV="1">
                <a:off x="3873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28" name="Rectangle 886"/>
              <p:cNvSpPr>
                <a:spLocks noChangeArrowheads="1"/>
              </p:cNvSpPr>
              <p:nvPr/>
            </p:nvSpPr>
            <p:spPr bwMode="auto">
              <a:xfrm>
                <a:off x="3836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9" name="Line 887"/>
              <p:cNvSpPr>
                <a:spLocks noChangeShapeType="1"/>
              </p:cNvSpPr>
              <p:nvPr/>
            </p:nvSpPr>
            <p:spPr bwMode="auto">
              <a:xfrm flipV="1">
                <a:off x="4371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30" name="Rectangle 888"/>
              <p:cNvSpPr>
                <a:spLocks noChangeArrowheads="1"/>
              </p:cNvSpPr>
              <p:nvPr/>
            </p:nvSpPr>
            <p:spPr bwMode="auto">
              <a:xfrm>
                <a:off x="4335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1" name="Line 889"/>
              <p:cNvSpPr>
                <a:spLocks noChangeShapeType="1"/>
              </p:cNvSpPr>
              <p:nvPr/>
            </p:nvSpPr>
            <p:spPr bwMode="auto">
              <a:xfrm flipV="1">
                <a:off x="4869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32" name="Rectangle 890"/>
              <p:cNvSpPr>
                <a:spLocks noChangeArrowheads="1"/>
              </p:cNvSpPr>
              <p:nvPr/>
            </p:nvSpPr>
            <p:spPr bwMode="auto">
              <a:xfrm>
                <a:off x="4833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3" name="Line 891"/>
              <p:cNvSpPr>
                <a:spLocks noChangeShapeType="1"/>
              </p:cNvSpPr>
              <p:nvPr/>
            </p:nvSpPr>
            <p:spPr bwMode="auto">
              <a:xfrm flipV="1">
                <a:off x="5366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34" name="Rectangle 892"/>
              <p:cNvSpPr>
                <a:spLocks noChangeArrowheads="1"/>
              </p:cNvSpPr>
              <p:nvPr/>
            </p:nvSpPr>
            <p:spPr bwMode="auto">
              <a:xfrm>
                <a:off x="5331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5" name="Line 893"/>
              <p:cNvSpPr>
                <a:spLocks noChangeShapeType="1"/>
              </p:cNvSpPr>
              <p:nvPr/>
            </p:nvSpPr>
            <p:spPr bwMode="auto">
              <a:xfrm flipV="1">
                <a:off x="5864" y="2154"/>
                <a:ext cx="1" cy="53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36" name="Rectangle 894"/>
              <p:cNvSpPr>
                <a:spLocks noChangeArrowheads="1"/>
              </p:cNvSpPr>
              <p:nvPr/>
            </p:nvSpPr>
            <p:spPr bwMode="auto">
              <a:xfrm>
                <a:off x="5829" y="2216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7" name="Line 895"/>
              <p:cNvSpPr>
                <a:spLocks noChangeShapeType="1"/>
              </p:cNvSpPr>
              <p:nvPr/>
            </p:nvSpPr>
            <p:spPr bwMode="auto">
              <a:xfrm>
                <a:off x="2848" y="367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38" name="Rectangle 896"/>
              <p:cNvSpPr>
                <a:spLocks noChangeArrowheads="1"/>
              </p:cNvSpPr>
              <p:nvPr/>
            </p:nvSpPr>
            <p:spPr bwMode="auto">
              <a:xfrm>
                <a:off x="2700" y="3639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" name="Line 898"/>
            <p:cNvSpPr>
              <a:spLocks noChangeShapeType="1"/>
            </p:cNvSpPr>
            <p:nvPr/>
          </p:nvSpPr>
          <p:spPr bwMode="auto">
            <a:xfrm>
              <a:off x="2848" y="342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17" name="Rectangle 899"/>
            <p:cNvSpPr>
              <a:spLocks noChangeArrowheads="1"/>
            </p:cNvSpPr>
            <p:nvPr/>
          </p:nvSpPr>
          <p:spPr bwMode="auto">
            <a:xfrm>
              <a:off x="2700" y="3390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-5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900"/>
            <p:cNvSpPr>
              <a:spLocks noChangeShapeType="1"/>
            </p:cNvSpPr>
            <p:nvPr/>
          </p:nvSpPr>
          <p:spPr bwMode="auto">
            <a:xfrm>
              <a:off x="2848" y="317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19" name="Rectangle 901"/>
            <p:cNvSpPr>
              <a:spLocks noChangeArrowheads="1"/>
            </p:cNvSpPr>
            <p:nvPr/>
          </p:nvSpPr>
          <p:spPr bwMode="auto">
            <a:xfrm>
              <a:off x="2700" y="3141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-4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Line 902"/>
            <p:cNvSpPr>
              <a:spLocks noChangeShapeType="1"/>
            </p:cNvSpPr>
            <p:nvPr/>
          </p:nvSpPr>
          <p:spPr bwMode="auto">
            <a:xfrm>
              <a:off x="2848" y="2926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1" name="Rectangle 903"/>
            <p:cNvSpPr>
              <a:spLocks noChangeArrowheads="1"/>
            </p:cNvSpPr>
            <p:nvPr/>
          </p:nvSpPr>
          <p:spPr bwMode="auto">
            <a:xfrm>
              <a:off x="2700" y="2892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-3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904"/>
            <p:cNvSpPr>
              <a:spLocks noChangeShapeType="1"/>
            </p:cNvSpPr>
            <p:nvPr/>
          </p:nvSpPr>
          <p:spPr bwMode="auto">
            <a:xfrm>
              <a:off x="2848" y="2677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3" name="Rectangle 905"/>
            <p:cNvSpPr>
              <a:spLocks noChangeArrowheads="1"/>
            </p:cNvSpPr>
            <p:nvPr/>
          </p:nvSpPr>
          <p:spPr bwMode="auto">
            <a:xfrm>
              <a:off x="2700" y="2643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Line 906"/>
            <p:cNvSpPr>
              <a:spLocks noChangeShapeType="1"/>
            </p:cNvSpPr>
            <p:nvPr/>
          </p:nvSpPr>
          <p:spPr bwMode="auto">
            <a:xfrm>
              <a:off x="2848" y="2428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5" name="Rectangle 907"/>
            <p:cNvSpPr>
              <a:spLocks noChangeArrowheads="1"/>
            </p:cNvSpPr>
            <p:nvPr/>
          </p:nvSpPr>
          <p:spPr bwMode="auto">
            <a:xfrm>
              <a:off x="2700" y="2395"/>
              <a:ext cx="9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-1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Line 908"/>
            <p:cNvSpPr>
              <a:spLocks noChangeShapeType="1"/>
            </p:cNvSpPr>
            <p:nvPr/>
          </p:nvSpPr>
          <p:spPr bwMode="auto">
            <a:xfrm>
              <a:off x="2848" y="1930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7" name="Rectangle 909"/>
            <p:cNvSpPr>
              <a:spLocks noChangeArrowheads="1"/>
            </p:cNvSpPr>
            <p:nvPr/>
          </p:nvSpPr>
          <p:spPr bwMode="auto">
            <a:xfrm>
              <a:off x="2745" y="1897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910"/>
            <p:cNvSpPr>
              <a:spLocks noChangeShapeType="1"/>
            </p:cNvSpPr>
            <p:nvPr/>
          </p:nvSpPr>
          <p:spPr bwMode="auto">
            <a:xfrm>
              <a:off x="2848" y="1681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29" name="Rectangle 911"/>
            <p:cNvSpPr>
              <a:spLocks noChangeArrowheads="1"/>
            </p:cNvSpPr>
            <p:nvPr/>
          </p:nvSpPr>
          <p:spPr bwMode="auto">
            <a:xfrm>
              <a:off x="2745" y="1648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912"/>
            <p:cNvSpPr>
              <a:spLocks noChangeShapeType="1"/>
            </p:cNvSpPr>
            <p:nvPr/>
          </p:nvSpPr>
          <p:spPr bwMode="auto">
            <a:xfrm>
              <a:off x="2848" y="1432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1" name="Rectangle 913"/>
            <p:cNvSpPr>
              <a:spLocks noChangeArrowheads="1"/>
            </p:cNvSpPr>
            <p:nvPr/>
          </p:nvSpPr>
          <p:spPr bwMode="auto">
            <a:xfrm>
              <a:off x="2745" y="1399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914"/>
            <p:cNvSpPr>
              <a:spLocks noChangeShapeType="1"/>
            </p:cNvSpPr>
            <p:nvPr/>
          </p:nvSpPr>
          <p:spPr bwMode="auto">
            <a:xfrm>
              <a:off x="2848" y="1183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3" name="Rectangle 915"/>
            <p:cNvSpPr>
              <a:spLocks noChangeArrowheads="1"/>
            </p:cNvSpPr>
            <p:nvPr/>
          </p:nvSpPr>
          <p:spPr bwMode="auto">
            <a:xfrm>
              <a:off x="2745" y="1150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916"/>
            <p:cNvSpPr>
              <a:spLocks noChangeShapeType="1"/>
            </p:cNvSpPr>
            <p:nvPr/>
          </p:nvSpPr>
          <p:spPr bwMode="auto">
            <a:xfrm>
              <a:off x="2848" y="934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5" name="Rectangle 917"/>
            <p:cNvSpPr>
              <a:spLocks noChangeArrowheads="1"/>
            </p:cNvSpPr>
            <p:nvPr/>
          </p:nvSpPr>
          <p:spPr bwMode="auto">
            <a:xfrm>
              <a:off x="2745" y="901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5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918"/>
            <p:cNvSpPr>
              <a:spLocks noChangeShapeType="1"/>
            </p:cNvSpPr>
            <p:nvPr/>
          </p:nvSpPr>
          <p:spPr bwMode="auto">
            <a:xfrm>
              <a:off x="2848" y="685"/>
              <a:ext cx="53" cy="1"/>
            </a:xfrm>
            <a:prstGeom prst="line">
              <a:avLst/>
            </a:prstGeom>
            <a:noFill/>
            <a:ln w="9" cap="flat">
              <a:solidFill>
                <a:srgbClr val="009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E">
                <a:solidFill>
                  <a:srgbClr val="990033"/>
                </a:solidFill>
              </a:endParaRPr>
            </a:p>
          </p:txBody>
        </p:sp>
        <p:sp>
          <p:nvSpPr>
            <p:cNvPr id="37" name="Rectangle 919"/>
            <p:cNvSpPr>
              <a:spLocks noChangeArrowheads="1"/>
            </p:cNvSpPr>
            <p:nvPr/>
          </p:nvSpPr>
          <p:spPr bwMode="auto">
            <a:xfrm>
              <a:off x="2745" y="653"/>
              <a:ext cx="57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1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6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920"/>
            <p:cNvSpPr>
              <a:spLocks noChangeArrowheads="1"/>
            </p:cNvSpPr>
            <p:nvPr/>
          </p:nvSpPr>
          <p:spPr bwMode="auto">
            <a:xfrm>
              <a:off x="5795" y="2047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921"/>
            <p:cNvSpPr>
              <a:spLocks noChangeArrowheads="1"/>
            </p:cNvSpPr>
            <p:nvPr/>
          </p:nvSpPr>
          <p:spPr bwMode="auto">
            <a:xfrm>
              <a:off x="2936" y="653"/>
              <a:ext cx="5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 for Autograph Uni" pitchFamily="34" charset="0"/>
                  <a:cs typeface="Arial" pitchFamily="34" charset="0"/>
                </a:rPr>
                <a:t>y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rgbClr val="99003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043221" y="1066800"/>
            <a:ext cx="1992491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Slope values </a:t>
            </a:r>
          </a:p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are </a:t>
            </a:r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increasing</a:t>
            </a:r>
          </a:p>
          <a:p>
            <a:pPr algn="ctr"/>
            <a:r>
              <a:rPr lang="en-GB" sz="1400" b="1" i="1" dirty="0" smtClean="0">
                <a:solidFill>
                  <a:srgbClr val="00B050"/>
                </a:solidFill>
                <a:latin typeface="Century Gothic" pitchFamily="34" charset="0"/>
              </a:rPr>
              <a:t>→</a:t>
            </a:r>
            <a:r>
              <a:rPr lang="en-GB" sz="1400" b="1" i="1" dirty="0" smtClean="0">
                <a:solidFill>
                  <a:srgbClr val="00B050"/>
                </a:solidFill>
                <a:latin typeface="Calibri"/>
              </a:rPr>
              <a:t>Second Derivative Function is increasing</a:t>
            </a:r>
            <a:endParaRPr lang="en-IE" sz="1400" b="1" i="1" dirty="0" smtClean="0">
              <a:solidFill>
                <a:srgbClr val="00B050"/>
              </a:solidFill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1066800"/>
            <a:ext cx="2040893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Slope values</a:t>
            </a:r>
          </a:p>
          <a:p>
            <a:pPr algn="ctr"/>
            <a:r>
              <a:rPr lang="en-GB" sz="1400" b="1" i="1" dirty="0">
                <a:solidFill>
                  <a:srgbClr val="7030A0"/>
                </a:solidFill>
                <a:latin typeface="Century Gothic" pitchFamily="34" charset="0"/>
              </a:rPr>
              <a:t>a</a:t>
            </a:r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re </a:t>
            </a:r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increasing</a:t>
            </a:r>
          </a:p>
          <a:p>
            <a:pPr algn="ctr"/>
            <a:r>
              <a:rPr lang="en-GB" sz="1400" b="1" i="1" dirty="0" smtClean="0">
                <a:solidFill>
                  <a:srgbClr val="7030A0"/>
                </a:solidFill>
                <a:latin typeface="Century Gothic" pitchFamily="34" charset="0"/>
              </a:rPr>
              <a:t>→</a:t>
            </a:r>
            <a:r>
              <a:rPr lang="en-GB" sz="1400" b="1" i="1" dirty="0" smtClean="0">
                <a:solidFill>
                  <a:srgbClr val="7030A0"/>
                </a:solidFill>
                <a:latin typeface="Calibri" pitchFamily="34" charset="0"/>
              </a:rPr>
              <a:t>Second Derivative Function is increasing</a:t>
            </a:r>
            <a:endParaRPr lang="en-IE" sz="1400" b="1" i="1" dirty="0" smtClean="0">
              <a:solidFill>
                <a:srgbClr val="7030A0"/>
              </a:solidFill>
              <a:latin typeface="Calibri" pitchFamily="34" charset="0"/>
            </a:endParaRPr>
          </a:p>
        </p:txBody>
      </p:sp>
      <p:sp>
        <p:nvSpPr>
          <p:cNvPr id="9" name="Freeform 231"/>
          <p:cNvSpPr>
            <a:spLocks/>
          </p:cNvSpPr>
          <p:nvPr/>
        </p:nvSpPr>
        <p:spPr bwMode="auto">
          <a:xfrm>
            <a:off x="3122607" y="710027"/>
            <a:ext cx="3045210" cy="1432989"/>
          </a:xfrm>
          <a:custGeom>
            <a:avLst/>
            <a:gdLst/>
            <a:ahLst/>
            <a:cxnLst>
              <a:cxn ang="0">
                <a:pos x="37" y="91"/>
              </a:cxn>
              <a:cxn ang="0">
                <a:pos x="82" y="195"/>
              </a:cxn>
              <a:cxn ang="0">
                <a:pos x="126" y="297"/>
              </a:cxn>
              <a:cxn ang="0">
                <a:pos x="171" y="393"/>
              </a:cxn>
              <a:cxn ang="0">
                <a:pos x="216" y="486"/>
              </a:cxn>
              <a:cxn ang="0">
                <a:pos x="261" y="575"/>
              </a:cxn>
              <a:cxn ang="0">
                <a:pos x="306" y="659"/>
              </a:cxn>
              <a:cxn ang="0">
                <a:pos x="350" y="740"/>
              </a:cxn>
              <a:cxn ang="0">
                <a:pos x="395" y="817"/>
              </a:cxn>
              <a:cxn ang="0">
                <a:pos x="440" y="889"/>
              </a:cxn>
              <a:cxn ang="0">
                <a:pos x="485" y="958"/>
              </a:cxn>
              <a:cxn ang="0">
                <a:pos x="529" y="1023"/>
              </a:cxn>
              <a:cxn ang="0">
                <a:pos x="574" y="1083"/>
              </a:cxn>
              <a:cxn ang="0">
                <a:pos x="619" y="1140"/>
              </a:cxn>
              <a:cxn ang="0">
                <a:pos x="664" y="1192"/>
              </a:cxn>
              <a:cxn ang="0">
                <a:pos x="709" y="1240"/>
              </a:cxn>
              <a:cxn ang="0">
                <a:pos x="754" y="1285"/>
              </a:cxn>
              <a:cxn ang="0">
                <a:pos x="798" y="1325"/>
              </a:cxn>
              <a:cxn ang="0">
                <a:pos x="843" y="1361"/>
              </a:cxn>
              <a:cxn ang="0">
                <a:pos x="888" y="1393"/>
              </a:cxn>
              <a:cxn ang="0">
                <a:pos x="933" y="1422"/>
              </a:cxn>
              <a:cxn ang="0">
                <a:pos x="978" y="1446"/>
              </a:cxn>
              <a:cxn ang="0">
                <a:pos x="1023" y="1466"/>
              </a:cxn>
              <a:cxn ang="0">
                <a:pos x="1067" y="1482"/>
              </a:cxn>
              <a:cxn ang="0">
                <a:pos x="1112" y="1494"/>
              </a:cxn>
              <a:cxn ang="0">
                <a:pos x="1157" y="1503"/>
              </a:cxn>
              <a:cxn ang="0">
                <a:pos x="1202" y="1507"/>
              </a:cxn>
              <a:cxn ang="0">
                <a:pos x="1246" y="1507"/>
              </a:cxn>
              <a:cxn ang="0">
                <a:pos x="1291" y="1503"/>
              </a:cxn>
              <a:cxn ang="0">
                <a:pos x="1336" y="1494"/>
              </a:cxn>
              <a:cxn ang="0">
                <a:pos x="1381" y="1482"/>
              </a:cxn>
              <a:cxn ang="0">
                <a:pos x="1426" y="1466"/>
              </a:cxn>
              <a:cxn ang="0">
                <a:pos x="1470" y="1446"/>
              </a:cxn>
              <a:cxn ang="0">
                <a:pos x="1515" y="1422"/>
              </a:cxn>
              <a:cxn ang="0">
                <a:pos x="1560" y="1393"/>
              </a:cxn>
              <a:cxn ang="0">
                <a:pos x="1605" y="1361"/>
              </a:cxn>
              <a:cxn ang="0">
                <a:pos x="1650" y="1325"/>
              </a:cxn>
              <a:cxn ang="0">
                <a:pos x="1695" y="1285"/>
              </a:cxn>
              <a:cxn ang="0">
                <a:pos x="1739" y="1240"/>
              </a:cxn>
              <a:cxn ang="0">
                <a:pos x="1784" y="1192"/>
              </a:cxn>
              <a:cxn ang="0">
                <a:pos x="1829" y="1140"/>
              </a:cxn>
              <a:cxn ang="0">
                <a:pos x="1874" y="1083"/>
              </a:cxn>
              <a:cxn ang="0">
                <a:pos x="1918" y="1023"/>
              </a:cxn>
              <a:cxn ang="0">
                <a:pos x="1963" y="958"/>
              </a:cxn>
              <a:cxn ang="0">
                <a:pos x="2008" y="889"/>
              </a:cxn>
              <a:cxn ang="0">
                <a:pos x="2053" y="817"/>
              </a:cxn>
              <a:cxn ang="0">
                <a:pos x="2098" y="740"/>
              </a:cxn>
              <a:cxn ang="0">
                <a:pos x="2143" y="659"/>
              </a:cxn>
              <a:cxn ang="0">
                <a:pos x="2187" y="575"/>
              </a:cxn>
              <a:cxn ang="0">
                <a:pos x="2232" y="486"/>
              </a:cxn>
              <a:cxn ang="0">
                <a:pos x="2277" y="393"/>
              </a:cxn>
              <a:cxn ang="0">
                <a:pos x="2322" y="297"/>
              </a:cxn>
              <a:cxn ang="0">
                <a:pos x="2367" y="195"/>
              </a:cxn>
              <a:cxn ang="0">
                <a:pos x="2411" y="91"/>
              </a:cxn>
            </a:cxnLst>
            <a:rect l="0" t="0" r="r" b="b"/>
            <a:pathLst>
              <a:path w="2449" h="1507">
                <a:moveTo>
                  <a:pt x="0" y="0"/>
                </a:moveTo>
                <a:lnTo>
                  <a:pt x="7" y="18"/>
                </a:lnTo>
                <a:lnTo>
                  <a:pt x="15" y="37"/>
                </a:lnTo>
                <a:lnTo>
                  <a:pt x="22" y="55"/>
                </a:lnTo>
                <a:lnTo>
                  <a:pt x="29" y="73"/>
                </a:lnTo>
                <a:lnTo>
                  <a:pt x="37" y="91"/>
                </a:lnTo>
                <a:lnTo>
                  <a:pt x="44" y="108"/>
                </a:lnTo>
                <a:lnTo>
                  <a:pt x="52" y="126"/>
                </a:lnTo>
                <a:lnTo>
                  <a:pt x="59" y="144"/>
                </a:lnTo>
                <a:lnTo>
                  <a:pt x="67" y="161"/>
                </a:lnTo>
                <a:lnTo>
                  <a:pt x="74" y="178"/>
                </a:lnTo>
                <a:lnTo>
                  <a:pt x="82" y="195"/>
                </a:lnTo>
                <a:lnTo>
                  <a:pt x="89" y="213"/>
                </a:lnTo>
                <a:lnTo>
                  <a:pt x="96" y="230"/>
                </a:lnTo>
                <a:lnTo>
                  <a:pt x="104" y="246"/>
                </a:lnTo>
                <a:lnTo>
                  <a:pt x="111" y="263"/>
                </a:lnTo>
                <a:lnTo>
                  <a:pt x="119" y="280"/>
                </a:lnTo>
                <a:lnTo>
                  <a:pt x="126" y="297"/>
                </a:lnTo>
                <a:lnTo>
                  <a:pt x="134" y="313"/>
                </a:lnTo>
                <a:lnTo>
                  <a:pt x="141" y="329"/>
                </a:lnTo>
                <a:lnTo>
                  <a:pt x="149" y="345"/>
                </a:lnTo>
                <a:lnTo>
                  <a:pt x="156" y="361"/>
                </a:lnTo>
                <a:lnTo>
                  <a:pt x="164" y="377"/>
                </a:lnTo>
                <a:lnTo>
                  <a:pt x="171" y="393"/>
                </a:lnTo>
                <a:lnTo>
                  <a:pt x="179" y="409"/>
                </a:lnTo>
                <a:lnTo>
                  <a:pt x="186" y="424"/>
                </a:lnTo>
                <a:lnTo>
                  <a:pt x="194" y="440"/>
                </a:lnTo>
                <a:lnTo>
                  <a:pt x="201" y="456"/>
                </a:lnTo>
                <a:lnTo>
                  <a:pt x="208" y="471"/>
                </a:lnTo>
                <a:lnTo>
                  <a:pt x="216" y="486"/>
                </a:lnTo>
                <a:lnTo>
                  <a:pt x="223" y="501"/>
                </a:lnTo>
                <a:lnTo>
                  <a:pt x="231" y="516"/>
                </a:lnTo>
                <a:lnTo>
                  <a:pt x="238" y="531"/>
                </a:lnTo>
                <a:lnTo>
                  <a:pt x="246" y="546"/>
                </a:lnTo>
                <a:lnTo>
                  <a:pt x="253" y="560"/>
                </a:lnTo>
                <a:lnTo>
                  <a:pt x="261" y="575"/>
                </a:lnTo>
                <a:lnTo>
                  <a:pt x="268" y="589"/>
                </a:lnTo>
                <a:lnTo>
                  <a:pt x="276" y="603"/>
                </a:lnTo>
                <a:lnTo>
                  <a:pt x="283" y="618"/>
                </a:lnTo>
                <a:lnTo>
                  <a:pt x="291" y="632"/>
                </a:lnTo>
                <a:lnTo>
                  <a:pt x="298" y="646"/>
                </a:lnTo>
                <a:lnTo>
                  <a:pt x="306" y="659"/>
                </a:lnTo>
                <a:lnTo>
                  <a:pt x="313" y="673"/>
                </a:lnTo>
                <a:lnTo>
                  <a:pt x="321" y="687"/>
                </a:lnTo>
                <a:lnTo>
                  <a:pt x="328" y="700"/>
                </a:lnTo>
                <a:lnTo>
                  <a:pt x="336" y="714"/>
                </a:lnTo>
                <a:lnTo>
                  <a:pt x="343" y="727"/>
                </a:lnTo>
                <a:lnTo>
                  <a:pt x="350" y="740"/>
                </a:lnTo>
                <a:lnTo>
                  <a:pt x="358" y="753"/>
                </a:lnTo>
                <a:lnTo>
                  <a:pt x="365" y="766"/>
                </a:lnTo>
                <a:lnTo>
                  <a:pt x="373" y="779"/>
                </a:lnTo>
                <a:lnTo>
                  <a:pt x="380" y="792"/>
                </a:lnTo>
                <a:lnTo>
                  <a:pt x="388" y="804"/>
                </a:lnTo>
                <a:lnTo>
                  <a:pt x="395" y="817"/>
                </a:lnTo>
                <a:lnTo>
                  <a:pt x="403" y="829"/>
                </a:lnTo>
                <a:lnTo>
                  <a:pt x="410" y="841"/>
                </a:lnTo>
                <a:lnTo>
                  <a:pt x="418" y="853"/>
                </a:lnTo>
                <a:lnTo>
                  <a:pt x="425" y="866"/>
                </a:lnTo>
                <a:lnTo>
                  <a:pt x="433" y="877"/>
                </a:lnTo>
                <a:lnTo>
                  <a:pt x="440" y="889"/>
                </a:lnTo>
                <a:lnTo>
                  <a:pt x="448" y="901"/>
                </a:lnTo>
                <a:lnTo>
                  <a:pt x="455" y="913"/>
                </a:lnTo>
                <a:lnTo>
                  <a:pt x="462" y="924"/>
                </a:lnTo>
                <a:lnTo>
                  <a:pt x="470" y="936"/>
                </a:lnTo>
                <a:lnTo>
                  <a:pt x="477" y="947"/>
                </a:lnTo>
                <a:lnTo>
                  <a:pt x="485" y="958"/>
                </a:lnTo>
                <a:lnTo>
                  <a:pt x="492" y="969"/>
                </a:lnTo>
                <a:lnTo>
                  <a:pt x="500" y="980"/>
                </a:lnTo>
                <a:lnTo>
                  <a:pt x="507" y="991"/>
                </a:lnTo>
                <a:lnTo>
                  <a:pt x="515" y="1002"/>
                </a:lnTo>
                <a:lnTo>
                  <a:pt x="522" y="1012"/>
                </a:lnTo>
                <a:lnTo>
                  <a:pt x="529" y="1023"/>
                </a:lnTo>
                <a:lnTo>
                  <a:pt x="537" y="1033"/>
                </a:lnTo>
                <a:lnTo>
                  <a:pt x="544" y="1043"/>
                </a:lnTo>
                <a:lnTo>
                  <a:pt x="552" y="1053"/>
                </a:lnTo>
                <a:lnTo>
                  <a:pt x="559" y="1063"/>
                </a:lnTo>
                <a:lnTo>
                  <a:pt x="567" y="1073"/>
                </a:lnTo>
                <a:lnTo>
                  <a:pt x="574" y="1083"/>
                </a:lnTo>
                <a:lnTo>
                  <a:pt x="582" y="1093"/>
                </a:lnTo>
                <a:lnTo>
                  <a:pt x="589" y="1102"/>
                </a:lnTo>
                <a:lnTo>
                  <a:pt x="597" y="1112"/>
                </a:lnTo>
                <a:lnTo>
                  <a:pt x="604" y="1121"/>
                </a:lnTo>
                <a:lnTo>
                  <a:pt x="612" y="1130"/>
                </a:lnTo>
                <a:lnTo>
                  <a:pt x="619" y="1140"/>
                </a:lnTo>
                <a:lnTo>
                  <a:pt x="627" y="1149"/>
                </a:lnTo>
                <a:lnTo>
                  <a:pt x="634" y="1158"/>
                </a:lnTo>
                <a:lnTo>
                  <a:pt x="642" y="1166"/>
                </a:lnTo>
                <a:lnTo>
                  <a:pt x="649" y="1175"/>
                </a:lnTo>
                <a:lnTo>
                  <a:pt x="657" y="1183"/>
                </a:lnTo>
                <a:lnTo>
                  <a:pt x="664" y="1192"/>
                </a:lnTo>
                <a:lnTo>
                  <a:pt x="672" y="1200"/>
                </a:lnTo>
                <a:lnTo>
                  <a:pt x="679" y="1209"/>
                </a:lnTo>
                <a:lnTo>
                  <a:pt x="687" y="1216"/>
                </a:lnTo>
                <a:lnTo>
                  <a:pt x="694" y="1225"/>
                </a:lnTo>
                <a:lnTo>
                  <a:pt x="702" y="1233"/>
                </a:lnTo>
                <a:lnTo>
                  <a:pt x="709" y="1240"/>
                </a:lnTo>
                <a:lnTo>
                  <a:pt x="716" y="1248"/>
                </a:lnTo>
                <a:lnTo>
                  <a:pt x="724" y="1255"/>
                </a:lnTo>
                <a:lnTo>
                  <a:pt x="731" y="1263"/>
                </a:lnTo>
                <a:lnTo>
                  <a:pt x="739" y="1270"/>
                </a:lnTo>
                <a:lnTo>
                  <a:pt x="746" y="1278"/>
                </a:lnTo>
                <a:lnTo>
                  <a:pt x="754" y="1285"/>
                </a:lnTo>
                <a:lnTo>
                  <a:pt x="761" y="1292"/>
                </a:lnTo>
                <a:lnTo>
                  <a:pt x="769" y="1299"/>
                </a:lnTo>
                <a:lnTo>
                  <a:pt x="776" y="1305"/>
                </a:lnTo>
                <a:lnTo>
                  <a:pt x="783" y="1312"/>
                </a:lnTo>
                <a:lnTo>
                  <a:pt x="791" y="1318"/>
                </a:lnTo>
                <a:lnTo>
                  <a:pt x="798" y="1325"/>
                </a:lnTo>
                <a:lnTo>
                  <a:pt x="806" y="1332"/>
                </a:lnTo>
                <a:lnTo>
                  <a:pt x="813" y="1338"/>
                </a:lnTo>
                <a:lnTo>
                  <a:pt x="821" y="1344"/>
                </a:lnTo>
                <a:lnTo>
                  <a:pt x="828" y="1350"/>
                </a:lnTo>
                <a:lnTo>
                  <a:pt x="836" y="1356"/>
                </a:lnTo>
                <a:lnTo>
                  <a:pt x="843" y="1361"/>
                </a:lnTo>
                <a:lnTo>
                  <a:pt x="851" y="1367"/>
                </a:lnTo>
                <a:lnTo>
                  <a:pt x="858" y="1372"/>
                </a:lnTo>
                <a:lnTo>
                  <a:pt x="866" y="1378"/>
                </a:lnTo>
                <a:lnTo>
                  <a:pt x="873" y="1383"/>
                </a:lnTo>
                <a:lnTo>
                  <a:pt x="881" y="1389"/>
                </a:lnTo>
                <a:lnTo>
                  <a:pt x="888" y="1393"/>
                </a:lnTo>
                <a:lnTo>
                  <a:pt x="895" y="1399"/>
                </a:lnTo>
                <a:lnTo>
                  <a:pt x="903" y="1404"/>
                </a:lnTo>
                <a:lnTo>
                  <a:pt x="910" y="1408"/>
                </a:lnTo>
                <a:lnTo>
                  <a:pt x="918" y="1413"/>
                </a:lnTo>
                <a:lnTo>
                  <a:pt x="925" y="1417"/>
                </a:lnTo>
                <a:lnTo>
                  <a:pt x="933" y="1422"/>
                </a:lnTo>
                <a:lnTo>
                  <a:pt x="940" y="1426"/>
                </a:lnTo>
                <a:lnTo>
                  <a:pt x="948" y="1430"/>
                </a:lnTo>
                <a:lnTo>
                  <a:pt x="955" y="1434"/>
                </a:lnTo>
                <a:lnTo>
                  <a:pt x="963" y="1438"/>
                </a:lnTo>
                <a:lnTo>
                  <a:pt x="970" y="1442"/>
                </a:lnTo>
                <a:lnTo>
                  <a:pt x="978" y="1446"/>
                </a:lnTo>
                <a:lnTo>
                  <a:pt x="985" y="1450"/>
                </a:lnTo>
                <a:lnTo>
                  <a:pt x="993" y="1453"/>
                </a:lnTo>
                <a:lnTo>
                  <a:pt x="1000" y="1457"/>
                </a:lnTo>
                <a:lnTo>
                  <a:pt x="1008" y="1460"/>
                </a:lnTo>
                <a:lnTo>
                  <a:pt x="1015" y="1463"/>
                </a:lnTo>
                <a:lnTo>
                  <a:pt x="1023" y="1466"/>
                </a:lnTo>
                <a:lnTo>
                  <a:pt x="1030" y="1469"/>
                </a:lnTo>
                <a:lnTo>
                  <a:pt x="1037" y="1472"/>
                </a:lnTo>
                <a:lnTo>
                  <a:pt x="1045" y="1475"/>
                </a:lnTo>
                <a:lnTo>
                  <a:pt x="1052" y="1477"/>
                </a:lnTo>
                <a:lnTo>
                  <a:pt x="1060" y="1480"/>
                </a:lnTo>
                <a:lnTo>
                  <a:pt x="1067" y="1482"/>
                </a:lnTo>
                <a:lnTo>
                  <a:pt x="1075" y="1485"/>
                </a:lnTo>
                <a:lnTo>
                  <a:pt x="1082" y="1487"/>
                </a:lnTo>
                <a:lnTo>
                  <a:pt x="1090" y="1489"/>
                </a:lnTo>
                <a:lnTo>
                  <a:pt x="1097" y="1491"/>
                </a:lnTo>
                <a:lnTo>
                  <a:pt x="1105" y="1493"/>
                </a:lnTo>
                <a:lnTo>
                  <a:pt x="1112" y="1494"/>
                </a:lnTo>
                <a:lnTo>
                  <a:pt x="1120" y="1496"/>
                </a:lnTo>
                <a:lnTo>
                  <a:pt x="1127" y="1498"/>
                </a:lnTo>
                <a:lnTo>
                  <a:pt x="1135" y="1499"/>
                </a:lnTo>
                <a:lnTo>
                  <a:pt x="1142" y="1500"/>
                </a:lnTo>
                <a:lnTo>
                  <a:pt x="1149" y="1501"/>
                </a:lnTo>
                <a:lnTo>
                  <a:pt x="1157" y="1503"/>
                </a:lnTo>
                <a:lnTo>
                  <a:pt x="1164" y="1503"/>
                </a:lnTo>
                <a:lnTo>
                  <a:pt x="1172" y="1504"/>
                </a:lnTo>
                <a:lnTo>
                  <a:pt x="1179" y="1505"/>
                </a:lnTo>
                <a:lnTo>
                  <a:pt x="1187" y="1506"/>
                </a:lnTo>
                <a:lnTo>
                  <a:pt x="1194" y="1506"/>
                </a:lnTo>
                <a:lnTo>
                  <a:pt x="1202" y="1507"/>
                </a:lnTo>
                <a:lnTo>
                  <a:pt x="1209" y="1507"/>
                </a:lnTo>
                <a:lnTo>
                  <a:pt x="1216" y="1507"/>
                </a:lnTo>
                <a:lnTo>
                  <a:pt x="1224" y="1507"/>
                </a:lnTo>
                <a:lnTo>
                  <a:pt x="1231" y="1507"/>
                </a:lnTo>
                <a:lnTo>
                  <a:pt x="1239" y="1507"/>
                </a:lnTo>
                <a:lnTo>
                  <a:pt x="1246" y="1507"/>
                </a:lnTo>
                <a:lnTo>
                  <a:pt x="1254" y="1506"/>
                </a:lnTo>
                <a:lnTo>
                  <a:pt x="1261" y="1506"/>
                </a:lnTo>
                <a:lnTo>
                  <a:pt x="1269" y="1505"/>
                </a:lnTo>
                <a:lnTo>
                  <a:pt x="1276" y="1504"/>
                </a:lnTo>
                <a:lnTo>
                  <a:pt x="1284" y="1503"/>
                </a:lnTo>
                <a:lnTo>
                  <a:pt x="1291" y="1503"/>
                </a:lnTo>
                <a:lnTo>
                  <a:pt x="1299" y="1501"/>
                </a:lnTo>
                <a:lnTo>
                  <a:pt x="1306" y="1500"/>
                </a:lnTo>
                <a:lnTo>
                  <a:pt x="1314" y="1499"/>
                </a:lnTo>
                <a:lnTo>
                  <a:pt x="1321" y="1498"/>
                </a:lnTo>
                <a:lnTo>
                  <a:pt x="1329" y="1496"/>
                </a:lnTo>
                <a:lnTo>
                  <a:pt x="1336" y="1494"/>
                </a:lnTo>
                <a:lnTo>
                  <a:pt x="1344" y="1493"/>
                </a:lnTo>
                <a:lnTo>
                  <a:pt x="1351" y="1491"/>
                </a:lnTo>
                <a:lnTo>
                  <a:pt x="1359" y="1489"/>
                </a:lnTo>
                <a:lnTo>
                  <a:pt x="1366" y="1487"/>
                </a:lnTo>
                <a:lnTo>
                  <a:pt x="1374" y="1485"/>
                </a:lnTo>
                <a:lnTo>
                  <a:pt x="1381" y="1482"/>
                </a:lnTo>
                <a:lnTo>
                  <a:pt x="1389" y="1480"/>
                </a:lnTo>
                <a:lnTo>
                  <a:pt x="1396" y="1477"/>
                </a:lnTo>
                <a:lnTo>
                  <a:pt x="1403" y="1475"/>
                </a:lnTo>
                <a:lnTo>
                  <a:pt x="1411" y="1472"/>
                </a:lnTo>
                <a:lnTo>
                  <a:pt x="1418" y="1469"/>
                </a:lnTo>
                <a:lnTo>
                  <a:pt x="1426" y="1466"/>
                </a:lnTo>
                <a:lnTo>
                  <a:pt x="1433" y="1463"/>
                </a:lnTo>
                <a:lnTo>
                  <a:pt x="1441" y="1460"/>
                </a:lnTo>
                <a:lnTo>
                  <a:pt x="1448" y="1457"/>
                </a:lnTo>
                <a:lnTo>
                  <a:pt x="1456" y="1453"/>
                </a:lnTo>
                <a:lnTo>
                  <a:pt x="1463" y="1450"/>
                </a:lnTo>
                <a:lnTo>
                  <a:pt x="1470" y="1446"/>
                </a:lnTo>
                <a:lnTo>
                  <a:pt x="1478" y="1442"/>
                </a:lnTo>
                <a:lnTo>
                  <a:pt x="1485" y="1438"/>
                </a:lnTo>
                <a:lnTo>
                  <a:pt x="1493" y="1434"/>
                </a:lnTo>
                <a:lnTo>
                  <a:pt x="1500" y="1430"/>
                </a:lnTo>
                <a:lnTo>
                  <a:pt x="1508" y="1426"/>
                </a:lnTo>
                <a:lnTo>
                  <a:pt x="1515" y="1422"/>
                </a:lnTo>
                <a:lnTo>
                  <a:pt x="1523" y="1417"/>
                </a:lnTo>
                <a:lnTo>
                  <a:pt x="1530" y="1413"/>
                </a:lnTo>
                <a:lnTo>
                  <a:pt x="1538" y="1408"/>
                </a:lnTo>
                <a:lnTo>
                  <a:pt x="1545" y="1404"/>
                </a:lnTo>
                <a:lnTo>
                  <a:pt x="1553" y="1399"/>
                </a:lnTo>
                <a:lnTo>
                  <a:pt x="1560" y="1393"/>
                </a:lnTo>
                <a:lnTo>
                  <a:pt x="1567" y="1389"/>
                </a:lnTo>
                <a:lnTo>
                  <a:pt x="1575" y="1383"/>
                </a:lnTo>
                <a:lnTo>
                  <a:pt x="1582" y="1378"/>
                </a:lnTo>
                <a:lnTo>
                  <a:pt x="1590" y="1372"/>
                </a:lnTo>
                <a:lnTo>
                  <a:pt x="1597" y="1367"/>
                </a:lnTo>
                <a:lnTo>
                  <a:pt x="1605" y="1361"/>
                </a:lnTo>
                <a:lnTo>
                  <a:pt x="1612" y="1356"/>
                </a:lnTo>
                <a:lnTo>
                  <a:pt x="1620" y="1350"/>
                </a:lnTo>
                <a:lnTo>
                  <a:pt x="1627" y="1344"/>
                </a:lnTo>
                <a:lnTo>
                  <a:pt x="1635" y="1338"/>
                </a:lnTo>
                <a:lnTo>
                  <a:pt x="1642" y="1332"/>
                </a:lnTo>
                <a:lnTo>
                  <a:pt x="1650" y="1325"/>
                </a:lnTo>
                <a:lnTo>
                  <a:pt x="1657" y="1318"/>
                </a:lnTo>
                <a:lnTo>
                  <a:pt x="1665" y="1312"/>
                </a:lnTo>
                <a:lnTo>
                  <a:pt x="1672" y="1305"/>
                </a:lnTo>
                <a:lnTo>
                  <a:pt x="1680" y="1299"/>
                </a:lnTo>
                <a:lnTo>
                  <a:pt x="1687" y="1292"/>
                </a:lnTo>
                <a:lnTo>
                  <a:pt x="1695" y="1285"/>
                </a:lnTo>
                <a:lnTo>
                  <a:pt x="1702" y="1278"/>
                </a:lnTo>
                <a:lnTo>
                  <a:pt x="1709" y="1270"/>
                </a:lnTo>
                <a:lnTo>
                  <a:pt x="1717" y="1263"/>
                </a:lnTo>
                <a:lnTo>
                  <a:pt x="1724" y="1255"/>
                </a:lnTo>
                <a:lnTo>
                  <a:pt x="1732" y="1248"/>
                </a:lnTo>
                <a:lnTo>
                  <a:pt x="1739" y="1240"/>
                </a:lnTo>
                <a:lnTo>
                  <a:pt x="1747" y="1233"/>
                </a:lnTo>
                <a:lnTo>
                  <a:pt x="1754" y="1225"/>
                </a:lnTo>
                <a:lnTo>
                  <a:pt x="1762" y="1216"/>
                </a:lnTo>
                <a:lnTo>
                  <a:pt x="1769" y="1209"/>
                </a:lnTo>
                <a:lnTo>
                  <a:pt x="1777" y="1200"/>
                </a:lnTo>
                <a:lnTo>
                  <a:pt x="1784" y="1192"/>
                </a:lnTo>
                <a:lnTo>
                  <a:pt x="1792" y="1183"/>
                </a:lnTo>
                <a:lnTo>
                  <a:pt x="1799" y="1175"/>
                </a:lnTo>
                <a:lnTo>
                  <a:pt x="1807" y="1166"/>
                </a:lnTo>
                <a:lnTo>
                  <a:pt x="1814" y="1158"/>
                </a:lnTo>
                <a:lnTo>
                  <a:pt x="1822" y="1149"/>
                </a:lnTo>
                <a:lnTo>
                  <a:pt x="1829" y="1140"/>
                </a:lnTo>
                <a:lnTo>
                  <a:pt x="1836" y="1130"/>
                </a:lnTo>
                <a:lnTo>
                  <a:pt x="1844" y="1121"/>
                </a:lnTo>
                <a:lnTo>
                  <a:pt x="1851" y="1112"/>
                </a:lnTo>
                <a:lnTo>
                  <a:pt x="1859" y="1102"/>
                </a:lnTo>
                <a:lnTo>
                  <a:pt x="1866" y="1093"/>
                </a:lnTo>
                <a:lnTo>
                  <a:pt x="1874" y="1083"/>
                </a:lnTo>
                <a:lnTo>
                  <a:pt x="1881" y="1073"/>
                </a:lnTo>
                <a:lnTo>
                  <a:pt x="1889" y="1063"/>
                </a:lnTo>
                <a:lnTo>
                  <a:pt x="1896" y="1053"/>
                </a:lnTo>
                <a:lnTo>
                  <a:pt x="1903" y="1043"/>
                </a:lnTo>
                <a:lnTo>
                  <a:pt x="1911" y="1033"/>
                </a:lnTo>
                <a:lnTo>
                  <a:pt x="1918" y="1023"/>
                </a:lnTo>
                <a:lnTo>
                  <a:pt x="1926" y="1012"/>
                </a:lnTo>
                <a:lnTo>
                  <a:pt x="1933" y="1002"/>
                </a:lnTo>
                <a:lnTo>
                  <a:pt x="1941" y="991"/>
                </a:lnTo>
                <a:lnTo>
                  <a:pt x="1948" y="980"/>
                </a:lnTo>
                <a:lnTo>
                  <a:pt x="1956" y="969"/>
                </a:lnTo>
                <a:lnTo>
                  <a:pt x="1963" y="958"/>
                </a:lnTo>
                <a:lnTo>
                  <a:pt x="1971" y="947"/>
                </a:lnTo>
                <a:lnTo>
                  <a:pt x="1978" y="936"/>
                </a:lnTo>
                <a:lnTo>
                  <a:pt x="1986" y="924"/>
                </a:lnTo>
                <a:lnTo>
                  <a:pt x="1993" y="913"/>
                </a:lnTo>
                <a:lnTo>
                  <a:pt x="2001" y="901"/>
                </a:lnTo>
                <a:lnTo>
                  <a:pt x="2008" y="889"/>
                </a:lnTo>
                <a:lnTo>
                  <a:pt x="2016" y="877"/>
                </a:lnTo>
                <a:lnTo>
                  <a:pt x="2023" y="866"/>
                </a:lnTo>
                <a:lnTo>
                  <a:pt x="2031" y="853"/>
                </a:lnTo>
                <a:lnTo>
                  <a:pt x="2038" y="841"/>
                </a:lnTo>
                <a:lnTo>
                  <a:pt x="2046" y="829"/>
                </a:lnTo>
                <a:lnTo>
                  <a:pt x="2053" y="817"/>
                </a:lnTo>
                <a:lnTo>
                  <a:pt x="2061" y="804"/>
                </a:lnTo>
                <a:lnTo>
                  <a:pt x="2068" y="792"/>
                </a:lnTo>
                <a:lnTo>
                  <a:pt x="2076" y="779"/>
                </a:lnTo>
                <a:lnTo>
                  <a:pt x="2083" y="766"/>
                </a:lnTo>
                <a:lnTo>
                  <a:pt x="2090" y="753"/>
                </a:lnTo>
                <a:lnTo>
                  <a:pt x="2098" y="740"/>
                </a:lnTo>
                <a:lnTo>
                  <a:pt x="2105" y="727"/>
                </a:lnTo>
                <a:lnTo>
                  <a:pt x="2113" y="714"/>
                </a:lnTo>
                <a:lnTo>
                  <a:pt x="2120" y="700"/>
                </a:lnTo>
                <a:lnTo>
                  <a:pt x="2128" y="687"/>
                </a:lnTo>
                <a:lnTo>
                  <a:pt x="2135" y="673"/>
                </a:lnTo>
                <a:lnTo>
                  <a:pt x="2143" y="659"/>
                </a:lnTo>
                <a:lnTo>
                  <a:pt x="2150" y="646"/>
                </a:lnTo>
                <a:lnTo>
                  <a:pt x="2157" y="632"/>
                </a:lnTo>
                <a:lnTo>
                  <a:pt x="2165" y="618"/>
                </a:lnTo>
                <a:lnTo>
                  <a:pt x="2172" y="603"/>
                </a:lnTo>
                <a:lnTo>
                  <a:pt x="2180" y="589"/>
                </a:lnTo>
                <a:lnTo>
                  <a:pt x="2187" y="575"/>
                </a:lnTo>
                <a:lnTo>
                  <a:pt x="2195" y="560"/>
                </a:lnTo>
                <a:lnTo>
                  <a:pt x="2202" y="546"/>
                </a:lnTo>
                <a:lnTo>
                  <a:pt x="2210" y="531"/>
                </a:lnTo>
                <a:lnTo>
                  <a:pt x="2217" y="516"/>
                </a:lnTo>
                <a:lnTo>
                  <a:pt x="2225" y="501"/>
                </a:lnTo>
                <a:lnTo>
                  <a:pt x="2232" y="486"/>
                </a:lnTo>
                <a:lnTo>
                  <a:pt x="2240" y="471"/>
                </a:lnTo>
                <a:lnTo>
                  <a:pt x="2247" y="456"/>
                </a:lnTo>
                <a:lnTo>
                  <a:pt x="2254" y="440"/>
                </a:lnTo>
                <a:lnTo>
                  <a:pt x="2262" y="424"/>
                </a:lnTo>
                <a:lnTo>
                  <a:pt x="2269" y="409"/>
                </a:lnTo>
                <a:lnTo>
                  <a:pt x="2277" y="393"/>
                </a:lnTo>
                <a:lnTo>
                  <a:pt x="2284" y="377"/>
                </a:lnTo>
                <a:lnTo>
                  <a:pt x="2292" y="361"/>
                </a:lnTo>
                <a:lnTo>
                  <a:pt x="2299" y="345"/>
                </a:lnTo>
                <a:lnTo>
                  <a:pt x="2307" y="329"/>
                </a:lnTo>
                <a:lnTo>
                  <a:pt x="2314" y="313"/>
                </a:lnTo>
                <a:lnTo>
                  <a:pt x="2322" y="297"/>
                </a:lnTo>
                <a:lnTo>
                  <a:pt x="2329" y="280"/>
                </a:lnTo>
                <a:lnTo>
                  <a:pt x="2337" y="263"/>
                </a:lnTo>
                <a:lnTo>
                  <a:pt x="2344" y="246"/>
                </a:lnTo>
                <a:lnTo>
                  <a:pt x="2352" y="230"/>
                </a:lnTo>
                <a:lnTo>
                  <a:pt x="2359" y="213"/>
                </a:lnTo>
                <a:lnTo>
                  <a:pt x="2367" y="195"/>
                </a:lnTo>
                <a:lnTo>
                  <a:pt x="2374" y="178"/>
                </a:lnTo>
                <a:lnTo>
                  <a:pt x="2382" y="161"/>
                </a:lnTo>
                <a:lnTo>
                  <a:pt x="2389" y="144"/>
                </a:lnTo>
                <a:lnTo>
                  <a:pt x="2396" y="126"/>
                </a:lnTo>
                <a:lnTo>
                  <a:pt x="2404" y="108"/>
                </a:lnTo>
                <a:lnTo>
                  <a:pt x="2411" y="91"/>
                </a:lnTo>
                <a:lnTo>
                  <a:pt x="2419" y="73"/>
                </a:lnTo>
                <a:lnTo>
                  <a:pt x="2426" y="55"/>
                </a:lnTo>
                <a:lnTo>
                  <a:pt x="2434" y="37"/>
                </a:lnTo>
                <a:lnTo>
                  <a:pt x="2441" y="18"/>
                </a:lnTo>
                <a:lnTo>
                  <a:pt x="2449" y="0"/>
                </a:lnTo>
              </a:path>
            </a:pathLst>
          </a:custGeom>
          <a:noFill/>
          <a:ln w="38100" cap="flat">
            <a:solidFill>
              <a:srgbClr val="00B05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3903922" y="1768075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Freeform 181"/>
          <p:cNvSpPr>
            <a:spLocks/>
          </p:cNvSpPr>
          <p:nvPr/>
        </p:nvSpPr>
        <p:spPr bwMode="auto">
          <a:xfrm rot="252653" flipH="1">
            <a:off x="4711083" y="638431"/>
            <a:ext cx="1399462" cy="1572052"/>
          </a:xfrm>
          <a:custGeom>
            <a:avLst/>
            <a:gdLst/>
            <a:ahLst/>
            <a:cxnLst>
              <a:cxn ang="0">
                <a:pos x="13" y="38"/>
              </a:cxn>
              <a:cxn ang="0">
                <a:pos x="32" y="94"/>
              </a:cxn>
              <a:cxn ang="0">
                <a:pos x="51" y="148"/>
              </a:cxn>
              <a:cxn ang="0">
                <a:pos x="70" y="201"/>
              </a:cxn>
              <a:cxn ang="0">
                <a:pos x="90" y="253"/>
              </a:cxn>
              <a:cxn ang="0">
                <a:pos x="109" y="303"/>
              </a:cxn>
              <a:cxn ang="0">
                <a:pos x="128" y="352"/>
              </a:cxn>
              <a:cxn ang="0">
                <a:pos x="148" y="400"/>
              </a:cxn>
              <a:cxn ang="0">
                <a:pos x="167" y="447"/>
              </a:cxn>
              <a:cxn ang="0">
                <a:pos x="186" y="492"/>
              </a:cxn>
              <a:cxn ang="0">
                <a:pos x="205" y="537"/>
              </a:cxn>
              <a:cxn ang="0">
                <a:pos x="225" y="579"/>
              </a:cxn>
              <a:cxn ang="0">
                <a:pos x="244" y="621"/>
              </a:cxn>
              <a:cxn ang="0">
                <a:pos x="263" y="661"/>
              </a:cxn>
              <a:cxn ang="0">
                <a:pos x="282" y="700"/>
              </a:cxn>
              <a:cxn ang="0">
                <a:pos x="302" y="738"/>
              </a:cxn>
              <a:cxn ang="0">
                <a:pos x="321" y="774"/>
              </a:cxn>
              <a:cxn ang="0">
                <a:pos x="340" y="809"/>
              </a:cxn>
              <a:cxn ang="0">
                <a:pos x="360" y="843"/>
              </a:cxn>
              <a:cxn ang="0">
                <a:pos x="379" y="875"/>
              </a:cxn>
              <a:cxn ang="0">
                <a:pos x="398" y="906"/>
              </a:cxn>
              <a:cxn ang="0">
                <a:pos x="417" y="936"/>
              </a:cxn>
              <a:cxn ang="0">
                <a:pos x="437" y="965"/>
              </a:cxn>
              <a:cxn ang="0">
                <a:pos x="456" y="992"/>
              </a:cxn>
              <a:cxn ang="0">
                <a:pos x="475" y="1018"/>
              </a:cxn>
              <a:cxn ang="0">
                <a:pos x="494" y="1043"/>
              </a:cxn>
              <a:cxn ang="0">
                <a:pos x="514" y="1067"/>
              </a:cxn>
              <a:cxn ang="0">
                <a:pos x="533" y="1089"/>
              </a:cxn>
              <a:cxn ang="0">
                <a:pos x="552" y="1110"/>
              </a:cxn>
              <a:cxn ang="0">
                <a:pos x="572" y="1130"/>
              </a:cxn>
              <a:cxn ang="0">
                <a:pos x="591" y="1148"/>
              </a:cxn>
              <a:cxn ang="0">
                <a:pos x="610" y="1165"/>
              </a:cxn>
              <a:cxn ang="0">
                <a:pos x="629" y="1181"/>
              </a:cxn>
              <a:cxn ang="0">
                <a:pos x="649" y="1195"/>
              </a:cxn>
              <a:cxn ang="0">
                <a:pos x="668" y="1208"/>
              </a:cxn>
              <a:cxn ang="0">
                <a:pos x="687" y="1220"/>
              </a:cxn>
              <a:cxn ang="0">
                <a:pos x="706" y="1231"/>
              </a:cxn>
              <a:cxn ang="0">
                <a:pos x="726" y="1240"/>
              </a:cxn>
              <a:cxn ang="0">
                <a:pos x="745" y="1248"/>
              </a:cxn>
              <a:cxn ang="0">
                <a:pos x="764" y="1255"/>
              </a:cxn>
              <a:cxn ang="0">
                <a:pos x="784" y="1261"/>
              </a:cxn>
              <a:cxn ang="0">
                <a:pos x="803" y="1265"/>
              </a:cxn>
              <a:cxn ang="0">
                <a:pos x="822" y="1268"/>
              </a:cxn>
              <a:cxn ang="0">
                <a:pos x="841" y="1269"/>
              </a:cxn>
              <a:cxn ang="0">
                <a:pos x="856" y="1270"/>
              </a:cxn>
            </a:cxnLst>
            <a:rect l="0" t="0" r="r" b="b"/>
            <a:pathLst>
              <a:path w="856" h="1270">
                <a:moveTo>
                  <a:pt x="0" y="0"/>
                </a:moveTo>
                <a:lnTo>
                  <a:pt x="6" y="19"/>
                </a:lnTo>
                <a:lnTo>
                  <a:pt x="13" y="38"/>
                </a:lnTo>
                <a:lnTo>
                  <a:pt x="19" y="57"/>
                </a:lnTo>
                <a:lnTo>
                  <a:pt x="26" y="75"/>
                </a:lnTo>
                <a:lnTo>
                  <a:pt x="32" y="94"/>
                </a:lnTo>
                <a:lnTo>
                  <a:pt x="38" y="112"/>
                </a:lnTo>
                <a:lnTo>
                  <a:pt x="45" y="130"/>
                </a:lnTo>
                <a:lnTo>
                  <a:pt x="51" y="148"/>
                </a:lnTo>
                <a:lnTo>
                  <a:pt x="57" y="166"/>
                </a:lnTo>
                <a:lnTo>
                  <a:pt x="64" y="184"/>
                </a:lnTo>
                <a:lnTo>
                  <a:pt x="70" y="201"/>
                </a:lnTo>
                <a:lnTo>
                  <a:pt x="77" y="219"/>
                </a:lnTo>
                <a:lnTo>
                  <a:pt x="83" y="236"/>
                </a:lnTo>
                <a:lnTo>
                  <a:pt x="90" y="253"/>
                </a:lnTo>
                <a:lnTo>
                  <a:pt x="96" y="270"/>
                </a:lnTo>
                <a:lnTo>
                  <a:pt x="102" y="287"/>
                </a:lnTo>
                <a:lnTo>
                  <a:pt x="109" y="303"/>
                </a:lnTo>
                <a:lnTo>
                  <a:pt x="115" y="320"/>
                </a:lnTo>
                <a:lnTo>
                  <a:pt x="122" y="336"/>
                </a:lnTo>
                <a:lnTo>
                  <a:pt x="128" y="352"/>
                </a:lnTo>
                <a:lnTo>
                  <a:pt x="135" y="369"/>
                </a:lnTo>
                <a:lnTo>
                  <a:pt x="141" y="385"/>
                </a:lnTo>
                <a:lnTo>
                  <a:pt x="148" y="400"/>
                </a:lnTo>
                <a:lnTo>
                  <a:pt x="154" y="416"/>
                </a:lnTo>
                <a:lnTo>
                  <a:pt x="161" y="432"/>
                </a:lnTo>
                <a:lnTo>
                  <a:pt x="167" y="447"/>
                </a:lnTo>
                <a:lnTo>
                  <a:pt x="173" y="462"/>
                </a:lnTo>
                <a:lnTo>
                  <a:pt x="180" y="478"/>
                </a:lnTo>
                <a:lnTo>
                  <a:pt x="186" y="492"/>
                </a:lnTo>
                <a:lnTo>
                  <a:pt x="193" y="507"/>
                </a:lnTo>
                <a:lnTo>
                  <a:pt x="199" y="522"/>
                </a:lnTo>
                <a:lnTo>
                  <a:pt x="205" y="537"/>
                </a:lnTo>
                <a:lnTo>
                  <a:pt x="212" y="551"/>
                </a:lnTo>
                <a:lnTo>
                  <a:pt x="218" y="565"/>
                </a:lnTo>
                <a:lnTo>
                  <a:pt x="225" y="579"/>
                </a:lnTo>
                <a:lnTo>
                  <a:pt x="231" y="593"/>
                </a:lnTo>
                <a:lnTo>
                  <a:pt x="237" y="607"/>
                </a:lnTo>
                <a:lnTo>
                  <a:pt x="244" y="621"/>
                </a:lnTo>
                <a:lnTo>
                  <a:pt x="250" y="634"/>
                </a:lnTo>
                <a:lnTo>
                  <a:pt x="257" y="648"/>
                </a:lnTo>
                <a:lnTo>
                  <a:pt x="263" y="661"/>
                </a:lnTo>
                <a:lnTo>
                  <a:pt x="270" y="674"/>
                </a:lnTo>
                <a:lnTo>
                  <a:pt x="276" y="687"/>
                </a:lnTo>
                <a:lnTo>
                  <a:pt x="282" y="700"/>
                </a:lnTo>
                <a:lnTo>
                  <a:pt x="289" y="713"/>
                </a:lnTo>
                <a:lnTo>
                  <a:pt x="295" y="725"/>
                </a:lnTo>
                <a:lnTo>
                  <a:pt x="302" y="738"/>
                </a:lnTo>
                <a:lnTo>
                  <a:pt x="308" y="750"/>
                </a:lnTo>
                <a:lnTo>
                  <a:pt x="315" y="762"/>
                </a:lnTo>
                <a:lnTo>
                  <a:pt x="321" y="774"/>
                </a:lnTo>
                <a:lnTo>
                  <a:pt x="327" y="786"/>
                </a:lnTo>
                <a:lnTo>
                  <a:pt x="334" y="797"/>
                </a:lnTo>
                <a:lnTo>
                  <a:pt x="340" y="809"/>
                </a:lnTo>
                <a:lnTo>
                  <a:pt x="347" y="821"/>
                </a:lnTo>
                <a:lnTo>
                  <a:pt x="353" y="832"/>
                </a:lnTo>
                <a:lnTo>
                  <a:pt x="360" y="843"/>
                </a:lnTo>
                <a:lnTo>
                  <a:pt x="366" y="854"/>
                </a:lnTo>
                <a:lnTo>
                  <a:pt x="372" y="865"/>
                </a:lnTo>
                <a:lnTo>
                  <a:pt x="379" y="875"/>
                </a:lnTo>
                <a:lnTo>
                  <a:pt x="385" y="886"/>
                </a:lnTo>
                <a:lnTo>
                  <a:pt x="392" y="896"/>
                </a:lnTo>
                <a:lnTo>
                  <a:pt x="398" y="906"/>
                </a:lnTo>
                <a:lnTo>
                  <a:pt x="405" y="917"/>
                </a:lnTo>
                <a:lnTo>
                  <a:pt x="411" y="927"/>
                </a:lnTo>
                <a:lnTo>
                  <a:pt x="417" y="936"/>
                </a:lnTo>
                <a:lnTo>
                  <a:pt x="424" y="946"/>
                </a:lnTo>
                <a:lnTo>
                  <a:pt x="430" y="955"/>
                </a:lnTo>
                <a:lnTo>
                  <a:pt x="437" y="965"/>
                </a:lnTo>
                <a:lnTo>
                  <a:pt x="443" y="974"/>
                </a:lnTo>
                <a:lnTo>
                  <a:pt x="449" y="983"/>
                </a:lnTo>
                <a:lnTo>
                  <a:pt x="456" y="992"/>
                </a:lnTo>
                <a:lnTo>
                  <a:pt x="462" y="1001"/>
                </a:lnTo>
                <a:lnTo>
                  <a:pt x="469" y="1010"/>
                </a:lnTo>
                <a:lnTo>
                  <a:pt x="475" y="1018"/>
                </a:lnTo>
                <a:lnTo>
                  <a:pt x="482" y="1027"/>
                </a:lnTo>
                <a:lnTo>
                  <a:pt x="488" y="1035"/>
                </a:lnTo>
                <a:lnTo>
                  <a:pt x="494" y="1043"/>
                </a:lnTo>
                <a:lnTo>
                  <a:pt x="501" y="1051"/>
                </a:lnTo>
                <a:lnTo>
                  <a:pt x="507" y="1059"/>
                </a:lnTo>
                <a:lnTo>
                  <a:pt x="514" y="1067"/>
                </a:lnTo>
                <a:lnTo>
                  <a:pt x="520" y="1074"/>
                </a:lnTo>
                <a:lnTo>
                  <a:pt x="527" y="1082"/>
                </a:lnTo>
                <a:lnTo>
                  <a:pt x="533" y="1089"/>
                </a:lnTo>
                <a:lnTo>
                  <a:pt x="540" y="1096"/>
                </a:lnTo>
                <a:lnTo>
                  <a:pt x="546" y="1103"/>
                </a:lnTo>
                <a:lnTo>
                  <a:pt x="552" y="1110"/>
                </a:lnTo>
                <a:lnTo>
                  <a:pt x="559" y="1117"/>
                </a:lnTo>
                <a:lnTo>
                  <a:pt x="565" y="1123"/>
                </a:lnTo>
                <a:lnTo>
                  <a:pt x="572" y="1130"/>
                </a:lnTo>
                <a:lnTo>
                  <a:pt x="578" y="1136"/>
                </a:lnTo>
                <a:lnTo>
                  <a:pt x="585" y="1142"/>
                </a:lnTo>
                <a:lnTo>
                  <a:pt x="591" y="1148"/>
                </a:lnTo>
                <a:lnTo>
                  <a:pt x="597" y="1154"/>
                </a:lnTo>
                <a:lnTo>
                  <a:pt x="604" y="1159"/>
                </a:lnTo>
                <a:lnTo>
                  <a:pt x="610" y="1165"/>
                </a:lnTo>
                <a:lnTo>
                  <a:pt x="616" y="1170"/>
                </a:lnTo>
                <a:lnTo>
                  <a:pt x="623" y="1176"/>
                </a:lnTo>
                <a:lnTo>
                  <a:pt x="629" y="1181"/>
                </a:lnTo>
                <a:lnTo>
                  <a:pt x="636" y="1186"/>
                </a:lnTo>
                <a:lnTo>
                  <a:pt x="642" y="1190"/>
                </a:lnTo>
                <a:lnTo>
                  <a:pt x="649" y="1195"/>
                </a:lnTo>
                <a:lnTo>
                  <a:pt x="655" y="1200"/>
                </a:lnTo>
                <a:lnTo>
                  <a:pt x="661" y="1204"/>
                </a:lnTo>
                <a:lnTo>
                  <a:pt x="668" y="1208"/>
                </a:lnTo>
                <a:lnTo>
                  <a:pt x="674" y="1213"/>
                </a:lnTo>
                <a:lnTo>
                  <a:pt x="681" y="1216"/>
                </a:lnTo>
                <a:lnTo>
                  <a:pt x="687" y="1220"/>
                </a:lnTo>
                <a:lnTo>
                  <a:pt x="694" y="1224"/>
                </a:lnTo>
                <a:lnTo>
                  <a:pt x="700" y="1227"/>
                </a:lnTo>
                <a:lnTo>
                  <a:pt x="706" y="1231"/>
                </a:lnTo>
                <a:lnTo>
                  <a:pt x="713" y="1234"/>
                </a:lnTo>
                <a:lnTo>
                  <a:pt x="719" y="1237"/>
                </a:lnTo>
                <a:lnTo>
                  <a:pt x="726" y="1240"/>
                </a:lnTo>
                <a:lnTo>
                  <a:pt x="732" y="1243"/>
                </a:lnTo>
                <a:lnTo>
                  <a:pt x="739" y="1246"/>
                </a:lnTo>
                <a:lnTo>
                  <a:pt x="745" y="1248"/>
                </a:lnTo>
                <a:lnTo>
                  <a:pt x="752" y="1251"/>
                </a:lnTo>
                <a:lnTo>
                  <a:pt x="758" y="1253"/>
                </a:lnTo>
                <a:lnTo>
                  <a:pt x="764" y="1255"/>
                </a:lnTo>
                <a:lnTo>
                  <a:pt x="771" y="1257"/>
                </a:lnTo>
                <a:lnTo>
                  <a:pt x="777" y="1259"/>
                </a:lnTo>
                <a:lnTo>
                  <a:pt x="784" y="1261"/>
                </a:lnTo>
                <a:lnTo>
                  <a:pt x="790" y="1262"/>
                </a:lnTo>
                <a:lnTo>
                  <a:pt x="797" y="1264"/>
                </a:lnTo>
                <a:lnTo>
                  <a:pt x="803" y="1265"/>
                </a:lnTo>
                <a:lnTo>
                  <a:pt x="809" y="1266"/>
                </a:lnTo>
                <a:lnTo>
                  <a:pt x="816" y="1267"/>
                </a:lnTo>
                <a:lnTo>
                  <a:pt x="822" y="1268"/>
                </a:lnTo>
                <a:lnTo>
                  <a:pt x="828" y="1269"/>
                </a:lnTo>
                <a:lnTo>
                  <a:pt x="835" y="1269"/>
                </a:lnTo>
                <a:lnTo>
                  <a:pt x="841" y="1269"/>
                </a:lnTo>
                <a:lnTo>
                  <a:pt x="848" y="1270"/>
                </a:lnTo>
                <a:lnTo>
                  <a:pt x="854" y="1270"/>
                </a:lnTo>
                <a:lnTo>
                  <a:pt x="856" y="1270"/>
                </a:lnTo>
              </a:path>
            </a:pathLst>
          </a:custGeom>
          <a:noFill/>
          <a:ln w="50800" cap="flat">
            <a:solidFill>
              <a:srgbClr val="7030A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2" name="Oval 11"/>
          <p:cNvSpPr/>
          <p:nvPr/>
        </p:nvSpPr>
        <p:spPr>
          <a:xfrm>
            <a:off x="4610879" y="2110646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5325601" y="1764570"/>
            <a:ext cx="121337" cy="8744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grpSp>
        <p:nvGrpSpPr>
          <p:cNvPr id="473" name="Group 472"/>
          <p:cNvGrpSpPr/>
          <p:nvPr/>
        </p:nvGrpSpPr>
        <p:grpSpPr>
          <a:xfrm>
            <a:off x="712300" y="3344845"/>
            <a:ext cx="7754587" cy="2931124"/>
            <a:chOff x="712300" y="3344845"/>
            <a:chExt cx="7754587" cy="2931124"/>
          </a:xfrm>
        </p:grpSpPr>
        <p:grpSp>
          <p:nvGrpSpPr>
            <p:cNvPr id="239" name="Group 696"/>
            <p:cNvGrpSpPr>
              <a:grpSpLocks noChangeAspect="1"/>
            </p:cNvGrpSpPr>
            <p:nvPr/>
          </p:nvGrpSpPr>
          <p:grpSpPr bwMode="auto">
            <a:xfrm>
              <a:off x="712300" y="3344845"/>
              <a:ext cx="7754587" cy="2931124"/>
              <a:chOff x="-279" y="593"/>
              <a:chExt cx="6327" cy="3240"/>
            </a:xfrm>
          </p:grpSpPr>
          <p:sp>
            <p:nvSpPr>
              <p:cNvPr id="240" name="AutoShape 695"/>
              <p:cNvSpPr>
                <a:spLocks noChangeAspect="1" noChangeArrowheads="1" noTextEdit="1"/>
              </p:cNvSpPr>
              <p:nvPr/>
            </p:nvSpPr>
            <p:spPr bwMode="auto">
              <a:xfrm>
                <a:off x="-279" y="593"/>
                <a:ext cx="6318" cy="3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grpSp>
            <p:nvGrpSpPr>
              <p:cNvPr id="241" name="Group 897"/>
              <p:cNvGrpSpPr>
                <a:grpSpLocks/>
              </p:cNvGrpSpPr>
              <p:nvPr/>
            </p:nvGrpSpPr>
            <p:grpSpPr bwMode="auto">
              <a:xfrm>
                <a:off x="-173" y="649"/>
                <a:ext cx="6221" cy="3138"/>
                <a:chOff x="-173" y="649"/>
                <a:chExt cx="6221" cy="3138"/>
              </a:xfrm>
            </p:grpSpPr>
            <p:sp>
              <p:nvSpPr>
                <p:cNvPr id="266" name="Rectangle 697"/>
                <p:cNvSpPr>
                  <a:spLocks noChangeArrowheads="1"/>
                </p:cNvSpPr>
                <p:nvPr/>
              </p:nvSpPr>
              <p:spPr bwMode="auto">
                <a:xfrm>
                  <a:off x="-95" y="649"/>
                  <a:ext cx="6143" cy="3138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67" name="Line 69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68" name="Line 699"/>
                <p:cNvSpPr>
                  <a:spLocks noChangeShapeType="1"/>
                </p:cNvSpPr>
                <p:nvPr/>
              </p:nvSpPr>
              <p:spPr bwMode="auto">
                <a:xfrm flipV="1">
                  <a:off x="-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69" name="Line 700"/>
                <p:cNvSpPr>
                  <a:spLocks noChangeShapeType="1"/>
                </p:cNvSpPr>
                <p:nvPr/>
              </p:nvSpPr>
              <p:spPr bwMode="auto">
                <a:xfrm flipV="1">
                  <a:off x="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0" name="Line 701"/>
                <p:cNvSpPr>
                  <a:spLocks noChangeShapeType="1"/>
                </p:cNvSpPr>
                <p:nvPr/>
              </p:nvSpPr>
              <p:spPr bwMode="auto">
                <a:xfrm flipV="1">
                  <a:off x="18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1" name="Line 702"/>
                <p:cNvSpPr>
                  <a:spLocks noChangeShapeType="1"/>
                </p:cNvSpPr>
                <p:nvPr/>
              </p:nvSpPr>
              <p:spPr bwMode="auto">
                <a:xfrm flipV="1">
                  <a:off x="2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2" name="Line 703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3" name="Line 704"/>
                <p:cNvSpPr>
                  <a:spLocks noChangeShapeType="1"/>
                </p:cNvSpPr>
                <p:nvPr/>
              </p:nvSpPr>
              <p:spPr bwMode="auto">
                <a:xfrm flipV="1">
                  <a:off x="4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4" name="Line 705"/>
                <p:cNvSpPr>
                  <a:spLocks noChangeShapeType="1"/>
                </p:cNvSpPr>
                <p:nvPr/>
              </p:nvSpPr>
              <p:spPr bwMode="auto">
                <a:xfrm flipV="1">
                  <a:off x="5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5" name="Line 706"/>
                <p:cNvSpPr>
                  <a:spLocks noChangeShapeType="1"/>
                </p:cNvSpPr>
                <p:nvPr/>
              </p:nvSpPr>
              <p:spPr bwMode="auto">
                <a:xfrm flipV="1">
                  <a:off x="68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6" name="Line 707"/>
                <p:cNvSpPr>
                  <a:spLocks noChangeShapeType="1"/>
                </p:cNvSpPr>
                <p:nvPr/>
              </p:nvSpPr>
              <p:spPr bwMode="auto">
                <a:xfrm flipV="1">
                  <a:off x="7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7" name="Line 708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8" name="Line 709"/>
                <p:cNvSpPr>
                  <a:spLocks noChangeShapeType="1"/>
                </p:cNvSpPr>
                <p:nvPr/>
              </p:nvSpPr>
              <p:spPr bwMode="auto">
                <a:xfrm flipV="1">
                  <a:off x="9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79" name="Line 710"/>
                <p:cNvSpPr>
                  <a:spLocks noChangeShapeType="1"/>
                </p:cNvSpPr>
                <p:nvPr/>
              </p:nvSpPr>
              <p:spPr bwMode="auto">
                <a:xfrm flipV="1">
                  <a:off x="10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0" name="Line 711"/>
                <p:cNvSpPr>
                  <a:spLocks noChangeShapeType="1"/>
                </p:cNvSpPr>
                <p:nvPr/>
              </p:nvSpPr>
              <p:spPr bwMode="auto">
                <a:xfrm flipV="1">
                  <a:off x="118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1" name="Line 712"/>
                <p:cNvSpPr>
                  <a:spLocks noChangeShapeType="1"/>
                </p:cNvSpPr>
                <p:nvPr/>
              </p:nvSpPr>
              <p:spPr bwMode="auto">
                <a:xfrm flipV="1">
                  <a:off x="12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2" name="Line 713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3" name="Line 714"/>
                <p:cNvSpPr>
                  <a:spLocks noChangeShapeType="1"/>
                </p:cNvSpPr>
                <p:nvPr/>
              </p:nvSpPr>
              <p:spPr bwMode="auto">
                <a:xfrm flipV="1">
                  <a:off x="14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4" name="Line 715"/>
                <p:cNvSpPr>
                  <a:spLocks noChangeShapeType="1"/>
                </p:cNvSpPr>
                <p:nvPr/>
              </p:nvSpPr>
              <p:spPr bwMode="auto">
                <a:xfrm flipV="1">
                  <a:off x="158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5" name="Line 716"/>
                <p:cNvSpPr>
                  <a:spLocks noChangeShapeType="1"/>
                </p:cNvSpPr>
                <p:nvPr/>
              </p:nvSpPr>
              <p:spPr bwMode="auto">
                <a:xfrm flipV="1">
                  <a:off x="16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6" name="Line 717"/>
                <p:cNvSpPr>
                  <a:spLocks noChangeShapeType="1"/>
                </p:cNvSpPr>
                <p:nvPr/>
              </p:nvSpPr>
              <p:spPr bwMode="auto">
                <a:xfrm flipV="1">
                  <a:off x="17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7" name="Line 718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8" name="Line 719"/>
                <p:cNvSpPr>
                  <a:spLocks noChangeShapeType="1"/>
                </p:cNvSpPr>
                <p:nvPr/>
              </p:nvSpPr>
              <p:spPr bwMode="auto">
                <a:xfrm flipV="1">
                  <a:off x="19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89" name="Line 720"/>
                <p:cNvSpPr>
                  <a:spLocks noChangeShapeType="1"/>
                </p:cNvSpPr>
                <p:nvPr/>
              </p:nvSpPr>
              <p:spPr bwMode="auto">
                <a:xfrm flipV="1">
                  <a:off x="208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0" name="Line 721"/>
                <p:cNvSpPr>
                  <a:spLocks noChangeShapeType="1"/>
                </p:cNvSpPr>
                <p:nvPr/>
              </p:nvSpPr>
              <p:spPr bwMode="auto">
                <a:xfrm flipV="1">
                  <a:off x="21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1" name="Line 722"/>
                <p:cNvSpPr>
                  <a:spLocks noChangeShapeType="1"/>
                </p:cNvSpPr>
                <p:nvPr/>
              </p:nvSpPr>
              <p:spPr bwMode="auto">
                <a:xfrm flipV="1">
                  <a:off x="228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2" name="Line 723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3" name="Line 724"/>
                <p:cNvSpPr>
                  <a:spLocks noChangeShapeType="1"/>
                </p:cNvSpPr>
                <p:nvPr/>
              </p:nvSpPr>
              <p:spPr bwMode="auto">
                <a:xfrm flipV="1">
                  <a:off x="24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4" name="Line 725"/>
                <p:cNvSpPr>
                  <a:spLocks noChangeShapeType="1"/>
                </p:cNvSpPr>
                <p:nvPr/>
              </p:nvSpPr>
              <p:spPr bwMode="auto">
                <a:xfrm flipV="1">
                  <a:off x="25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5" name="Line 726"/>
                <p:cNvSpPr>
                  <a:spLocks noChangeShapeType="1"/>
                </p:cNvSpPr>
                <p:nvPr/>
              </p:nvSpPr>
              <p:spPr bwMode="auto">
                <a:xfrm flipV="1">
                  <a:off x="26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6" name="Line 727"/>
                <p:cNvSpPr>
                  <a:spLocks noChangeShapeType="1"/>
                </p:cNvSpPr>
                <p:nvPr/>
              </p:nvSpPr>
              <p:spPr bwMode="auto">
                <a:xfrm flipV="1">
                  <a:off x="277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7" name="Line 72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8" name="Line 729"/>
                <p:cNvSpPr>
                  <a:spLocks noChangeShapeType="1"/>
                </p:cNvSpPr>
                <p:nvPr/>
              </p:nvSpPr>
              <p:spPr bwMode="auto">
                <a:xfrm flipV="1">
                  <a:off x="297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299" name="Line 730"/>
                <p:cNvSpPr>
                  <a:spLocks noChangeShapeType="1"/>
                </p:cNvSpPr>
                <p:nvPr/>
              </p:nvSpPr>
              <p:spPr bwMode="auto">
                <a:xfrm flipV="1">
                  <a:off x="30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0" name="Line 731"/>
                <p:cNvSpPr>
                  <a:spLocks noChangeShapeType="1"/>
                </p:cNvSpPr>
                <p:nvPr/>
              </p:nvSpPr>
              <p:spPr bwMode="auto">
                <a:xfrm flipV="1">
                  <a:off x="317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1" name="Line 732"/>
                <p:cNvSpPr>
                  <a:spLocks noChangeShapeType="1"/>
                </p:cNvSpPr>
                <p:nvPr/>
              </p:nvSpPr>
              <p:spPr bwMode="auto">
                <a:xfrm flipV="1">
                  <a:off x="32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2" name="Line 733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3" name="Line 734"/>
                <p:cNvSpPr>
                  <a:spLocks noChangeShapeType="1"/>
                </p:cNvSpPr>
                <p:nvPr/>
              </p:nvSpPr>
              <p:spPr bwMode="auto">
                <a:xfrm flipV="1">
                  <a:off x="34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4" name="Line 735"/>
                <p:cNvSpPr>
                  <a:spLocks noChangeShapeType="1"/>
                </p:cNvSpPr>
                <p:nvPr/>
              </p:nvSpPr>
              <p:spPr bwMode="auto">
                <a:xfrm flipV="1">
                  <a:off x="357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5" name="Line 736"/>
                <p:cNvSpPr>
                  <a:spLocks noChangeShapeType="1"/>
                </p:cNvSpPr>
                <p:nvPr/>
              </p:nvSpPr>
              <p:spPr bwMode="auto">
                <a:xfrm flipV="1">
                  <a:off x="36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6" name="Line 737"/>
                <p:cNvSpPr>
                  <a:spLocks noChangeShapeType="1"/>
                </p:cNvSpPr>
                <p:nvPr/>
              </p:nvSpPr>
              <p:spPr bwMode="auto">
                <a:xfrm flipV="1">
                  <a:off x="37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7" name="Line 738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8" name="Line 739"/>
                <p:cNvSpPr>
                  <a:spLocks noChangeShapeType="1"/>
                </p:cNvSpPr>
                <p:nvPr/>
              </p:nvSpPr>
              <p:spPr bwMode="auto">
                <a:xfrm flipV="1">
                  <a:off x="39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09" name="Line 740"/>
                <p:cNvSpPr>
                  <a:spLocks noChangeShapeType="1"/>
                </p:cNvSpPr>
                <p:nvPr/>
              </p:nvSpPr>
              <p:spPr bwMode="auto">
                <a:xfrm flipV="1">
                  <a:off x="407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0" name="Line 741"/>
                <p:cNvSpPr>
                  <a:spLocks noChangeShapeType="1"/>
                </p:cNvSpPr>
                <p:nvPr/>
              </p:nvSpPr>
              <p:spPr bwMode="auto">
                <a:xfrm flipV="1">
                  <a:off x="41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1" name="Line 742"/>
                <p:cNvSpPr>
                  <a:spLocks noChangeShapeType="1"/>
                </p:cNvSpPr>
                <p:nvPr/>
              </p:nvSpPr>
              <p:spPr bwMode="auto">
                <a:xfrm flipV="1">
                  <a:off x="42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2" name="Line 743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3" name="Line 744"/>
                <p:cNvSpPr>
                  <a:spLocks noChangeShapeType="1"/>
                </p:cNvSpPr>
                <p:nvPr/>
              </p:nvSpPr>
              <p:spPr bwMode="auto">
                <a:xfrm flipV="1">
                  <a:off x="44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4" name="Line 745"/>
                <p:cNvSpPr>
                  <a:spLocks noChangeShapeType="1"/>
                </p:cNvSpPr>
                <p:nvPr/>
              </p:nvSpPr>
              <p:spPr bwMode="auto">
                <a:xfrm flipV="1">
                  <a:off x="457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5" name="Line 746"/>
                <p:cNvSpPr>
                  <a:spLocks noChangeShapeType="1"/>
                </p:cNvSpPr>
                <p:nvPr/>
              </p:nvSpPr>
              <p:spPr bwMode="auto">
                <a:xfrm flipV="1">
                  <a:off x="46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6" name="Line 747"/>
                <p:cNvSpPr>
                  <a:spLocks noChangeShapeType="1"/>
                </p:cNvSpPr>
                <p:nvPr/>
              </p:nvSpPr>
              <p:spPr bwMode="auto">
                <a:xfrm flipV="1">
                  <a:off x="47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7" name="Line 748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8" name="Line 749"/>
                <p:cNvSpPr>
                  <a:spLocks noChangeShapeType="1"/>
                </p:cNvSpPr>
                <p:nvPr/>
              </p:nvSpPr>
              <p:spPr bwMode="auto">
                <a:xfrm flipV="1">
                  <a:off x="49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19" name="Line 750"/>
                <p:cNvSpPr>
                  <a:spLocks noChangeShapeType="1"/>
                </p:cNvSpPr>
                <p:nvPr/>
              </p:nvSpPr>
              <p:spPr bwMode="auto">
                <a:xfrm flipV="1">
                  <a:off x="506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0" name="Line 751"/>
                <p:cNvSpPr>
                  <a:spLocks noChangeShapeType="1"/>
                </p:cNvSpPr>
                <p:nvPr/>
              </p:nvSpPr>
              <p:spPr bwMode="auto">
                <a:xfrm flipV="1">
                  <a:off x="5167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1" name="Line 752"/>
                <p:cNvSpPr>
                  <a:spLocks noChangeShapeType="1"/>
                </p:cNvSpPr>
                <p:nvPr/>
              </p:nvSpPr>
              <p:spPr bwMode="auto">
                <a:xfrm flipV="1">
                  <a:off x="52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2" name="Line 753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3" name="Line 754"/>
                <p:cNvSpPr>
                  <a:spLocks noChangeShapeType="1"/>
                </p:cNvSpPr>
                <p:nvPr/>
              </p:nvSpPr>
              <p:spPr bwMode="auto">
                <a:xfrm flipV="1">
                  <a:off x="54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4" name="Line 755"/>
                <p:cNvSpPr>
                  <a:spLocks noChangeShapeType="1"/>
                </p:cNvSpPr>
                <p:nvPr/>
              </p:nvSpPr>
              <p:spPr bwMode="auto">
                <a:xfrm flipV="1">
                  <a:off x="55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5" name="Line 756"/>
                <p:cNvSpPr>
                  <a:spLocks noChangeShapeType="1"/>
                </p:cNvSpPr>
                <p:nvPr/>
              </p:nvSpPr>
              <p:spPr bwMode="auto">
                <a:xfrm flipV="1">
                  <a:off x="566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6" name="Line 757"/>
                <p:cNvSpPr>
                  <a:spLocks noChangeShapeType="1"/>
                </p:cNvSpPr>
                <p:nvPr/>
              </p:nvSpPr>
              <p:spPr bwMode="auto">
                <a:xfrm flipV="1">
                  <a:off x="57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7" name="Line 758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8" name="Line 759"/>
                <p:cNvSpPr>
                  <a:spLocks noChangeShapeType="1"/>
                </p:cNvSpPr>
                <p:nvPr/>
              </p:nvSpPr>
              <p:spPr bwMode="auto">
                <a:xfrm>
                  <a:off x="-110" y="362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29" name="Line 760"/>
                <p:cNvSpPr>
                  <a:spLocks noChangeShapeType="1"/>
                </p:cNvSpPr>
                <p:nvPr/>
              </p:nvSpPr>
              <p:spPr bwMode="auto">
                <a:xfrm>
                  <a:off x="-110" y="35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0" name="Line 761"/>
                <p:cNvSpPr>
                  <a:spLocks noChangeShapeType="1"/>
                </p:cNvSpPr>
                <p:nvPr/>
              </p:nvSpPr>
              <p:spPr bwMode="auto">
                <a:xfrm>
                  <a:off x="-110" y="35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1" name="Line 762"/>
                <p:cNvSpPr>
                  <a:spLocks noChangeShapeType="1"/>
                </p:cNvSpPr>
                <p:nvPr/>
              </p:nvSpPr>
              <p:spPr bwMode="auto">
                <a:xfrm>
                  <a:off x="-110" y="34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2" name="Line 763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3" name="Line 764"/>
                <p:cNvSpPr>
                  <a:spLocks noChangeShapeType="1"/>
                </p:cNvSpPr>
                <p:nvPr/>
              </p:nvSpPr>
              <p:spPr bwMode="auto">
                <a:xfrm>
                  <a:off x="-110" y="33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4" name="Line 765"/>
                <p:cNvSpPr>
                  <a:spLocks noChangeShapeType="1"/>
                </p:cNvSpPr>
                <p:nvPr/>
              </p:nvSpPr>
              <p:spPr bwMode="auto">
                <a:xfrm>
                  <a:off x="-110" y="33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5" name="Line 766"/>
                <p:cNvSpPr>
                  <a:spLocks noChangeShapeType="1"/>
                </p:cNvSpPr>
                <p:nvPr/>
              </p:nvSpPr>
              <p:spPr bwMode="auto">
                <a:xfrm>
                  <a:off x="-110" y="327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6" name="Line 767"/>
                <p:cNvSpPr>
                  <a:spLocks noChangeShapeType="1"/>
                </p:cNvSpPr>
                <p:nvPr/>
              </p:nvSpPr>
              <p:spPr bwMode="auto">
                <a:xfrm>
                  <a:off x="-110" y="32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7" name="Line 768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8" name="Line 769"/>
                <p:cNvSpPr>
                  <a:spLocks noChangeShapeType="1"/>
                </p:cNvSpPr>
                <p:nvPr/>
              </p:nvSpPr>
              <p:spPr bwMode="auto">
                <a:xfrm>
                  <a:off x="-110" y="312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39" name="Line 770"/>
                <p:cNvSpPr>
                  <a:spLocks noChangeShapeType="1"/>
                </p:cNvSpPr>
                <p:nvPr/>
              </p:nvSpPr>
              <p:spPr bwMode="auto">
                <a:xfrm>
                  <a:off x="-110" y="30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0" name="Line 771"/>
                <p:cNvSpPr>
                  <a:spLocks noChangeShapeType="1"/>
                </p:cNvSpPr>
                <p:nvPr/>
              </p:nvSpPr>
              <p:spPr bwMode="auto">
                <a:xfrm>
                  <a:off x="-110" y="30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1" name="Line 772"/>
                <p:cNvSpPr>
                  <a:spLocks noChangeShapeType="1"/>
                </p:cNvSpPr>
                <p:nvPr/>
              </p:nvSpPr>
              <p:spPr bwMode="auto">
                <a:xfrm>
                  <a:off x="-110" y="29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2" name="Line 773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3" name="Line 774"/>
                <p:cNvSpPr>
                  <a:spLocks noChangeShapeType="1"/>
                </p:cNvSpPr>
                <p:nvPr/>
              </p:nvSpPr>
              <p:spPr bwMode="auto">
                <a:xfrm>
                  <a:off x="-110" y="28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4" name="Line 775"/>
                <p:cNvSpPr>
                  <a:spLocks noChangeShapeType="1"/>
                </p:cNvSpPr>
                <p:nvPr/>
              </p:nvSpPr>
              <p:spPr bwMode="auto">
                <a:xfrm>
                  <a:off x="-110" y="28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5" name="Line 776"/>
                <p:cNvSpPr>
                  <a:spLocks noChangeShapeType="1"/>
                </p:cNvSpPr>
                <p:nvPr/>
              </p:nvSpPr>
              <p:spPr bwMode="auto">
                <a:xfrm>
                  <a:off x="-110" y="277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6" name="Line 777"/>
                <p:cNvSpPr>
                  <a:spLocks noChangeShapeType="1"/>
                </p:cNvSpPr>
                <p:nvPr/>
              </p:nvSpPr>
              <p:spPr bwMode="auto">
                <a:xfrm>
                  <a:off x="-110" y="27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7" name="Line 778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8" name="Line 779"/>
                <p:cNvSpPr>
                  <a:spLocks noChangeShapeType="1"/>
                </p:cNvSpPr>
                <p:nvPr/>
              </p:nvSpPr>
              <p:spPr bwMode="auto">
                <a:xfrm>
                  <a:off x="-110" y="26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49" name="Line 780"/>
                <p:cNvSpPr>
                  <a:spLocks noChangeShapeType="1"/>
                </p:cNvSpPr>
                <p:nvPr/>
              </p:nvSpPr>
              <p:spPr bwMode="auto">
                <a:xfrm>
                  <a:off x="-110" y="25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0" name="Line 781"/>
                <p:cNvSpPr>
                  <a:spLocks noChangeShapeType="1"/>
                </p:cNvSpPr>
                <p:nvPr/>
              </p:nvSpPr>
              <p:spPr bwMode="auto">
                <a:xfrm>
                  <a:off x="-110" y="252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1" name="Line 782"/>
                <p:cNvSpPr>
                  <a:spLocks noChangeShapeType="1"/>
                </p:cNvSpPr>
                <p:nvPr/>
              </p:nvSpPr>
              <p:spPr bwMode="auto">
                <a:xfrm>
                  <a:off x="-110" y="24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2" name="Line 783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3" name="Line 784"/>
                <p:cNvSpPr>
                  <a:spLocks noChangeShapeType="1"/>
                </p:cNvSpPr>
                <p:nvPr/>
              </p:nvSpPr>
              <p:spPr bwMode="auto">
                <a:xfrm>
                  <a:off x="-110" y="237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4" name="Line 785"/>
                <p:cNvSpPr>
                  <a:spLocks noChangeShapeType="1"/>
                </p:cNvSpPr>
                <p:nvPr/>
              </p:nvSpPr>
              <p:spPr bwMode="auto">
                <a:xfrm>
                  <a:off x="-110" y="23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5" name="Line 786"/>
                <p:cNvSpPr>
                  <a:spLocks noChangeShapeType="1"/>
                </p:cNvSpPr>
                <p:nvPr/>
              </p:nvSpPr>
              <p:spPr bwMode="auto">
                <a:xfrm>
                  <a:off x="-110" y="22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6" name="Line 787"/>
                <p:cNvSpPr>
                  <a:spLocks noChangeShapeType="1"/>
                </p:cNvSpPr>
                <p:nvPr/>
              </p:nvSpPr>
              <p:spPr bwMode="auto">
                <a:xfrm>
                  <a:off x="-110" y="22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7" name="Line 788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8" name="Line 789"/>
                <p:cNvSpPr>
                  <a:spLocks noChangeShapeType="1"/>
                </p:cNvSpPr>
                <p:nvPr/>
              </p:nvSpPr>
              <p:spPr bwMode="auto">
                <a:xfrm>
                  <a:off x="-110" y="21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59" name="Line 790"/>
                <p:cNvSpPr>
                  <a:spLocks noChangeShapeType="1"/>
                </p:cNvSpPr>
                <p:nvPr/>
              </p:nvSpPr>
              <p:spPr bwMode="auto">
                <a:xfrm>
                  <a:off x="-110" y="207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0" name="Line 791"/>
                <p:cNvSpPr>
                  <a:spLocks noChangeShapeType="1"/>
                </p:cNvSpPr>
                <p:nvPr/>
              </p:nvSpPr>
              <p:spPr bwMode="auto">
                <a:xfrm>
                  <a:off x="-110" y="2029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1" name="Line 792"/>
                <p:cNvSpPr>
                  <a:spLocks noChangeShapeType="1"/>
                </p:cNvSpPr>
                <p:nvPr/>
              </p:nvSpPr>
              <p:spPr bwMode="auto">
                <a:xfrm>
                  <a:off x="-110" y="19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2" name="Line 793"/>
                <p:cNvSpPr>
                  <a:spLocks noChangeShapeType="1"/>
                </p:cNvSpPr>
                <p:nvPr/>
              </p:nvSpPr>
              <p:spPr bwMode="auto">
                <a:xfrm>
                  <a:off x="-110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3" name="Line 794"/>
                <p:cNvSpPr>
                  <a:spLocks noChangeShapeType="1"/>
                </p:cNvSpPr>
                <p:nvPr/>
              </p:nvSpPr>
              <p:spPr bwMode="auto">
                <a:xfrm>
                  <a:off x="-110" y="188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4" name="Line 795"/>
                <p:cNvSpPr>
                  <a:spLocks noChangeShapeType="1"/>
                </p:cNvSpPr>
                <p:nvPr/>
              </p:nvSpPr>
              <p:spPr bwMode="auto">
                <a:xfrm>
                  <a:off x="-110" y="18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5" name="Line 796"/>
                <p:cNvSpPr>
                  <a:spLocks noChangeShapeType="1"/>
                </p:cNvSpPr>
                <p:nvPr/>
              </p:nvSpPr>
              <p:spPr bwMode="auto">
                <a:xfrm>
                  <a:off x="-110" y="17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6" name="Line 797"/>
                <p:cNvSpPr>
                  <a:spLocks noChangeShapeType="1"/>
                </p:cNvSpPr>
                <p:nvPr/>
              </p:nvSpPr>
              <p:spPr bwMode="auto">
                <a:xfrm>
                  <a:off x="-110" y="17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7" name="Line 798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8" name="Line 799"/>
                <p:cNvSpPr>
                  <a:spLocks noChangeShapeType="1"/>
                </p:cNvSpPr>
                <p:nvPr/>
              </p:nvSpPr>
              <p:spPr bwMode="auto">
                <a:xfrm>
                  <a:off x="-110" y="16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69" name="Line 800"/>
                <p:cNvSpPr>
                  <a:spLocks noChangeShapeType="1"/>
                </p:cNvSpPr>
                <p:nvPr/>
              </p:nvSpPr>
              <p:spPr bwMode="auto">
                <a:xfrm>
                  <a:off x="-110" y="15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0" name="Line 801"/>
                <p:cNvSpPr>
                  <a:spLocks noChangeShapeType="1"/>
                </p:cNvSpPr>
                <p:nvPr/>
              </p:nvSpPr>
              <p:spPr bwMode="auto">
                <a:xfrm>
                  <a:off x="-110" y="153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1" name="Line 802"/>
                <p:cNvSpPr>
                  <a:spLocks noChangeShapeType="1"/>
                </p:cNvSpPr>
                <p:nvPr/>
              </p:nvSpPr>
              <p:spPr bwMode="auto">
                <a:xfrm>
                  <a:off x="-110" y="14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2" name="Line 803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3" name="Line 804"/>
                <p:cNvSpPr>
                  <a:spLocks noChangeShapeType="1"/>
                </p:cNvSpPr>
                <p:nvPr/>
              </p:nvSpPr>
              <p:spPr bwMode="auto">
                <a:xfrm>
                  <a:off x="-110" y="13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4" name="Line 805"/>
                <p:cNvSpPr>
                  <a:spLocks noChangeShapeType="1"/>
                </p:cNvSpPr>
                <p:nvPr/>
              </p:nvSpPr>
              <p:spPr bwMode="auto">
                <a:xfrm>
                  <a:off x="-110" y="13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5" name="Line 806"/>
                <p:cNvSpPr>
                  <a:spLocks noChangeShapeType="1"/>
                </p:cNvSpPr>
                <p:nvPr/>
              </p:nvSpPr>
              <p:spPr bwMode="auto">
                <a:xfrm>
                  <a:off x="-110" y="128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6" name="Line 807"/>
                <p:cNvSpPr>
                  <a:spLocks noChangeShapeType="1"/>
                </p:cNvSpPr>
                <p:nvPr/>
              </p:nvSpPr>
              <p:spPr bwMode="auto">
                <a:xfrm>
                  <a:off x="-110" y="12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7" name="Line 808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8" name="Line 809"/>
                <p:cNvSpPr>
                  <a:spLocks noChangeShapeType="1"/>
                </p:cNvSpPr>
                <p:nvPr/>
              </p:nvSpPr>
              <p:spPr bwMode="auto">
                <a:xfrm>
                  <a:off x="-110" y="113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79" name="Line 810"/>
                <p:cNvSpPr>
                  <a:spLocks noChangeShapeType="1"/>
                </p:cNvSpPr>
                <p:nvPr/>
              </p:nvSpPr>
              <p:spPr bwMode="auto">
                <a:xfrm>
                  <a:off x="-110" y="10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0" name="Line 811"/>
                <p:cNvSpPr>
                  <a:spLocks noChangeShapeType="1"/>
                </p:cNvSpPr>
                <p:nvPr/>
              </p:nvSpPr>
              <p:spPr bwMode="auto">
                <a:xfrm>
                  <a:off x="-110" y="10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1" name="Line 812"/>
                <p:cNvSpPr>
                  <a:spLocks noChangeShapeType="1"/>
                </p:cNvSpPr>
                <p:nvPr/>
              </p:nvSpPr>
              <p:spPr bwMode="auto">
                <a:xfrm>
                  <a:off x="-110" y="9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2" name="Line 813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3" name="Line 814"/>
                <p:cNvSpPr>
                  <a:spLocks noChangeShapeType="1"/>
                </p:cNvSpPr>
                <p:nvPr/>
              </p:nvSpPr>
              <p:spPr bwMode="auto">
                <a:xfrm>
                  <a:off x="-110" y="8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4" name="Line 815"/>
                <p:cNvSpPr>
                  <a:spLocks noChangeShapeType="1"/>
                </p:cNvSpPr>
                <p:nvPr/>
              </p:nvSpPr>
              <p:spPr bwMode="auto">
                <a:xfrm>
                  <a:off x="-110" y="8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5" name="Line 816"/>
                <p:cNvSpPr>
                  <a:spLocks noChangeShapeType="1"/>
                </p:cNvSpPr>
                <p:nvPr/>
              </p:nvSpPr>
              <p:spPr bwMode="auto">
                <a:xfrm>
                  <a:off x="-110" y="78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6" name="Line 817"/>
                <p:cNvSpPr>
                  <a:spLocks noChangeShapeType="1"/>
                </p:cNvSpPr>
                <p:nvPr/>
              </p:nvSpPr>
              <p:spPr bwMode="auto">
                <a:xfrm>
                  <a:off x="-110" y="73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C5E6B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7" name="Line 818"/>
                <p:cNvSpPr>
                  <a:spLocks noChangeShapeType="1"/>
                </p:cNvSpPr>
                <p:nvPr/>
              </p:nvSpPr>
              <p:spPr bwMode="auto">
                <a:xfrm flipV="1">
                  <a:off x="-110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8" name="Line 819"/>
                <p:cNvSpPr>
                  <a:spLocks noChangeShapeType="1"/>
                </p:cNvSpPr>
                <p:nvPr/>
              </p:nvSpPr>
              <p:spPr bwMode="auto">
                <a:xfrm flipV="1">
                  <a:off x="-110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89" name="Line 820"/>
                <p:cNvSpPr>
                  <a:spLocks noChangeShapeType="1"/>
                </p:cNvSpPr>
                <p:nvPr/>
              </p:nvSpPr>
              <p:spPr bwMode="auto">
                <a:xfrm flipV="1">
                  <a:off x="388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0" name="Line 821"/>
                <p:cNvSpPr>
                  <a:spLocks noChangeShapeType="1"/>
                </p:cNvSpPr>
                <p:nvPr/>
              </p:nvSpPr>
              <p:spPr bwMode="auto">
                <a:xfrm flipV="1">
                  <a:off x="388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1" name="Line 822"/>
                <p:cNvSpPr>
                  <a:spLocks noChangeShapeType="1"/>
                </p:cNvSpPr>
                <p:nvPr/>
              </p:nvSpPr>
              <p:spPr bwMode="auto">
                <a:xfrm flipV="1">
                  <a:off x="88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2" name="Line 823"/>
                <p:cNvSpPr>
                  <a:spLocks noChangeShapeType="1"/>
                </p:cNvSpPr>
                <p:nvPr/>
              </p:nvSpPr>
              <p:spPr bwMode="auto">
                <a:xfrm flipV="1">
                  <a:off x="88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3" name="Line 824"/>
                <p:cNvSpPr>
                  <a:spLocks noChangeShapeType="1"/>
                </p:cNvSpPr>
                <p:nvPr/>
              </p:nvSpPr>
              <p:spPr bwMode="auto">
                <a:xfrm flipV="1">
                  <a:off x="138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 dirty="0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4" name="Line 825"/>
                <p:cNvSpPr>
                  <a:spLocks noChangeShapeType="1"/>
                </p:cNvSpPr>
                <p:nvPr/>
              </p:nvSpPr>
              <p:spPr bwMode="auto">
                <a:xfrm flipV="1">
                  <a:off x="138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5" name="Line 826"/>
                <p:cNvSpPr>
                  <a:spLocks noChangeShapeType="1"/>
                </p:cNvSpPr>
                <p:nvPr/>
              </p:nvSpPr>
              <p:spPr bwMode="auto">
                <a:xfrm flipV="1">
                  <a:off x="1882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6" name="Line 827"/>
                <p:cNvSpPr>
                  <a:spLocks noChangeShapeType="1"/>
                </p:cNvSpPr>
                <p:nvPr/>
              </p:nvSpPr>
              <p:spPr bwMode="auto">
                <a:xfrm flipV="1">
                  <a:off x="1882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7" name="Line 828"/>
                <p:cNvSpPr>
                  <a:spLocks noChangeShapeType="1"/>
                </p:cNvSpPr>
                <p:nvPr/>
              </p:nvSpPr>
              <p:spPr bwMode="auto">
                <a:xfrm flipV="1">
                  <a:off x="237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8" name="Line 829"/>
                <p:cNvSpPr>
                  <a:spLocks noChangeShapeType="1"/>
                </p:cNvSpPr>
                <p:nvPr/>
              </p:nvSpPr>
              <p:spPr bwMode="auto">
                <a:xfrm flipV="1">
                  <a:off x="237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399" name="Line 830"/>
                <p:cNvSpPr>
                  <a:spLocks noChangeShapeType="1"/>
                </p:cNvSpPr>
                <p:nvPr/>
              </p:nvSpPr>
              <p:spPr bwMode="auto">
                <a:xfrm flipV="1">
                  <a:off x="3375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0" name="Line 831"/>
                <p:cNvSpPr>
                  <a:spLocks noChangeShapeType="1"/>
                </p:cNvSpPr>
                <p:nvPr/>
              </p:nvSpPr>
              <p:spPr bwMode="auto">
                <a:xfrm flipV="1">
                  <a:off x="3375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1" name="Line 832"/>
                <p:cNvSpPr>
                  <a:spLocks noChangeShapeType="1"/>
                </p:cNvSpPr>
                <p:nvPr/>
              </p:nvSpPr>
              <p:spPr bwMode="auto">
                <a:xfrm flipV="1">
                  <a:off x="3873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2" name="Line 833"/>
                <p:cNvSpPr>
                  <a:spLocks noChangeShapeType="1"/>
                </p:cNvSpPr>
                <p:nvPr/>
              </p:nvSpPr>
              <p:spPr bwMode="auto">
                <a:xfrm flipV="1">
                  <a:off x="3873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3" name="Line 834"/>
                <p:cNvSpPr>
                  <a:spLocks noChangeShapeType="1"/>
                </p:cNvSpPr>
                <p:nvPr/>
              </p:nvSpPr>
              <p:spPr bwMode="auto">
                <a:xfrm flipV="1">
                  <a:off x="4371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4" name="Line 835"/>
                <p:cNvSpPr>
                  <a:spLocks noChangeShapeType="1"/>
                </p:cNvSpPr>
                <p:nvPr/>
              </p:nvSpPr>
              <p:spPr bwMode="auto">
                <a:xfrm flipV="1">
                  <a:off x="4371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5" name="Line 836"/>
                <p:cNvSpPr>
                  <a:spLocks noChangeShapeType="1"/>
                </p:cNvSpPr>
                <p:nvPr/>
              </p:nvSpPr>
              <p:spPr bwMode="auto">
                <a:xfrm flipV="1">
                  <a:off x="4869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6" name="Line 837"/>
                <p:cNvSpPr>
                  <a:spLocks noChangeShapeType="1"/>
                </p:cNvSpPr>
                <p:nvPr/>
              </p:nvSpPr>
              <p:spPr bwMode="auto">
                <a:xfrm flipV="1">
                  <a:off x="4869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7" name="Line 838"/>
                <p:cNvSpPr>
                  <a:spLocks noChangeShapeType="1"/>
                </p:cNvSpPr>
                <p:nvPr/>
              </p:nvSpPr>
              <p:spPr bwMode="auto">
                <a:xfrm flipV="1">
                  <a:off x="5366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8" name="Line 839"/>
                <p:cNvSpPr>
                  <a:spLocks noChangeShapeType="1"/>
                </p:cNvSpPr>
                <p:nvPr/>
              </p:nvSpPr>
              <p:spPr bwMode="auto">
                <a:xfrm flipV="1">
                  <a:off x="5366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09" name="Line 840"/>
                <p:cNvSpPr>
                  <a:spLocks noChangeShapeType="1"/>
                </p:cNvSpPr>
                <p:nvPr/>
              </p:nvSpPr>
              <p:spPr bwMode="auto">
                <a:xfrm flipV="1">
                  <a:off x="5864" y="685"/>
                  <a:ext cx="1" cy="2988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0" name="Line 841"/>
                <p:cNvSpPr>
                  <a:spLocks noChangeShapeType="1"/>
                </p:cNvSpPr>
                <p:nvPr/>
              </p:nvSpPr>
              <p:spPr bwMode="auto">
                <a:xfrm flipV="1">
                  <a:off x="5864" y="2163"/>
                  <a:ext cx="1" cy="36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1" name="Line 842"/>
                <p:cNvSpPr>
                  <a:spLocks noChangeShapeType="1"/>
                </p:cNvSpPr>
                <p:nvPr/>
              </p:nvSpPr>
              <p:spPr bwMode="auto">
                <a:xfrm>
                  <a:off x="-110" y="367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2" name="Line 843"/>
                <p:cNvSpPr>
                  <a:spLocks noChangeShapeType="1"/>
                </p:cNvSpPr>
                <p:nvPr/>
              </p:nvSpPr>
              <p:spPr bwMode="auto">
                <a:xfrm>
                  <a:off x="2857" y="367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3" name="Line 844"/>
                <p:cNvSpPr>
                  <a:spLocks noChangeShapeType="1"/>
                </p:cNvSpPr>
                <p:nvPr/>
              </p:nvSpPr>
              <p:spPr bwMode="auto">
                <a:xfrm>
                  <a:off x="-110" y="342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4" name="Line 845"/>
                <p:cNvSpPr>
                  <a:spLocks noChangeShapeType="1"/>
                </p:cNvSpPr>
                <p:nvPr/>
              </p:nvSpPr>
              <p:spPr bwMode="auto">
                <a:xfrm>
                  <a:off x="2857" y="342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5" name="Line 846"/>
                <p:cNvSpPr>
                  <a:spLocks noChangeShapeType="1"/>
                </p:cNvSpPr>
                <p:nvPr/>
              </p:nvSpPr>
              <p:spPr bwMode="auto">
                <a:xfrm>
                  <a:off x="-110" y="317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6" name="Line 847"/>
                <p:cNvSpPr>
                  <a:spLocks noChangeShapeType="1"/>
                </p:cNvSpPr>
                <p:nvPr/>
              </p:nvSpPr>
              <p:spPr bwMode="auto">
                <a:xfrm>
                  <a:off x="2857" y="317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7" name="Line 848"/>
                <p:cNvSpPr>
                  <a:spLocks noChangeShapeType="1"/>
                </p:cNvSpPr>
                <p:nvPr/>
              </p:nvSpPr>
              <p:spPr bwMode="auto">
                <a:xfrm>
                  <a:off x="-110" y="2926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8" name="Line 849"/>
                <p:cNvSpPr>
                  <a:spLocks noChangeShapeType="1"/>
                </p:cNvSpPr>
                <p:nvPr/>
              </p:nvSpPr>
              <p:spPr bwMode="auto">
                <a:xfrm>
                  <a:off x="2857" y="2926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19" name="Line 850"/>
                <p:cNvSpPr>
                  <a:spLocks noChangeShapeType="1"/>
                </p:cNvSpPr>
                <p:nvPr/>
              </p:nvSpPr>
              <p:spPr bwMode="auto">
                <a:xfrm>
                  <a:off x="-110" y="2677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0" name="Line 851"/>
                <p:cNvSpPr>
                  <a:spLocks noChangeShapeType="1"/>
                </p:cNvSpPr>
                <p:nvPr/>
              </p:nvSpPr>
              <p:spPr bwMode="auto">
                <a:xfrm>
                  <a:off x="2857" y="2677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1" name="Line 852"/>
                <p:cNvSpPr>
                  <a:spLocks noChangeShapeType="1"/>
                </p:cNvSpPr>
                <p:nvPr/>
              </p:nvSpPr>
              <p:spPr bwMode="auto">
                <a:xfrm>
                  <a:off x="-110" y="2428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2" name="Line 853"/>
                <p:cNvSpPr>
                  <a:spLocks noChangeShapeType="1"/>
                </p:cNvSpPr>
                <p:nvPr/>
              </p:nvSpPr>
              <p:spPr bwMode="auto">
                <a:xfrm>
                  <a:off x="2857" y="2428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3" name="Line 854"/>
                <p:cNvSpPr>
                  <a:spLocks noChangeShapeType="1"/>
                </p:cNvSpPr>
                <p:nvPr/>
              </p:nvSpPr>
              <p:spPr bwMode="auto">
                <a:xfrm>
                  <a:off x="-121" y="1930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4" name="Line 855"/>
                <p:cNvSpPr>
                  <a:spLocks noChangeShapeType="1"/>
                </p:cNvSpPr>
                <p:nvPr/>
              </p:nvSpPr>
              <p:spPr bwMode="auto">
                <a:xfrm>
                  <a:off x="2857" y="1930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5" name="Line 856"/>
                <p:cNvSpPr>
                  <a:spLocks noChangeShapeType="1"/>
                </p:cNvSpPr>
                <p:nvPr/>
              </p:nvSpPr>
              <p:spPr bwMode="auto">
                <a:xfrm>
                  <a:off x="-110" y="1681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6" name="Line 857"/>
                <p:cNvSpPr>
                  <a:spLocks noChangeShapeType="1"/>
                </p:cNvSpPr>
                <p:nvPr/>
              </p:nvSpPr>
              <p:spPr bwMode="auto">
                <a:xfrm>
                  <a:off x="2857" y="1681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7" name="Line 858"/>
                <p:cNvSpPr>
                  <a:spLocks noChangeShapeType="1"/>
                </p:cNvSpPr>
                <p:nvPr/>
              </p:nvSpPr>
              <p:spPr bwMode="auto">
                <a:xfrm>
                  <a:off x="-110" y="1432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8" name="Line 859"/>
                <p:cNvSpPr>
                  <a:spLocks noChangeShapeType="1"/>
                </p:cNvSpPr>
                <p:nvPr/>
              </p:nvSpPr>
              <p:spPr bwMode="auto">
                <a:xfrm>
                  <a:off x="2857" y="1432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29" name="Line 860"/>
                <p:cNvSpPr>
                  <a:spLocks noChangeShapeType="1"/>
                </p:cNvSpPr>
                <p:nvPr/>
              </p:nvSpPr>
              <p:spPr bwMode="auto">
                <a:xfrm>
                  <a:off x="-110" y="1183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0" name="Line 861"/>
                <p:cNvSpPr>
                  <a:spLocks noChangeShapeType="1"/>
                </p:cNvSpPr>
                <p:nvPr/>
              </p:nvSpPr>
              <p:spPr bwMode="auto">
                <a:xfrm>
                  <a:off x="2857" y="1183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1" name="Line 862"/>
                <p:cNvSpPr>
                  <a:spLocks noChangeShapeType="1"/>
                </p:cNvSpPr>
                <p:nvPr/>
              </p:nvSpPr>
              <p:spPr bwMode="auto">
                <a:xfrm>
                  <a:off x="-110" y="934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2" name="Line 863"/>
                <p:cNvSpPr>
                  <a:spLocks noChangeShapeType="1"/>
                </p:cNvSpPr>
                <p:nvPr/>
              </p:nvSpPr>
              <p:spPr bwMode="auto">
                <a:xfrm>
                  <a:off x="2857" y="934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3" name="Line 864"/>
                <p:cNvSpPr>
                  <a:spLocks noChangeShapeType="1"/>
                </p:cNvSpPr>
                <p:nvPr/>
              </p:nvSpPr>
              <p:spPr bwMode="auto">
                <a:xfrm>
                  <a:off x="-110" y="685"/>
                  <a:ext cx="5974" cy="1"/>
                </a:xfrm>
                <a:prstGeom prst="line">
                  <a:avLst/>
                </a:prstGeom>
                <a:noFill/>
                <a:ln w="1" cap="flat">
                  <a:solidFill>
                    <a:srgbClr val="3CB371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4" name="Line 865"/>
                <p:cNvSpPr>
                  <a:spLocks noChangeShapeType="1"/>
                </p:cNvSpPr>
                <p:nvPr/>
              </p:nvSpPr>
              <p:spPr bwMode="auto">
                <a:xfrm>
                  <a:off x="2857" y="685"/>
                  <a:ext cx="35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5" name="Line 866"/>
                <p:cNvSpPr>
                  <a:spLocks noChangeShapeType="1"/>
                </p:cNvSpPr>
                <p:nvPr/>
              </p:nvSpPr>
              <p:spPr bwMode="auto">
                <a:xfrm>
                  <a:off x="-110" y="2179"/>
                  <a:ext cx="5974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6" name="Freeform 867"/>
                <p:cNvSpPr>
                  <a:spLocks/>
                </p:cNvSpPr>
                <p:nvPr/>
              </p:nvSpPr>
              <p:spPr bwMode="auto">
                <a:xfrm>
                  <a:off x="5864" y="2161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0" y="0"/>
                    </a:cxn>
                    <a:cxn ang="0">
                      <a:pos x="36" y="18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0" y="0"/>
                      </a:lnTo>
                      <a:lnTo>
                        <a:pt x="36" y="18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7" name="Line 868"/>
                <p:cNvSpPr>
                  <a:spLocks noChangeShapeType="1"/>
                </p:cNvSpPr>
                <p:nvPr/>
              </p:nvSpPr>
              <p:spPr bwMode="auto">
                <a:xfrm flipV="1">
                  <a:off x="2877" y="685"/>
                  <a:ext cx="1" cy="2988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8" name="Freeform 869"/>
                <p:cNvSpPr>
                  <a:spLocks/>
                </p:cNvSpPr>
                <p:nvPr/>
              </p:nvSpPr>
              <p:spPr bwMode="auto">
                <a:xfrm>
                  <a:off x="2859" y="649"/>
                  <a:ext cx="36" cy="36"/>
                </a:xfrm>
                <a:custGeom>
                  <a:avLst/>
                  <a:gdLst/>
                  <a:ahLst/>
                  <a:cxnLst>
                    <a:cxn ang="0">
                      <a:pos x="0" y="36"/>
                    </a:cxn>
                    <a:cxn ang="0">
                      <a:pos x="36" y="36"/>
                    </a:cxn>
                    <a:cxn ang="0">
                      <a:pos x="18" y="0"/>
                    </a:cxn>
                    <a:cxn ang="0">
                      <a:pos x="0" y="36"/>
                    </a:cxn>
                  </a:cxnLst>
                  <a:rect l="0" t="0" r="r" b="b"/>
                  <a:pathLst>
                    <a:path w="36" h="36">
                      <a:moveTo>
                        <a:pt x="0" y="36"/>
                      </a:moveTo>
                      <a:lnTo>
                        <a:pt x="36" y="36"/>
                      </a:lnTo>
                      <a:lnTo>
                        <a:pt x="18" y="0"/>
                      </a:lnTo>
                      <a:lnTo>
                        <a:pt x="0" y="36"/>
                      </a:lnTo>
                      <a:close/>
                    </a:path>
                  </a:pathLst>
                </a:custGeom>
                <a:solidFill>
                  <a:srgbClr val="0093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39" name="Line 871"/>
                <p:cNvSpPr>
                  <a:spLocks noChangeShapeType="1"/>
                </p:cNvSpPr>
                <p:nvPr/>
              </p:nvSpPr>
              <p:spPr bwMode="auto">
                <a:xfrm flipV="1">
                  <a:off x="-110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0" name="Rectangle 872"/>
                <p:cNvSpPr>
                  <a:spLocks noChangeArrowheads="1"/>
                </p:cNvSpPr>
                <p:nvPr/>
              </p:nvSpPr>
              <p:spPr bwMode="auto">
                <a:xfrm>
                  <a:off x="-173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1" name="Line 873"/>
                <p:cNvSpPr>
                  <a:spLocks noChangeShapeType="1"/>
                </p:cNvSpPr>
                <p:nvPr/>
              </p:nvSpPr>
              <p:spPr bwMode="auto">
                <a:xfrm flipV="1">
                  <a:off x="388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2" name="Rectangle 874"/>
                <p:cNvSpPr>
                  <a:spLocks noChangeArrowheads="1"/>
                </p:cNvSpPr>
                <p:nvPr/>
              </p:nvSpPr>
              <p:spPr bwMode="auto">
                <a:xfrm>
                  <a:off x="326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-5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3" name="Line 875"/>
                <p:cNvSpPr>
                  <a:spLocks noChangeShapeType="1"/>
                </p:cNvSpPr>
                <p:nvPr/>
              </p:nvSpPr>
              <p:spPr bwMode="auto">
                <a:xfrm flipV="1">
                  <a:off x="88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4" name="Rectangle 876"/>
                <p:cNvSpPr>
                  <a:spLocks noChangeArrowheads="1"/>
                </p:cNvSpPr>
                <p:nvPr/>
              </p:nvSpPr>
              <p:spPr bwMode="auto">
                <a:xfrm>
                  <a:off x="824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-4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5" name="Line 877"/>
                <p:cNvSpPr>
                  <a:spLocks noChangeShapeType="1"/>
                </p:cNvSpPr>
                <p:nvPr/>
              </p:nvSpPr>
              <p:spPr bwMode="auto">
                <a:xfrm flipV="1">
                  <a:off x="138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6" name="Rectangle 878"/>
                <p:cNvSpPr>
                  <a:spLocks noChangeArrowheads="1"/>
                </p:cNvSpPr>
                <p:nvPr/>
              </p:nvSpPr>
              <p:spPr bwMode="auto">
                <a:xfrm>
                  <a:off x="1322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-3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7" name="Line 879"/>
                <p:cNvSpPr>
                  <a:spLocks noChangeShapeType="1"/>
                </p:cNvSpPr>
                <p:nvPr/>
              </p:nvSpPr>
              <p:spPr bwMode="auto">
                <a:xfrm flipV="1">
                  <a:off x="1882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48" name="Rectangle 880"/>
                <p:cNvSpPr>
                  <a:spLocks noChangeArrowheads="1"/>
                </p:cNvSpPr>
                <p:nvPr/>
              </p:nvSpPr>
              <p:spPr bwMode="auto">
                <a:xfrm>
                  <a:off x="1820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-2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9" name="Line 881"/>
                <p:cNvSpPr>
                  <a:spLocks noChangeShapeType="1"/>
                </p:cNvSpPr>
                <p:nvPr/>
              </p:nvSpPr>
              <p:spPr bwMode="auto">
                <a:xfrm flipV="1">
                  <a:off x="237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0" name="Rectangle 882"/>
                <p:cNvSpPr>
                  <a:spLocks noChangeArrowheads="1"/>
                </p:cNvSpPr>
                <p:nvPr/>
              </p:nvSpPr>
              <p:spPr bwMode="auto">
                <a:xfrm>
                  <a:off x="2319" y="2216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-1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1" name="Line 883"/>
                <p:cNvSpPr>
                  <a:spLocks noChangeShapeType="1"/>
                </p:cNvSpPr>
                <p:nvPr/>
              </p:nvSpPr>
              <p:spPr bwMode="auto">
                <a:xfrm flipV="1">
                  <a:off x="3375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2" name="Rectangle 884"/>
                <p:cNvSpPr>
                  <a:spLocks noChangeArrowheads="1"/>
                </p:cNvSpPr>
                <p:nvPr/>
              </p:nvSpPr>
              <p:spPr bwMode="auto">
                <a:xfrm>
                  <a:off x="3338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1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3" name="Line 885"/>
                <p:cNvSpPr>
                  <a:spLocks noChangeShapeType="1"/>
                </p:cNvSpPr>
                <p:nvPr/>
              </p:nvSpPr>
              <p:spPr bwMode="auto">
                <a:xfrm flipV="1">
                  <a:off x="3873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4" name="Rectangle 886"/>
                <p:cNvSpPr>
                  <a:spLocks noChangeArrowheads="1"/>
                </p:cNvSpPr>
                <p:nvPr/>
              </p:nvSpPr>
              <p:spPr bwMode="auto">
                <a:xfrm>
                  <a:off x="3836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2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5" name="Line 887"/>
                <p:cNvSpPr>
                  <a:spLocks noChangeShapeType="1"/>
                </p:cNvSpPr>
                <p:nvPr/>
              </p:nvSpPr>
              <p:spPr bwMode="auto">
                <a:xfrm flipV="1">
                  <a:off x="4371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6" name="Rectangle 888"/>
                <p:cNvSpPr>
                  <a:spLocks noChangeArrowheads="1"/>
                </p:cNvSpPr>
                <p:nvPr/>
              </p:nvSpPr>
              <p:spPr bwMode="auto">
                <a:xfrm>
                  <a:off x="4335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3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7" name="Line 889"/>
                <p:cNvSpPr>
                  <a:spLocks noChangeShapeType="1"/>
                </p:cNvSpPr>
                <p:nvPr/>
              </p:nvSpPr>
              <p:spPr bwMode="auto">
                <a:xfrm flipV="1">
                  <a:off x="4869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58" name="Rectangle 890"/>
                <p:cNvSpPr>
                  <a:spLocks noChangeArrowheads="1"/>
                </p:cNvSpPr>
                <p:nvPr/>
              </p:nvSpPr>
              <p:spPr bwMode="auto">
                <a:xfrm>
                  <a:off x="4833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4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9" name="Line 891"/>
                <p:cNvSpPr>
                  <a:spLocks noChangeShapeType="1"/>
                </p:cNvSpPr>
                <p:nvPr/>
              </p:nvSpPr>
              <p:spPr bwMode="auto">
                <a:xfrm flipV="1">
                  <a:off x="5366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0" name="Rectangle 892"/>
                <p:cNvSpPr>
                  <a:spLocks noChangeArrowheads="1"/>
                </p:cNvSpPr>
                <p:nvPr/>
              </p:nvSpPr>
              <p:spPr bwMode="auto">
                <a:xfrm>
                  <a:off x="5331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5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1" name="Line 893"/>
                <p:cNvSpPr>
                  <a:spLocks noChangeShapeType="1"/>
                </p:cNvSpPr>
                <p:nvPr/>
              </p:nvSpPr>
              <p:spPr bwMode="auto">
                <a:xfrm flipV="1">
                  <a:off x="5864" y="2154"/>
                  <a:ext cx="1" cy="53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2" name="Rectangle 894"/>
                <p:cNvSpPr>
                  <a:spLocks noChangeArrowheads="1"/>
                </p:cNvSpPr>
                <p:nvPr/>
              </p:nvSpPr>
              <p:spPr bwMode="auto">
                <a:xfrm>
                  <a:off x="5829" y="2216"/>
                  <a:ext cx="57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6</a:t>
                  </a:r>
                  <a:endPara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3" name="Line 895"/>
                <p:cNvSpPr>
                  <a:spLocks noChangeShapeType="1"/>
                </p:cNvSpPr>
                <p:nvPr/>
              </p:nvSpPr>
              <p:spPr bwMode="auto">
                <a:xfrm>
                  <a:off x="2848" y="3673"/>
                  <a:ext cx="53" cy="1"/>
                </a:xfrm>
                <a:prstGeom prst="line">
                  <a:avLst/>
                </a:prstGeom>
                <a:noFill/>
                <a:ln w="9" cap="flat">
                  <a:solidFill>
                    <a:srgbClr val="009300"/>
                  </a:solidFill>
                  <a:prstDash val="solid"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IE">
                    <a:solidFill>
                      <a:srgbClr val="990033"/>
                    </a:solidFill>
                  </a:endParaRPr>
                </a:p>
              </p:txBody>
            </p:sp>
            <p:sp>
              <p:nvSpPr>
                <p:cNvPr id="464" name="Rectangle 896"/>
                <p:cNvSpPr>
                  <a:spLocks noChangeArrowheads="1"/>
                </p:cNvSpPr>
                <p:nvPr/>
              </p:nvSpPr>
              <p:spPr bwMode="auto">
                <a:xfrm>
                  <a:off x="2700" y="3639"/>
                  <a:ext cx="91" cy="1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990033"/>
                      </a:solidFill>
                      <a:effectLst/>
                      <a:latin typeface="Arial for Autograph Uni" pitchFamily="34" charset="0"/>
                      <a:cs typeface="Arial" pitchFamily="34" charset="0"/>
                    </a:rPr>
                    <a:t>-6</a:t>
                  </a:r>
                  <a:endPara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2" name="Line 898"/>
              <p:cNvSpPr>
                <a:spLocks noChangeShapeType="1"/>
              </p:cNvSpPr>
              <p:nvPr/>
            </p:nvSpPr>
            <p:spPr bwMode="auto">
              <a:xfrm>
                <a:off x="2848" y="342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43" name="Rectangle 899"/>
              <p:cNvSpPr>
                <a:spLocks noChangeArrowheads="1"/>
              </p:cNvSpPr>
              <p:nvPr/>
            </p:nvSpPr>
            <p:spPr bwMode="auto">
              <a:xfrm>
                <a:off x="2700" y="3390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4" name="Line 900"/>
              <p:cNvSpPr>
                <a:spLocks noChangeShapeType="1"/>
              </p:cNvSpPr>
              <p:nvPr/>
            </p:nvSpPr>
            <p:spPr bwMode="auto">
              <a:xfrm>
                <a:off x="2848" y="317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45" name="Rectangle 901"/>
              <p:cNvSpPr>
                <a:spLocks noChangeArrowheads="1"/>
              </p:cNvSpPr>
              <p:nvPr/>
            </p:nvSpPr>
            <p:spPr bwMode="auto">
              <a:xfrm>
                <a:off x="2700" y="3141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6" name="Line 902"/>
              <p:cNvSpPr>
                <a:spLocks noChangeShapeType="1"/>
              </p:cNvSpPr>
              <p:nvPr/>
            </p:nvSpPr>
            <p:spPr bwMode="auto">
              <a:xfrm>
                <a:off x="2848" y="2926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47" name="Rectangle 903"/>
              <p:cNvSpPr>
                <a:spLocks noChangeArrowheads="1"/>
              </p:cNvSpPr>
              <p:nvPr/>
            </p:nvSpPr>
            <p:spPr bwMode="auto">
              <a:xfrm>
                <a:off x="2700" y="2892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8" name="Line 904"/>
              <p:cNvSpPr>
                <a:spLocks noChangeShapeType="1"/>
              </p:cNvSpPr>
              <p:nvPr/>
            </p:nvSpPr>
            <p:spPr bwMode="auto">
              <a:xfrm>
                <a:off x="2848" y="2677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49" name="Rectangle 905"/>
              <p:cNvSpPr>
                <a:spLocks noChangeArrowheads="1"/>
              </p:cNvSpPr>
              <p:nvPr/>
            </p:nvSpPr>
            <p:spPr bwMode="auto">
              <a:xfrm>
                <a:off x="2700" y="2643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0" name="Line 906"/>
              <p:cNvSpPr>
                <a:spLocks noChangeShapeType="1"/>
              </p:cNvSpPr>
              <p:nvPr/>
            </p:nvSpPr>
            <p:spPr bwMode="auto">
              <a:xfrm>
                <a:off x="2848" y="2428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51" name="Rectangle 907"/>
              <p:cNvSpPr>
                <a:spLocks noChangeArrowheads="1"/>
              </p:cNvSpPr>
              <p:nvPr/>
            </p:nvSpPr>
            <p:spPr bwMode="auto">
              <a:xfrm>
                <a:off x="2700" y="2395"/>
                <a:ext cx="9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-1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2" name="Line 908"/>
              <p:cNvSpPr>
                <a:spLocks noChangeShapeType="1"/>
              </p:cNvSpPr>
              <p:nvPr/>
            </p:nvSpPr>
            <p:spPr bwMode="auto">
              <a:xfrm>
                <a:off x="2848" y="1930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53" name="Rectangle 909"/>
              <p:cNvSpPr>
                <a:spLocks noChangeArrowheads="1"/>
              </p:cNvSpPr>
              <p:nvPr/>
            </p:nvSpPr>
            <p:spPr bwMode="auto">
              <a:xfrm>
                <a:off x="2745" y="1897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1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4" name="Line 910"/>
              <p:cNvSpPr>
                <a:spLocks noChangeShapeType="1"/>
              </p:cNvSpPr>
              <p:nvPr/>
            </p:nvSpPr>
            <p:spPr bwMode="auto">
              <a:xfrm>
                <a:off x="2848" y="1681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55" name="Rectangle 911"/>
              <p:cNvSpPr>
                <a:spLocks noChangeArrowheads="1"/>
              </p:cNvSpPr>
              <p:nvPr/>
            </p:nvSpPr>
            <p:spPr bwMode="auto">
              <a:xfrm>
                <a:off x="2745" y="1648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6" name="Line 912"/>
              <p:cNvSpPr>
                <a:spLocks noChangeShapeType="1"/>
              </p:cNvSpPr>
              <p:nvPr/>
            </p:nvSpPr>
            <p:spPr bwMode="auto">
              <a:xfrm>
                <a:off x="2848" y="1432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57" name="Rectangle 913"/>
              <p:cNvSpPr>
                <a:spLocks noChangeArrowheads="1"/>
              </p:cNvSpPr>
              <p:nvPr/>
            </p:nvSpPr>
            <p:spPr bwMode="auto">
              <a:xfrm>
                <a:off x="2745" y="1399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3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8" name="Line 914"/>
              <p:cNvSpPr>
                <a:spLocks noChangeShapeType="1"/>
              </p:cNvSpPr>
              <p:nvPr/>
            </p:nvSpPr>
            <p:spPr bwMode="auto">
              <a:xfrm>
                <a:off x="2848" y="1183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59" name="Rectangle 915"/>
              <p:cNvSpPr>
                <a:spLocks noChangeArrowheads="1"/>
              </p:cNvSpPr>
              <p:nvPr/>
            </p:nvSpPr>
            <p:spPr bwMode="auto">
              <a:xfrm>
                <a:off x="2745" y="1150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0" name="Line 916"/>
              <p:cNvSpPr>
                <a:spLocks noChangeShapeType="1"/>
              </p:cNvSpPr>
              <p:nvPr/>
            </p:nvSpPr>
            <p:spPr bwMode="auto">
              <a:xfrm>
                <a:off x="2848" y="934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61" name="Rectangle 917"/>
              <p:cNvSpPr>
                <a:spLocks noChangeArrowheads="1"/>
              </p:cNvSpPr>
              <p:nvPr/>
            </p:nvSpPr>
            <p:spPr bwMode="auto">
              <a:xfrm>
                <a:off x="2745" y="901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5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2" name="Line 918"/>
              <p:cNvSpPr>
                <a:spLocks noChangeShapeType="1"/>
              </p:cNvSpPr>
              <p:nvPr/>
            </p:nvSpPr>
            <p:spPr bwMode="auto">
              <a:xfrm>
                <a:off x="2848" y="685"/>
                <a:ext cx="53" cy="1"/>
              </a:xfrm>
              <a:prstGeom prst="line">
                <a:avLst/>
              </a:prstGeom>
              <a:noFill/>
              <a:ln w="9" cap="flat">
                <a:solidFill>
                  <a:srgbClr val="0093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IE">
                  <a:solidFill>
                    <a:srgbClr val="990033"/>
                  </a:solidFill>
                </a:endParaRPr>
              </a:p>
            </p:txBody>
          </p:sp>
          <p:sp>
            <p:nvSpPr>
              <p:cNvPr id="263" name="Rectangle 919"/>
              <p:cNvSpPr>
                <a:spLocks noChangeArrowheads="1"/>
              </p:cNvSpPr>
              <p:nvPr/>
            </p:nvSpPr>
            <p:spPr bwMode="auto">
              <a:xfrm>
                <a:off x="2745" y="653"/>
                <a:ext cx="57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1" i="0" u="none" strike="noStrike" cap="none" normalizeH="0" baseline="0" dirty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6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4" name="Rectangle 920"/>
              <p:cNvSpPr>
                <a:spLocks noChangeArrowheads="1"/>
              </p:cNvSpPr>
              <p:nvPr/>
            </p:nvSpPr>
            <p:spPr bwMode="auto">
              <a:xfrm>
                <a:off x="5795" y="2047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x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5" name="Rectangle 921"/>
              <p:cNvSpPr>
                <a:spLocks noChangeArrowheads="1"/>
              </p:cNvSpPr>
              <p:nvPr/>
            </p:nvSpPr>
            <p:spPr bwMode="auto">
              <a:xfrm>
                <a:off x="2936" y="653"/>
                <a:ext cx="51" cy="1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rgbClr val="990033"/>
                    </a:solidFill>
                    <a:effectLst/>
                    <a:latin typeface="Arial for Autograph Uni" pitchFamily="34" charset="0"/>
                    <a:cs typeface="Arial" pitchFamily="34" charset="0"/>
                  </a:rPr>
                  <a:t>y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99003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466" name="Straight Connector 465"/>
            <p:cNvCxnSpPr/>
            <p:nvPr/>
          </p:nvCxnSpPr>
          <p:spPr>
            <a:xfrm flipV="1">
              <a:off x="3100803" y="4194328"/>
              <a:ext cx="3166328" cy="114983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7" name="Oval 466"/>
            <p:cNvSpPr/>
            <p:nvPr/>
          </p:nvSpPr>
          <p:spPr>
            <a:xfrm>
              <a:off x="4620779" y="4744921"/>
              <a:ext cx="121337" cy="8744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sp>
          <p:nvSpPr>
            <p:cNvPr id="469" name="TextBox 468"/>
            <p:cNvSpPr txBox="1"/>
            <p:nvPr/>
          </p:nvSpPr>
          <p:spPr>
            <a:xfrm>
              <a:off x="5867400" y="3581400"/>
              <a:ext cx="2228817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b="1" dirty="0" smtClean="0"/>
                <a:t>SECOND DERIVATIVE FUNCTION</a:t>
              </a:r>
            </a:p>
            <a:p>
              <a:pPr algn="ctr"/>
              <a:r>
                <a:rPr lang="en-GB" b="1" dirty="0" smtClean="0"/>
                <a:t>y = f’’(x)</a:t>
              </a:r>
              <a:endParaRPr lang="en-IE" b="1" dirty="0" smtClean="0"/>
            </a:p>
          </p:txBody>
        </p:sp>
      </p:grpSp>
      <p:cxnSp>
        <p:nvCxnSpPr>
          <p:cNvPr id="472" name="Straight Arrow Connector 471"/>
          <p:cNvCxnSpPr>
            <a:stCxn id="12" idx="4"/>
          </p:cNvCxnSpPr>
          <p:nvPr/>
        </p:nvCxnSpPr>
        <p:spPr>
          <a:xfrm flipH="1">
            <a:off x="4671547" y="2198091"/>
            <a:ext cx="1" cy="252003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71867" y="484764"/>
            <a:ext cx="1547363" cy="213865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" name="Straight Connector 470"/>
          <p:cNvCxnSpPr/>
          <p:nvPr/>
        </p:nvCxnSpPr>
        <p:spPr>
          <a:xfrm>
            <a:off x="3100803" y="1600200"/>
            <a:ext cx="2456429" cy="96967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Straight Connector 477"/>
          <p:cNvCxnSpPr/>
          <p:nvPr/>
        </p:nvCxnSpPr>
        <p:spPr>
          <a:xfrm flipV="1">
            <a:off x="4946866" y="799589"/>
            <a:ext cx="1455440" cy="1486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/>
          <p:cNvCxnSpPr/>
          <p:nvPr/>
        </p:nvCxnSpPr>
        <p:spPr>
          <a:xfrm>
            <a:off x="2507854" y="2148692"/>
            <a:ext cx="481858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7" name="Up Arrow 486"/>
          <p:cNvSpPr/>
          <p:nvPr/>
        </p:nvSpPr>
        <p:spPr>
          <a:xfrm rot="1629512">
            <a:off x="5235887" y="2132527"/>
            <a:ext cx="56020" cy="251391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8" name="Up Arrow 487"/>
          <p:cNvSpPr/>
          <p:nvPr/>
        </p:nvSpPr>
        <p:spPr>
          <a:xfrm rot="3606565">
            <a:off x="4480349" y="2371437"/>
            <a:ext cx="82115" cy="245293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/>
          <p:cNvSpPr txBox="1"/>
          <p:nvPr/>
        </p:nvSpPr>
        <p:spPr>
          <a:xfrm>
            <a:off x="3387918" y="2353637"/>
            <a:ext cx="2902243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sz="1400" b="1" i="1" dirty="0" smtClean="0">
                <a:solidFill>
                  <a:srgbClr val="FF0000"/>
                </a:solidFill>
                <a:latin typeface="Century Gothic" pitchFamily="34" charset="0"/>
              </a:rPr>
              <a:t>Slope=0 (d</a:t>
            </a:r>
            <a:r>
              <a:rPr lang="en-IE" sz="1400" b="1" i="1" baseline="30000" dirty="0" smtClean="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en-IE" sz="1400" b="1" i="1" dirty="0" smtClean="0">
                <a:solidFill>
                  <a:srgbClr val="FF0000"/>
                </a:solidFill>
                <a:latin typeface="Century Gothic" pitchFamily="34" charset="0"/>
              </a:rPr>
              <a:t>y/dx</a:t>
            </a:r>
            <a:r>
              <a:rPr lang="en-IE" sz="1400" b="1" i="1" baseline="30000" dirty="0" smtClean="0">
                <a:solidFill>
                  <a:srgbClr val="FF0000"/>
                </a:solidFill>
                <a:latin typeface="Century Gothic" pitchFamily="34" charset="0"/>
              </a:rPr>
              <a:t>2 </a:t>
            </a:r>
            <a:r>
              <a:rPr lang="en-IE" sz="1400" b="1" i="1" dirty="0" smtClean="0">
                <a:solidFill>
                  <a:srgbClr val="FF0000"/>
                </a:solidFill>
                <a:latin typeface="Century Gothic" pitchFamily="34" charset="0"/>
              </a:rPr>
              <a:t>= 0)</a:t>
            </a:r>
          </a:p>
          <a:p>
            <a:pPr algn="ctr"/>
            <a:r>
              <a:rPr lang="en-GB" sz="1400" b="1" i="1" dirty="0" smtClean="0">
                <a:solidFill>
                  <a:srgbClr val="FF0000"/>
                </a:solidFill>
                <a:latin typeface="Century Gothic" pitchFamily="34" charset="0"/>
              </a:rPr>
              <a:t>Second Derivative Function =</a:t>
            </a:r>
            <a:r>
              <a:rPr lang="en-GB" sz="1400" b="1" i="1" dirty="0" smtClean="0">
                <a:solidFill>
                  <a:srgbClr val="FF0000"/>
                </a:solidFill>
                <a:latin typeface="Century Gothic" pitchFamily="34" charset="0"/>
              </a:rPr>
              <a:t>0</a:t>
            </a:r>
          </a:p>
          <a:p>
            <a:pPr algn="ctr"/>
            <a:r>
              <a:rPr lang="en-GB" sz="1400" b="1" i="1" dirty="0" smtClean="0">
                <a:solidFill>
                  <a:srgbClr val="FF0000"/>
                </a:solidFill>
                <a:latin typeface="Century Gothic" pitchFamily="34" charset="0"/>
              </a:rPr>
              <a:t>(cuts x-axis)</a:t>
            </a:r>
            <a:endParaRPr lang="en-GB" sz="1400" b="1" i="1" dirty="0" smtClean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490" name="Up Arrow 489"/>
          <p:cNvSpPr/>
          <p:nvPr/>
        </p:nvSpPr>
        <p:spPr>
          <a:xfrm rot="19153595">
            <a:off x="5980931" y="777414"/>
            <a:ext cx="57082" cy="328871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4" name="TextBox 493"/>
          <p:cNvSpPr txBox="1"/>
          <p:nvPr/>
        </p:nvSpPr>
        <p:spPr>
          <a:xfrm>
            <a:off x="6065953" y="457200"/>
            <a:ext cx="185884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SLOPE FUNCTION</a:t>
            </a:r>
          </a:p>
          <a:p>
            <a:pPr algn="ctr"/>
            <a:r>
              <a:rPr lang="en-GB" b="1" dirty="0" smtClean="0"/>
              <a:t>y = f’(x)</a:t>
            </a:r>
            <a:endParaRPr lang="en-IE" b="1" dirty="0" smtClean="0"/>
          </a:p>
        </p:txBody>
      </p:sp>
      <p:sp>
        <p:nvSpPr>
          <p:cNvPr id="8" name="Up Arrow 7"/>
          <p:cNvSpPr/>
          <p:nvPr/>
        </p:nvSpPr>
        <p:spPr>
          <a:xfrm>
            <a:off x="4601836" y="2226500"/>
            <a:ext cx="122564" cy="135700"/>
          </a:xfrm>
          <a:prstGeom prst="up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936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487" grpId="0" animBg="1"/>
      <p:bldP spid="488" grpId="0" animBg="1"/>
      <p:bldP spid="6" grpId="0" animBg="1"/>
      <p:bldP spid="490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1278</Words>
  <Application>Microsoft Office PowerPoint</Application>
  <PresentationFormat>On-screen Show (4:3)</PresentationFormat>
  <Paragraphs>565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siona</dc:creator>
  <cp:lastModifiedBy>siona</cp:lastModifiedBy>
  <cp:revision>45</cp:revision>
  <dcterms:created xsi:type="dcterms:W3CDTF">2006-08-16T00:00:00Z</dcterms:created>
  <dcterms:modified xsi:type="dcterms:W3CDTF">2013-01-23T16:39:26Z</dcterms:modified>
</cp:coreProperties>
</file>