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9" r:id="rId2"/>
    <p:sldId id="431" r:id="rId3"/>
    <p:sldId id="427" r:id="rId4"/>
    <p:sldId id="454" r:id="rId5"/>
    <p:sldId id="455" r:id="rId6"/>
    <p:sldId id="388" r:id="rId7"/>
    <p:sldId id="458" r:id="rId8"/>
    <p:sldId id="384" r:id="rId9"/>
    <p:sldId id="459" r:id="rId10"/>
    <p:sldId id="433" r:id="rId11"/>
    <p:sldId id="463" r:id="rId12"/>
    <p:sldId id="456" r:id="rId13"/>
    <p:sldId id="453" r:id="rId14"/>
    <p:sldId id="465" r:id="rId15"/>
    <p:sldId id="460" r:id="rId16"/>
    <p:sldId id="364" r:id="rId17"/>
    <p:sldId id="429" r:id="rId18"/>
    <p:sldId id="434" r:id="rId19"/>
    <p:sldId id="367" r:id="rId20"/>
    <p:sldId id="441" r:id="rId21"/>
    <p:sldId id="466" r:id="rId22"/>
    <p:sldId id="432" r:id="rId23"/>
    <p:sldId id="372" r:id="rId24"/>
    <p:sldId id="373" r:id="rId25"/>
    <p:sldId id="374" r:id="rId26"/>
    <p:sldId id="375" r:id="rId27"/>
    <p:sldId id="376" r:id="rId28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66FF33"/>
    <a:srgbClr val="FFCC33"/>
    <a:srgbClr val="99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03" autoAdjust="0"/>
    <p:restoredTop sz="81883" autoAdjust="0"/>
  </p:normalViewPr>
  <p:slideViewPr>
    <p:cSldViewPr snapToGrid="0">
      <p:cViewPr varScale="1">
        <p:scale>
          <a:sx n="50" d="100"/>
          <a:sy n="50" d="100"/>
        </p:scale>
        <p:origin x="9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7B9C0-DDD6-4B7E-AD23-D87F08D4B54E}" type="datetimeFigureOut">
              <a:rPr lang="en-IE" smtClean="0">
                <a:latin typeface="Century Gothic" pitchFamily="34" charset="0"/>
              </a:rPr>
              <a:pPr/>
              <a:t>11/09/2015</a:t>
            </a:fld>
            <a:endParaRPr lang="en-IE" dirty="0">
              <a:latin typeface="Century Gothic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6F57-A5A0-4104-9EBE-E00696C58BC2}" type="slidenum">
              <a:rPr lang="en-IE" smtClean="0">
                <a:latin typeface="Century Gothic" pitchFamily="34" charset="0"/>
              </a:rPr>
              <a:pPr/>
              <a:t>‹#›</a:t>
            </a:fld>
            <a:endParaRPr lang="en-IE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7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EDC073D9-6E53-48AA-BD0E-F7D7A0857B06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5F1F5AF0-F34B-4B2B-A1CB-D990850B7E29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5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347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 </a:t>
            </a:r>
            <a:r>
              <a:rPr lang="en-IE" dirty="0" err="1" smtClean="0"/>
              <a:t>ndiaidh</a:t>
            </a:r>
            <a:r>
              <a:rPr lang="en-IE" dirty="0" smtClean="0"/>
              <a:t> an </a:t>
            </a:r>
            <a:r>
              <a:rPr lang="en-IE" dirty="0" err="1" smtClean="0"/>
              <a:t>tsleamhnáin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 </a:t>
            </a:r>
            <a:r>
              <a:rPr lang="en-IE" dirty="0" err="1" smtClean="0"/>
              <a:t>beidh</a:t>
            </a:r>
            <a:r>
              <a:rPr lang="en-IE" dirty="0" smtClean="0"/>
              <a:t> </a:t>
            </a:r>
            <a:r>
              <a:rPr lang="en-IE" dirty="0" err="1" smtClean="0"/>
              <a:t>tú</a:t>
            </a:r>
            <a:r>
              <a:rPr lang="en-IE" dirty="0" smtClean="0"/>
              <a:t> </a:t>
            </a:r>
            <a:r>
              <a:rPr lang="en-IE" dirty="0" err="1" smtClean="0"/>
              <a:t>ullamh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</a:t>
            </a:r>
            <a:r>
              <a:rPr lang="en-IE" dirty="0" err="1" smtClean="0"/>
              <a:t>roinnt</a:t>
            </a:r>
            <a:r>
              <a:rPr lang="en-IE" dirty="0" smtClean="0"/>
              <a:t> </a:t>
            </a:r>
            <a:r>
              <a:rPr lang="en-IE" dirty="0" err="1" smtClean="0"/>
              <a:t>feidhmeanna</a:t>
            </a:r>
            <a:r>
              <a:rPr lang="en-IE" dirty="0" smtClean="0"/>
              <a:t> </a:t>
            </a:r>
            <a:r>
              <a:rPr lang="en-IE" dirty="0" err="1" smtClean="0"/>
              <a:t>fána</a:t>
            </a:r>
            <a:r>
              <a:rPr lang="en-IE" dirty="0" smtClean="0"/>
              <a:t> a </a:t>
            </a:r>
            <a:r>
              <a:rPr lang="en-IE" dirty="0" err="1" smtClean="0"/>
              <a:t>sceitseáil</a:t>
            </a:r>
            <a:r>
              <a:rPr lang="en-IE" baseline="0" dirty="0" smtClean="0"/>
              <a:t>.</a:t>
            </a:r>
            <a:endParaRPr lang="en-IE" dirty="0" smtClean="0"/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7715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i="0" dirty="0" err="1" smtClean="0"/>
              <a:t>Cliceáil</a:t>
            </a:r>
            <a:r>
              <a:rPr lang="en-IE" i="0" dirty="0" smtClean="0"/>
              <a:t> le </a:t>
            </a:r>
            <a:r>
              <a:rPr lang="en-IE" i="0" dirty="0" err="1" smtClean="0"/>
              <a:t>nótaí</a:t>
            </a:r>
            <a:r>
              <a:rPr lang="en-IE" i="0" dirty="0" smtClean="0"/>
              <a:t> a </a:t>
            </a:r>
            <a:r>
              <a:rPr lang="en-IE" i="0" dirty="0" err="1" smtClean="0"/>
              <a:t>bhreacadh</a:t>
            </a:r>
            <a:endParaRPr lang="en-IE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8680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1136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3419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Is </a:t>
            </a:r>
            <a:r>
              <a:rPr lang="en-IE" dirty="0" err="1" smtClean="0"/>
              <a:t>féidir</a:t>
            </a:r>
            <a:r>
              <a:rPr lang="en-IE" dirty="0" smtClean="0"/>
              <a:t> an </a:t>
            </a:r>
            <a:r>
              <a:rPr lang="en-IE" dirty="0" err="1" smtClean="0"/>
              <a:t>fillteán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 a </a:t>
            </a:r>
            <a:r>
              <a:rPr lang="en-IE" dirty="0" err="1" smtClean="0"/>
              <a:t>úsáid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an gaol </a:t>
            </a:r>
            <a:r>
              <a:rPr lang="en-IE" dirty="0" err="1" smtClean="0"/>
              <a:t>atá</a:t>
            </a:r>
            <a:r>
              <a:rPr lang="en-IE" dirty="0" smtClean="0"/>
              <a:t> </a:t>
            </a:r>
            <a:r>
              <a:rPr lang="en-IE" dirty="0" err="1" smtClean="0"/>
              <a:t>ag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pointí</a:t>
            </a:r>
            <a:r>
              <a:rPr lang="en-IE" dirty="0" smtClean="0"/>
              <a:t> </a:t>
            </a:r>
            <a:r>
              <a:rPr lang="en-IE" dirty="0" err="1" smtClean="0"/>
              <a:t>casaidh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an </a:t>
            </a:r>
            <a:r>
              <a:rPr lang="en-IE" dirty="0" err="1" smtClean="0"/>
              <a:t>pointe</a:t>
            </a:r>
            <a:r>
              <a:rPr lang="en-IE" dirty="0" smtClean="0"/>
              <a:t> </a:t>
            </a:r>
            <a:r>
              <a:rPr lang="en-IE" dirty="0" err="1" smtClean="0"/>
              <a:t>athchasaidh</a:t>
            </a:r>
            <a:r>
              <a:rPr lang="en-IE" dirty="0" smtClean="0"/>
              <a:t> le </a:t>
            </a:r>
            <a:r>
              <a:rPr lang="en-IE" dirty="0" err="1" smtClean="0"/>
              <a:t>graf</a:t>
            </a:r>
            <a:r>
              <a:rPr lang="en-IE" dirty="0" smtClean="0"/>
              <a:t> an </a:t>
            </a:r>
            <a:r>
              <a:rPr lang="en-IE" dirty="0" err="1" smtClean="0"/>
              <a:t>chéad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dara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díorthaigh</a:t>
            </a:r>
            <a:r>
              <a:rPr lang="en-IE" dirty="0" smtClean="0"/>
              <a:t> a </a:t>
            </a:r>
            <a:r>
              <a:rPr lang="en-IE" dirty="0" err="1" smtClean="0"/>
              <a:t>thaispeáint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Codanna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dearfach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díorthach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Codanna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/an </a:t>
            </a:r>
            <a:r>
              <a:rPr lang="en-IE" baseline="0" dirty="0" err="1" smtClean="0"/>
              <a:t>chéad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dearfach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dara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díorthach</a:t>
            </a:r>
            <a:r>
              <a:rPr lang="en-IE" baseline="0" dirty="0" smtClean="0"/>
              <a:t>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014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2551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sibh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</a:t>
            </a:r>
            <a:r>
              <a:rPr lang="en-IE" dirty="0" err="1" smtClean="0"/>
              <a:t>feidhmeanna</a:t>
            </a:r>
            <a:r>
              <a:rPr lang="en-IE" dirty="0" smtClean="0"/>
              <a:t> </a:t>
            </a:r>
            <a:r>
              <a:rPr lang="en-IE" dirty="0" err="1" smtClean="0"/>
              <a:t>fána</a:t>
            </a:r>
            <a:r>
              <a:rPr lang="en-IE" dirty="0" smtClean="0"/>
              <a:t> 6 </a:t>
            </a:r>
            <a:r>
              <a:rPr lang="en-IE" dirty="0" err="1" smtClean="0"/>
              <a:t>fheidhm</a:t>
            </a:r>
            <a:r>
              <a:rPr lang="en-IE" dirty="0" smtClean="0"/>
              <a:t> a  </a:t>
            </a:r>
            <a:r>
              <a:rPr lang="en-IE" dirty="0" err="1" smtClean="0"/>
              <a:t>sceitseáil</a:t>
            </a:r>
            <a:r>
              <a:rPr lang="en-IE" baseline="0" dirty="0" smtClean="0"/>
              <a:t>: 2 </a:t>
            </a:r>
            <a:r>
              <a:rPr lang="en-IE" baseline="0" dirty="0" err="1" smtClean="0"/>
              <a:t>cheann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chearnacha</a:t>
            </a:r>
            <a:r>
              <a:rPr lang="en-IE" baseline="0" dirty="0" smtClean="0"/>
              <a:t>, 2 </a:t>
            </a:r>
            <a:r>
              <a:rPr lang="en-IE" baseline="0" dirty="0" err="1" smtClean="0"/>
              <a:t>cheann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chiúbacha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2 </a:t>
            </a:r>
            <a:r>
              <a:rPr lang="en-IE" baseline="0" dirty="0" err="1" smtClean="0"/>
              <a:t>cheann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líneacha</a:t>
            </a:r>
            <a:r>
              <a:rPr lang="en-IE" baseline="0" dirty="0" smtClean="0"/>
              <a:t> (mar </a:t>
            </a:r>
            <a:r>
              <a:rPr lang="en-IE" baseline="0" dirty="0" err="1" smtClean="0"/>
              <a:t>ní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ceart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neamhaird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dhéanamh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díobh</a:t>
            </a:r>
            <a:r>
              <a:rPr lang="en-IE" baseline="0" dirty="0" smtClean="0"/>
              <a:t>).</a:t>
            </a:r>
          </a:p>
          <a:p>
            <a:r>
              <a:rPr lang="en-IE" baseline="0" dirty="0" smtClean="0"/>
              <a:t>I </a:t>
            </a:r>
            <a:r>
              <a:rPr lang="en-IE" baseline="0" dirty="0" err="1" smtClean="0"/>
              <a:t>ndáiríre</a:t>
            </a:r>
            <a:r>
              <a:rPr lang="en-IE" baseline="0" dirty="0" smtClean="0"/>
              <a:t>, is </a:t>
            </a:r>
            <a:r>
              <a:rPr lang="en-IE" baseline="0" dirty="0" err="1" smtClean="0"/>
              <a:t>iad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chéad</a:t>
            </a:r>
            <a:r>
              <a:rPr lang="en-IE" baseline="0" dirty="0" smtClean="0"/>
              <a:t> </a:t>
            </a:r>
            <a:r>
              <a:rPr lang="en-IE" u="sng" baseline="0" dirty="0" err="1" smtClean="0"/>
              <a:t>agus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dara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díorthach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dhéanfaidh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sibh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sceitseáil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Rachaidh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mbun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oibre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bpéirí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roinnt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nóiméad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foghlaimeoidh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bpéirí</a:t>
            </a:r>
            <a:r>
              <a:rPr lang="en-IE" baseline="0" dirty="0" smtClean="0"/>
              <a:t>. </a:t>
            </a:r>
            <a:r>
              <a:rPr lang="en-IE" baseline="0" dirty="0" err="1" smtClean="0"/>
              <a:t>Cuirfidh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</a:t>
            </a:r>
            <a:r>
              <a:rPr lang="en-IE" baseline="0" dirty="0" smtClean="0"/>
              <a:t> stop </a:t>
            </a:r>
            <a:r>
              <a:rPr lang="en-IE" baseline="0" dirty="0" err="1" smtClean="0"/>
              <a:t>ansin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libh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gníomhóidh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mhúinteoir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nóiméid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nó</a:t>
            </a:r>
            <a:r>
              <a:rPr lang="en-IE" baseline="0" dirty="0" smtClean="0"/>
              <a:t> mar sin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bainfidh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úsáid</a:t>
            </a:r>
            <a:r>
              <a:rPr lang="en-IE" baseline="0" dirty="0" smtClean="0"/>
              <a:t> as </a:t>
            </a:r>
            <a:r>
              <a:rPr lang="en-IE" baseline="0" dirty="0" err="1" smtClean="0"/>
              <a:t>fillteán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GeoGebra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príomhphointí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bhfeidhmeanna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cearnacha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atreisiú</a:t>
            </a:r>
            <a:r>
              <a:rPr lang="en-IE" baseline="0" dirty="0" smtClean="0"/>
              <a:t>. </a:t>
            </a:r>
          </a:p>
          <a:p>
            <a:r>
              <a:rPr lang="en-IE" baseline="0" dirty="0" err="1" smtClean="0"/>
              <a:t>Ansin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fágfar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fúibhse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oibriú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amach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conas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chearnacha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sceitseáil</a:t>
            </a:r>
            <a:r>
              <a:rPr lang="en-IE" baseline="0" dirty="0" smtClean="0"/>
              <a:t>.</a:t>
            </a:r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0069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Níos</a:t>
            </a:r>
            <a:r>
              <a:rPr lang="en-IE" dirty="0" smtClean="0"/>
              <a:t> </a:t>
            </a:r>
            <a:r>
              <a:rPr lang="en-IE" dirty="0" err="1" smtClean="0"/>
              <a:t>luaithe</a:t>
            </a:r>
            <a:r>
              <a:rPr lang="en-IE" dirty="0" smtClean="0"/>
              <a:t>, </a:t>
            </a:r>
            <a:r>
              <a:rPr lang="en-IE" dirty="0" err="1" smtClean="0"/>
              <a:t>d’fhionnamar</a:t>
            </a:r>
            <a:r>
              <a:rPr lang="en-IE" dirty="0" smtClean="0"/>
              <a:t> </a:t>
            </a:r>
            <a:r>
              <a:rPr lang="en-IE" dirty="0" err="1" smtClean="0"/>
              <a:t>rialacha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iltéarmaigh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dhifreáil</a:t>
            </a:r>
            <a:r>
              <a:rPr lang="en-IE" baseline="0" dirty="0" smtClean="0"/>
              <a:t>. </a:t>
            </a:r>
          </a:p>
          <a:p>
            <a:r>
              <a:rPr lang="en-IE" baseline="0" dirty="0" err="1" smtClean="0"/>
              <a:t>Dá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gcuirfí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scoláirí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díorthaigh</a:t>
            </a:r>
            <a:r>
              <a:rPr lang="en-IE" baseline="0" dirty="0" smtClean="0"/>
              <a:t> f(x)=</a:t>
            </a:r>
            <a:r>
              <a:rPr lang="en-IE" dirty="0" smtClean="0"/>
              <a:t>sin(x),</a:t>
            </a:r>
            <a:r>
              <a:rPr lang="en-IE" baseline="0" dirty="0" smtClean="0"/>
              <a:t> g(x)=</a:t>
            </a:r>
            <a:r>
              <a:rPr lang="en-IE" baseline="0" dirty="0" err="1" smtClean="0"/>
              <a:t>cos</a:t>
            </a:r>
            <a:r>
              <a:rPr lang="en-IE" baseline="0" dirty="0" smtClean="0"/>
              <a:t>(x), 5sin(x)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sin(5x) a </a:t>
            </a:r>
            <a:r>
              <a:rPr lang="en-IE" baseline="0" dirty="0" err="1" smtClean="0"/>
              <a:t>sceitseáil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chabhródh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sé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leo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bheith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muiníneach</a:t>
            </a:r>
            <a:r>
              <a:rPr lang="en-IE" baseline="0" dirty="0" smtClean="0"/>
              <a:t> as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rialacha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thabharfadh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sé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modh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dóibh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modhanna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ailgéabracha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difreála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sheiceáil</a:t>
            </a:r>
            <a:r>
              <a:rPr lang="en-IE" baseline="0" dirty="0" smtClean="0"/>
              <a:t>.  </a:t>
            </a:r>
          </a:p>
          <a:p>
            <a:endParaRPr lang="en-IE" dirty="0" smtClean="0"/>
          </a:p>
          <a:p>
            <a:r>
              <a:rPr lang="en-IE" dirty="0" err="1" smtClean="0"/>
              <a:t>D’fhéadfaí</a:t>
            </a:r>
            <a:r>
              <a:rPr lang="en-IE" dirty="0" smtClean="0"/>
              <a:t> a </a:t>
            </a:r>
            <a:r>
              <a:rPr lang="en-IE" dirty="0" err="1" smtClean="0"/>
              <a:t>iarraidh</a:t>
            </a:r>
            <a:r>
              <a:rPr lang="en-IE" dirty="0" smtClean="0"/>
              <a:t> </a:t>
            </a:r>
            <a:r>
              <a:rPr lang="en-IE" dirty="0" err="1" smtClean="0"/>
              <a:t>orthu</a:t>
            </a:r>
            <a:r>
              <a:rPr lang="en-IE" dirty="0" smtClean="0"/>
              <a:t> an </a:t>
            </a:r>
            <a:r>
              <a:rPr lang="en-IE" dirty="0" err="1" smtClean="0"/>
              <a:t>fheidhm</a:t>
            </a:r>
            <a:r>
              <a:rPr lang="en-IE" dirty="0" smtClean="0"/>
              <a:t> </a:t>
            </a:r>
            <a:r>
              <a:rPr lang="en-IE" dirty="0" err="1" smtClean="0"/>
              <a:t>fána</a:t>
            </a:r>
            <a:r>
              <a:rPr lang="en-IE" dirty="0" smtClean="0"/>
              <a:t> </a:t>
            </a:r>
            <a:r>
              <a:rPr lang="en-IE" dirty="0" err="1" smtClean="0"/>
              <a:t>ag</a:t>
            </a:r>
            <a:r>
              <a:rPr lang="en-IE" dirty="0" smtClean="0"/>
              <a:t> </a:t>
            </a:r>
            <a:r>
              <a:rPr lang="en-IE" dirty="0" err="1" smtClean="0"/>
              <a:t>iltéarmach</a:t>
            </a:r>
            <a:r>
              <a:rPr lang="en-IE" dirty="0" smtClean="0"/>
              <a:t> </a:t>
            </a:r>
            <a:r>
              <a:rPr lang="en-IE" dirty="0" err="1" smtClean="0"/>
              <a:t>d’ord</a:t>
            </a:r>
            <a:r>
              <a:rPr lang="en-IE" dirty="0" smtClean="0"/>
              <a:t> 4 a </a:t>
            </a:r>
            <a:r>
              <a:rPr lang="en-IE" dirty="0" err="1" smtClean="0"/>
              <a:t>sceitseáil</a:t>
            </a:r>
            <a:r>
              <a:rPr lang="en-IE" dirty="0" smtClean="0"/>
              <a:t>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3625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dhá</a:t>
            </a:r>
            <a:r>
              <a:rPr lang="en-IE" dirty="0" smtClean="0"/>
              <a:t> </a:t>
            </a:r>
            <a:r>
              <a:rPr lang="en-IE" dirty="0" err="1" smtClean="0"/>
              <a:t>áit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chéad</a:t>
            </a:r>
            <a:r>
              <a:rPr lang="en-IE" dirty="0" smtClean="0"/>
              <a:t> </a:t>
            </a:r>
            <a:r>
              <a:rPr lang="en-IE" dirty="0" err="1" smtClean="0"/>
              <a:t>léaráid</a:t>
            </a:r>
            <a:r>
              <a:rPr lang="en-IE" dirty="0" smtClean="0"/>
              <a:t> </a:t>
            </a:r>
            <a:r>
              <a:rPr lang="en-IE" dirty="0" err="1" smtClean="0"/>
              <a:t>ag</a:t>
            </a:r>
            <a:r>
              <a:rPr lang="en-IE" dirty="0" smtClean="0"/>
              <a:t> a </a:t>
            </a:r>
            <a:r>
              <a:rPr lang="en-IE" dirty="0" err="1" smtClean="0"/>
              <a:t>bhfuil</a:t>
            </a:r>
            <a:r>
              <a:rPr lang="en-IE" baseline="0" dirty="0" smtClean="0"/>
              <a:t> an </a:t>
            </a:r>
            <a:r>
              <a:rPr lang="en-IE" dirty="0" err="1" smtClean="0"/>
              <a:t>fhána</a:t>
            </a:r>
            <a:r>
              <a:rPr lang="en-IE" dirty="0" smtClean="0"/>
              <a:t> </a:t>
            </a:r>
            <a:r>
              <a:rPr lang="en-IE" dirty="0" err="1" smtClean="0"/>
              <a:t>nialasach</a:t>
            </a:r>
            <a:r>
              <a:rPr lang="en-IE" dirty="0" smtClean="0"/>
              <a:t>. </a:t>
            </a:r>
            <a:r>
              <a:rPr lang="en-IE" dirty="0" err="1" smtClean="0"/>
              <a:t>Athraíonn</a:t>
            </a:r>
            <a:r>
              <a:rPr lang="en-IE" dirty="0" smtClean="0"/>
              <a:t> 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síneacha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bhfánaí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phointe</a:t>
            </a:r>
            <a:r>
              <a:rPr lang="en-IE" baseline="0" dirty="0" smtClean="0"/>
              <a:t> sin </a:t>
            </a:r>
            <a:r>
              <a:rPr lang="en-IE" baseline="0" dirty="0" err="1" smtClean="0"/>
              <a:t>araon</a:t>
            </a:r>
            <a:r>
              <a:rPr lang="en-IE" baseline="0" dirty="0" smtClean="0"/>
              <a:t>.  Is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casaidh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iad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araon</a:t>
            </a:r>
            <a:r>
              <a:rPr lang="en-IE" baseline="0" dirty="0" smtClean="0"/>
              <a:t>.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athchasaidh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léaráid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.</a:t>
            </a:r>
          </a:p>
          <a:p>
            <a:endParaRPr lang="en-IE" baseline="0" dirty="0" smtClean="0"/>
          </a:p>
          <a:p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áit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amháin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dara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léaráid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nialasach</a:t>
            </a:r>
            <a:r>
              <a:rPr lang="en-IE" baseline="0" dirty="0" smtClean="0"/>
              <a:t>.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síneacha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bhfánaí</a:t>
            </a:r>
            <a:r>
              <a:rPr lang="en-IE" baseline="0" dirty="0" smtClean="0"/>
              <a:t> mar an </a:t>
            </a:r>
            <a:r>
              <a:rPr lang="en-IE" baseline="0" dirty="0" err="1" smtClean="0"/>
              <a:t>gcéanna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thaobh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phointe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. </a:t>
            </a:r>
            <a:r>
              <a:rPr lang="en-IE" b="1" baseline="0" dirty="0" err="1" smtClean="0"/>
              <a:t>Ní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casaidh</a:t>
            </a:r>
            <a:r>
              <a:rPr lang="en-IE" baseline="0" dirty="0" smtClean="0"/>
              <a:t> é</a:t>
            </a:r>
            <a:r>
              <a:rPr lang="en-IE" b="0" baseline="0" dirty="0" smtClean="0"/>
              <a:t>.  </a:t>
            </a:r>
            <a:r>
              <a:rPr lang="en-IE" b="0" baseline="0" dirty="0" err="1" smtClean="0"/>
              <a:t>Tá</a:t>
            </a:r>
            <a:r>
              <a:rPr lang="en-IE" b="0" baseline="0" dirty="0" smtClean="0"/>
              <a:t> an </a:t>
            </a:r>
            <a:r>
              <a:rPr lang="en-IE" b="0" baseline="0" dirty="0" err="1" smtClean="0"/>
              <a:t>fhána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diúltach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agus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ag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dul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i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méad</a:t>
            </a:r>
            <a:r>
              <a:rPr lang="en-IE" b="0" baseline="0" dirty="0" smtClean="0"/>
              <a:t>, </a:t>
            </a:r>
            <a:r>
              <a:rPr lang="en-IE" b="0" baseline="0" dirty="0" err="1" smtClean="0"/>
              <a:t>ansin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nialasach</a:t>
            </a:r>
            <a:r>
              <a:rPr lang="en-IE" b="0" baseline="0" dirty="0" smtClean="0"/>
              <a:t>, </a:t>
            </a:r>
            <a:r>
              <a:rPr lang="en-IE" b="0" baseline="0" dirty="0" err="1" smtClean="0"/>
              <a:t>ansin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diúltach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agus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ag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dul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i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laghad</a:t>
            </a:r>
            <a:r>
              <a:rPr lang="en-IE" b="0" baseline="0" dirty="0" smtClean="0"/>
              <a:t>. Is </a:t>
            </a:r>
            <a:r>
              <a:rPr lang="en-IE" b="0" baseline="0" dirty="0" err="1" smtClean="0"/>
              <a:t>pointe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athchasaidh</a:t>
            </a:r>
            <a:r>
              <a:rPr lang="en-IE" b="0" baseline="0" dirty="0" smtClean="0"/>
              <a:t> é </a:t>
            </a:r>
            <a:r>
              <a:rPr lang="en-IE" b="0" baseline="0" dirty="0" err="1" smtClean="0"/>
              <a:t>seo</a:t>
            </a:r>
            <a:r>
              <a:rPr lang="en-IE" b="0" baseline="0" dirty="0" smtClean="0"/>
              <a:t>. Pointe </a:t>
            </a:r>
            <a:r>
              <a:rPr lang="en-IE" b="0" baseline="0" dirty="0" err="1" smtClean="0"/>
              <a:t>srathair</a:t>
            </a:r>
            <a:r>
              <a:rPr lang="en-IE" b="0" baseline="0" dirty="0" smtClean="0"/>
              <a:t>.</a:t>
            </a:r>
          </a:p>
          <a:p>
            <a:endParaRPr lang="en-IE" b="0" baseline="0" dirty="0" smtClean="0"/>
          </a:p>
          <a:p>
            <a:r>
              <a:rPr lang="en-IE" b="0" baseline="0" dirty="0" err="1" smtClean="0"/>
              <a:t>Tá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dhá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áit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sa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tríú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léaráid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ag</a:t>
            </a:r>
            <a:r>
              <a:rPr lang="en-IE" b="0" baseline="0" dirty="0" smtClean="0"/>
              <a:t> a </a:t>
            </a:r>
            <a:r>
              <a:rPr lang="en-IE" b="0" baseline="0" dirty="0" err="1" smtClean="0"/>
              <a:t>bhfuil</a:t>
            </a:r>
            <a:r>
              <a:rPr lang="en-IE" b="0" baseline="0" dirty="0" smtClean="0"/>
              <a:t> an </a:t>
            </a:r>
            <a:r>
              <a:rPr lang="en-IE" b="0" baseline="0" dirty="0" err="1" smtClean="0"/>
              <a:t>fhána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nialasach</a:t>
            </a:r>
            <a:r>
              <a:rPr lang="en-IE" baseline="0" dirty="0" smtClean="0"/>
              <a:t>. </a:t>
            </a:r>
            <a:r>
              <a:rPr lang="en-IE" baseline="0" dirty="0" err="1" smtClean="0"/>
              <a:t>Athraíonn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síneacha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bhfánaí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phointe</a:t>
            </a:r>
            <a:r>
              <a:rPr lang="en-IE" baseline="0" dirty="0" smtClean="0"/>
              <a:t> sin </a:t>
            </a:r>
            <a:r>
              <a:rPr lang="en-IE" baseline="0" dirty="0" err="1" smtClean="0"/>
              <a:t>araon</a:t>
            </a:r>
            <a:r>
              <a:rPr lang="en-IE" baseline="0" dirty="0" smtClean="0"/>
              <a:t>. Is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casaidh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iad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araon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athchasaidh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léaráid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endParaRPr lang="en-IE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0748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Má</a:t>
            </a:r>
            <a:r>
              <a:rPr lang="en-IE" dirty="0" smtClean="0"/>
              <a:t> </a:t>
            </a:r>
            <a:r>
              <a:rPr lang="en-IE" dirty="0" err="1" smtClean="0"/>
              <a:t>bhíonn</a:t>
            </a:r>
            <a:r>
              <a:rPr lang="en-IE" dirty="0" smtClean="0"/>
              <a:t> </a:t>
            </a:r>
            <a:r>
              <a:rPr lang="en-IE" dirty="0" err="1" smtClean="0"/>
              <a:t>grúpa</a:t>
            </a:r>
            <a:r>
              <a:rPr lang="en-IE" dirty="0" smtClean="0"/>
              <a:t> </a:t>
            </a:r>
            <a:r>
              <a:rPr lang="en-IE" dirty="0" err="1" smtClean="0"/>
              <a:t>críochnaithe</a:t>
            </a:r>
            <a:r>
              <a:rPr lang="en-IE" dirty="0" smtClean="0"/>
              <a:t> go </a:t>
            </a:r>
            <a:r>
              <a:rPr lang="en-IE" dirty="0" err="1" smtClean="0"/>
              <a:t>luath</a:t>
            </a:r>
            <a:r>
              <a:rPr lang="en-IE" dirty="0" smtClean="0"/>
              <a:t>, </a:t>
            </a:r>
            <a:r>
              <a:rPr lang="en-IE" dirty="0" err="1" smtClean="0"/>
              <a:t>iarr</a:t>
            </a:r>
            <a:r>
              <a:rPr lang="en-IE" dirty="0" smtClean="0"/>
              <a:t> </a:t>
            </a:r>
            <a:r>
              <a:rPr lang="en-IE" dirty="0" err="1" smtClean="0"/>
              <a:t>orthu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grafanna</a:t>
            </a:r>
            <a:r>
              <a:rPr lang="en-IE" dirty="0" smtClean="0"/>
              <a:t> </a:t>
            </a:r>
            <a:r>
              <a:rPr lang="en-IE" dirty="0" err="1" smtClean="0"/>
              <a:t>cearnacha</a:t>
            </a:r>
            <a:r>
              <a:rPr lang="en-IE" dirty="0" smtClean="0"/>
              <a:t> a </a:t>
            </a:r>
            <a:r>
              <a:rPr lang="en-IE" dirty="0" err="1" smtClean="0"/>
              <a:t>chur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leataobh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féachaint</a:t>
            </a:r>
            <a:r>
              <a:rPr lang="en-IE" dirty="0" smtClean="0"/>
              <a:t> an </a:t>
            </a:r>
            <a:r>
              <a:rPr lang="en-IE" dirty="0" err="1" smtClean="0"/>
              <a:t>bhféadfaidis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grafanna</a:t>
            </a:r>
            <a:r>
              <a:rPr lang="en-IE" dirty="0" smtClean="0"/>
              <a:t> </a:t>
            </a:r>
            <a:r>
              <a:rPr lang="en-IE" dirty="0" err="1" smtClean="0"/>
              <a:t>ciúbacha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líneacha</a:t>
            </a:r>
            <a:r>
              <a:rPr lang="en-IE" dirty="0" smtClean="0"/>
              <a:t> a </a:t>
            </a:r>
            <a:r>
              <a:rPr lang="en-IE" dirty="0" err="1" smtClean="0"/>
              <a:t>mheaitseáil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D’fhéadfaidis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úsáid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bhaint</a:t>
            </a:r>
            <a:r>
              <a:rPr lang="en-IE" baseline="0" dirty="0" smtClean="0"/>
              <a:t> as </a:t>
            </a:r>
            <a:r>
              <a:rPr lang="en-IE" baseline="0" dirty="0" err="1" smtClean="0"/>
              <a:t>clár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bán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marcóir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chabhair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dóibh</a:t>
            </a:r>
            <a:r>
              <a:rPr lang="en-IE" baseline="0" dirty="0" smtClean="0"/>
              <a:t>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496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0800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92331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i="1" dirty="0" smtClean="0">
                <a:solidFill>
                  <a:srgbClr val="990033"/>
                </a:solidFill>
              </a:rPr>
              <a:t>Chun an </a:t>
            </a:r>
            <a:r>
              <a:rPr lang="en-IE" sz="1200" i="1" dirty="0" err="1" smtClean="0">
                <a:solidFill>
                  <a:srgbClr val="990033"/>
                </a:solidFill>
              </a:rPr>
              <a:t>chéad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agus</a:t>
            </a:r>
            <a:r>
              <a:rPr lang="en-IE" sz="1200" i="1" dirty="0" smtClean="0">
                <a:solidFill>
                  <a:srgbClr val="990033"/>
                </a:solidFill>
              </a:rPr>
              <a:t> an </a:t>
            </a:r>
            <a:r>
              <a:rPr lang="en-IE" sz="1200" i="1" dirty="0" err="1" smtClean="0">
                <a:solidFill>
                  <a:srgbClr val="990033"/>
                </a:solidFill>
              </a:rPr>
              <a:t>dara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díorthach</a:t>
            </a:r>
            <a:r>
              <a:rPr lang="en-IE" sz="1200" i="1" dirty="0" smtClean="0">
                <a:solidFill>
                  <a:srgbClr val="990033"/>
                </a:solidFill>
              </a:rPr>
              <a:t> a </a:t>
            </a:r>
            <a:r>
              <a:rPr lang="en-IE" sz="1200" i="1" dirty="0" err="1" smtClean="0">
                <a:solidFill>
                  <a:srgbClr val="990033"/>
                </a:solidFill>
              </a:rPr>
              <a:t>sceitseáil</a:t>
            </a:r>
            <a:r>
              <a:rPr lang="en-IE" sz="1200" i="1" dirty="0" smtClean="0">
                <a:solidFill>
                  <a:srgbClr val="990033"/>
                </a:solidFill>
              </a:rPr>
              <a:t>, is </a:t>
            </a:r>
            <a:r>
              <a:rPr lang="en-IE" sz="1200" i="1" dirty="0" err="1" smtClean="0">
                <a:solidFill>
                  <a:srgbClr val="990033"/>
                </a:solidFill>
              </a:rPr>
              <a:t>iad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na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croíghnéithe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ná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na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pointí</a:t>
            </a:r>
            <a:r>
              <a:rPr lang="en-IE" sz="1200" i="1" dirty="0" smtClean="0">
                <a:solidFill>
                  <a:srgbClr val="990033"/>
                </a:solidFill>
              </a:rPr>
              <a:t>  </a:t>
            </a:r>
            <a:r>
              <a:rPr lang="en-IE" sz="1200" i="1" dirty="0" err="1" smtClean="0">
                <a:solidFill>
                  <a:srgbClr val="990033"/>
                </a:solidFill>
              </a:rPr>
              <a:t>casaidh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agus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na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pointi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athchasaidh</a:t>
            </a:r>
            <a:r>
              <a:rPr lang="en-IE" sz="1200" i="1" dirty="0" smtClean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3682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9475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Cur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Chuige</a:t>
            </a:r>
            <a:r>
              <a:rPr lang="en-IE" dirty="0" smtClean="0"/>
              <a:t>/</a:t>
            </a:r>
            <a:r>
              <a:rPr lang="en-IE" dirty="0" err="1" smtClean="0"/>
              <a:t>Léiriú</a:t>
            </a:r>
            <a:r>
              <a:rPr lang="en-IE" baseline="0" dirty="0" smtClean="0"/>
              <a:t> 1: </a:t>
            </a:r>
            <a:r>
              <a:rPr lang="en-IE" baseline="0" dirty="0" err="1" smtClean="0"/>
              <a:t>Tarraing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dronuilleog</a:t>
            </a:r>
            <a:r>
              <a:rPr lang="en-IE" baseline="0" dirty="0" smtClean="0"/>
              <a:t> le </a:t>
            </a:r>
            <a:r>
              <a:rPr lang="en-IE" baseline="0" dirty="0" err="1" smtClean="0"/>
              <a:t>taobhanna</a:t>
            </a:r>
            <a:r>
              <a:rPr lang="en-IE" baseline="0" dirty="0" smtClean="0"/>
              <a:t> x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y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ansin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scríobh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síos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cothromóid</a:t>
            </a:r>
            <a:r>
              <a:rPr lang="en-IE" baseline="0" dirty="0" smtClean="0"/>
              <a:t> don </a:t>
            </a:r>
            <a:r>
              <a:rPr lang="en-IE" baseline="0" dirty="0" err="1" smtClean="0"/>
              <a:t>imlíne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ansin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ceann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eile</a:t>
            </a:r>
            <a:r>
              <a:rPr lang="en-IE" baseline="0" dirty="0" smtClean="0"/>
              <a:t> don </a:t>
            </a:r>
            <a:r>
              <a:rPr lang="en-IE" baseline="0" dirty="0" err="1" smtClean="0"/>
              <a:t>achar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Cur </a:t>
            </a:r>
            <a:r>
              <a:rPr lang="en-IE" baseline="0" dirty="0" err="1" smtClean="0"/>
              <a:t>Chuige</a:t>
            </a:r>
            <a:r>
              <a:rPr lang="en-IE" baseline="0" dirty="0" smtClean="0"/>
              <a:t>/</a:t>
            </a:r>
            <a:r>
              <a:rPr lang="en-IE" baseline="0" dirty="0" err="1" smtClean="0"/>
              <a:t>Léiriú</a:t>
            </a:r>
            <a:r>
              <a:rPr lang="en-IE" baseline="0" dirty="0" smtClean="0"/>
              <a:t> 2: </a:t>
            </a:r>
            <a:r>
              <a:rPr lang="en-IE" baseline="0" dirty="0" err="1" smtClean="0"/>
              <a:t>Déan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amach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tábla</a:t>
            </a:r>
            <a:r>
              <a:rPr lang="en-IE" baseline="0" dirty="0" smtClean="0"/>
              <a:t> do </a:t>
            </a:r>
            <a:r>
              <a:rPr lang="en-IE" baseline="0" dirty="0" err="1" smtClean="0"/>
              <a:t>fhaid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achair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Deallraíonn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sé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dtugann</a:t>
            </a:r>
            <a:r>
              <a:rPr lang="en-IE" baseline="0" dirty="0" smtClean="0"/>
              <a:t> fad de 50m </a:t>
            </a:r>
            <a:r>
              <a:rPr lang="en-IE" baseline="0" dirty="0" err="1" smtClean="0"/>
              <a:t>achar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uasta</a:t>
            </a:r>
            <a:r>
              <a:rPr lang="en-IE" baseline="0" dirty="0" smtClean="0"/>
              <a:t> de 2500m</a:t>
            </a:r>
            <a:r>
              <a:rPr lang="en-IE" baseline="30000" dirty="0" smtClean="0"/>
              <a:t>2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Cur </a:t>
            </a:r>
            <a:r>
              <a:rPr lang="en-IE" baseline="0" dirty="0" err="1" smtClean="0"/>
              <a:t>Chuige</a:t>
            </a:r>
            <a:r>
              <a:rPr lang="en-IE" baseline="0" dirty="0" smtClean="0"/>
              <a:t>/</a:t>
            </a:r>
            <a:r>
              <a:rPr lang="en-IE" baseline="0" dirty="0" err="1" smtClean="0"/>
              <a:t>Léiriú</a:t>
            </a:r>
            <a:r>
              <a:rPr lang="en-IE" baseline="0" dirty="0" smtClean="0"/>
              <a:t> 3: </a:t>
            </a:r>
            <a:r>
              <a:rPr lang="en-IE" baseline="0" dirty="0" err="1" smtClean="0"/>
              <a:t>Déan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tábla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ghrafadh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léigh</a:t>
            </a:r>
            <a:r>
              <a:rPr lang="en-IE" baseline="0" dirty="0" smtClean="0"/>
              <a:t> an t-</a:t>
            </a:r>
            <a:r>
              <a:rPr lang="en-IE" baseline="0" dirty="0" err="1" smtClean="0"/>
              <a:t>uasluach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áitiúil</a:t>
            </a:r>
            <a:r>
              <a:rPr lang="en-IE" baseline="0" dirty="0" smtClean="0"/>
              <a:t> (50, 2500).  Is é 2500m</a:t>
            </a:r>
            <a:r>
              <a:rPr lang="en-IE" baseline="30000" dirty="0" smtClean="0"/>
              <a:t>2 </a:t>
            </a:r>
            <a:r>
              <a:rPr lang="en-IE" baseline="0" dirty="0" smtClean="0"/>
              <a:t> an t-</a:t>
            </a:r>
            <a:r>
              <a:rPr lang="en-IE" baseline="0" dirty="0" err="1" smtClean="0"/>
              <a:t>achar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uasta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Cur </a:t>
            </a:r>
            <a:r>
              <a:rPr lang="en-IE" baseline="0" dirty="0" err="1" smtClean="0"/>
              <a:t>Chuige</a:t>
            </a:r>
            <a:r>
              <a:rPr lang="en-IE" baseline="0" dirty="0" smtClean="0"/>
              <a:t>/</a:t>
            </a:r>
            <a:r>
              <a:rPr lang="en-IE" baseline="0" dirty="0" err="1" smtClean="0"/>
              <a:t>Léiriú</a:t>
            </a:r>
            <a:r>
              <a:rPr lang="en-IE" baseline="0" dirty="0" smtClean="0"/>
              <a:t> 4: Bain </a:t>
            </a:r>
            <a:r>
              <a:rPr lang="en-IE" baseline="0" dirty="0" err="1" smtClean="0"/>
              <a:t>úsáid</a:t>
            </a:r>
            <a:r>
              <a:rPr lang="en-IE" baseline="0" dirty="0" smtClean="0"/>
              <a:t> as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cothromóidí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fuarthas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tús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an t-</a:t>
            </a:r>
            <a:r>
              <a:rPr lang="en-IE" baseline="0" dirty="0" err="1" smtClean="0"/>
              <a:t>achar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scríobh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dtéarmaí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athróige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amháin</a:t>
            </a:r>
            <a:r>
              <a:rPr lang="en-IE" baseline="0" dirty="0" smtClean="0"/>
              <a:t>, x. </a:t>
            </a:r>
            <a:r>
              <a:rPr lang="en-IE" baseline="0" dirty="0" err="1" smtClean="0"/>
              <a:t>Comhlánaigh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chearnóg</a:t>
            </a:r>
            <a:r>
              <a:rPr lang="en-IE" baseline="0" dirty="0" smtClean="0"/>
              <a:t> le </a:t>
            </a:r>
            <a:r>
              <a:rPr lang="en-IE" baseline="0" dirty="0" err="1" smtClean="0"/>
              <a:t>bheith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ábalta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casaidh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infeiriú</a:t>
            </a:r>
            <a:r>
              <a:rPr lang="en-IE" baseline="0" dirty="0" smtClean="0"/>
              <a:t> on </a:t>
            </a:r>
            <a:r>
              <a:rPr lang="en-IE" baseline="0" dirty="0" err="1" smtClean="0"/>
              <a:t>gcothromóid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Cur </a:t>
            </a:r>
            <a:r>
              <a:rPr lang="en-IE" baseline="0" dirty="0" err="1" smtClean="0"/>
              <a:t>Chuige</a:t>
            </a:r>
            <a:r>
              <a:rPr lang="en-IE" baseline="0" dirty="0" smtClean="0"/>
              <a:t>/</a:t>
            </a:r>
            <a:r>
              <a:rPr lang="en-IE" baseline="0" dirty="0" err="1" smtClean="0"/>
              <a:t>Léiriú</a:t>
            </a:r>
            <a:r>
              <a:rPr lang="en-IE" baseline="0" dirty="0" smtClean="0"/>
              <a:t> 5: </a:t>
            </a:r>
            <a:r>
              <a:rPr lang="en-IE" baseline="0" dirty="0" err="1" smtClean="0"/>
              <a:t>Difreáil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chothromóid</a:t>
            </a:r>
            <a:r>
              <a:rPr lang="en-IE" baseline="0" dirty="0" smtClean="0"/>
              <a:t>: </a:t>
            </a:r>
            <a:r>
              <a:rPr lang="en-IE" baseline="0" dirty="0" err="1" smtClean="0"/>
              <a:t>Achar</a:t>
            </a:r>
            <a:r>
              <a:rPr lang="en-IE" baseline="0" dirty="0" smtClean="0"/>
              <a:t> = -x</a:t>
            </a:r>
            <a:r>
              <a:rPr lang="en-IE" baseline="30000" dirty="0" smtClean="0"/>
              <a:t>2</a:t>
            </a:r>
            <a:r>
              <a:rPr lang="en-IE" baseline="0" dirty="0" smtClean="0"/>
              <a:t>+100x 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faigh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nialasach</a:t>
            </a:r>
            <a:r>
              <a:rPr lang="en-IE" baseline="0" dirty="0" smtClean="0"/>
              <a:t>. x=50.  Is é 2500m</a:t>
            </a:r>
            <a:r>
              <a:rPr lang="en-IE" baseline="30000" dirty="0" smtClean="0"/>
              <a:t>2 </a:t>
            </a:r>
            <a:r>
              <a:rPr lang="en-IE" baseline="0" dirty="0" smtClean="0"/>
              <a:t>an t-</a:t>
            </a:r>
            <a:r>
              <a:rPr lang="en-IE" baseline="0" dirty="0" err="1" smtClean="0"/>
              <a:t>uasachar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 </a:t>
            </a:r>
          </a:p>
          <a:p>
            <a:endParaRPr lang="en-IE" baseline="30000" dirty="0" smtClean="0"/>
          </a:p>
          <a:p>
            <a:endParaRPr lang="en-IE" baseline="30000" dirty="0" smtClean="0"/>
          </a:p>
          <a:p>
            <a:endParaRPr lang="en-IE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115BF-9507-46F8-9E3E-759B51DBB04C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68533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0340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2484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BDF2-ED1B-4F96-ADD8-CEB8088C1841}" type="slidenum">
              <a:rPr lang="en-IE" smtClean="0"/>
              <a:pPr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8533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MEABHRÚ</a:t>
            </a:r>
            <a:r>
              <a:rPr lang="en-IE" baseline="0" smtClean="0"/>
              <a:t> GUR GÁ NA CINEÁLACHA A PHÉ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72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493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NÓTA: </a:t>
            </a:r>
            <a:r>
              <a:rPr lang="en-IE" dirty="0" err="1" smtClean="0"/>
              <a:t>Tagann</a:t>
            </a:r>
            <a:r>
              <a:rPr lang="en-IE" dirty="0" smtClean="0"/>
              <a:t> an </a:t>
            </a:r>
            <a:r>
              <a:rPr lang="en-IE" dirty="0" err="1" smtClean="0"/>
              <a:t>chéad</a:t>
            </a:r>
            <a:r>
              <a:rPr lang="en-IE" dirty="0" smtClean="0"/>
              <a:t> </a:t>
            </a:r>
            <a:r>
              <a:rPr lang="en-IE" dirty="0" err="1" smtClean="0"/>
              <a:t>dá</a:t>
            </a:r>
            <a:r>
              <a:rPr lang="en-IE" dirty="0" smtClean="0"/>
              <a:t> </a:t>
            </a:r>
            <a:r>
              <a:rPr lang="en-IE" dirty="0" err="1" smtClean="0"/>
              <a:t>shliocht</a:t>
            </a:r>
            <a:r>
              <a:rPr lang="en-IE" dirty="0" smtClean="0"/>
              <a:t> </a:t>
            </a:r>
            <a:r>
              <a:rPr lang="en-IE" dirty="0" err="1" smtClean="0"/>
              <a:t>téacs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radharc</a:t>
            </a:r>
            <a:r>
              <a:rPr lang="en-IE" baseline="0" dirty="0" smtClean="0"/>
              <a:t> as </a:t>
            </a:r>
            <a:r>
              <a:rPr lang="en-IE" baseline="0" dirty="0" err="1" smtClean="0"/>
              <a:t>ord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theastaigh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uainn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ceisteanna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chur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gheall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réigiún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roimh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chliceáil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trí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pháirteanna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uile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. </a:t>
            </a:r>
            <a:endParaRPr lang="en-IE" dirty="0" smtClean="0"/>
          </a:p>
          <a:p>
            <a:r>
              <a:rPr lang="en-IE" dirty="0" smtClean="0"/>
              <a:t>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chaoi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/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dirty="0" smtClean="0"/>
              <a:t>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err="1" smtClean="0"/>
              <a:t>Níl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fánaí</a:t>
            </a:r>
            <a:r>
              <a:rPr lang="en-IE" dirty="0" smtClean="0"/>
              <a:t> a </a:t>
            </a:r>
            <a:r>
              <a:rPr lang="en-IE" dirty="0" err="1" smtClean="0"/>
              <a:t>bplé</a:t>
            </a:r>
            <a:r>
              <a:rPr lang="en-IE" dirty="0" smtClean="0"/>
              <a:t> </a:t>
            </a:r>
            <a:r>
              <a:rPr lang="en-IE" dirty="0" err="1" smtClean="0"/>
              <a:t>anseo</a:t>
            </a:r>
            <a:r>
              <a:rPr lang="en-IE" dirty="0" smtClean="0"/>
              <a:t>, ach </a:t>
            </a:r>
            <a:r>
              <a:rPr lang="en-IE" dirty="0" err="1" smtClean="0"/>
              <a:t>luachanna</a:t>
            </a:r>
            <a:r>
              <a:rPr lang="en-IE" dirty="0" smtClean="0"/>
              <a:t> y </a:t>
            </a:r>
            <a:r>
              <a:rPr lang="en-IE" dirty="0" err="1" smtClean="0"/>
              <a:t>amháin</a:t>
            </a:r>
            <a:r>
              <a:rPr lang="en-IE" baseline="0" dirty="0" smtClean="0"/>
              <a:t>.</a:t>
            </a:r>
          </a:p>
          <a:p>
            <a:endParaRPr lang="en-IE" dirty="0" smtClean="0"/>
          </a:p>
          <a:p>
            <a:r>
              <a:rPr lang="en-IE" dirty="0" err="1" smtClean="0"/>
              <a:t>Nuair</a:t>
            </a:r>
            <a:r>
              <a:rPr lang="en-IE" dirty="0" smtClean="0"/>
              <a:t> a </a:t>
            </a:r>
            <a:r>
              <a:rPr lang="en-IE" dirty="0" err="1" smtClean="0"/>
              <a:t>úsáidtear</a:t>
            </a:r>
            <a:r>
              <a:rPr lang="en-IE" dirty="0" smtClean="0"/>
              <a:t> </a:t>
            </a:r>
            <a:r>
              <a:rPr lang="en-IE" dirty="0" err="1" smtClean="0"/>
              <a:t>GeoGebra</a:t>
            </a:r>
            <a:r>
              <a:rPr lang="en-IE" dirty="0" smtClean="0"/>
              <a:t>, is </a:t>
            </a:r>
            <a:r>
              <a:rPr lang="en-IE" dirty="0" err="1" smtClean="0"/>
              <a:t>féidir</a:t>
            </a:r>
            <a:r>
              <a:rPr lang="en-IE" dirty="0" smtClean="0"/>
              <a:t> </a:t>
            </a:r>
            <a:r>
              <a:rPr lang="en-IE" dirty="0" err="1" smtClean="0"/>
              <a:t>linn</a:t>
            </a:r>
            <a:r>
              <a:rPr lang="en-IE" dirty="0" smtClean="0"/>
              <a:t> </a:t>
            </a:r>
            <a:r>
              <a:rPr lang="en-IE" dirty="0" err="1" smtClean="0"/>
              <a:t>féachaint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iompar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fána</a:t>
            </a:r>
            <a:r>
              <a:rPr lang="en-IE" dirty="0" smtClean="0"/>
              <a:t>.</a:t>
            </a:r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825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NÓTA: </a:t>
            </a:r>
            <a:r>
              <a:rPr lang="en-IE" dirty="0" err="1" smtClean="0"/>
              <a:t>Tagann</a:t>
            </a:r>
            <a:r>
              <a:rPr lang="en-IE" dirty="0" smtClean="0"/>
              <a:t> an </a:t>
            </a:r>
            <a:r>
              <a:rPr lang="en-IE" dirty="0" err="1" smtClean="0"/>
              <a:t>chéad</a:t>
            </a:r>
            <a:r>
              <a:rPr lang="en-IE" dirty="0" smtClean="0"/>
              <a:t> </a:t>
            </a:r>
            <a:r>
              <a:rPr lang="en-IE" dirty="0" err="1" smtClean="0"/>
              <a:t>dá</a:t>
            </a:r>
            <a:r>
              <a:rPr lang="en-IE" dirty="0" smtClean="0"/>
              <a:t> </a:t>
            </a:r>
            <a:r>
              <a:rPr lang="en-IE" dirty="0" err="1" smtClean="0"/>
              <a:t>shliocht</a:t>
            </a:r>
            <a:r>
              <a:rPr lang="en-IE" dirty="0" smtClean="0"/>
              <a:t> </a:t>
            </a:r>
            <a:r>
              <a:rPr lang="en-IE" dirty="0" err="1" smtClean="0"/>
              <a:t>téacs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radharc</a:t>
            </a:r>
            <a:r>
              <a:rPr lang="en-IE" baseline="0" dirty="0" smtClean="0"/>
              <a:t> as </a:t>
            </a:r>
            <a:r>
              <a:rPr lang="en-IE" baseline="0" dirty="0" err="1" smtClean="0"/>
              <a:t>ord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theastaigh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uainn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ceisteanna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chur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gheall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réigiún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roimh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chliceáil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trí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pháirteanna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uile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. </a:t>
            </a:r>
            <a:endParaRPr lang="en-IE" dirty="0" smtClean="0"/>
          </a:p>
          <a:p>
            <a:r>
              <a:rPr lang="en-IE" dirty="0" smtClean="0"/>
              <a:t>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chaoi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/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dirty="0" smtClean="0"/>
              <a:t>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err="1" smtClean="0"/>
              <a:t>Níl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fánaí</a:t>
            </a:r>
            <a:r>
              <a:rPr lang="en-IE" dirty="0" smtClean="0"/>
              <a:t> a </a:t>
            </a:r>
            <a:r>
              <a:rPr lang="en-IE" dirty="0" err="1" smtClean="0"/>
              <a:t>bplé</a:t>
            </a:r>
            <a:r>
              <a:rPr lang="en-IE" dirty="0" smtClean="0"/>
              <a:t> </a:t>
            </a:r>
            <a:r>
              <a:rPr lang="en-IE" dirty="0" err="1" smtClean="0"/>
              <a:t>anseo</a:t>
            </a:r>
            <a:r>
              <a:rPr lang="en-IE" dirty="0" smtClean="0"/>
              <a:t>, ach </a:t>
            </a:r>
            <a:r>
              <a:rPr lang="en-IE" dirty="0" err="1" smtClean="0"/>
              <a:t>luachanna</a:t>
            </a:r>
            <a:r>
              <a:rPr lang="en-IE" dirty="0" smtClean="0"/>
              <a:t> y </a:t>
            </a:r>
            <a:r>
              <a:rPr lang="en-IE" dirty="0" err="1" smtClean="0"/>
              <a:t>amháin</a:t>
            </a:r>
            <a:r>
              <a:rPr lang="en-IE" baseline="0" dirty="0" smtClean="0"/>
              <a:t>.</a:t>
            </a:r>
          </a:p>
          <a:p>
            <a:endParaRPr lang="en-IE" dirty="0" smtClean="0"/>
          </a:p>
          <a:p>
            <a:r>
              <a:rPr lang="en-IE" dirty="0" err="1" smtClean="0"/>
              <a:t>Nuair</a:t>
            </a:r>
            <a:r>
              <a:rPr lang="en-IE" dirty="0" smtClean="0"/>
              <a:t> a </a:t>
            </a:r>
            <a:r>
              <a:rPr lang="en-IE" dirty="0" err="1" smtClean="0"/>
              <a:t>úsáidtear</a:t>
            </a:r>
            <a:r>
              <a:rPr lang="en-IE" dirty="0" smtClean="0"/>
              <a:t> </a:t>
            </a:r>
            <a:r>
              <a:rPr lang="en-IE" dirty="0" err="1" smtClean="0"/>
              <a:t>GeoGebra</a:t>
            </a:r>
            <a:r>
              <a:rPr lang="en-IE" dirty="0" smtClean="0"/>
              <a:t>, is </a:t>
            </a:r>
            <a:r>
              <a:rPr lang="en-IE" dirty="0" err="1" smtClean="0"/>
              <a:t>féidir</a:t>
            </a:r>
            <a:r>
              <a:rPr lang="en-IE" dirty="0" smtClean="0"/>
              <a:t> </a:t>
            </a:r>
            <a:r>
              <a:rPr lang="en-IE" dirty="0" err="1" smtClean="0"/>
              <a:t>linn</a:t>
            </a:r>
            <a:r>
              <a:rPr lang="en-IE" dirty="0" smtClean="0"/>
              <a:t> </a:t>
            </a:r>
            <a:r>
              <a:rPr lang="en-IE" dirty="0" err="1" smtClean="0"/>
              <a:t>féachaint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iompar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fána</a:t>
            </a:r>
            <a:r>
              <a:rPr lang="en-IE" dirty="0" smtClean="0"/>
              <a:t>.</a:t>
            </a:r>
            <a:endParaRPr lang="en-IE" baseline="0" dirty="0" smtClean="0"/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301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 </a:t>
            </a:r>
            <a:r>
              <a:rPr lang="en-IE" dirty="0" err="1" smtClean="0"/>
              <a:t>chaoi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/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dirty="0" smtClean="0"/>
              <a:t>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787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chaoi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/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dirty="0" smtClean="0"/>
              <a:t>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857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IE" dirty="0" err="1" smtClean="0"/>
              <a:t>Déan</a:t>
            </a:r>
            <a:r>
              <a:rPr lang="en-IE" dirty="0" smtClean="0"/>
              <a:t> cur </a:t>
            </a:r>
            <a:r>
              <a:rPr lang="en-IE" dirty="0" err="1" smtClean="0"/>
              <a:t>síos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an </a:t>
            </a:r>
            <a:r>
              <a:rPr lang="en-IE" dirty="0" err="1" smtClean="0"/>
              <a:t>ngraf</a:t>
            </a:r>
            <a:r>
              <a:rPr lang="en-IE" dirty="0" smtClean="0"/>
              <a:t> </a:t>
            </a:r>
            <a:r>
              <a:rPr lang="en-IE" dirty="0" err="1" smtClean="0"/>
              <a:t>ama</a:t>
            </a:r>
            <a:r>
              <a:rPr lang="en-IE" dirty="0" smtClean="0"/>
              <a:t> in </a:t>
            </a:r>
            <a:r>
              <a:rPr lang="en-IE" dirty="0" err="1" smtClean="0"/>
              <a:t>aghaidh</a:t>
            </a:r>
            <a:r>
              <a:rPr lang="en-IE" dirty="0" smtClean="0"/>
              <a:t>  </a:t>
            </a:r>
            <a:r>
              <a:rPr lang="en-IE" dirty="0" err="1" smtClean="0"/>
              <a:t>airde</a:t>
            </a:r>
            <a:r>
              <a:rPr lang="en-IE" baseline="0" dirty="0" smtClean="0"/>
              <a:t>.  Ag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gcónaí</a:t>
            </a:r>
            <a:r>
              <a:rPr lang="en-IE" baseline="0" dirty="0" smtClean="0"/>
              <a:t>.  Ag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luas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tosach</a:t>
            </a:r>
            <a:r>
              <a:rPr lang="en-IE" baseline="0" dirty="0" smtClean="0"/>
              <a:t>.  Ag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moilliú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deireadh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vása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leathan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caolú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ansin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leathnaíonn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sé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arís</a:t>
            </a:r>
            <a:r>
              <a:rPr lang="en-IE" baseline="0" dirty="0" smtClean="0"/>
              <a:t>.</a:t>
            </a:r>
            <a:endParaRPr lang="en-IE" dirty="0" smtClean="0"/>
          </a:p>
          <a:p>
            <a:endParaRPr lang="en-IE" baseline="0" dirty="0" smtClean="0"/>
          </a:p>
          <a:p>
            <a:r>
              <a:rPr lang="en-IE" baseline="0" dirty="0" smtClean="0"/>
              <a:t>An </a:t>
            </a:r>
            <a:r>
              <a:rPr lang="en-IE" baseline="0" dirty="0" err="1" smtClean="0"/>
              <a:t>fillteán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GeoGebra</a:t>
            </a:r>
            <a:r>
              <a:rPr lang="en-IE" baseline="0" dirty="0" smtClean="0"/>
              <a:t>:</a:t>
            </a:r>
          </a:p>
          <a:p>
            <a:r>
              <a:rPr lang="en-IE" baseline="0" dirty="0" err="1" smtClean="0"/>
              <a:t>Léirigh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áit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pos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neg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gan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uimhreacha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leo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Taispeáin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cuid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leith</a:t>
            </a:r>
            <a:r>
              <a:rPr lang="en-IE" baseline="0" dirty="0" smtClean="0"/>
              <a:t> den </a:t>
            </a:r>
            <a:r>
              <a:rPr lang="en-IE" baseline="0" dirty="0" err="1" smtClean="0"/>
              <a:t>ghraf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dearfach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baseline="0" dirty="0" smtClean="0"/>
              <a:t> e.g.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clé</a:t>
            </a:r>
            <a:r>
              <a:rPr lang="en-IE" baseline="0" dirty="0" smtClean="0"/>
              <a:t> ó 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err="1" smtClean="0"/>
              <a:t>Taispeáin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cuid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leith</a:t>
            </a:r>
            <a:r>
              <a:rPr lang="en-IE" baseline="0" dirty="0" smtClean="0"/>
              <a:t> den </a:t>
            </a:r>
            <a:r>
              <a:rPr lang="en-IE" baseline="0" dirty="0" err="1" smtClean="0"/>
              <a:t>ghraf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diúltach</a:t>
            </a:r>
            <a:r>
              <a:rPr lang="en-IE" baseline="0" dirty="0" smtClean="0"/>
              <a:t>/</a:t>
            </a:r>
            <a:r>
              <a:rPr lang="en-IE" baseline="0" dirty="0" err="1" smtClean="0"/>
              <a:t>dearfach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 e.g. </a:t>
            </a:r>
            <a:r>
              <a:rPr lang="en-IE" baseline="0" dirty="0" err="1" smtClean="0"/>
              <a:t>thart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B.</a:t>
            </a:r>
          </a:p>
          <a:p>
            <a:r>
              <a:rPr lang="en-IE" baseline="0" dirty="0" err="1" smtClean="0"/>
              <a:t>Léirigh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luachanna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ghraif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fad ach </a:t>
            </a:r>
            <a:r>
              <a:rPr lang="en-IE" baseline="0" dirty="0" err="1" smtClean="0"/>
              <a:t>moilligh</a:t>
            </a:r>
            <a:r>
              <a:rPr lang="en-IE" baseline="0" dirty="0" smtClean="0"/>
              <a:t> in </a:t>
            </a:r>
            <a:r>
              <a:rPr lang="en-IE" baseline="0" dirty="0" err="1" smtClean="0"/>
              <a:t>aice</a:t>
            </a:r>
            <a:r>
              <a:rPr lang="en-IE" baseline="0" dirty="0" smtClean="0"/>
              <a:t> leis an </a:t>
            </a:r>
            <a:r>
              <a:rPr lang="en-IE" baseline="0" dirty="0" err="1" smtClean="0"/>
              <a:t>áit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mbeidh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athchasaidh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Cá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baseline="0" dirty="0" smtClean="0"/>
              <a:t>?  </a:t>
            </a:r>
            <a:r>
              <a:rPr lang="en-IE" baseline="0" dirty="0" err="1" smtClean="0"/>
              <a:t>Cá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?  </a:t>
            </a:r>
            <a:r>
              <a:rPr lang="en-IE" baseline="0" dirty="0" err="1" smtClean="0"/>
              <a:t>Cá</a:t>
            </a:r>
            <a:r>
              <a:rPr lang="en-IE" baseline="0" dirty="0" smtClean="0"/>
              <a:t> n-</a:t>
            </a:r>
            <a:r>
              <a:rPr lang="en-IE" baseline="0" dirty="0" err="1" smtClean="0"/>
              <a:t>athraíonn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ó </a:t>
            </a:r>
            <a:r>
              <a:rPr lang="en-IE" baseline="0" dirty="0" err="1" smtClean="0"/>
              <a:t>bheith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bheith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?</a:t>
            </a:r>
          </a:p>
          <a:p>
            <a:r>
              <a:rPr lang="en-IE" baseline="0" dirty="0" smtClean="0"/>
              <a:t>- 0 +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smeach-chairt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Cuasach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síos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cuasach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suas</a:t>
            </a:r>
            <a:r>
              <a:rPr lang="en-IE" baseline="0" dirty="0" smtClean="0"/>
              <a:t>.</a:t>
            </a:r>
          </a:p>
          <a:p>
            <a:endParaRPr lang="en-IE" baseline="0" dirty="0" smtClean="0"/>
          </a:p>
          <a:p>
            <a:r>
              <a:rPr lang="en-IE" baseline="0" dirty="0" err="1" smtClean="0"/>
              <a:t>Tá</a:t>
            </a:r>
            <a:r>
              <a:rPr lang="en-IE" baseline="0" dirty="0" smtClean="0"/>
              <a:t> d2y/dx2=0 </a:t>
            </a:r>
            <a:r>
              <a:rPr lang="en-IE" baseline="0" dirty="0" err="1" smtClean="0"/>
              <a:t>róchúng</a:t>
            </a:r>
            <a:r>
              <a:rPr lang="en-IE" baseline="0" dirty="0" smtClean="0"/>
              <a:t> leis </a:t>
            </a:r>
            <a:r>
              <a:rPr lang="en-IE" baseline="0" dirty="0" err="1" smtClean="0"/>
              <a:t>féin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Má</a:t>
            </a:r>
            <a:r>
              <a:rPr lang="en-IE" baseline="0" dirty="0" smtClean="0"/>
              <a:t> f(x)=3x+2, f’(x)=3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f’’(x)=0, an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uimhir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éigríochta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athchasaidh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f(x)=3x+2?! </a:t>
            </a:r>
            <a:r>
              <a:rPr lang="en-IE" baseline="0" dirty="0" err="1" smtClean="0"/>
              <a:t>Níl</a:t>
            </a:r>
            <a:r>
              <a:rPr lang="en-IE" baseline="0" dirty="0" smtClean="0"/>
              <a:t>.   </a:t>
            </a:r>
          </a:p>
          <a:p>
            <a:endParaRPr lang="en-IE" baseline="0" dirty="0" smtClean="0"/>
          </a:p>
          <a:p>
            <a:endParaRPr lang="en-IE" baseline="0" dirty="0" smtClean="0"/>
          </a:p>
          <a:p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Cuasach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Suas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–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tá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na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tadhlaithe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laistíos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den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chuar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tá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dy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/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dx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dul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méad</a:t>
            </a:r>
            <a:endParaRPr lang="en-IE" sz="1200" kern="1200" dirty="0" smtClean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  <a:p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Cuasach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Síos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-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tá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na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tadhlaithe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lastuas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den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chuar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tá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dy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/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dx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dul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laghad</a:t>
            </a:r>
            <a:endParaRPr lang="en-IE" sz="1200" kern="1200" dirty="0" smtClean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Pointe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Athchasaidh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–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tá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an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tadhlaí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ar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dhá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thaobh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an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chuair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734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baseline="0" dirty="0" err="1" smtClean="0"/>
              <a:t>D’fhéadfaí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fhiafraí</a:t>
            </a:r>
            <a:r>
              <a:rPr lang="en-IE" baseline="0" dirty="0" smtClean="0"/>
              <a:t> cad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ghlas</a:t>
            </a:r>
            <a:r>
              <a:rPr lang="en-IE" baseline="0" dirty="0" smtClean="0"/>
              <a:t> den </a:t>
            </a:r>
            <a:r>
              <a:rPr lang="en-IE" baseline="0" dirty="0" err="1" smtClean="0"/>
              <a:t>léaráid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sula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dtagann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téacs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radharc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D’fhéadfaí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fhiafraí</a:t>
            </a:r>
            <a:r>
              <a:rPr lang="en-IE" baseline="0" dirty="0" smtClean="0"/>
              <a:t> cad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ghlas</a:t>
            </a:r>
            <a:r>
              <a:rPr lang="en-IE" baseline="0" dirty="0" smtClean="0"/>
              <a:t> den </a:t>
            </a:r>
            <a:r>
              <a:rPr lang="en-IE" baseline="0" dirty="0" err="1" smtClean="0"/>
              <a:t>léaráid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sula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dtagann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téacs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radharc</a:t>
            </a:r>
            <a:endParaRPr lang="en-IE" baseline="0" dirty="0" smtClean="0"/>
          </a:p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884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vel 1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948"/>
            </a:avLst>
          </a:prstGeom>
          <a:gradFill flip="none" rotWithShape="1">
            <a:gsLst>
              <a:gs pos="60000">
                <a:srgbClr val="990033"/>
              </a:gs>
              <a:gs pos="40000">
                <a:srgbClr val="FFCC33"/>
              </a:gs>
              <a:gs pos="0">
                <a:srgbClr val="FFCC33">
                  <a:lumMod val="100000"/>
                </a:srgbClr>
              </a:gs>
              <a:gs pos="100000">
                <a:srgbClr val="990033"/>
              </a:gs>
              <a:gs pos="20000">
                <a:srgbClr val="990033"/>
              </a:gs>
              <a:gs pos="80000">
                <a:srgbClr val="FFCC3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00026" y="209551"/>
            <a:ext cx="8730000" cy="6450556"/>
          </a:xfrm>
          <a:prstGeom prst="rect">
            <a:avLst/>
          </a:prstGeom>
          <a:solidFill>
            <a:schemeClr val="bg1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11/09/2015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Geogebra/Cubic_Function_with_First_and%20Second_Derivatives_Underneath.ggb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Geogebra/Curve_Sketching_6_Functions_from_Workshop_8.ggb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0.jpeg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5.wmf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53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2.jpeg"/><Relationship Id="rId14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Geogebra/Important_Points_of_a_Cubic%20Function.ggb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Idéanna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Croílárnacha</a:t>
            </a:r>
            <a:endParaRPr lang="en-I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836490"/>
              </p:ext>
            </p:extLst>
          </p:nvPr>
        </p:nvGraphicFramePr>
        <p:xfrm>
          <a:off x="585123" y="1606316"/>
          <a:ext cx="3794125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Equation" r:id="rId4" imgW="1714320" imgH="2095200" progId="">
                  <p:embed/>
                </p:oleObj>
              </mc:Choice>
              <mc:Fallback>
                <p:oleObj name="Equation" r:id="rId4" imgW="1714320" imgH="2095200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23" y="1606316"/>
                        <a:ext cx="3794125" cy="463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7" y="1130921"/>
            <a:ext cx="2377938" cy="3015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7" y="4450612"/>
            <a:ext cx="2561286" cy="2045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966" y="4335517"/>
            <a:ext cx="7220606" cy="216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2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 noChangeAspect="1"/>
          </p:cNvGrpSpPr>
          <p:nvPr/>
        </p:nvGrpSpPr>
        <p:grpSpPr bwMode="auto">
          <a:xfrm>
            <a:off x="142844" y="1404422"/>
            <a:ext cx="8729689" cy="4284673"/>
            <a:chOff x="-279" y="541"/>
            <a:chExt cx="6327" cy="3246"/>
          </a:xfrm>
        </p:grpSpPr>
        <p:sp>
          <p:nvSpPr>
            <p:cNvPr id="39607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-279" y="541"/>
              <a:ext cx="631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grpSp>
          <p:nvGrpSpPr>
            <p:cNvPr id="3" name="Group 897"/>
            <p:cNvGrpSpPr>
              <a:grpSpLocks/>
            </p:cNvGrpSpPr>
            <p:nvPr/>
          </p:nvGrpSpPr>
          <p:grpSpPr bwMode="auto">
            <a:xfrm>
              <a:off x="-173" y="649"/>
              <a:ext cx="6221" cy="3138"/>
              <a:chOff x="-173" y="649"/>
              <a:chExt cx="6221" cy="3138"/>
            </a:xfrm>
          </p:grpSpPr>
          <p:sp>
            <p:nvSpPr>
              <p:cNvPr id="39609" name="Rectangle 697"/>
              <p:cNvSpPr>
                <a:spLocks noChangeArrowheads="1"/>
              </p:cNvSpPr>
              <p:nvPr/>
            </p:nvSpPr>
            <p:spPr bwMode="auto">
              <a:xfrm>
                <a:off x="-95" y="649"/>
                <a:ext cx="6143" cy="31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0" name="Line 69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5" name="Line 703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0" name="Line 708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5" name="Line 713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0" name="Line 718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5" name="Line 723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0" name="Line 72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5" name="Line 733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0" name="Line 738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5" name="Line 743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0" name="Line 748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5" name="Line 753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0" name="Line 758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5" name="Line 763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0" name="Line 768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5" name="Line 773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0" name="Line 778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5" name="Line 783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0" name="Line 788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5" name="Line 793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0" name="Line 798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5" name="Line 803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0" name="Line 808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5" name="Line 813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0" name="Line 81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1" name="Line 819"/>
              <p:cNvSpPr>
                <a:spLocks noChangeShapeType="1"/>
              </p:cNvSpPr>
              <p:nvPr/>
            </p:nvSpPr>
            <p:spPr bwMode="auto">
              <a:xfrm flipV="1">
                <a:off x="-110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2" name="Line 820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3" name="Line 821"/>
              <p:cNvSpPr>
                <a:spLocks noChangeShapeType="1"/>
              </p:cNvSpPr>
              <p:nvPr/>
            </p:nvSpPr>
            <p:spPr bwMode="auto">
              <a:xfrm flipV="1">
                <a:off x="388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4" name="Line 822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5" name="Line 823"/>
              <p:cNvSpPr>
                <a:spLocks noChangeShapeType="1"/>
              </p:cNvSpPr>
              <p:nvPr/>
            </p:nvSpPr>
            <p:spPr bwMode="auto">
              <a:xfrm flipV="1">
                <a:off x="88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6" name="Line 824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7" name="Line 825"/>
              <p:cNvSpPr>
                <a:spLocks noChangeShapeType="1"/>
              </p:cNvSpPr>
              <p:nvPr/>
            </p:nvSpPr>
            <p:spPr bwMode="auto">
              <a:xfrm flipV="1">
                <a:off x="138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8" name="Line 826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9" name="Line 827"/>
              <p:cNvSpPr>
                <a:spLocks noChangeShapeType="1"/>
              </p:cNvSpPr>
              <p:nvPr/>
            </p:nvSpPr>
            <p:spPr bwMode="auto">
              <a:xfrm flipV="1">
                <a:off x="1882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0" name="Line 828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1" name="Line 829"/>
              <p:cNvSpPr>
                <a:spLocks noChangeShapeType="1"/>
              </p:cNvSpPr>
              <p:nvPr/>
            </p:nvSpPr>
            <p:spPr bwMode="auto">
              <a:xfrm flipV="1">
                <a:off x="237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2" name="Line 830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3" name="Line 831"/>
              <p:cNvSpPr>
                <a:spLocks noChangeShapeType="1"/>
              </p:cNvSpPr>
              <p:nvPr/>
            </p:nvSpPr>
            <p:spPr bwMode="auto">
              <a:xfrm flipV="1">
                <a:off x="3375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4" name="Line 832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5" name="Line 833"/>
              <p:cNvSpPr>
                <a:spLocks noChangeShapeType="1"/>
              </p:cNvSpPr>
              <p:nvPr/>
            </p:nvSpPr>
            <p:spPr bwMode="auto">
              <a:xfrm flipV="1">
                <a:off x="3873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6" name="Line 834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7" name="Line 835"/>
              <p:cNvSpPr>
                <a:spLocks noChangeShapeType="1"/>
              </p:cNvSpPr>
              <p:nvPr/>
            </p:nvSpPr>
            <p:spPr bwMode="auto">
              <a:xfrm flipV="1">
                <a:off x="4371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8" name="Line 836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9" name="Line 837"/>
              <p:cNvSpPr>
                <a:spLocks noChangeShapeType="1"/>
              </p:cNvSpPr>
              <p:nvPr/>
            </p:nvSpPr>
            <p:spPr bwMode="auto">
              <a:xfrm flipV="1">
                <a:off x="486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0" name="Line 838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1" name="Line 839"/>
              <p:cNvSpPr>
                <a:spLocks noChangeShapeType="1"/>
              </p:cNvSpPr>
              <p:nvPr/>
            </p:nvSpPr>
            <p:spPr bwMode="auto">
              <a:xfrm flipV="1">
                <a:off x="536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2" name="Line 840"/>
              <p:cNvSpPr>
                <a:spLocks noChangeShapeType="1"/>
              </p:cNvSpPr>
              <p:nvPr/>
            </p:nvSpPr>
            <p:spPr bwMode="auto">
              <a:xfrm flipV="1">
                <a:off x="58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3" name="Line 841"/>
              <p:cNvSpPr>
                <a:spLocks noChangeShapeType="1"/>
              </p:cNvSpPr>
              <p:nvPr/>
            </p:nvSpPr>
            <p:spPr bwMode="auto">
              <a:xfrm flipV="1">
                <a:off x="586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5" name="Line 843"/>
              <p:cNvSpPr>
                <a:spLocks noChangeShapeType="1"/>
              </p:cNvSpPr>
              <p:nvPr/>
            </p:nvSpPr>
            <p:spPr bwMode="auto">
              <a:xfrm>
                <a:off x="2857" y="367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6" name="Line 844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7" name="Line 845"/>
              <p:cNvSpPr>
                <a:spLocks noChangeShapeType="1"/>
              </p:cNvSpPr>
              <p:nvPr/>
            </p:nvSpPr>
            <p:spPr bwMode="auto">
              <a:xfrm>
                <a:off x="2857" y="342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8" name="Line 846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9" name="Line 847"/>
              <p:cNvSpPr>
                <a:spLocks noChangeShapeType="1"/>
              </p:cNvSpPr>
              <p:nvPr/>
            </p:nvSpPr>
            <p:spPr bwMode="auto">
              <a:xfrm>
                <a:off x="2857" y="317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0" name="Line 848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1" name="Line 849"/>
              <p:cNvSpPr>
                <a:spLocks noChangeShapeType="1"/>
              </p:cNvSpPr>
              <p:nvPr/>
            </p:nvSpPr>
            <p:spPr bwMode="auto">
              <a:xfrm>
                <a:off x="2857" y="292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2" name="Line 850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3" name="Line 851"/>
              <p:cNvSpPr>
                <a:spLocks noChangeShapeType="1"/>
              </p:cNvSpPr>
              <p:nvPr/>
            </p:nvSpPr>
            <p:spPr bwMode="auto">
              <a:xfrm>
                <a:off x="2857" y="267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4" name="Line 852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5" name="Line 853"/>
              <p:cNvSpPr>
                <a:spLocks noChangeShapeType="1"/>
              </p:cNvSpPr>
              <p:nvPr/>
            </p:nvSpPr>
            <p:spPr bwMode="auto">
              <a:xfrm>
                <a:off x="2857" y="2428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6" name="Line 854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7" name="Line 855"/>
              <p:cNvSpPr>
                <a:spLocks noChangeShapeType="1"/>
              </p:cNvSpPr>
              <p:nvPr/>
            </p:nvSpPr>
            <p:spPr bwMode="auto">
              <a:xfrm>
                <a:off x="2857" y="193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8" name="Line 856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9" name="Line 857"/>
              <p:cNvSpPr>
                <a:spLocks noChangeShapeType="1"/>
              </p:cNvSpPr>
              <p:nvPr/>
            </p:nvSpPr>
            <p:spPr bwMode="auto">
              <a:xfrm>
                <a:off x="2857" y="168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0" name="Line 858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1" name="Line 859"/>
              <p:cNvSpPr>
                <a:spLocks noChangeShapeType="1"/>
              </p:cNvSpPr>
              <p:nvPr/>
            </p:nvSpPr>
            <p:spPr bwMode="auto">
              <a:xfrm>
                <a:off x="2857" y="143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2" name="Line 860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3" name="Line 861"/>
              <p:cNvSpPr>
                <a:spLocks noChangeShapeType="1"/>
              </p:cNvSpPr>
              <p:nvPr/>
            </p:nvSpPr>
            <p:spPr bwMode="auto">
              <a:xfrm>
                <a:off x="2857" y="118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4" name="Line 862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5" name="Line 863"/>
              <p:cNvSpPr>
                <a:spLocks noChangeShapeType="1"/>
              </p:cNvSpPr>
              <p:nvPr/>
            </p:nvSpPr>
            <p:spPr bwMode="auto">
              <a:xfrm>
                <a:off x="2857" y="93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6" name="Line 864"/>
              <p:cNvSpPr>
                <a:spLocks noChangeShapeType="1"/>
              </p:cNvSpPr>
              <p:nvPr/>
            </p:nvSpPr>
            <p:spPr bwMode="auto">
              <a:xfrm>
                <a:off x="-110" y="68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7" name="Line 865"/>
              <p:cNvSpPr>
                <a:spLocks noChangeShapeType="1"/>
              </p:cNvSpPr>
              <p:nvPr/>
            </p:nvSpPr>
            <p:spPr bwMode="auto">
              <a:xfrm>
                <a:off x="2857" y="68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8" name="Line 866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9" name="Freeform 867"/>
              <p:cNvSpPr>
                <a:spLocks/>
              </p:cNvSpPr>
              <p:nvPr/>
            </p:nvSpPr>
            <p:spPr bwMode="auto">
              <a:xfrm>
                <a:off x="5864" y="2161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0" name="Line 86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1" name="Freeform 869"/>
              <p:cNvSpPr>
                <a:spLocks/>
              </p:cNvSpPr>
              <p:nvPr/>
            </p:nvSpPr>
            <p:spPr bwMode="auto">
              <a:xfrm>
                <a:off x="2859" y="649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2" name="Oval 870"/>
              <p:cNvSpPr>
                <a:spLocks noChangeArrowheads="1"/>
              </p:cNvSpPr>
              <p:nvPr/>
            </p:nvSpPr>
            <p:spPr bwMode="auto">
              <a:xfrm>
                <a:off x="2817" y="2123"/>
                <a:ext cx="115" cy="115"/>
              </a:xfrm>
              <a:prstGeom prst="ellips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3" name="Line 871"/>
              <p:cNvSpPr>
                <a:spLocks noChangeShapeType="1"/>
              </p:cNvSpPr>
              <p:nvPr/>
            </p:nvSpPr>
            <p:spPr bwMode="auto">
              <a:xfrm flipV="1">
                <a:off x="-110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4" name="Rectangle 872"/>
              <p:cNvSpPr>
                <a:spLocks noChangeArrowheads="1"/>
              </p:cNvSpPr>
              <p:nvPr/>
            </p:nvSpPr>
            <p:spPr bwMode="auto">
              <a:xfrm>
                <a:off x="-173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5" name="Line 873"/>
              <p:cNvSpPr>
                <a:spLocks noChangeShapeType="1"/>
              </p:cNvSpPr>
              <p:nvPr/>
            </p:nvSpPr>
            <p:spPr bwMode="auto">
              <a:xfrm flipV="1">
                <a:off x="388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6" name="Rectangle 874"/>
              <p:cNvSpPr>
                <a:spLocks noChangeArrowheads="1"/>
              </p:cNvSpPr>
              <p:nvPr/>
            </p:nvSpPr>
            <p:spPr bwMode="auto">
              <a:xfrm>
                <a:off x="326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7" name="Line 875"/>
              <p:cNvSpPr>
                <a:spLocks noChangeShapeType="1"/>
              </p:cNvSpPr>
              <p:nvPr/>
            </p:nvSpPr>
            <p:spPr bwMode="auto">
              <a:xfrm flipV="1">
                <a:off x="88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8" name="Rectangle 876"/>
              <p:cNvSpPr>
                <a:spLocks noChangeArrowheads="1"/>
              </p:cNvSpPr>
              <p:nvPr/>
            </p:nvSpPr>
            <p:spPr bwMode="auto">
              <a:xfrm>
                <a:off x="824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9" name="Line 877"/>
              <p:cNvSpPr>
                <a:spLocks noChangeShapeType="1"/>
              </p:cNvSpPr>
              <p:nvPr/>
            </p:nvSpPr>
            <p:spPr bwMode="auto">
              <a:xfrm flipV="1">
                <a:off x="138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0" name="Rectangle 878"/>
              <p:cNvSpPr>
                <a:spLocks noChangeArrowheads="1"/>
              </p:cNvSpPr>
              <p:nvPr/>
            </p:nvSpPr>
            <p:spPr bwMode="auto">
              <a:xfrm>
                <a:off x="1322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1" name="Line 879"/>
              <p:cNvSpPr>
                <a:spLocks noChangeShapeType="1"/>
              </p:cNvSpPr>
              <p:nvPr/>
            </p:nvSpPr>
            <p:spPr bwMode="auto">
              <a:xfrm flipV="1">
                <a:off x="1882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2" name="Rectangle 880"/>
              <p:cNvSpPr>
                <a:spLocks noChangeArrowheads="1"/>
              </p:cNvSpPr>
              <p:nvPr/>
            </p:nvSpPr>
            <p:spPr bwMode="auto">
              <a:xfrm>
                <a:off x="1820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3" name="Line 881"/>
              <p:cNvSpPr>
                <a:spLocks noChangeShapeType="1"/>
              </p:cNvSpPr>
              <p:nvPr/>
            </p:nvSpPr>
            <p:spPr bwMode="auto">
              <a:xfrm flipV="1">
                <a:off x="237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4" name="Rectangle 882"/>
              <p:cNvSpPr>
                <a:spLocks noChangeArrowheads="1"/>
              </p:cNvSpPr>
              <p:nvPr/>
            </p:nvSpPr>
            <p:spPr bwMode="auto">
              <a:xfrm>
                <a:off x="2319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5" name="Line 883"/>
              <p:cNvSpPr>
                <a:spLocks noChangeShapeType="1"/>
              </p:cNvSpPr>
              <p:nvPr/>
            </p:nvSpPr>
            <p:spPr bwMode="auto">
              <a:xfrm flipV="1">
                <a:off x="3375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6" name="Rectangle 884"/>
              <p:cNvSpPr>
                <a:spLocks noChangeArrowheads="1"/>
              </p:cNvSpPr>
              <p:nvPr/>
            </p:nvSpPr>
            <p:spPr bwMode="auto">
              <a:xfrm>
                <a:off x="3338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7" name="Line 885"/>
              <p:cNvSpPr>
                <a:spLocks noChangeShapeType="1"/>
              </p:cNvSpPr>
              <p:nvPr/>
            </p:nvSpPr>
            <p:spPr bwMode="auto">
              <a:xfrm flipV="1">
                <a:off x="3873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8" name="Rectangle 886"/>
              <p:cNvSpPr>
                <a:spLocks noChangeArrowheads="1"/>
              </p:cNvSpPr>
              <p:nvPr/>
            </p:nvSpPr>
            <p:spPr bwMode="auto">
              <a:xfrm>
                <a:off x="3836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9" name="Line 887"/>
              <p:cNvSpPr>
                <a:spLocks noChangeShapeType="1"/>
              </p:cNvSpPr>
              <p:nvPr/>
            </p:nvSpPr>
            <p:spPr bwMode="auto">
              <a:xfrm flipV="1">
                <a:off x="4371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0" name="Rectangle 888"/>
              <p:cNvSpPr>
                <a:spLocks noChangeArrowheads="1"/>
              </p:cNvSpPr>
              <p:nvPr/>
            </p:nvSpPr>
            <p:spPr bwMode="auto">
              <a:xfrm>
                <a:off x="4335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1" name="Line 889"/>
              <p:cNvSpPr>
                <a:spLocks noChangeShapeType="1"/>
              </p:cNvSpPr>
              <p:nvPr/>
            </p:nvSpPr>
            <p:spPr bwMode="auto">
              <a:xfrm flipV="1">
                <a:off x="486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2" name="Rectangle 890"/>
              <p:cNvSpPr>
                <a:spLocks noChangeArrowheads="1"/>
              </p:cNvSpPr>
              <p:nvPr/>
            </p:nvSpPr>
            <p:spPr bwMode="auto">
              <a:xfrm>
                <a:off x="4833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3" name="Line 891"/>
              <p:cNvSpPr>
                <a:spLocks noChangeShapeType="1"/>
              </p:cNvSpPr>
              <p:nvPr/>
            </p:nvSpPr>
            <p:spPr bwMode="auto">
              <a:xfrm flipV="1">
                <a:off x="536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4" name="Rectangle 892"/>
              <p:cNvSpPr>
                <a:spLocks noChangeArrowheads="1"/>
              </p:cNvSpPr>
              <p:nvPr/>
            </p:nvSpPr>
            <p:spPr bwMode="auto">
              <a:xfrm>
                <a:off x="5331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5" name="Line 893"/>
              <p:cNvSpPr>
                <a:spLocks noChangeShapeType="1"/>
              </p:cNvSpPr>
              <p:nvPr/>
            </p:nvSpPr>
            <p:spPr bwMode="auto">
              <a:xfrm flipV="1">
                <a:off x="586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6" name="Rectangle 894"/>
              <p:cNvSpPr>
                <a:spLocks noChangeArrowheads="1"/>
              </p:cNvSpPr>
              <p:nvPr/>
            </p:nvSpPr>
            <p:spPr bwMode="auto">
              <a:xfrm>
                <a:off x="5829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7" name="Line 895"/>
              <p:cNvSpPr>
                <a:spLocks noChangeShapeType="1"/>
              </p:cNvSpPr>
              <p:nvPr/>
            </p:nvSpPr>
            <p:spPr bwMode="auto">
              <a:xfrm>
                <a:off x="2848" y="3673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8" name="Rectangle 896"/>
              <p:cNvSpPr>
                <a:spLocks noChangeArrowheads="1"/>
              </p:cNvSpPr>
              <p:nvPr/>
            </p:nvSpPr>
            <p:spPr bwMode="auto">
              <a:xfrm>
                <a:off x="2700" y="3639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2848" y="342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1" name="Rectangle 899"/>
            <p:cNvSpPr>
              <a:spLocks noChangeArrowheads="1"/>
            </p:cNvSpPr>
            <p:nvPr/>
          </p:nvSpPr>
          <p:spPr bwMode="auto">
            <a:xfrm>
              <a:off x="2700" y="3390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848" y="317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3" name="Rectangle 901"/>
            <p:cNvSpPr>
              <a:spLocks noChangeArrowheads="1"/>
            </p:cNvSpPr>
            <p:nvPr/>
          </p:nvSpPr>
          <p:spPr bwMode="auto">
            <a:xfrm>
              <a:off x="2700" y="3141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4" name="Line 902"/>
            <p:cNvSpPr>
              <a:spLocks noChangeShapeType="1"/>
            </p:cNvSpPr>
            <p:nvPr/>
          </p:nvSpPr>
          <p:spPr bwMode="auto">
            <a:xfrm>
              <a:off x="2848" y="2926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700" y="2892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6" name="Line 904"/>
            <p:cNvSpPr>
              <a:spLocks noChangeShapeType="1"/>
            </p:cNvSpPr>
            <p:nvPr/>
          </p:nvSpPr>
          <p:spPr bwMode="auto">
            <a:xfrm>
              <a:off x="2848" y="2677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2700" y="2643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8" name="Line 906"/>
            <p:cNvSpPr>
              <a:spLocks noChangeShapeType="1"/>
            </p:cNvSpPr>
            <p:nvPr/>
          </p:nvSpPr>
          <p:spPr bwMode="auto">
            <a:xfrm>
              <a:off x="2848" y="2428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2700" y="2395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0" name="Line 908"/>
            <p:cNvSpPr>
              <a:spLocks noChangeShapeType="1"/>
            </p:cNvSpPr>
            <p:nvPr/>
          </p:nvSpPr>
          <p:spPr bwMode="auto">
            <a:xfrm>
              <a:off x="2848" y="1930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2745" y="1897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2" name="Line 910"/>
            <p:cNvSpPr>
              <a:spLocks noChangeShapeType="1"/>
            </p:cNvSpPr>
            <p:nvPr/>
          </p:nvSpPr>
          <p:spPr bwMode="auto">
            <a:xfrm>
              <a:off x="2848" y="1681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745" y="1648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4" name="Line 912"/>
            <p:cNvSpPr>
              <a:spLocks noChangeShapeType="1"/>
            </p:cNvSpPr>
            <p:nvPr/>
          </p:nvSpPr>
          <p:spPr bwMode="auto">
            <a:xfrm>
              <a:off x="2848" y="1432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2745" y="1399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6" name="Line 914"/>
            <p:cNvSpPr>
              <a:spLocks noChangeShapeType="1"/>
            </p:cNvSpPr>
            <p:nvPr/>
          </p:nvSpPr>
          <p:spPr bwMode="auto">
            <a:xfrm>
              <a:off x="2848" y="1183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2745" y="1150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8" name="Line 916"/>
            <p:cNvSpPr>
              <a:spLocks noChangeShapeType="1"/>
            </p:cNvSpPr>
            <p:nvPr/>
          </p:nvSpPr>
          <p:spPr bwMode="auto">
            <a:xfrm>
              <a:off x="2848" y="93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745" y="901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0" name="Line 918"/>
            <p:cNvSpPr>
              <a:spLocks noChangeShapeType="1"/>
            </p:cNvSpPr>
            <p:nvPr/>
          </p:nvSpPr>
          <p:spPr bwMode="auto">
            <a:xfrm>
              <a:off x="2848" y="68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2745" y="653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5795" y="2047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2936" y="653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9" name="Freeform 922"/>
          <p:cNvSpPr>
            <a:spLocks/>
          </p:cNvSpPr>
          <p:nvPr/>
        </p:nvSpPr>
        <p:spPr bwMode="auto">
          <a:xfrm>
            <a:off x="2878754" y="1475860"/>
            <a:ext cx="3482493" cy="4043116"/>
          </a:xfrm>
          <a:custGeom>
            <a:avLst/>
            <a:gdLst/>
            <a:ahLst/>
            <a:cxnLst>
              <a:cxn ang="0">
                <a:pos x="37" y="2787"/>
              </a:cxn>
              <a:cxn ang="0">
                <a:pos x="82" y="2483"/>
              </a:cxn>
              <a:cxn ang="0">
                <a:pos x="126" y="2208"/>
              </a:cxn>
              <a:cxn ang="0">
                <a:pos x="171" y="1961"/>
              </a:cxn>
              <a:cxn ang="0">
                <a:pos x="216" y="1740"/>
              </a:cxn>
              <a:cxn ang="0">
                <a:pos x="261" y="1545"/>
              </a:cxn>
              <a:cxn ang="0">
                <a:pos x="306" y="1374"/>
              </a:cxn>
              <a:cxn ang="0">
                <a:pos x="351" y="1227"/>
              </a:cxn>
              <a:cxn ang="0">
                <a:pos x="395" y="1101"/>
              </a:cxn>
              <a:cxn ang="0">
                <a:pos x="440" y="997"/>
              </a:cxn>
              <a:cxn ang="0">
                <a:pos x="485" y="912"/>
              </a:cxn>
              <a:cxn ang="0">
                <a:pos x="530" y="847"/>
              </a:cxn>
              <a:cxn ang="0">
                <a:pos x="574" y="799"/>
              </a:cxn>
              <a:cxn ang="0">
                <a:pos x="619" y="768"/>
              </a:cxn>
              <a:cxn ang="0">
                <a:pos x="664" y="753"/>
              </a:cxn>
              <a:cxn ang="0">
                <a:pos x="709" y="753"/>
              </a:cxn>
              <a:cxn ang="0">
                <a:pos x="754" y="765"/>
              </a:cxn>
              <a:cxn ang="0">
                <a:pos x="798" y="791"/>
              </a:cxn>
              <a:cxn ang="0">
                <a:pos x="843" y="827"/>
              </a:cxn>
              <a:cxn ang="0">
                <a:pos x="888" y="874"/>
              </a:cxn>
              <a:cxn ang="0">
                <a:pos x="933" y="930"/>
              </a:cxn>
              <a:cxn ang="0">
                <a:pos x="978" y="994"/>
              </a:cxn>
              <a:cxn ang="0">
                <a:pos x="1023" y="1065"/>
              </a:cxn>
              <a:cxn ang="0">
                <a:pos x="1068" y="1141"/>
              </a:cxn>
              <a:cxn ang="0">
                <a:pos x="1112" y="1223"/>
              </a:cxn>
              <a:cxn ang="0">
                <a:pos x="1157" y="1308"/>
              </a:cxn>
              <a:cxn ang="0">
                <a:pos x="1202" y="1395"/>
              </a:cxn>
              <a:cxn ang="0">
                <a:pos x="1246" y="1485"/>
              </a:cxn>
              <a:cxn ang="0">
                <a:pos x="1291" y="1574"/>
              </a:cxn>
              <a:cxn ang="0">
                <a:pos x="1336" y="1663"/>
              </a:cxn>
              <a:cxn ang="0">
                <a:pos x="1381" y="1750"/>
              </a:cxn>
              <a:cxn ang="0">
                <a:pos x="1426" y="1835"/>
              </a:cxn>
              <a:cxn ang="0">
                <a:pos x="1471" y="1915"/>
              </a:cxn>
              <a:cxn ang="0">
                <a:pos x="1515" y="1990"/>
              </a:cxn>
              <a:cxn ang="0">
                <a:pos x="1560" y="2059"/>
              </a:cxn>
              <a:cxn ang="0">
                <a:pos x="1605" y="2121"/>
              </a:cxn>
              <a:cxn ang="0">
                <a:pos x="1650" y="2175"/>
              </a:cxn>
              <a:cxn ang="0">
                <a:pos x="1695" y="2219"/>
              </a:cxn>
              <a:cxn ang="0">
                <a:pos x="1740" y="2253"/>
              </a:cxn>
              <a:cxn ang="0">
                <a:pos x="1784" y="2275"/>
              </a:cxn>
              <a:cxn ang="0">
                <a:pos x="1829" y="2285"/>
              </a:cxn>
              <a:cxn ang="0">
                <a:pos x="1874" y="2280"/>
              </a:cxn>
              <a:cxn ang="0">
                <a:pos x="1918" y="2261"/>
              </a:cxn>
              <a:cxn ang="0">
                <a:pos x="1963" y="2226"/>
              </a:cxn>
              <a:cxn ang="0">
                <a:pos x="2008" y="2174"/>
              </a:cxn>
              <a:cxn ang="0">
                <a:pos x="2053" y="2104"/>
              </a:cxn>
              <a:cxn ang="0">
                <a:pos x="2098" y="2015"/>
              </a:cxn>
              <a:cxn ang="0">
                <a:pos x="2143" y="1905"/>
              </a:cxn>
              <a:cxn ang="0">
                <a:pos x="2187" y="1774"/>
              </a:cxn>
              <a:cxn ang="0">
                <a:pos x="2232" y="1620"/>
              </a:cxn>
              <a:cxn ang="0">
                <a:pos x="2277" y="1443"/>
              </a:cxn>
              <a:cxn ang="0">
                <a:pos x="2322" y="1242"/>
              </a:cxn>
              <a:cxn ang="0">
                <a:pos x="2367" y="1014"/>
              </a:cxn>
              <a:cxn ang="0">
                <a:pos x="2412" y="760"/>
              </a:cxn>
              <a:cxn ang="0">
                <a:pos x="2456" y="478"/>
              </a:cxn>
              <a:cxn ang="0">
                <a:pos x="2501" y="167"/>
              </a:cxn>
            </a:cxnLst>
            <a:rect l="0" t="0" r="r" b="b"/>
            <a:pathLst>
              <a:path w="2524" h="3063">
                <a:moveTo>
                  <a:pt x="0" y="3063"/>
                </a:moveTo>
                <a:lnTo>
                  <a:pt x="7" y="3006"/>
                </a:lnTo>
                <a:lnTo>
                  <a:pt x="15" y="2950"/>
                </a:lnTo>
                <a:lnTo>
                  <a:pt x="22" y="2895"/>
                </a:lnTo>
                <a:lnTo>
                  <a:pt x="30" y="2841"/>
                </a:lnTo>
                <a:lnTo>
                  <a:pt x="37" y="2787"/>
                </a:lnTo>
                <a:lnTo>
                  <a:pt x="44" y="2735"/>
                </a:lnTo>
                <a:lnTo>
                  <a:pt x="52" y="2682"/>
                </a:lnTo>
                <a:lnTo>
                  <a:pt x="59" y="2631"/>
                </a:lnTo>
                <a:lnTo>
                  <a:pt x="67" y="2582"/>
                </a:lnTo>
                <a:lnTo>
                  <a:pt x="74" y="2532"/>
                </a:lnTo>
                <a:lnTo>
                  <a:pt x="82" y="2483"/>
                </a:lnTo>
                <a:lnTo>
                  <a:pt x="89" y="2436"/>
                </a:lnTo>
                <a:lnTo>
                  <a:pt x="97" y="2388"/>
                </a:lnTo>
                <a:lnTo>
                  <a:pt x="104" y="2342"/>
                </a:lnTo>
                <a:lnTo>
                  <a:pt x="112" y="2297"/>
                </a:lnTo>
                <a:lnTo>
                  <a:pt x="119" y="2252"/>
                </a:lnTo>
                <a:lnTo>
                  <a:pt x="126" y="2208"/>
                </a:lnTo>
                <a:lnTo>
                  <a:pt x="134" y="2165"/>
                </a:lnTo>
                <a:lnTo>
                  <a:pt x="141" y="2123"/>
                </a:lnTo>
                <a:lnTo>
                  <a:pt x="149" y="2082"/>
                </a:lnTo>
                <a:lnTo>
                  <a:pt x="156" y="2040"/>
                </a:lnTo>
                <a:lnTo>
                  <a:pt x="164" y="2001"/>
                </a:lnTo>
                <a:lnTo>
                  <a:pt x="171" y="1961"/>
                </a:lnTo>
                <a:lnTo>
                  <a:pt x="179" y="1923"/>
                </a:lnTo>
                <a:lnTo>
                  <a:pt x="186" y="1885"/>
                </a:lnTo>
                <a:lnTo>
                  <a:pt x="194" y="1848"/>
                </a:lnTo>
                <a:lnTo>
                  <a:pt x="201" y="1811"/>
                </a:lnTo>
                <a:lnTo>
                  <a:pt x="209" y="1776"/>
                </a:lnTo>
                <a:lnTo>
                  <a:pt x="216" y="1740"/>
                </a:lnTo>
                <a:lnTo>
                  <a:pt x="223" y="1706"/>
                </a:lnTo>
                <a:lnTo>
                  <a:pt x="231" y="1673"/>
                </a:lnTo>
                <a:lnTo>
                  <a:pt x="238" y="1640"/>
                </a:lnTo>
                <a:lnTo>
                  <a:pt x="246" y="1607"/>
                </a:lnTo>
                <a:lnTo>
                  <a:pt x="253" y="1576"/>
                </a:lnTo>
                <a:lnTo>
                  <a:pt x="261" y="1545"/>
                </a:lnTo>
                <a:lnTo>
                  <a:pt x="268" y="1515"/>
                </a:lnTo>
                <a:lnTo>
                  <a:pt x="276" y="1485"/>
                </a:lnTo>
                <a:lnTo>
                  <a:pt x="283" y="1457"/>
                </a:lnTo>
                <a:lnTo>
                  <a:pt x="291" y="1428"/>
                </a:lnTo>
                <a:lnTo>
                  <a:pt x="298" y="1401"/>
                </a:lnTo>
                <a:lnTo>
                  <a:pt x="306" y="1374"/>
                </a:lnTo>
                <a:lnTo>
                  <a:pt x="313" y="1348"/>
                </a:lnTo>
                <a:lnTo>
                  <a:pt x="321" y="1323"/>
                </a:lnTo>
                <a:lnTo>
                  <a:pt x="328" y="1298"/>
                </a:lnTo>
                <a:lnTo>
                  <a:pt x="336" y="1273"/>
                </a:lnTo>
                <a:lnTo>
                  <a:pt x="343" y="1250"/>
                </a:lnTo>
                <a:lnTo>
                  <a:pt x="351" y="1227"/>
                </a:lnTo>
                <a:lnTo>
                  <a:pt x="358" y="1204"/>
                </a:lnTo>
                <a:lnTo>
                  <a:pt x="366" y="1182"/>
                </a:lnTo>
                <a:lnTo>
                  <a:pt x="373" y="1161"/>
                </a:lnTo>
                <a:lnTo>
                  <a:pt x="381" y="1140"/>
                </a:lnTo>
                <a:lnTo>
                  <a:pt x="388" y="1121"/>
                </a:lnTo>
                <a:lnTo>
                  <a:pt x="395" y="1101"/>
                </a:lnTo>
                <a:lnTo>
                  <a:pt x="403" y="1082"/>
                </a:lnTo>
                <a:lnTo>
                  <a:pt x="410" y="1064"/>
                </a:lnTo>
                <a:lnTo>
                  <a:pt x="418" y="1046"/>
                </a:lnTo>
                <a:lnTo>
                  <a:pt x="425" y="1029"/>
                </a:lnTo>
                <a:lnTo>
                  <a:pt x="433" y="1013"/>
                </a:lnTo>
                <a:lnTo>
                  <a:pt x="440" y="997"/>
                </a:lnTo>
                <a:lnTo>
                  <a:pt x="448" y="981"/>
                </a:lnTo>
                <a:lnTo>
                  <a:pt x="455" y="966"/>
                </a:lnTo>
                <a:lnTo>
                  <a:pt x="463" y="952"/>
                </a:lnTo>
                <a:lnTo>
                  <a:pt x="470" y="938"/>
                </a:lnTo>
                <a:lnTo>
                  <a:pt x="477" y="925"/>
                </a:lnTo>
                <a:lnTo>
                  <a:pt x="485" y="912"/>
                </a:lnTo>
                <a:lnTo>
                  <a:pt x="492" y="900"/>
                </a:lnTo>
                <a:lnTo>
                  <a:pt x="500" y="888"/>
                </a:lnTo>
                <a:lnTo>
                  <a:pt x="507" y="878"/>
                </a:lnTo>
                <a:lnTo>
                  <a:pt x="515" y="867"/>
                </a:lnTo>
                <a:lnTo>
                  <a:pt x="522" y="857"/>
                </a:lnTo>
                <a:lnTo>
                  <a:pt x="530" y="847"/>
                </a:lnTo>
                <a:lnTo>
                  <a:pt x="537" y="838"/>
                </a:lnTo>
                <a:lnTo>
                  <a:pt x="544" y="829"/>
                </a:lnTo>
                <a:lnTo>
                  <a:pt x="552" y="821"/>
                </a:lnTo>
                <a:lnTo>
                  <a:pt x="559" y="813"/>
                </a:lnTo>
                <a:lnTo>
                  <a:pt x="567" y="806"/>
                </a:lnTo>
                <a:lnTo>
                  <a:pt x="574" y="799"/>
                </a:lnTo>
                <a:lnTo>
                  <a:pt x="582" y="793"/>
                </a:lnTo>
                <a:lnTo>
                  <a:pt x="589" y="787"/>
                </a:lnTo>
                <a:lnTo>
                  <a:pt x="597" y="782"/>
                </a:lnTo>
                <a:lnTo>
                  <a:pt x="604" y="777"/>
                </a:lnTo>
                <a:lnTo>
                  <a:pt x="612" y="773"/>
                </a:lnTo>
                <a:lnTo>
                  <a:pt x="619" y="768"/>
                </a:lnTo>
                <a:lnTo>
                  <a:pt x="627" y="765"/>
                </a:lnTo>
                <a:lnTo>
                  <a:pt x="634" y="762"/>
                </a:lnTo>
                <a:lnTo>
                  <a:pt x="642" y="759"/>
                </a:lnTo>
                <a:lnTo>
                  <a:pt x="649" y="757"/>
                </a:lnTo>
                <a:lnTo>
                  <a:pt x="657" y="755"/>
                </a:lnTo>
                <a:lnTo>
                  <a:pt x="664" y="753"/>
                </a:lnTo>
                <a:lnTo>
                  <a:pt x="672" y="752"/>
                </a:lnTo>
                <a:lnTo>
                  <a:pt x="679" y="752"/>
                </a:lnTo>
                <a:lnTo>
                  <a:pt x="687" y="751"/>
                </a:lnTo>
                <a:lnTo>
                  <a:pt x="694" y="752"/>
                </a:lnTo>
                <a:lnTo>
                  <a:pt x="702" y="752"/>
                </a:lnTo>
                <a:lnTo>
                  <a:pt x="709" y="753"/>
                </a:lnTo>
                <a:lnTo>
                  <a:pt x="717" y="754"/>
                </a:lnTo>
                <a:lnTo>
                  <a:pt x="724" y="755"/>
                </a:lnTo>
                <a:lnTo>
                  <a:pt x="731" y="758"/>
                </a:lnTo>
                <a:lnTo>
                  <a:pt x="739" y="760"/>
                </a:lnTo>
                <a:lnTo>
                  <a:pt x="746" y="762"/>
                </a:lnTo>
                <a:lnTo>
                  <a:pt x="754" y="765"/>
                </a:lnTo>
                <a:lnTo>
                  <a:pt x="761" y="769"/>
                </a:lnTo>
                <a:lnTo>
                  <a:pt x="769" y="773"/>
                </a:lnTo>
                <a:lnTo>
                  <a:pt x="776" y="777"/>
                </a:lnTo>
                <a:lnTo>
                  <a:pt x="784" y="781"/>
                </a:lnTo>
                <a:lnTo>
                  <a:pt x="791" y="786"/>
                </a:lnTo>
                <a:lnTo>
                  <a:pt x="798" y="791"/>
                </a:lnTo>
                <a:lnTo>
                  <a:pt x="806" y="796"/>
                </a:lnTo>
                <a:lnTo>
                  <a:pt x="813" y="802"/>
                </a:lnTo>
                <a:lnTo>
                  <a:pt x="821" y="808"/>
                </a:lnTo>
                <a:lnTo>
                  <a:pt x="828" y="814"/>
                </a:lnTo>
                <a:lnTo>
                  <a:pt x="836" y="821"/>
                </a:lnTo>
                <a:lnTo>
                  <a:pt x="843" y="827"/>
                </a:lnTo>
                <a:lnTo>
                  <a:pt x="851" y="834"/>
                </a:lnTo>
                <a:lnTo>
                  <a:pt x="858" y="842"/>
                </a:lnTo>
                <a:lnTo>
                  <a:pt x="866" y="849"/>
                </a:lnTo>
                <a:lnTo>
                  <a:pt x="873" y="857"/>
                </a:lnTo>
                <a:lnTo>
                  <a:pt x="881" y="866"/>
                </a:lnTo>
                <a:lnTo>
                  <a:pt x="888" y="874"/>
                </a:lnTo>
                <a:lnTo>
                  <a:pt x="896" y="883"/>
                </a:lnTo>
                <a:lnTo>
                  <a:pt x="903" y="892"/>
                </a:lnTo>
                <a:lnTo>
                  <a:pt x="910" y="901"/>
                </a:lnTo>
                <a:lnTo>
                  <a:pt x="918" y="910"/>
                </a:lnTo>
                <a:lnTo>
                  <a:pt x="925" y="920"/>
                </a:lnTo>
                <a:lnTo>
                  <a:pt x="933" y="930"/>
                </a:lnTo>
                <a:lnTo>
                  <a:pt x="940" y="940"/>
                </a:lnTo>
                <a:lnTo>
                  <a:pt x="948" y="950"/>
                </a:lnTo>
                <a:lnTo>
                  <a:pt x="955" y="961"/>
                </a:lnTo>
                <a:lnTo>
                  <a:pt x="963" y="972"/>
                </a:lnTo>
                <a:lnTo>
                  <a:pt x="970" y="983"/>
                </a:lnTo>
                <a:lnTo>
                  <a:pt x="978" y="994"/>
                </a:lnTo>
                <a:lnTo>
                  <a:pt x="985" y="1005"/>
                </a:lnTo>
                <a:lnTo>
                  <a:pt x="993" y="1017"/>
                </a:lnTo>
                <a:lnTo>
                  <a:pt x="1000" y="1028"/>
                </a:lnTo>
                <a:lnTo>
                  <a:pt x="1008" y="1040"/>
                </a:lnTo>
                <a:lnTo>
                  <a:pt x="1015" y="1052"/>
                </a:lnTo>
                <a:lnTo>
                  <a:pt x="1023" y="1065"/>
                </a:lnTo>
                <a:lnTo>
                  <a:pt x="1030" y="1077"/>
                </a:lnTo>
                <a:lnTo>
                  <a:pt x="1038" y="1089"/>
                </a:lnTo>
                <a:lnTo>
                  <a:pt x="1045" y="1102"/>
                </a:lnTo>
                <a:lnTo>
                  <a:pt x="1053" y="1115"/>
                </a:lnTo>
                <a:lnTo>
                  <a:pt x="1060" y="1128"/>
                </a:lnTo>
                <a:lnTo>
                  <a:pt x="1068" y="1141"/>
                </a:lnTo>
                <a:lnTo>
                  <a:pt x="1075" y="1154"/>
                </a:lnTo>
                <a:lnTo>
                  <a:pt x="1082" y="1168"/>
                </a:lnTo>
                <a:lnTo>
                  <a:pt x="1090" y="1181"/>
                </a:lnTo>
                <a:lnTo>
                  <a:pt x="1097" y="1195"/>
                </a:lnTo>
                <a:lnTo>
                  <a:pt x="1105" y="1209"/>
                </a:lnTo>
                <a:lnTo>
                  <a:pt x="1112" y="1223"/>
                </a:lnTo>
                <a:lnTo>
                  <a:pt x="1120" y="1237"/>
                </a:lnTo>
                <a:lnTo>
                  <a:pt x="1127" y="1251"/>
                </a:lnTo>
                <a:lnTo>
                  <a:pt x="1135" y="1265"/>
                </a:lnTo>
                <a:lnTo>
                  <a:pt x="1142" y="1279"/>
                </a:lnTo>
                <a:lnTo>
                  <a:pt x="1150" y="1293"/>
                </a:lnTo>
                <a:lnTo>
                  <a:pt x="1157" y="1308"/>
                </a:lnTo>
                <a:lnTo>
                  <a:pt x="1164" y="1322"/>
                </a:lnTo>
                <a:lnTo>
                  <a:pt x="1172" y="1337"/>
                </a:lnTo>
                <a:lnTo>
                  <a:pt x="1179" y="1352"/>
                </a:lnTo>
                <a:lnTo>
                  <a:pt x="1187" y="1366"/>
                </a:lnTo>
                <a:lnTo>
                  <a:pt x="1194" y="1381"/>
                </a:lnTo>
                <a:lnTo>
                  <a:pt x="1202" y="1395"/>
                </a:lnTo>
                <a:lnTo>
                  <a:pt x="1209" y="1410"/>
                </a:lnTo>
                <a:lnTo>
                  <a:pt x="1217" y="1425"/>
                </a:lnTo>
                <a:lnTo>
                  <a:pt x="1224" y="1440"/>
                </a:lnTo>
                <a:lnTo>
                  <a:pt x="1231" y="1455"/>
                </a:lnTo>
                <a:lnTo>
                  <a:pt x="1239" y="1470"/>
                </a:lnTo>
                <a:lnTo>
                  <a:pt x="1246" y="1485"/>
                </a:lnTo>
                <a:lnTo>
                  <a:pt x="1254" y="1500"/>
                </a:lnTo>
                <a:lnTo>
                  <a:pt x="1261" y="1515"/>
                </a:lnTo>
                <a:lnTo>
                  <a:pt x="1269" y="1529"/>
                </a:lnTo>
                <a:lnTo>
                  <a:pt x="1276" y="1544"/>
                </a:lnTo>
                <a:lnTo>
                  <a:pt x="1284" y="1559"/>
                </a:lnTo>
                <a:lnTo>
                  <a:pt x="1291" y="1574"/>
                </a:lnTo>
                <a:lnTo>
                  <a:pt x="1299" y="1589"/>
                </a:lnTo>
                <a:lnTo>
                  <a:pt x="1306" y="1604"/>
                </a:lnTo>
                <a:lnTo>
                  <a:pt x="1314" y="1619"/>
                </a:lnTo>
                <a:lnTo>
                  <a:pt x="1321" y="1634"/>
                </a:lnTo>
                <a:lnTo>
                  <a:pt x="1329" y="1649"/>
                </a:lnTo>
                <a:lnTo>
                  <a:pt x="1336" y="1663"/>
                </a:lnTo>
                <a:lnTo>
                  <a:pt x="1344" y="1678"/>
                </a:lnTo>
                <a:lnTo>
                  <a:pt x="1351" y="1692"/>
                </a:lnTo>
                <a:lnTo>
                  <a:pt x="1359" y="1707"/>
                </a:lnTo>
                <a:lnTo>
                  <a:pt x="1366" y="1721"/>
                </a:lnTo>
                <a:lnTo>
                  <a:pt x="1374" y="1736"/>
                </a:lnTo>
                <a:lnTo>
                  <a:pt x="1381" y="1750"/>
                </a:lnTo>
                <a:lnTo>
                  <a:pt x="1389" y="1764"/>
                </a:lnTo>
                <a:lnTo>
                  <a:pt x="1396" y="1779"/>
                </a:lnTo>
                <a:lnTo>
                  <a:pt x="1404" y="1793"/>
                </a:lnTo>
                <a:lnTo>
                  <a:pt x="1411" y="1807"/>
                </a:lnTo>
                <a:lnTo>
                  <a:pt x="1418" y="1821"/>
                </a:lnTo>
                <a:lnTo>
                  <a:pt x="1426" y="1835"/>
                </a:lnTo>
                <a:lnTo>
                  <a:pt x="1433" y="1848"/>
                </a:lnTo>
                <a:lnTo>
                  <a:pt x="1441" y="1862"/>
                </a:lnTo>
                <a:lnTo>
                  <a:pt x="1448" y="1875"/>
                </a:lnTo>
                <a:lnTo>
                  <a:pt x="1456" y="1889"/>
                </a:lnTo>
                <a:lnTo>
                  <a:pt x="1463" y="1902"/>
                </a:lnTo>
                <a:lnTo>
                  <a:pt x="1471" y="1915"/>
                </a:lnTo>
                <a:lnTo>
                  <a:pt x="1478" y="1928"/>
                </a:lnTo>
                <a:lnTo>
                  <a:pt x="1485" y="1941"/>
                </a:lnTo>
                <a:lnTo>
                  <a:pt x="1493" y="1953"/>
                </a:lnTo>
                <a:lnTo>
                  <a:pt x="1500" y="1966"/>
                </a:lnTo>
                <a:lnTo>
                  <a:pt x="1508" y="1978"/>
                </a:lnTo>
                <a:lnTo>
                  <a:pt x="1515" y="1990"/>
                </a:lnTo>
                <a:lnTo>
                  <a:pt x="1523" y="2002"/>
                </a:lnTo>
                <a:lnTo>
                  <a:pt x="1530" y="2014"/>
                </a:lnTo>
                <a:lnTo>
                  <a:pt x="1538" y="2025"/>
                </a:lnTo>
                <a:lnTo>
                  <a:pt x="1545" y="2037"/>
                </a:lnTo>
                <a:lnTo>
                  <a:pt x="1553" y="2048"/>
                </a:lnTo>
                <a:lnTo>
                  <a:pt x="1560" y="2059"/>
                </a:lnTo>
                <a:lnTo>
                  <a:pt x="1568" y="2070"/>
                </a:lnTo>
                <a:lnTo>
                  <a:pt x="1575" y="2081"/>
                </a:lnTo>
                <a:lnTo>
                  <a:pt x="1583" y="2091"/>
                </a:lnTo>
                <a:lnTo>
                  <a:pt x="1590" y="2102"/>
                </a:lnTo>
                <a:lnTo>
                  <a:pt x="1597" y="2111"/>
                </a:lnTo>
                <a:lnTo>
                  <a:pt x="1605" y="2121"/>
                </a:lnTo>
                <a:lnTo>
                  <a:pt x="1612" y="2131"/>
                </a:lnTo>
                <a:lnTo>
                  <a:pt x="1620" y="2140"/>
                </a:lnTo>
                <a:lnTo>
                  <a:pt x="1627" y="2149"/>
                </a:lnTo>
                <a:lnTo>
                  <a:pt x="1635" y="2158"/>
                </a:lnTo>
                <a:lnTo>
                  <a:pt x="1642" y="2166"/>
                </a:lnTo>
                <a:lnTo>
                  <a:pt x="1650" y="2175"/>
                </a:lnTo>
                <a:lnTo>
                  <a:pt x="1657" y="2183"/>
                </a:lnTo>
                <a:lnTo>
                  <a:pt x="1665" y="2191"/>
                </a:lnTo>
                <a:lnTo>
                  <a:pt x="1672" y="2198"/>
                </a:lnTo>
                <a:lnTo>
                  <a:pt x="1680" y="2205"/>
                </a:lnTo>
                <a:lnTo>
                  <a:pt x="1687" y="2213"/>
                </a:lnTo>
                <a:lnTo>
                  <a:pt x="1695" y="2219"/>
                </a:lnTo>
                <a:lnTo>
                  <a:pt x="1702" y="2225"/>
                </a:lnTo>
                <a:lnTo>
                  <a:pt x="1710" y="2232"/>
                </a:lnTo>
                <a:lnTo>
                  <a:pt x="1717" y="2237"/>
                </a:lnTo>
                <a:lnTo>
                  <a:pt x="1725" y="2243"/>
                </a:lnTo>
                <a:lnTo>
                  <a:pt x="1732" y="2248"/>
                </a:lnTo>
                <a:lnTo>
                  <a:pt x="1740" y="2253"/>
                </a:lnTo>
                <a:lnTo>
                  <a:pt x="1747" y="2257"/>
                </a:lnTo>
                <a:lnTo>
                  <a:pt x="1754" y="2262"/>
                </a:lnTo>
                <a:lnTo>
                  <a:pt x="1762" y="2265"/>
                </a:lnTo>
                <a:lnTo>
                  <a:pt x="1769" y="2269"/>
                </a:lnTo>
                <a:lnTo>
                  <a:pt x="1777" y="2272"/>
                </a:lnTo>
                <a:lnTo>
                  <a:pt x="1784" y="2275"/>
                </a:lnTo>
                <a:lnTo>
                  <a:pt x="1792" y="2277"/>
                </a:lnTo>
                <a:lnTo>
                  <a:pt x="1799" y="2280"/>
                </a:lnTo>
                <a:lnTo>
                  <a:pt x="1807" y="2282"/>
                </a:lnTo>
                <a:lnTo>
                  <a:pt x="1814" y="2283"/>
                </a:lnTo>
                <a:lnTo>
                  <a:pt x="1822" y="2284"/>
                </a:lnTo>
                <a:lnTo>
                  <a:pt x="1829" y="2285"/>
                </a:lnTo>
                <a:lnTo>
                  <a:pt x="1837" y="2285"/>
                </a:lnTo>
                <a:lnTo>
                  <a:pt x="1844" y="2285"/>
                </a:lnTo>
                <a:lnTo>
                  <a:pt x="1851" y="2284"/>
                </a:lnTo>
                <a:lnTo>
                  <a:pt x="1859" y="2283"/>
                </a:lnTo>
                <a:lnTo>
                  <a:pt x="1866" y="2282"/>
                </a:lnTo>
                <a:lnTo>
                  <a:pt x="1874" y="2280"/>
                </a:lnTo>
                <a:lnTo>
                  <a:pt x="1881" y="2278"/>
                </a:lnTo>
                <a:lnTo>
                  <a:pt x="1889" y="2276"/>
                </a:lnTo>
                <a:lnTo>
                  <a:pt x="1896" y="2273"/>
                </a:lnTo>
                <a:lnTo>
                  <a:pt x="1904" y="2269"/>
                </a:lnTo>
                <a:lnTo>
                  <a:pt x="1911" y="2265"/>
                </a:lnTo>
                <a:lnTo>
                  <a:pt x="1918" y="2261"/>
                </a:lnTo>
                <a:lnTo>
                  <a:pt x="1926" y="2256"/>
                </a:lnTo>
                <a:lnTo>
                  <a:pt x="1933" y="2251"/>
                </a:lnTo>
                <a:lnTo>
                  <a:pt x="1941" y="2246"/>
                </a:lnTo>
                <a:lnTo>
                  <a:pt x="1948" y="2240"/>
                </a:lnTo>
                <a:lnTo>
                  <a:pt x="1956" y="2233"/>
                </a:lnTo>
                <a:lnTo>
                  <a:pt x="1963" y="2226"/>
                </a:lnTo>
                <a:lnTo>
                  <a:pt x="1971" y="2219"/>
                </a:lnTo>
                <a:lnTo>
                  <a:pt x="1978" y="2211"/>
                </a:lnTo>
                <a:lnTo>
                  <a:pt x="1986" y="2202"/>
                </a:lnTo>
                <a:lnTo>
                  <a:pt x="1993" y="2193"/>
                </a:lnTo>
                <a:lnTo>
                  <a:pt x="2001" y="2184"/>
                </a:lnTo>
                <a:lnTo>
                  <a:pt x="2008" y="2174"/>
                </a:lnTo>
                <a:lnTo>
                  <a:pt x="2016" y="2164"/>
                </a:lnTo>
                <a:lnTo>
                  <a:pt x="2023" y="2153"/>
                </a:lnTo>
                <a:lnTo>
                  <a:pt x="2031" y="2141"/>
                </a:lnTo>
                <a:lnTo>
                  <a:pt x="2038" y="2129"/>
                </a:lnTo>
                <a:lnTo>
                  <a:pt x="2046" y="2117"/>
                </a:lnTo>
                <a:lnTo>
                  <a:pt x="2053" y="2104"/>
                </a:lnTo>
                <a:lnTo>
                  <a:pt x="2061" y="2090"/>
                </a:lnTo>
                <a:lnTo>
                  <a:pt x="2068" y="2076"/>
                </a:lnTo>
                <a:lnTo>
                  <a:pt x="2076" y="2062"/>
                </a:lnTo>
                <a:lnTo>
                  <a:pt x="2083" y="2046"/>
                </a:lnTo>
                <a:lnTo>
                  <a:pt x="2091" y="2031"/>
                </a:lnTo>
                <a:lnTo>
                  <a:pt x="2098" y="2015"/>
                </a:lnTo>
                <a:lnTo>
                  <a:pt x="2105" y="1998"/>
                </a:lnTo>
                <a:lnTo>
                  <a:pt x="2113" y="1980"/>
                </a:lnTo>
                <a:lnTo>
                  <a:pt x="2120" y="1962"/>
                </a:lnTo>
                <a:lnTo>
                  <a:pt x="2128" y="1944"/>
                </a:lnTo>
                <a:lnTo>
                  <a:pt x="2135" y="1925"/>
                </a:lnTo>
                <a:lnTo>
                  <a:pt x="2143" y="1905"/>
                </a:lnTo>
                <a:lnTo>
                  <a:pt x="2150" y="1884"/>
                </a:lnTo>
                <a:lnTo>
                  <a:pt x="2158" y="1863"/>
                </a:lnTo>
                <a:lnTo>
                  <a:pt x="2165" y="1842"/>
                </a:lnTo>
                <a:lnTo>
                  <a:pt x="2172" y="1820"/>
                </a:lnTo>
                <a:lnTo>
                  <a:pt x="2180" y="1797"/>
                </a:lnTo>
                <a:lnTo>
                  <a:pt x="2187" y="1774"/>
                </a:lnTo>
                <a:lnTo>
                  <a:pt x="2195" y="1750"/>
                </a:lnTo>
                <a:lnTo>
                  <a:pt x="2202" y="1725"/>
                </a:lnTo>
                <a:lnTo>
                  <a:pt x="2210" y="1700"/>
                </a:lnTo>
                <a:lnTo>
                  <a:pt x="2217" y="1674"/>
                </a:lnTo>
                <a:lnTo>
                  <a:pt x="2225" y="1647"/>
                </a:lnTo>
                <a:lnTo>
                  <a:pt x="2232" y="1620"/>
                </a:lnTo>
                <a:lnTo>
                  <a:pt x="2240" y="1593"/>
                </a:lnTo>
                <a:lnTo>
                  <a:pt x="2247" y="1564"/>
                </a:lnTo>
                <a:lnTo>
                  <a:pt x="2255" y="1535"/>
                </a:lnTo>
                <a:lnTo>
                  <a:pt x="2262" y="1505"/>
                </a:lnTo>
                <a:lnTo>
                  <a:pt x="2270" y="1475"/>
                </a:lnTo>
                <a:lnTo>
                  <a:pt x="2277" y="1443"/>
                </a:lnTo>
                <a:lnTo>
                  <a:pt x="2284" y="1412"/>
                </a:lnTo>
                <a:lnTo>
                  <a:pt x="2292" y="1379"/>
                </a:lnTo>
                <a:lnTo>
                  <a:pt x="2299" y="1346"/>
                </a:lnTo>
                <a:lnTo>
                  <a:pt x="2307" y="1312"/>
                </a:lnTo>
                <a:lnTo>
                  <a:pt x="2314" y="1277"/>
                </a:lnTo>
                <a:lnTo>
                  <a:pt x="2322" y="1242"/>
                </a:lnTo>
                <a:lnTo>
                  <a:pt x="2329" y="1205"/>
                </a:lnTo>
                <a:lnTo>
                  <a:pt x="2337" y="1169"/>
                </a:lnTo>
                <a:lnTo>
                  <a:pt x="2344" y="1131"/>
                </a:lnTo>
                <a:lnTo>
                  <a:pt x="2352" y="1093"/>
                </a:lnTo>
                <a:lnTo>
                  <a:pt x="2359" y="1054"/>
                </a:lnTo>
                <a:lnTo>
                  <a:pt x="2367" y="1014"/>
                </a:lnTo>
                <a:lnTo>
                  <a:pt x="2374" y="974"/>
                </a:lnTo>
                <a:lnTo>
                  <a:pt x="2382" y="932"/>
                </a:lnTo>
                <a:lnTo>
                  <a:pt x="2389" y="890"/>
                </a:lnTo>
                <a:lnTo>
                  <a:pt x="2397" y="848"/>
                </a:lnTo>
                <a:lnTo>
                  <a:pt x="2404" y="804"/>
                </a:lnTo>
                <a:lnTo>
                  <a:pt x="2412" y="760"/>
                </a:lnTo>
                <a:lnTo>
                  <a:pt x="2419" y="715"/>
                </a:lnTo>
                <a:lnTo>
                  <a:pt x="2426" y="669"/>
                </a:lnTo>
                <a:lnTo>
                  <a:pt x="2434" y="623"/>
                </a:lnTo>
                <a:lnTo>
                  <a:pt x="2441" y="575"/>
                </a:lnTo>
                <a:lnTo>
                  <a:pt x="2449" y="527"/>
                </a:lnTo>
                <a:lnTo>
                  <a:pt x="2456" y="478"/>
                </a:lnTo>
                <a:lnTo>
                  <a:pt x="2464" y="428"/>
                </a:lnTo>
                <a:lnTo>
                  <a:pt x="2471" y="377"/>
                </a:lnTo>
                <a:lnTo>
                  <a:pt x="2479" y="326"/>
                </a:lnTo>
                <a:lnTo>
                  <a:pt x="2486" y="273"/>
                </a:lnTo>
                <a:lnTo>
                  <a:pt x="2494" y="221"/>
                </a:lnTo>
                <a:lnTo>
                  <a:pt x="2501" y="167"/>
                </a:lnTo>
                <a:lnTo>
                  <a:pt x="2509" y="112"/>
                </a:lnTo>
                <a:lnTo>
                  <a:pt x="2516" y="56"/>
                </a:lnTo>
                <a:lnTo>
                  <a:pt x="2524" y="0"/>
                </a:lnTo>
              </a:path>
            </a:pathLst>
          </a:custGeom>
          <a:noFill/>
          <a:ln w="381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1" name="Freeform 231"/>
          <p:cNvSpPr>
            <a:spLocks/>
          </p:cNvSpPr>
          <p:nvPr/>
        </p:nvSpPr>
        <p:spPr bwMode="auto">
          <a:xfrm>
            <a:off x="2868121" y="2475992"/>
            <a:ext cx="928694" cy="3042984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2" name="Freeform 231"/>
          <p:cNvSpPr>
            <a:spLocks/>
          </p:cNvSpPr>
          <p:nvPr/>
        </p:nvSpPr>
        <p:spPr bwMode="auto">
          <a:xfrm rot="10800000">
            <a:off x="5379084" y="1475860"/>
            <a:ext cx="1000131" cy="2990854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3" name="Freeform 461"/>
          <p:cNvSpPr>
            <a:spLocks/>
          </p:cNvSpPr>
          <p:nvPr/>
        </p:nvSpPr>
        <p:spPr bwMode="auto">
          <a:xfrm>
            <a:off x="3807448" y="2475992"/>
            <a:ext cx="1643074" cy="2000264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37" y="6"/>
              </a:cxn>
              <a:cxn ang="0">
                <a:pos x="60" y="13"/>
              </a:cxn>
              <a:cxn ang="0">
                <a:pos x="82" y="24"/>
              </a:cxn>
              <a:cxn ang="0">
                <a:pos x="104" y="38"/>
              </a:cxn>
              <a:cxn ang="0">
                <a:pos x="127" y="54"/>
              </a:cxn>
              <a:cxn ang="0">
                <a:pos x="149" y="73"/>
              </a:cxn>
              <a:cxn ang="0">
                <a:pos x="171" y="95"/>
              </a:cxn>
              <a:cxn ang="0">
                <a:pos x="194" y="119"/>
              </a:cxn>
              <a:cxn ang="0">
                <a:pos x="216" y="146"/>
              </a:cxn>
              <a:cxn ang="0">
                <a:pos x="239" y="175"/>
              </a:cxn>
              <a:cxn ang="0">
                <a:pos x="261" y="205"/>
              </a:cxn>
              <a:cxn ang="0">
                <a:pos x="284" y="238"/>
              </a:cxn>
              <a:cxn ang="0">
                <a:pos x="306" y="272"/>
              </a:cxn>
              <a:cxn ang="0">
                <a:pos x="328" y="308"/>
              </a:cxn>
              <a:cxn ang="0">
                <a:pos x="351" y="346"/>
              </a:cxn>
              <a:cxn ang="0">
                <a:pos x="373" y="385"/>
              </a:cxn>
              <a:cxn ang="0">
                <a:pos x="395" y="425"/>
              </a:cxn>
              <a:cxn ang="0">
                <a:pos x="418" y="466"/>
              </a:cxn>
              <a:cxn ang="0">
                <a:pos x="440" y="508"/>
              </a:cxn>
              <a:cxn ang="0">
                <a:pos x="463" y="551"/>
              </a:cxn>
              <a:cxn ang="0">
                <a:pos x="485" y="594"/>
              </a:cxn>
              <a:cxn ang="0">
                <a:pos x="507" y="638"/>
              </a:cxn>
              <a:cxn ang="0">
                <a:pos x="530" y="682"/>
              </a:cxn>
              <a:cxn ang="0">
                <a:pos x="552" y="727"/>
              </a:cxn>
              <a:cxn ang="0">
                <a:pos x="575" y="772"/>
              </a:cxn>
              <a:cxn ang="0">
                <a:pos x="597" y="817"/>
              </a:cxn>
              <a:cxn ang="0">
                <a:pos x="620" y="862"/>
              </a:cxn>
              <a:cxn ang="0">
                <a:pos x="642" y="906"/>
              </a:cxn>
              <a:cxn ang="0">
                <a:pos x="664" y="950"/>
              </a:cxn>
              <a:cxn ang="0">
                <a:pos x="687" y="993"/>
              </a:cxn>
              <a:cxn ang="0">
                <a:pos x="709" y="1036"/>
              </a:cxn>
              <a:cxn ang="0">
                <a:pos x="732" y="1078"/>
              </a:cxn>
              <a:cxn ang="0">
                <a:pos x="754" y="1118"/>
              </a:cxn>
              <a:cxn ang="0">
                <a:pos x="776" y="1158"/>
              </a:cxn>
              <a:cxn ang="0">
                <a:pos x="799" y="1197"/>
              </a:cxn>
              <a:cxn ang="0">
                <a:pos x="821" y="1234"/>
              </a:cxn>
              <a:cxn ang="0">
                <a:pos x="843" y="1270"/>
              </a:cxn>
              <a:cxn ang="0">
                <a:pos x="866" y="1304"/>
              </a:cxn>
              <a:cxn ang="0">
                <a:pos x="888" y="1336"/>
              </a:cxn>
              <a:cxn ang="0">
                <a:pos x="911" y="1366"/>
              </a:cxn>
              <a:cxn ang="0">
                <a:pos x="933" y="1394"/>
              </a:cxn>
              <a:cxn ang="0">
                <a:pos x="956" y="1420"/>
              </a:cxn>
              <a:cxn ang="0">
                <a:pos x="978" y="1444"/>
              </a:cxn>
              <a:cxn ang="0">
                <a:pos x="1001" y="1465"/>
              </a:cxn>
              <a:cxn ang="0">
                <a:pos x="1023" y="1484"/>
              </a:cxn>
              <a:cxn ang="0">
                <a:pos x="1045" y="1500"/>
              </a:cxn>
              <a:cxn ang="0">
                <a:pos x="1068" y="1513"/>
              </a:cxn>
              <a:cxn ang="0">
                <a:pos x="1090" y="1523"/>
              </a:cxn>
              <a:cxn ang="0">
                <a:pos x="1112" y="1530"/>
              </a:cxn>
              <a:cxn ang="0">
                <a:pos x="1135" y="1533"/>
              </a:cxn>
            </a:cxnLst>
            <a:rect l="0" t="0" r="r" b="b"/>
            <a:pathLst>
              <a:path w="1145" h="1534">
                <a:moveTo>
                  <a:pt x="0" y="0"/>
                </a:moveTo>
                <a:lnTo>
                  <a:pt x="7" y="1"/>
                </a:lnTo>
                <a:lnTo>
                  <a:pt x="15" y="1"/>
                </a:lnTo>
                <a:lnTo>
                  <a:pt x="22" y="2"/>
                </a:lnTo>
                <a:lnTo>
                  <a:pt x="30" y="4"/>
                </a:lnTo>
                <a:lnTo>
                  <a:pt x="37" y="6"/>
                </a:lnTo>
                <a:lnTo>
                  <a:pt x="45" y="8"/>
                </a:lnTo>
                <a:lnTo>
                  <a:pt x="52" y="10"/>
                </a:lnTo>
                <a:lnTo>
                  <a:pt x="60" y="13"/>
                </a:lnTo>
                <a:lnTo>
                  <a:pt x="67" y="16"/>
                </a:lnTo>
                <a:lnTo>
                  <a:pt x="75" y="20"/>
                </a:lnTo>
                <a:lnTo>
                  <a:pt x="82" y="24"/>
                </a:lnTo>
                <a:lnTo>
                  <a:pt x="89" y="28"/>
                </a:lnTo>
                <a:lnTo>
                  <a:pt x="97" y="33"/>
                </a:lnTo>
                <a:lnTo>
                  <a:pt x="104" y="38"/>
                </a:lnTo>
                <a:lnTo>
                  <a:pt x="112" y="43"/>
                </a:lnTo>
                <a:lnTo>
                  <a:pt x="119" y="48"/>
                </a:lnTo>
                <a:lnTo>
                  <a:pt x="127" y="54"/>
                </a:lnTo>
                <a:lnTo>
                  <a:pt x="134" y="60"/>
                </a:lnTo>
                <a:lnTo>
                  <a:pt x="141" y="67"/>
                </a:lnTo>
                <a:lnTo>
                  <a:pt x="149" y="73"/>
                </a:lnTo>
                <a:lnTo>
                  <a:pt x="156" y="80"/>
                </a:lnTo>
                <a:lnTo>
                  <a:pt x="164" y="88"/>
                </a:lnTo>
                <a:lnTo>
                  <a:pt x="171" y="95"/>
                </a:lnTo>
                <a:lnTo>
                  <a:pt x="179" y="103"/>
                </a:lnTo>
                <a:lnTo>
                  <a:pt x="186" y="111"/>
                </a:lnTo>
                <a:lnTo>
                  <a:pt x="194" y="119"/>
                </a:lnTo>
                <a:lnTo>
                  <a:pt x="201" y="128"/>
                </a:lnTo>
                <a:lnTo>
                  <a:pt x="209" y="137"/>
                </a:lnTo>
                <a:lnTo>
                  <a:pt x="216" y="146"/>
                </a:lnTo>
                <a:lnTo>
                  <a:pt x="224" y="155"/>
                </a:lnTo>
                <a:lnTo>
                  <a:pt x="231" y="165"/>
                </a:lnTo>
                <a:lnTo>
                  <a:pt x="239" y="175"/>
                </a:lnTo>
                <a:lnTo>
                  <a:pt x="246" y="185"/>
                </a:lnTo>
                <a:lnTo>
                  <a:pt x="254" y="195"/>
                </a:lnTo>
                <a:lnTo>
                  <a:pt x="261" y="205"/>
                </a:lnTo>
                <a:lnTo>
                  <a:pt x="269" y="216"/>
                </a:lnTo>
                <a:lnTo>
                  <a:pt x="276" y="227"/>
                </a:lnTo>
                <a:lnTo>
                  <a:pt x="284" y="238"/>
                </a:lnTo>
                <a:lnTo>
                  <a:pt x="291" y="249"/>
                </a:lnTo>
                <a:lnTo>
                  <a:pt x="299" y="260"/>
                </a:lnTo>
                <a:lnTo>
                  <a:pt x="306" y="272"/>
                </a:lnTo>
                <a:lnTo>
                  <a:pt x="314" y="284"/>
                </a:lnTo>
                <a:lnTo>
                  <a:pt x="321" y="296"/>
                </a:lnTo>
                <a:lnTo>
                  <a:pt x="328" y="308"/>
                </a:lnTo>
                <a:lnTo>
                  <a:pt x="336" y="320"/>
                </a:lnTo>
                <a:lnTo>
                  <a:pt x="343" y="333"/>
                </a:lnTo>
                <a:lnTo>
                  <a:pt x="351" y="346"/>
                </a:lnTo>
                <a:lnTo>
                  <a:pt x="358" y="358"/>
                </a:lnTo>
                <a:lnTo>
                  <a:pt x="366" y="371"/>
                </a:lnTo>
                <a:lnTo>
                  <a:pt x="373" y="385"/>
                </a:lnTo>
                <a:lnTo>
                  <a:pt x="381" y="398"/>
                </a:lnTo>
                <a:lnTo>
                  <a:pt x="388" y="411"/>
                </a:lnTo>
                <a:lnTo>
                  <a:pt x="395" y="425"/>
                </a:lnTo>
                <a:lnTo>
                  <a:pt x="403" y="438"/>
                </a:lnTo>
                <a:lnTo>
                  <a:pt x="410" y="452"/>
                </a:lnTo>
                <a:lnTo>
                  <a:pt x="418" y="466"/>
                </a:lnTo>
                <a:lnTo>
                  <a:pt x="425" y="479"/>
                </a:lnTo>
                <a:lnTo>
                  <a:pt x="433" y="494"/>
                </a:lnTo>
                <a:lnTo>
                  <a:pt x="440" y="508"/>
                </a:lnTo>
                <a:lnTo>
                  <a:pt x="448" y="522"/>
                </a:lnTo>
                <a:lnTo>
                  <a:pt x="455" y="536"/>
                </a:lnTo>
                <a:lnTo>
                  <a:pt x="463" y="551"/>
                </a:lnTo>
                <a:lnTo>
                  <a:pt x="470" y="565"/>
                </a:lnTo>
                <a:lnTo>
                  <a:pt x="478" y="580"/>
                </a:lnTo>
                <a:lnTo>
                  <a:pt x="485" y="594"/>
                </a:lnTo>
                <a:lnTo>
                  <a:pt x="493" y="609"/>
                </a:lnTo>
                <a:lnTo>
                  <a:pt x="500" y="623"/>
                </a:lnTo>
                <a:lnTo>
                  <a:pt x="507" y="638"/>
                </a:lnTo>
                <a:lnTo>
                  <a:pt x="515" y="653"/>
                </a:lnTo>
                <a:lnTo>
                  <a:pt x="522" y="668"/>
                </a:lnTo>
                <a:lnTo>
                  <a:pt x="530" y="682"/>
                </a:lnTo>
                <a:lnTo>
                  <a:pt x="537" y="697"/>
                </a:lnTo>
                <a:lnTo>
                  <a:pt x="545" y="712"/>
                </a:lnTo>
                <a:lnTo>
                  <a:pt x="552" y="727"/>
                </a:lnTo>
                <a:lnTo>
                  <a:pt x="560" y="742"/>
                </a:lnTo>
                <a:lnTo>
                  <a:pt x="567" y="757"/>
                </a:lnTo>
                <a:lnTo>
                  <a:pt x="575" y="772"/>
                </a:lnTo>
                <a:lnTo>
                  <a:pt x="582" y="787"/>
                </a:lnTo>
                <a:lnTo>
                  <a:pt x="590" y="802"/>
                </a:lnTo>
                <a:lnTo>
                  <a:pt x="597" y="817"/>
                </a:lnTo>
                <a:lnTo>
                  <a:pt x="605" y="832"/>
                </a:lnTo>
                <a:lnTo>
                  <a:pt x="612" y="847"/>
                </a:lnTo>
                <a:lnTo>
                  <a:pt x="620" y="862"/>
                </a:lnTo>
                <a:lnTo>
                  <a:pt x="627" y="876"/>
                </a:lnTo>
                <a:lnTo>
                  <a:pt x="635" y="891"/>
                </a:lnTo>
                <a:lnTo>
                  <a:pt x="642" y="906"/>
                </a:lnTo>
                <a:lnTo>
                  <a:pt x="649" y="920"/>
                </a:lnTo>
                <a:lnTo>
                  <a:pt x="657" y="935"/>
                </a:lnTo>
                <a:lnTo>
                  <a:pt x="664" y="950"/>
                </a:lnTo>
                <a:lnTo>
                  <a:pt x="672" y="964"/>
                </a:lnTo>
                <a:lnTo>
                  <a:pt x="679" y="979"/>
                </a:lnTo>
                <a:lnTo>
                  <a:pt x="687" y="993"/>
                </a:lnTo>
                <a:lnTo>
                  <a:pt x="694" y="1007"/>
                </a:lnTo>
                <a:lnTo>
                  <a:pt x="702" y="1022"/>
                </a:lnTo>
                <a:lnTo>
                  <a:pt x="709" y="1036"/>
                </a:lnTo>
                <a:lnTo>
                  <a:pt x="717" y="1050"/>
                </a:lnTo>
                <a:lnTo>
                  <a:pt x="724" y="1064"/>
                </a:lnTo>
                <a:lnTo>
                  <a:pt x="732" y="1078"/>
                </a:lnTo>
                <a:lnTo>
                  <a:pt x="739" y="1091"/>
                </a:lnTo>
                <a:lnTo>
                  <a:pt x="747" y="1105"/>
                </a:lnTo>
                <a:lnTo>
                  <a:pt x="754" y="1118"/>
                </a:lnTo>
                <a:lnTo>
                  <a:pt x="761" y="1132"/>
                </a:lnTo>
                <a:lnTo>
                  <a:pt x="769" y="1145"/>
                </a:lnTo>
                <a:lnTo>
                  <a:pt x="776" y="1158"/>
                </a:lnTo>
                <a:lnTo>
                  <a:pt x="784" y="1171"/>
                </a:lnTo>
                <a:lnTo>
                  <a:pt x="791" y="1184"/>
                </a:lnTo>
                <a:lnTo>
                  <a:pt x="799" y="1197"/>
                </a:lnTo>
                <a:lnTo>
                  <a:pt x="806" y="1209"/>
                </a:lnTo>
                <a:lnTo>
                  <a:pt x="814" y="1222"/>
                </a:lnTo>
                <a:lnTo>
                  <a:pt x="821" y="1234"/>
                </a:lnTo>
                <a:lnTo>
                  <a:pt x="828" y="1246"/>
                </a:lnTo>
                <a:lnTo>
                  <a:pt x="836" y="1258"/>
                </a:lnTo>
                <a:lnTo>
                  <a:pt x="843" y="1270"/>
                </a:lnTo>
                <a:lnTo>
                  <a:pt x="851" y="1281"/>
                </a:lnTo>
                <a:lnTo>
                  <a:pt x="858" y="1292"/>
                </a:lnTo>
                <a:lnTo>
                  <a:pt x="866" y="1304"/>
                </a:lnTo>
                <a:lnTo>
                  <a:pt x="873" y="1315"/>
                </a:lnTo>
                <a:lnTo>
                  <a:pt x="881" y="1325"/>
                </a:lnTo>
                <a:lnTo>
                  <a:pt x="888" y="1336"/>
                </a:lnTo>
                <a:lnTo>
                  <a:pt x="896" y="1346"/>
                </a:lnTo>
                <a:lnTo>
                  <a:pt x="903" y="1356"/>
                </a:lnTo>
                <a:lnTo>
                  <a:pt x="911" y="1366"/>
                </a:lnTo>
                <a:lnTo>
                  <a:pt x="918" y="1376"/>
                </a:lnTo>
                <a:lnTo>
                  <a:pt x="926" y="1385"/>
                </a:lnTo>
                <a:lnTo>
                  <a:pt x="933" y="1394"/>
                </a:lnTo>
                <a:lnTo>
                  <a:pt x="941" y="1403"/>
                </a:lnTo>
                <a:lnTo>
                  <a:pt x="948" y="1412"/>
                </a:lnTo>
                <a:lnTo>
                  <a:pt x="956" y="1420"/>
                </a:lnTo>
                <a:lnTo>
                  <a:pt x="963" y="1429"/>
                </a:lnTo>
                <a:lnTo>
                  <a:pt x="971" y="1436"/>
                </a:lnTo>
                <a:lnTo>
                  <a:pt x="978" y="1444"/>
                </a:lnTo>
                <a:lnTo>
                  <a:pt x="986" y="1451"/>
                </a:lnTo>
                <a:lnTo>
                  <a:pt x="993" y="1458"/>
                </a:lnTo>
                <a:lnTo>
                  <a:pt x="1001" y="1465"/>
                </a:lnTo>
                <a:lnTo>
                  <a:pt x="1008" y="1472"/>
                </a:lnTo>
                <a:lnTo>
                  <a:pt x="1015" y="1478"/>
                </a:lnTo>
                <a:lnTo>
                  <a:pt x="1023" y="1484"/>
                </a:lnTo>
                <a:lnTo>
                  <a:pt x="1030" y="1489"/>
                </a:lnTo>
                <a:lnTo>
                  <a:pt x="1038" y="1495"/>
                </a:lnTo>
                <a:lnTo>
                  <a:pt x="1045" y="1500"/>
                </a:lnTo>
                <a:lnTo>
                  <a:pt x="1053" y="1504"/>
                </a:lnTo>
                <a:lnTo>
                  <a:pt x="1060" y="1509"/>
                </a:lnTo>
                <a:lnTo>
                  <a:pt x="1068" y="1513"/>
                </a:lnTo>
                <a:lnTo>
                  <a:pt x="1075" y="1516"/>
                </a:lnTo>
                <a:lnTo>
                  <a:pt x="1082" y="1520"/>
                </a:lnTo>
                <a:lnTo>
                  <a:pt x="1090" y="1523"/>
                </a:lnTo>
                <a:lnTo>
                  <a:pt x="1097" y="1525"/>
                </a:lnTo>
                <a:lnTo>
                  <a:pt x="1105" y="1528"/>
                </a:lnTo>
                <a:lnTo>
                  <a:pt x="1112" y="1530"/>
                </a:lnTo>
                <a:lnTo>
                  <a:pt x="1120" y="1531"/>
                </a:lnTo>
                <a:lnTo>
                  <a:pt x="1127" y="1532"/>
                </a:lnTo>
                <a:lnTo>
                  <a:pt x="1135" y="1533"/>
                </a:lnTo>
                <a:lnTo>
                  <a:pt x="1142" y="1534"/>
                </a:lnTo>
                <a:lnTo>
                  <a:pt x="1145" y="1534"/>
                </a:lnTo>
              </a:path>
            </a:pathLst>
          </a:custGeom>
          <a:noFill/>
          <a:ln w="635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963780" y="4275992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Tá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na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feidhme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dearfach</a:t>
            </a:r>
            <a:endParaRPr lang="en-IE" sz="1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654548" y="2294469"/>
            <a:ext cx="1915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Tá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na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feidhme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dearfach</a:t>
            </a:r>
            <a:endParaRPr lang="en-IE" sz="1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331657" y="2384738"/>
            <a:ext cx="1197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Ta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na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</a:p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feidhme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</a:p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diultach</a:t>
            </a:r>
            <a:endParaRPr lang="en-IE" sz="14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23274" y="285728"/>
            <a:ext cx="8297464" cy="954107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28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: an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Fheidhm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chomhcheangal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algn="ctr"/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leis an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Fheidhm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Fána</a:t>
            </a:r>
            <a:endParaRPr lang="en-IE" sz="28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9" name="Slide Number Placeholder 238"/>
          <p:cNvSpPr>
            <a:spLocks noGrp="1"/>
          </p:cNvSpPr>
          <p:nvPr>
            <p:ph type="sldNum" sz="quarter" idx="12"/>
          </p:nvPr>
        </p:nvSpPr>
        <p:spPr>
          <a:xfrm>
            <a:off x="6574466" y="6356350"/>
            <a:ext cx="2133600" cy="365125"/>
          </a:xfrm>
        </p:spPr>
        <p:txBody>
          <a:bodyPr/>
          <a:lstStyle/>
          <a:p>
            <a:fld id="{BDCE12CB-7907-47A2-9857-4766285EEF15}" type="slidenum">
              <a:rPr lang="en-IE" smtClean="0">
                <a:solidFill>
                  <a:srgbClr val="990033"/>
                </a:solidFill>
              </a:rPr>
              <a:pPr/>
              <a:t>10</a:t>
            </a:fld>
            <a:endParaRPr lang="en-IE">
              <a:solidFill>
                <a:srgbClr val="99003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58318" y="2401564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0" name="Oval 239"/>
          <p:cNvSpPr/>
          <p:nvPr/>
        </p:nvSpPr>
        <p:spPr>
          <a:xfrm>
            <a:off x="5367439" y="4414739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713321" y="1595159"/>
            <a:ext cx="1076895" cy="1950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5" name="Rectangle 244"/>
          <p:cNvSpPr/>
          <p:nvPr/>
        </p:nvSpPr>
        <p:spPr>
          <a:xfrm>
            <a:off x="5491080" y="1609330"/>
            <a:ext cx="888135" cy="1950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6" name="Rectangle 245"/>
          <p:cNvSpPr/>
          <p:nvPr/>
        </p:nvSpPr>
        <p:spPr>
          <a:xfrm>
            <a:off x="3894913" y="3608064"/>
            <a:ext cx="1472526" cy="192310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7" name="TextBox 246"/>
          <p:cNvSpPr txBox="1"/>
          <p:nvPr/>
        </p:nvSpPr>
        <p:spPr>
          <a:xfrm>
            <a:off x="3915146" y="3646287"/>
            <a:ext cx="1407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Beidh</a:t>
            </a:r>
            <a:r>
              <a:rPr lang="en-IE" sz="1600" dirty="0" smtClean="0"/>
              <a:t> an </a:t>
            </a:r>
            <a:r>
              <a:rPr lang="en-IE" sz="1600" dirty="0" err="1" smtClean="0"/>
              <a:t>fheidhm</a:t>
            </a:r>
            <a:r>
              <a:rPr lang="en-IE" sz="1600" dirty="0" smtClean="0"/>
              <a:t> </a:t>
            </a:r>
            <a:r>
              <a:rPr lang="en-IE" sz="1600" dirty="0" err="1" smtClean="0"/>
              <a:t>fána</a:t>
            </a:r>
            <a:r>
              <a:rPr lang="en-IE" sz="1600" dirty="0" smtClean="0"/>
              <a:t> </a:t>
            </a:r>
            <a:r>
              <a:rPr lang="en-IE" sz="1600" dirty="0" err="1" smtClean="0"/>
              <a:t>diúltach</a:t>
            </a:r>
            <a:r>
              <a:rPr lang="en-IE" sz="1600" dirty="0" smtClean="0"/>
              <a:t> do </a:t>
            </a:r>
            <a:r>
              <a:rPr lang="en-IE" sz="1600" dirty="0" err="1" smtClean="0"/>
              <a:t>na</a:t>
            </a:r>
            <a:r>
              <a:rPr lang="en-IE" sz="1600" dirty="0" smtClean="0"/>
              <a:t> x-</a:t>
            </a:r>
            <a:r>
              <a:rPr lang="en-IE" sz="1600" dirty="0" err="1" smtClean="0"/>
              <a:t>luachanna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endParaRPr lang="en-IE" sz="1600" dirty="0"/>
          </a:p>
        </p:txBody>
      </p:sp>
      <p:sp>
        <p:nvSpPr>
          <p:cNvPr id="248" name="TextBox 247"/>
          <p:cNvSpPr txBox="1"/>
          <p:nvPr/>
        </p:nvSpPr>
        <p:spPr>
          <a:xfrm>
            <a:off x="2713322" y="1609330"/>
            <a:ext cx="10449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Beidh</a:t>
            </a:r>
            <a:r>
              <a:rPr lang="en-IE" sz="1600" dirty="0" smtClean="0"/>
              <a:t> an  </a:t>
            </a:r>
            <a:r>
              <a:rPr lang="en-IE" sz="1600" dirty="0" err="1" smtClean="0"/>
              <a:t>fheidhm</a:t>
            </a:r>
            <a:r>
              <a:rPr lang="en-IE" sz="1600" dirty="0" smtClean="0"/>
              <a:t> </a:t>
            </a:r>
            <a:r>
              <a:rPr lang="en-IE" sz="1600" dirty="0" err="1" smtClean="0"/>
              <a:t>fána</a:t>
            </a:r>
            <a:r>
              <a:rPr lang="en-IE" sz="1600" dirty="0" smtClean="0"/>
              <a:t> </a:t>
            </a:r>
            <a:r>
              <a:rPr lang="en-IE" sz="1600" dirty="0" err="1" smtClean="0"/>
              <a:t>dearfach</a:t>
            </a:r>
            <a:r>
              <a:rPr lang="en-IE" sz="1600" dirty="0" smtClean="0"/>
              <a:t> do </a:t>
            </a:r>
            <a:r>
              <a:rPr lang="en-IE" sz="1600" dirty="0" err="1" smtClean="0"/>
              <a:t>na</a:t>
            </a:r>
            <a:r>
              <a:rPr lang="en-IE" sz="1600" dirty="0" smtClean="0"/>
              <a:t> x-</a:t>
            </a:r>
            <a:r>
              <a:rPr lang="en-IE" sz="1600" dirty="0" err="1" smtClean="0"/>
              <a:t>luachanna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endParaRPr lang="en-IE" sz="1600" dirty="0"/>
          </a:p>
        </p:txBody>
      </p:sp>
      <p:sp>
        <p:nvSpPr>
          <p:cNvPr id="249" name="TextBox 248"/>
          <p:cNvSpPr txBox="1"/>
          <p:nvPr/>
        </p:nvSpPr>
        <p:spPr>
          <a:xfrm>
            <a:off x="5419530" y="1612868"/>
            <a:ext cx="1046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Beidh</a:t>
            </a:r>
            <a:r>
              <a:rPr lang="en-IE" sz="1600" dirty="0" smtClean="0"/>
              <a:t> an </a:t>
            </a:r>
            <a:r>
              <a:rPr lang="en-IE" sz="1600" dirty="0" err="1" smtClean="0"/>
              <a:t>fheidhm</a:t>
            </a:r>
            <a:r>
              <a:rPr lang="en-IE" sz="1600" dirty="0" smtClean="0"/>
              <a:t> </a:t>
            </a:r>
            <a:r>
              <a:rPr lang="en-IE" sz="1600" dirty="0" err="1" smtClean="0"/>
              <a:t>fána</a:t>
            </a:r>
            <a:r>
              <a:rPr lang="en-IE" sz="1600" dirty="0" smtClean="0"/>
              <a:t> </a:t>
            </a:r>
            <a:r>
              <a:rPr lang="en-IE" sz="1600" dirty="0" err="1" smtClean="0"/>
              <a:t>dearfach</a:t>
            </a:r>
            <a:r>
              <a:rPr lang="en-IE" sz="1600" dirty="0" smtClean="0"/>
              <a:t> do </a:t>
            </a:r>
            <a:r>
              <a:rPr lang="en-IE" sz="1600" dirty="0" err="1" smtClean="0"/>
              <a:t>na</a:t>
            </a:r>
            <a:r>
              <a:rPr lang="en-IE" sz="1600" dirty="0" smtClean="0"/>
              <a:t> x-</a:t>
            </a:r>
            <a:r>
              <a:rPr lang="en-IE" sz="1600" dirty="0" err="1" smtClean="0"/>
              <a:t>luachanna</a:t>
            </a:r>
            <a:r>
              <a:rPr lang="en-IE" sz="1600" dirty="0" smtClean="0"/>
              <a:t> </a:t>
            </a:r>
            <a:r>
              <a:rPr lang="en-IE" sz="1600" dirty="0" err="1" smtClean="0"/>
              <a:t>seso</a:t>
            </a:r>
            <a:endParaRPr lang="en-IE" sz="1600" dirty="0"/>
          </a:p>
        </p:txBody>
      </p:sp>
      <p:sp>
        <p:nvSpPr>
          <p:cNvPr id="250" name="Oval 249"/>
          <p:cNvSpPr/>
          <p:nvPr/>
        </p:nvSpPr>
        <p:spPr>
          <a:xfrm>
            <a:off x="5365464" y="3510264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1" name="Oval 250"/>
          <p:cNvSpPr/>
          <p:nvPr/>
        </p:nvSpPr>
        <p:spPr>
          <a:xfrm>
            <a:off x="3796950" y="3510264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2" name="Oval 251"/>
          <p:cNvSpPr/>
          <p:nvPr/>
        </p:nvSpPr>
        <p:spPr>
          <a:xfrm>
            <a:off x="3758400" y="2401200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3" name="Oval 252"/>
          <p:cNvSpPr/>
          <p:nvPr/>
        </p:nvSpPr>
        <p:spPr>
          <a:xfrm>
            <a:off x="5367600" y="4413600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09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  <p:bldP spid="233" grpId="0" animBg="1"/>
      <p:bldP spid="234" grpId="0"/>
      <p:bldP spid="235" grpId="0"/>
      <p:bldP spid="236" grpId="0"/>
      <p:bldP spid="4" grpId="0" animBg="1"/>
      <p:bldP spid="240" grpId="0" animBg="1"/>
      <p:bldP spid="5" grpId="0" animBg="1"/>
      <p:bldP spid="245" grpId="0" animBg="1"/>
      <p:bldP spid="246" grpId="0" animBg="1"/>
      <p:bldP spid="247" grpId="0"/>
      <p:bldP spid="248" grpId="0"/>
      <p:bldP spid="249" grpId="0"/>
      <p:bldP spid="250" grpId="0" animBg="1"/>
      <p:bldP spid="250" grpId="1" animBg="1"/>
      <p:bldP spid="251" grpId="0" animBg="1"/>
      <p:bldP spid="251" grpId="1" animBg="1"/>
      <p:bldP spid="252" grpId="0" animBg="1"/>
      <p:bldP spid="2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rudaí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athraithe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.........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2" y="1308548"/>
            <a:ext cx="5524500" cy="509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18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Idéanna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Croílárnacha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Tig</a:t>
            </a:r>
            <a:r>
              <a:rPr lang="en-IE" sz="2400" i="1" dirty="0" smtClean="0">
                <a:solidFill>
                  <a:srgbClr val="990033"/>
                </a:solidFill>
              </a:rPr>
              <a:t> le </a:t>
            </a:r>
            <a:r>
              <a:rPr lang="en-IE" sz="2400" i="1" dirty="0" err="1" smtClean="0">
                <a:solidFill>
                  <a:srgbClr val="990033"/>
                </a:solidFill>
              </a:rPr>
              <a:t>codanna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feidhme</a:t>
            </a:r>
            <a:r>
              <a:rPr lang="en-IE" sz="2400" i="1" dirty="0" smtClean="0">
                <a:solidFill>
                  <a:srgbClr val="990033"/>
                </a:solidFill>
              </a:rPr>
              <a:t> a </a:t>
            </a:r>
            <a:r>
              <a:rPr lang="en-IE" sz="2400" i="1" dirty="0" err="1" smtClean="0">
                <a:solidFill>
                  <a:srgbClr val="990033"/>
                </a:solidFill>
              </a:rPr>
              <a:t>bheith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dearfach</a:t>
            </a:r>
            <a:r>
              <a:rPr lang="en-IE" sz="2400" i="1" dirty="0" smtClean="0">
                <a:solidFill>
                  <a:srgbClr val="990033"/>
                </a:solidFill>
              </a:rPr>
              <a:t>, </a:t>
            </a:r>
            <a:r>
              <a:rPr lang="en-IE" sz="2400" i="1" dirty="0" err="1" smtClean="0">
                <a:solidFill>
                  <a:srgbClr val="990033"/>
                </a:solidFill>
              </a:rPr>
              <a:t>diúltach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nó</a:t>
            </a: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nialasach</a:t>
            </a:r>
            <a:r>
              <a:rPr lang="en-IE" sz="2400" i="1" dirty="0" smtClean="0">
                <a:solidFill>
                  <a:srgbClr val="990033"/>
                </a:solidFill>
              </a:rPr>
              <a:t>.</a:t>
            </a:r>
          </a:p>
          <a:p>
            <a:pPr marL="0" indent="0">
              <a:buNone/>
            </a:pP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IE" sz="2400" i="1" dirty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Tig</a:t>
            </a:r>
            <a:r>
              <a:rPr lang="en-IE" sz="2400" i="1" dirty="0" smtClean="0">
                <a:solidFill>
                  <a:srgbClr val="990033"/>
                </a:solidFill>
              </a:rPr>
              <a:t> le </a:t>
            </a:r>
            <a:r>
              <a:rPr lang="en-IE" sz="2400" i="1" dirty="0" err="1" smtClean="0">
                <a:solidFill>
                  <a:srgbClr val="990033"/>
                </a:solidFill>
              </a:rPr>
              <a:t>codanna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feidhme</a:t>
            </a:r>
            <a:r>
              <a:rPr lang="en-IE" sz="2400" i="1" dirty="0" smtClean="0">
                <a:solidFill>
                  <a:srgbClr val="990033"/>
                </a:solidFill>
              </a:rPr>
              <a:t> a </a:t>
            </a:r>
            <a:r>
              <a:rPr lang="en-IE" sz="2400" i="1" dirty="0" err="1" smtClean="0">
                <a:solidFill>
                  <a:srgbClr val="990033"/>
                </a:solidFill>
              </a:rPr>
              <a:t>bheith</a:t>
            </a: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ag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dul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i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méad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nó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ag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dul</a:t>
            </a: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i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laghad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nó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nialasach</a:t>
            </a:r>
            <a:r>
              <a:rPr lang="en-IE" sz="2400" i="1" dirty="0" smtClean="0">
                <a:solidFill>
                  <a:srgbClr val="990033"/>
                </a:solidFill>
              </a:rPr>
              <a:t>.</a:t>
            </a:r>
          </a:p>
          <a:p>
            <a:pPr marL="0" indent="0">
              <a:buNone/>
            </a:pPr>
            <a:endParaRPr lang="en-IE" sz="2400" i="1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98" y="1582645"/>
            <a:ext cx="2721698" cy="179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98" y="3792151"/>
            <a:ext cx="2721698" cy="180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6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Croílárnacha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Tig</a:t>
            </a:r>
            <a:r>
              <a:rPr lang="en-IE" sz="2400" i="1" dirty="0" smtClean="0">
                <a:solidFill>
                  <a:srgbClr val="990033"/>
                </a:solidFill>
              </a:rPr>
              <a:t> le </a:t>
            </a:r>
            <a:r>
              <a:rPr lang="en-IE" sz="2400" b="1" i="1" dirty="0" err="1" smtClean="0">
                <a:solidFill>
                  <a:srgbClr val="990033"/>
                </a:solidFill>
              </a:rPr>
              <a:t>fána</a:t>
            </a:r>
            <a:r>
              <a:rPr lang="en-IE" sz="2400" b="1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feidhme</a:t>
            </a:r>
            <a:r>
              <a:rPr lang="en-IE" sz="2400" i="1" dirty="0" smtClean="0">
                <a:solidFill>
                  <a:srgbClr val="990033"/>
                </a:solidFill>
              </a:rPr>
              <a:t> a </a:t>
            </a:r>
            <a:r>
              <a:rPr lang="en-IE" sz="2400" i="1" dirty="0" err="1" smtClean="0">
                <a:solidFill>
                  <a:srgbClr val="990033"/>
                </a:solidFill>
              </a:rPr>
              <a:t>bheith</a:t>
            </a: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dearfach</a:t>
            </a:r>
            <a:r>
              <a:rPr lang="en-IE" sz="2400" i="1" dirty="0" smtClean="0">
                <a:solidFill>
                  <a:srgbClr val="990033"/>
                </a:solidFill>
              </a:rPr>
              <a:t>, </a:t>
            </a: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diúltach</a:t>
            </a:r>
            <a:r>
              <a:rPr lang="en-IE" sz="2400" i="1" dirty="0" smtClean="0">
                <a:solidFill>
                  <a:srgbClr val="990033"/>
                </a:solidFill>
              </a:rPr>
              <a:t>, </a:t>
            </a: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nó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nialasach</a:t>
            </a:r>
            <a:r>
              <a:rPr lang="en-IE" sz="2400" i="1" dirty="0" smtClean="0">
                <a:solidFill>
                  <a:srgbClr val="990033"/>
                </a:solidFill>
              </a:rPr>
              <a:t>.</a:t>
            </a:r>
          </a:p>
          <a:p>
            <a:pPr marL="0" indent="0">
              <a:buNone/>
            </a:pPr>
            <a:endParaRPr lang="en-IE" sz="2400" i="1" dirty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Tig</a:t>
            </a:r>
            <a:r>
              <a:rPr lang="en-IE" sz="2400" i="1" dirty="0" smtClean="0">
                <a:solidFill>
                  <a:srgbClr val="990033"/>
                </a:solidFill>
              </a:rPr>
              <a:t> le</a:t>
            </a:r>
            <a:r>
              <a:rPr lang="en-IE" sz="2400" b="1" i="1" dirty="0" smtClean="0">
                <a:solidFill>
                  <a:srgbClr val="990033"/>
                </a:solidFill>
              </a:rPr>
              <a:t> </a:t>
            </a:r>
            <a:r>
              <a:rPr lang="en-IE" sz="2400" b="1" i="1" dirty="0" err="1" smtClean="0">
                <a:solidFill>
                  <a:srgbClr val="990033"/>
                </a:solidFill>
              </a:rPr>
              <a:t>fána</a:t>
            </a:r>
            <a:r>
              <a:rPr lang="en-IE" sz="2400" b="1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feidhme</a:t>
            </a:r>
            <a:r>
              <a:rPr lang="en-IE" sz="2400" i="1" dirty="0" smtClean="0">
                <a:solidFill>
                  <a:srgbClr val="990033"/>
                </a:solidFill>
              </a:rPr>
              <a:t> a </a:t>
            </a:r>
            <a:r>
              <a:rPr lang="en-IE" sz="2400" i="1" dirty="0" err="1" smtClean="0">
                <a:solidFill>
                  <a:srgbClr val="990033"/>
                </a:solidFill>
              </a:rPr>
              <a:t>bheith</a:t>
            </a: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ag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dul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i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méad</a:t>
            </a:r>
            <a:r>
              <a:rPr lang="en-IE" sz="2400" i="1" dirty="0" smtClean="0">
                <a:solidFill>
                  <a:srgbClr val="990033"/>
                </a:solidFill>
              </a:rPr>
              <a:t>, </a:t>
            </a: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nó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ag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dul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i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laghad</a:t>
            </a:r>
            <a:r>
              <a:rPr lang="en-IE" sz="2400" i="1" dirty="0" smtClean="0">
                <a:solidFill>
                  <a:srgbClr val="990033"/>
                </a:solidFill>
              </a:rPr>
              <a:t>,</a:t>
            </a: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nó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ar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fos</a:t>
            </a:r>
            <a:r>
              <a:rPr lang="en-IE" sz="2400" i="1" dirty="0" smtClean="0">
                <a:solidFill>
                  <a:srgbClr val="990033"/>
                </a:solidFill>
              </a:rPr>
              <a:t>.</a:t>
            </a:r>
            <a:endParaRPr lang="en-IE" sz="2400" i="1" dirty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07" y="1669867"/>
            <a:ext cx="3215975" cy="213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07" y="4121558"/>
            <a:ext cx="3215975" cy="165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6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3"/>
          <a:stretch/>
        </p:blipFill>
        <p:spPr bwMode="auto">
          <a:xfrm>
            <a:off x="1882009" y="909638"/>
            <a:ext cx="537998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soft32.com/blog/wp-content/uploads/2012/04/geogebra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805264"/>
            <a:ext cx="809600" cy="8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32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Cuspóir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i="1" dirty="0" err="1" smtClean="0">
                <a:solidFill>
                  <a:srgbClr val="990033"/>
                </a:solidFill>
              </a:rPr>
              <a:t>Cuarsceitseáil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agus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meaitseáil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grafanna</a:t>
            </a:r>
            <a:r>
              <a:rPr lang="en-IE" i="1" dirty="0" smtClean="0">
                <a:solidFill>
                  <a:srgbClr val="990033"/>
                </a:solidFill>
              </a:rPr>
              <a:t>  a </a:t>
            </a:r>
            <a:r>
              <a:rPr lang="en-IE" i="1" dirty="0" err="1" smtClean="0">
                <a:solidFill>
                  <a:srgbClr val="990033"/>
                </a:solidFill>
              </a:rPr>
              <a:t>úsáid</a:t>
            </a:r>
            <a:r>
              <a:rPr lang="en-IE" i="1" dirty="0" smtClean="0">
                <a:solidFill>
                  <a:srgbClr val="990033"/>
                </a:solidFill>
              </a:rPr>
              <a:t> mar </a:t>
            </a:r>
            <a:r>
              <a:rPr lang="en-IE" i="1" dirty="0" err="1" smtClean="0">
                <a:solidFill>
                  <a:srgbClr val="990033"/>
                </a:solidFill>
              </a:rPr>
              <a:t>thascanna</a:t>
            </a:r>
            <a:r>
              <a:rPr lang="en-IE" i="1" dirty="0" smtClean="0">
                <a:solidFill>
                  <a:srgbClr val="990033"/>
                </a:solidFill>
              </a:rPr>
              <a:t> a </a:t>
            </a:r>
            <a:r>
              <a:rPr lang="en-IE" i="1" dirty="0" err="1" smtClean="0">
                <a:solidFill>
                  <a:srgbClr val="990033"/>
                </a:solidFill>
              </a:rPr>
              <a:t>sheiceálann</a:t>
            </a:r>
            <a:r>
              <a:rPr lang="en-IE" i="1" dirty="0" smtClean="0">
                <a:solidFill>
                  <a:srgbClr val="990033"/>
                </a:solidFill>
              </a:rPr>
              <a:t> do </a:t>
            </a:r>
            <a:r>
              <a:rPr lang="en-IE" i="1" dirty="0" err="1" smtClean="0">
                <a:solidFill>
                  <a:srgbClr val="990033"/>
                </a:solidFill>
              </a:rPr>
              <a:t>thuiscint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agus</a:t>
            </a:r>
            <a:r>
              <a:rPr lang="en-IE" i="1" dirty="0" smtClean="0">
                <a:solidFill>
                  <a:srgbClr val="990033"/>
                </a:solidFill>
              </a:rPr>
              <a:t> a </a:t>
            </a:r>
            <a:r>
              <a:rPr lang="en-IE" i="1" dirty="0" err="1" smtClean="0">
                <a:solidFill>
                  <a:srgbClr val="990033"/>
                </a:solidFill>
              </a:rPr>
              <a:t>chuireann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foghlaim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chun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cinn</a:t>
            </a:r>
            <a:endParaRPr lang="en-IE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480" y="431699"/>
            <a:ext cx="4039888" cy="76944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Cuarsceitseáil</a:t>
            </a:r>
            <a:endParaRPr lang="en-IE" sz="44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6" y="1629000"/>
            <a:ext cx="2693182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05" y="1629000"/>
            <a:ext cx="269132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03" y="1629000"/>
            <a:ext cx="268604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soft32.com/blog/wp-content/uploads/2012/04/geogebra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5805264"/>
            <a:ext cx="809600" cy="8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2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Cheist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níos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dúshlánaí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fós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8" y="1745703"/>
            <a:ext cx="8142044" cy="3398126"/>
          </a:xfrm>
          <a:prstGeom prst="rect">
            <a:avLst/>
          </a:prstGeom>
          <a:noFill/>
          <a:ln w="31750">
            <a:solidFill>
              <a:srgbClr val="9900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48" y="1381180"/>
            <a:ext cx="5743575" cy="4981575"/>
          </a:xfrm>
          <a:prstGeom prst="rect">
            <a:avLst/>
          </a:prstGeom>
          <a:noFill/>
          <a:ln w="31750">
            <a:solidFill>
              <a:srgbClr val="9900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3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Pointí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3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IE" sz="3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bhfuil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en-IE" sz="3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fhána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3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nialasach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" y="2048400"/>
            <a:ext cx="2592000" cy="23500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2527" y="4701399"/>
            <a:ext cx="298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– – – 0 + + + + + 0 – – 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7628" y="4703671"/>
            <a:ext cx="191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– – – 0 – – –</a:t>
            </a:r>
            <a:r>
              <a:rPr lang="en-IE" sz="2400" dirty="0"/>
              <a:t> 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" y="2046699"/>
            <a:ext cx="2592000" cy="235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00" y="2556000"/>
            <a:ext cx="2592000" cy="184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00" y="2556459"/>
            <a:ext cx="2592000" cy="184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00" y="2095200"/>
            <a:ext cx="2592000" cy="230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00" y="2094473"/>
            <a:ext cx="2592000" cy="230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74927" y="4714177"/>
            <a:ext cx="211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+ + + 0 – – 0 + +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670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288" y="431699"/>
            <a:ext cx="5742278" cy="76944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Meaitseáil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endParaRPr lang="en-IE" sz="44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5" y="1987975"/>
            <a:ext cx="251791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49" y="1987975"/>
            <a:ext cx="246206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33" y="1987975"/>
            <a:ext cx="247195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8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Cuspóir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i="1" dirty="0" err="1" smtClean="0">
                <a:solidFill>
                  <a:srgbClr val="990033"/>
                </a:solidFill>
              </a:rPr>
              <a:t>Gnéithe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grafanna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feidhmeanna</a:t>
            </a:r>
            <a:r>
              <a:rPr lang="en-IE" i="1" dirty="0" smtClean="0">
                <a:solidFill>
                  <a:srgbClr val="990033"/>
                </a:solidFill>
              </a:rPr>
              <a:t> a </a:t>
            </a:r>
            <a:r>
              <a:rPr lang="en-IE" i="1" dirty="0" err="1" smtClean="0">
                <a:solidFill>
                  <a:srgbClr val="990033"/>
                </a:solidFill>
              </a:rPr>
              <a:t>shainaithint</a:t>
            </a:r>
            <a:r>
              <a:rPr lang="en-IE" i="1" dirty="0" smtClean="0">
                <a:solidFill>
                  <a:srgbClr val="990033"/>
                </a:solidFill>
              </a:rPr>
              <a:t> mar </a:t>
            </a:r>
            <a:r>
              <a:rPr lang="en-IE" i="1" dirty="0" err="1" smtClean="0">
                <a:solidFill>
                  <a:srgbClr val="990033"/>
                </a:solidFill>
              </a:rPr>
              <a:t>ullmhúchán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dá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bhfeidhmeanna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fána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comhfhreagracha</a:t>
            </a:r>
            <a:r>
              <a:rPr lang="en-IE" i="1" dirty="0" smtClean="0">
                <a:solidFill>
                  <a:srgbClr val="990033"/>
                </a:solidFill>
              </a:rPr>
              <a:t> a </a:t>
            </a:r>
            <a:r>
              <a:rPr lang="en-IE" i="1" dirty="0" err="1" smtClean="0">
                <a:solidFill>
                  <a:srgbClr val="990033"/>
                </a:solidFill>
              </a:rPr>
              <a:t>sceitseáil</a:t>
            </a:r>
            <a:r>
              <a:rPr lang="en-IE" i="1" dirty="0" smtClean="0">
                <a:solidFill>
                  <a:srgbClr val="990033"/>
                </a:solidFill>
              </a:rPr>
              <a:t>.</a:t>
            </a:r>
            <a:endParaRPr lang="en-IE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00" y="1685499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4000" y="1685499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000" y="1685499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00" y="1685499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2000" y="1685499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000" y="1685499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9" cstate="print"/>
          <a:srcRect t="12664"/>
          <a:stretch>
            <a:fillRect/>
          </a:stretch>
        </p:blipFill>
        <p:spPr bwMode="auto">
          <a:xfrm>
            <a:off x="6192000" y="3222538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10" cstate="print"/>
          <a:srcRect l="6660"/>
          <a:stretch>
            <a:fillRect/>
          </a:stretch>
        </p:blipFill>
        <p:spPr bwMode="auto">
          <a:xfrm>
            <a:off x="3240000" y="3222538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00" y="3222538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12" cstate="print"/>
          <a:srcRect b="4974"/>
          <a:stretch>
            <a:fillRect/>
          </a:stretch>
        </p:blipFill>
        <p:spPr bwMode="auto">
          <a:xfrm>
            <a:off x="1764000" y="3222538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8000" y="3222538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000" y="3222538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40000" y="4708400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8000" y="4708400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8000" y="4708400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92000" y="4708400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6000" y="4708400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64000" y="4708400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85028" y="1223158"/>
            <a:ext cx="8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C1	         C2		    C3	             C4	        C5		  C6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3053" y="2836183"/>
            <a:ext cx="8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Q6	         Q4		    Q2	             Q3	        Q1		  Q5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03" y="4413583"/>
            <a:ext cx="8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L3	         L6		    L1	             L5		        L4		  L2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Réitigh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1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353"/>
          </a:xfrm>
        </p:spPr>
        <p:txBody>
          <a:bodyPr>
            <a:normAutofit/>
          </a:bodyPr>
          <a:lstStyle/>
          <a:p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Croílárnacha</a:t>
            </a:r>
            <a:endParaRPr lang="en-IE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02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sz="2400" i="1" dirty="0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1" r="38697" b="1"/>
          <a:stretch/>
        </p:blipFill>
        <p:spPr bwMode="auto">
          <a:xfrm>
            <a:off x="788286" y="1185638"/>
            <a:ext cx="7598979" cy="523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9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Cuspóir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i="1" dirty="0" err="1" smtClean="0">
                <a:solidFill>
                  <a:srgbClr val="990033"/>
                </a:solidFill>
              </a:rPr>
              <a:t>Féachaint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ar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cheist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ar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féidir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tabhairt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fúithi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ar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shlite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difriúla</a:t>
            </a:r>
            <a:r>
              <a:rPr lang="en-IE" i="1" dirty="0" smtClean="0">
                <a:solidFill>
                  <a:srgbClr val="990033"/>
                </a:solidFill>
              </a:rPr>
              <a:t>, </a:t>
            </a:r>
            <a:r>
              <a:rPr lang="en-IE" i="1" dirty="0" err="1" smtClean="0">
                <a:solidFill>
                  <a:srgbClr val="990033"/>
                </a:solidFill>
              </a:rPr>
              <a:t>difreáil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ina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measc</a:t>
            </a:r>
            <a:r>
              <a:rPr lang="en-IE" i="1" dirty="0" smtClean="0">
                <a:solidFill>
                  <a:srgbClr val="990033"/>
                </a:solidFill>
              </a:rPr>
              <a:t>.</a:t>
            </a:r>
            <a:endParaRPr lang="en-IE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444" y="236955"/>
            <a:ext cx="8657113" cy="646331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Ag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glacadh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leis go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bhfuil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200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méadar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sreinge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agat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cad é an t-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achar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dronuilleogach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is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mó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is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féidir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leat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iniamh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ln w="25400">
            <a:noFill/>
          </a:ln>
          <a:effectLst/>
        </p:spPr>
        <p:txBody>
          <a:bodyPr/>
          <a:lstStyle/>
          <a:p>
            <a:fld id="{BDCE12CB-7907-47A2-9857-4766285EEF15}" type="slidenum">
              <a:rPr lang="en-IE" smtClean="0"/>
              <a:pPr/>
              <a:t>23</a:t>
            </a:fld>
            <a:endParaRPr lang="en-I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13757"/>
              </p:ext>
            </p:extLst>
          </p:nvPr>
        </p:nvGraphicFramePr>
        <p:xfrm>
          <a:off x="6586538" y="4160838"/>
          <a:ext cx="232886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2" name="Equation" r:id="rId4" imgW="1218960" imgH="1257120" progId="">
                  <p:embed/>
                </p:oleObj>
              </mc:Choice>
              <mc:Fallback>
                <p:oleObj name="Equation" r:id="rId4" imgW="1218960" imgH="1257120" progId="">
                  <p:embed/>
                  <p:pic>
                    <p:nvPicPr>
                      <p:cNvPr id="0" name="Picture 1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4160838"/>
                        <a:ext cx="2328862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87218" y="1131396"/>
            <a:ext cx="1404930" cy="889307"/>
            <a:chOff x="708878" y="1115452"/>
            <a:chExt cx="1907807" cy="1025275"/>
          </a:xfrm>
          <a:effectLst/>
        </p:grpSpPr>
        <p:sp>
          <p:nvSpPr>
            <p:cNvPr id="10" name="Rectangle 9"/>
            <p:cNvSpPr/>
            <p:nvPr/>
          </p:nvSpPr>
          <p:spPr>
            <a:xfrm>
              <a:off x="708878" y="1499460"/>
              <a:ext cx="1606805" cy="641267"/>
            </a:xfrm>
            <a:prstGeom prst="rect">
              <a:avLst/>
            </a:prstGeom>
            <a:noFill/>
            <a:ln w="25400">
              <a:solidFill>
                <a:srgbClr val="9900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5683" y="1635427"/>
              <a:ext cx="301002" cy="369332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IE" b="1" i="1" dirty="0">
                  <a:solidFill>
                    <a:srgbClr val="990033"/>
                  </a:solidFill>
                  <a:latin typeface="Century Gothic" pitchFamily="34" charset="0"/>
                </a:rPr>
                <a:t>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3654" y="1115452"/>
              <a:ext cx="277252" cy="369332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IE" b="1" i="1" dirty="0" smtClean="0">
                  <a:solidFill>
                    <a:srgbClr val="990033"/>
                  </a:solidFill>
                  <a:latin typeface="Century Gothic" pitchFamily="34" charset="0"/>
                </a:rPr>
                <a:t>x</a:t>
              </a:r>
              <a:endParaRPr lang="en-IE" b="1" i="1" dirty="0">
                <a:solidFill>
                  <a:srgbClr val="990033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344991"/>
              </p:ext>
            </p:extLst>
          </p:nvPr>
        </p:nvGraphicFramePr>
        <p:xfrm>
          <a:off x="2022918" y="1131396"/>
          <a:ext cx="1645009" cy="2895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825612"/>
                <a:gridCol w="819397"/>
              </a:tblGrid>
              <a:tr h="305925">
                <a:tc>
                  <a:txBody>
                    <a:bodyPr/>
                    <a:lstStyle/>
                    <a:p>
                      <a:pPr algn="ctr"/>
                      <a:r>
                        <a:rPr lang="en-IE" sz="800" b="1" dirty="0" smtClean="0">
                          <a:solidFill>
                            <a:srgbClr val="990033"/>
                          </a:solidFill>
                        </a:rPr>
                        <a:t>Fad </a:t>
                      </a:r>
                      <a:r>
                        <a:rPr lang="en-IE" sz="800" b="1" dirty="0" err="1" smtClean="0">
                          <a:solidFill>
                            <a:srgbClr val="990033"/>
                          </a:solidFill>
                        </a:rPr>
                        <a:t>na</a:t>
                      </a:r>
                      <a:r>
                        <a:rPr lang="en-IE" sz="8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800" b="1" dirty="0" err="1" smtClean="0">
                          <a:solidFill>
                            <a:srgbClr val="990033"/>
                          </a:solidFill>
                        </a:rPr>
                        <a:t>Dronuilleoige</a:t>
                      </a:r>
                      <a:r>
                        <a:rPr lang="en-IE" sz="8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endParaRPr lang="en-IE" sz="800" b="1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b="1" dirty="0" err="1" smtClean="0">
                          <a:solidFill>
                            <a:srgbClr val="990033"/>
                          </a:solidFill>
                        </a:rPr>
                        <a:t>Arhar</a:t>
                      </a:r>
                      <a:r>
                        <a:rPr lang="en-IE" sz="8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800" b="1" dirty="0" err="1" smtClean="0">
                          <a:solidFill>
                            <a:srgbClr val="990033"/>
                          </a:solidFill>
                        </a:rPr>
                        <a:t>na</a:t>
                      </a:r>
                      <a:endParaRPr lang="en-IE" sz="800" b="1" dirty="0" smtClean="0">
                        <a:solidFill>
                          <a:srgbClr val="990033"/>
                        </a:solidFill>
                      </a:endParaRPr>
                    </a:p>
                    <a:p>
                      <a:pPr algn="ctr"/>
                      <a:r>
                        <a:rPr lang="en-IE" sz="800" b="1" baseline="0" dirty="0" err="1" smtClean="0">
                          <a:solidFill>
                            <a:srgbClr val="990033"/>
                          </a:solidFill>
                        </a:rPr>
                        <a:t>Dronuilleoige</a:t>
                      </a:r>
                      <a:r>
                        <a:rPr lang="en-IE" sz="800" b="1" baseline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8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endParaRPr lang="en-IE" sz="800" b="1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10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900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20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1600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30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2100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40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2400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50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2500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60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2400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70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2100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80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1600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90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900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100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110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–1100 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30" name="Picture 38" descr="C:\Users\Tony\Documents\Workshop 8 Workings\Fence question\Fence question_frame_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71" y="1131396"/>
            <a:ext cx="4632784" cy="2491468"/>
          </a:xfrm>
          <a:prstGeom prst="rect">
            <a:avLst/>
          </a:prstGeom>
          <a:noFill/>
          <a:ln w="2540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1" name="Picture 39" descr="C:\Users\Tony\Documents\Workshop 8 Workings\Fence question\Fence question_frame_0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71" y="1131396"/>
            <a:ext cx="4632784" cy="2491468"/>
          </a:xfrm>
          <a:prstGeom prst="rect">
            <a:avLst/>
          </a:prstGeom>
          <a:noFill/>
          <a:ln w="2540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2" name="Picture 40" descr="C:\Users\Tony\Documents\Workshop 8 Workings\Fence question\Fence question_frame_0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71" y="1131396"/>
            <a:ext cx="4632784" cy="2491468"/>
          </a:xfrm>
          <a:prstGeom prst="rect">
            <a:avLst/>
          </a:prstGeom>
          <a:noFill/>
          <a:ln w="2540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3" name="Picture 41" descr="C:\Users\Tony\Documents\Workshop 8 Workings\Fence question\Fence question_frame_00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71" y="1131396"/>
            <a:ext cx="4632784" cy="2491468"/>
          </a:xfrm>
          <a:prstGeom prst="rect">
            <a:avLst/>
          </a:prstGeom>
          <a:noFill/>
          <a:ln w="2540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4" name="Picture 42" descr="C:\Users\Tony\Documents\Workshop 8 Workings\Fence question\Fence question_frame_00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71" y="1131396"/>
            <a:ext cx="4632784" cy="2491468"/>
          </a:xfrm>
          <a:prstGeom prst="rect">
            <a:avLst/>
          </a:prstGeom>
          <a:noFill/>
          <a:ln w="2540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646546"/>
              </p:ext>
            </p:extLst>
          </p:nvPr>
        </p:nvGraphicFramePr>
        <p:xfrm>
          <a:off x="243681" y="4161284"/>
          <a:ext cx="2157413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3" name="Equation" r:id="rId11" imgW="1130040" imgH="812520" progId="">
                  <p:embed/>
                </p:oleObj>
              </mc:Choice>
              <mc:Fallback>
                <p:oleObj name="Equation" r:id="rId11" imgW="1130040" imgH="812520" progId="">
                  <p:embed/>
                  <p:pic>
                    <p:nvPicPr>
                      <p:cNvPr id="0" name="Picture 1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" y="4161284"/>
                        <a:ext cx="2157413" cy="155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146050"/>
              </p:ext>
            </p:extLst>
          </p:nvPr>
        </p:nvGraphicFramePr>
        <p:xfrm>
          <a:off x="3068638" y="4160838"/>
          <a:ext cx="3005137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4" name="Equation" r:id="rId13" imgW="1574640" imgH="1079280" progId="">
                  <p:embed/>
                </p:oleObj>
              </mc:Choice>
              <mc:Fallback>
                <p:oleObj name="Equation" r:id="rId13" imgW="1574640" imgH="1079280" progId="">
                  <p:embed/>
                  <p:pic>
                    <p:nvPicPr>
                      <p:cNvPr id="0" name="Picture 1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4160838"/>
                        <a:ext cx="3005137" cy="206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943500"/>
              </p:ext>
            </p:extLst>
          </p:nvPr>
        </p:nvGraphicFramePr>
        <p:xfrm>
          <a:off x="243681" y="2240647"/>
          <a:ext cx="206216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5" name="Equation" r:id="rId15" imgW="1079280" imgH="609480" progId="">
                  <p:embed/>
                </p:oleObj>
              </mc:Choice>
              <mc:Fallback>
                <p:oleObj name="Equation" r:id="rId15" imgW="1079280" imgH="609480" progId="">
                  <p:embed/>
                  <p:pic>
                    <p:nvPicPr>
                      <p:cNvPr id="0" name="Picture 1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" y="2240647"/>
                        <a:ext cx="2062162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11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5816" y="205200"/>
            <a:ext cx="6236238" cy="954107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An Gaol le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Siollabas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Teastais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Shóisearaigh</a:t>
            </a:r>
            <a:endParaRPr lang="en-IE" sz="2800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44" y="1261800"/>
            <a:ext cx="5569512" cy="43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9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859" y="205200"/>
            <a:ext cx="8081513" cy="461665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An Gaol le </a:t>
            </a:r>
            <a:r>
              <a:rPr lang="en-IE" sz="2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Siollabas</a:t>
            </a:r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E" sz="2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E" sz="2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hArdteistiméireachta</a:t>
            </a:r>
            <a:endParaRPr lang="en-IE" sz="2400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262063"/>
            <a:ext cx="52578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0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454-CE5C-4601-8347-FA5548EC1E42}" type="slidenum">
              <a:rPr lang="en-IE" smtClean="0"/>
              <a:pPr/>
              <a:t>26</a:t>
            </a:fld>
            <a:endParaRPr lang="en-IE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742572"/>
            <a:ext cx="52197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536408"/>
            <a:ext cx="54292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859" y="205200"/>
            <a:ext cx="8436355" cy="461665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An Gaol le </a:t>
            </a:r>
            <a:r>
              <a:rPr lang="en-IE" sz="2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Siollabas</a:t>
            </a:r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E" sz="2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E" sz="2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hArdteistiméireachta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91734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77004"/>
            <a:ext cx="3762391" cy="658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83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síos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Fheidhmeanna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i="1" dirty="0" err="1" smtClean="0">
                <a:solidFill>
                  <a:srgbClr val="990033"/>
                </a:solidFill>
              </a:rPr>
              <a:t>Oibrigh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i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bpéirí</a:t>
            </a:r>
            <a:r>
              <a:rPr lang="en-IE" i="1" dirty="0" smtClean="0">
                <a:solidFill>
                  <a:srgbClr val="990033"/>
                </a:solidFill>
              </a:rPr>
              <a:t>.  </a:t>
            </a:r>
          </a:p>
          <a:p>
            <a:r>
              <a:rPr lang="en-IE" i="1" dirty="0" err="1" smtClean="0">
                <a:solidFill>
                  <a:srgbClr val="990033"/>
                </a:solidFill>
              </a:rPr>
              <a:t>Déanann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duine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amháin</a:t>
            </a:r>
            <a:r>
              <a:rPr lang="en-IE" i="1" dirty="0" smtClean="0">
                <a:solidFill>
                  <a:srgbClr val="990033"/>
                </a:solidFill>
              </a:rPr>
              <a:t> cur </a:t>
            </a:r>
            <a:r>
              <a:rPr lang="en-IE" i="1" dirty="0" err="1" smtClean="0">
                <a:solidFill>
                  <a:srgbClr val="990033"/>
                </a:solidFill>
              </a:rPr>
              <a:t>síos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ar</a:t>
            </a:r>
            <a:r>
              <a:rPr lang="en-IE" i="1" dirty="0" smtClean="0">
                <a:solidFill>
                  <a:srgbClr val="990033"/>
                </a:solidFill>
              </a:rPr>
              <a:t> an </a:t>
            </a:r>
            <a:r>
              <a:rPr lang="en-IE" i="1" dirty="0" err="1" smtClean="0">
                <a:solidFill>
                  <a:srgbClr val="990033"/>
                </a:solidFill>
              </a:rPr>
              <a:t>bhfeidhm</a:t>
            </a:r>
            <a:r>
              <a:rPr lang="en-IE" i="1" dirty="0" smtClean="0">
                <a:solidFill>
                  <a:srgbClr val="990033"/>
                </a:solidFill>
              </a:rPr>
              <a:t>.  </a:t>
            </a:r>
          </a:p>
          <a:p>
            <a:r>
              <a:rPr lang="en-IE" i="1" dirty="0" err="1" smtClean="0">
                <a:solidFill>
                  <a:srgbClr val="990033"/>
                </a:solidFill>
              </a:rPr>
              <a:t>Tarraingíonn</a:t>
            </a:r>
            <a:r>
              <a:rPr lang="en-IE" i="1" dirty="0" smtClean="0">
                <a:solidFill>
                  <a:srgbClr val="990033"/>
                </a:solidFill>
              </a:rPr>
              <a:t> an </a:t>
            </a:r>
            <a:r>
              <a:rPr lang="en-IE" i="1" dirty="0" err="1" smtClean="0">
                <a:solidFill>
                  <a:srgbClr val="990033"/>
                </a:solidFill>
              </a:rPr>
              <a:t>dara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duine</a:t>
            </a:r>
            <a:r>
              <a:rPr lang="en-IE" i="1" dirty="0" smtClean="0">
                <a:solidFill>
                  <a:srgbClr val="990033"/>
                </a:solidFill>
              </a:rPr>
              <a:t> an </a:t>
            </a:r>
            <a:r>
              <a:rPr lang="en-IE" i="1" dirty="0" err="1" smtClean="0">
                <a:solidFill>
                  <a:srgbClr val="990033"/>
                </a:solidFill>
              </a:rPr>
              <a:t>fheidhm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ar</a:t>
            </a:r>
            <a:r>
              <a:rPr lang="en-IE" i="1" dirty="0" smtClean="0">
                <a:solidFill>
                  <a:srgbClr val="990033"/>
                </a:solidFill>
              </a:rPr>
              <a:t> a c(h)</a:t>
            </a:r>
            <a:r>
              <a:rPr lang="en-IE" i="1" dirty="0" err="1" smtClean="0">
                <a:solidFill>
                  <a:srgbClr val="990033"/>
                </a:solidFill>
              </a:rPr>
              <a:t>lár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bán</a:t>
            </a:r>
            <a:r>
              <a:rPr lang="en-IE" i="1" dirty="0" smtClean="0">
                <a:solidFill>
                  <a:srgbClr val="990033"/>
                </a:solidFill>
              </a:rPr>
              <a:t>, </a:t>
            </a:r>
            <a:r>
              <a:rPr lang="en-IE" i="1" dirty="0" err="1" smtClean="0">
                <a:solidFill>
                  <a:srgbClr val="990033"/>
                </a:solidFill>
              </a:rPr>
              <a:t>ag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brath</a:t>
            </a:r>
            <a:r>
              <a:rPr lang="en-IE" i="1" dirty="0" smtClean="0">
                <a:solidFill>
                  <a:srgbClr val="990033"/>
                </a:solidFill>
              </a:rPr>
              <a:t> go </a:t>
            </a:r>
            <a:r>
              <a:rPr lang="en-IE" i="1" dirty="0" err="1" smtClean="0">
                <a:solidFill>
                  <a:srgbClr val="990033"/>
                </a:solidFill>
              </a:rPr>
              <a:t>hiomlán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ar</a:t>
            </a:r>
            <a:r>
              <a:rPr lang="en-IE" i="1" dirty="0" smtClean="0">
                <a:solidFill>
                  <a:srgbClr val="990033"/>
                </a:solidFill>
              </a:rPr>
              <a:t> an </a:t>
            </a:r>
            <a:r>
              <a:rPr lang="en-IE" i="1" dirty="0" err="1" smtClean="0">
                <a:solidFill>
                  <a:srgbClr val="990033"/>
                </a:solidFill>
              </a:rPr>
              <a:t>gcur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síos</a:t>
            </a:r>
            <a:r>
              <a:rPr lang="en-IE" i="1" dirty="0" smtClean="0">
                <a:solidFill>
                  <a:srgbClr val="990033"/>
                </a:solidFill>
              </a:rPr>
              <a:t> a </a:t>
            </a:r>
            <a:r>
              <a:rPr lang="en-IE" i="1" dirty="0" err="1" smtClean="0">
                <a:solidFill>
                  <a:srgbClr val="990033"/>
                </a:solidFill>
              </a:rPr>
              <a:t>thugann</a:t>
            </a:r>
            <a:r>
              <a:rPr lang="en-IE" i="1" dirty="0" smtClean="0">
                <a:solidFill>
                  <a:srgbClr val="990033"/>
                </a:solidFill>
              </a:rPr>
              <a:t> a p(h)</a:t>
            </a:r>
            <a:r>
              <a:rPr lang="en-IE" i="1" dirty="0" err="1" smtClean="0">
                <a:solidFill>
                  <a:srgbClr val="990033"/>
                </a:solidFill>
              </a:rPr>
              <a:t>áirtí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dó</a:t>
            </a:r>
            <a:r>
              <a:rPr lang="en-IE" i="1" dirty="0" smtClean="0">
                <a:solidFill>
                  <a:srgbClr val="990033"/>
                </a:solidFill>
              </a:rPr>
              <a:t>/</a:t>
            </a:r>
            <a:r>
              <a:rPr lang="en-IE" i="1" dirty="0" err="1" smtClean="0">
                <a:solidFill>
                  <a:srgbClr val="990033"/>
                </a:solidFill>
              </a:rPr>
              <a:t>di</a:t>
            </a:r>
            <a:r>
              <a:rPr lang="en-IE" i="1" dirty="0" smtClean="0">
                <a:solidFill>
                  <a:srgbClr val="990033"/>
                </a:solidFill>
              </a:rPr>
              <a:t>.</a:t>
            </a:r>
            <a:endParaRPr lang="en-IE" i="1" dirty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38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 noChangeAspect="1"/>
          </p:cNvGrpSpPr>
          <p:nvPr/>
        </p:nvGrpSpPr>
        <p:grpSpPr bwMode="auto">
          <a:xfrm>
            <a:off x="165610" y="1409552"/>
            <a:ext cx="8717271" cy="4276753"/>
            <a:chOff x="-279" y="541"/>
            <a:chExt cx="6318" cy="3240"/>
          </a:xfrm>
        </p:grpSpPr>
        <p:sp>
          <p:nvSpPr>
            <p:cNvPr id="39607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-279" y="541"/>
              <a:ext cx="631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grpSp>
          <p:nvGrpSpPr>
            <p:cNvPr id="3" name="Group 897"/>
            <p:cNvGrpSpPr>
              <a:grpSpLocks/>
            </p:cNvGrpSpPr>
            <p:nvPr/>
          </p:nvGrpSpPr>
          <p:grpSpPr bwMode="auto">
            <a:xfrm>
              <a:off x="-173" y="649"/>
              <a:ext cx="6073" cy="3118"/>
              <a:chOff x="-173" y="649"/>
              <a:chExt cx="6073" cy="3118"/>
            </a:xfrm>
          </p:grpSpPr>
          <p:sp>
            <p:nvSpPr>
              <p:cNvPr id="39610" name="Line 69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5" name="Line 703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0" name="Line 708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5" name="Line 713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0" name="Line 718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5" name="Line 723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0" name="Line 72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5" name="Line 733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0" name="Line 738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5" name="Line 743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0" name="Line 748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5" name="Line 753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0" name="Line 758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5" name="Line 763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0" name="Line 768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5" name="Line 773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0" name="Line 778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5" name="Line 783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0" name="Line 788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5" name="Line 793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0" name="Line 798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5" name="Line 803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0" name="Line 808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5" name="Line 813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0" name="Line 81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1" name="Line 819"/>
              <p:cNvSpPr>
                <a:spLocks noChangeShapeType="1"/>
              </p:cNvSpPr>
              <p:nvPr/>
            </p:nvSpPr>
            <p:spPr bwMode="auto">
              <a:xfrm flipV="1">
                <a:off x="-110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2" name="Line 820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3" name="Line 821"/>
              <p:cNvSpPr>
                <a:spLocks noChangeShapeType="1"/>
              </p:cNvSpPr>
              <p:nvPr/>
            </p:nvSpPr>
            <p:spPr bwMode="auto">
              <a:xfrm flipV="1">
                <a:off x="388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4" name="Line 822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5" name="Line 823"/>
              <p:cNvSpPr>
                <a:spLocks noChangeShapeType="1"/>
              </p:cNvSpPr>
              <p:nvPr/>
            </p:nvSpPr>
            <p:spPr bwMode="auto">
              <a:xfrm flipV="1">
                <a:off x="88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6" name="Line 824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7" name="Line 825"/>
              <p:cNvSpPr>
                <a:spLocks noChangeShapeType="1"/>
              </p:cNvSpPr>
              <p:nvPr/>
            </p:nvSpPr>
            <p:spPr bwMode="auto">
              <a:xfrm flipV="1">
                <a:off x="138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8" name="Line 826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9" name="Line 827"/>
              <p:cNvSpPr>
                <a:spLocks noChangeShapeType="1"/>
              </p:cNvSpPr>
              <p:nvPr/>
            </p:nvSpPr>
            <p:spPr bwMode="auto">
              <a:xfrm flipV="1">
                <a:off x="1882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0" name="Line 828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1" name="Line 829"/>
              <p:cNvSpPr>
                <a:spLocks noChangeShapeType="1"/>
              </p:cNvSpPr>
              <p:nvPr/>
            </p:nvSpPr>
            <p:spPr bwMode="auto">
              <a:xfrm flipV="1">
                <a:off x="237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2" name="Line 830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3" name="Line 831"/>
              <p:cNvSpPr>
                <a:spLocks noChangeShapeType="1"/>
              </p:cNvSpPr>
              <p:nvPr/>
            </p:nvSpPr>
            <p:spPr bwMode="auto">
              <a:xfrm flipV="1">
                <a:off x="3375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4" name="Line 832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5" name="Line 833"/>
              <p:cNvSpPr>
                <a:spLocks noChangeShapeType="1"/>
              </p:cNvSpPr>
              <p:nvPr/>
            </p:nvSpPr>
            <p:spPr bwMode="auto">
              <a:xfrm flipV="1">
                <a:off x="3873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6" name="Line 834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7" name="Line 835"/>
              <p:cNvSpPr>
                <a:spLocks noChangeShapeType="1"/>
              </p:cNvSpPr>
              <p:nvPr/>
            </p:nvSpPr>
            <p:spPr bwMode="auto">
              <a:xfrm flipV="1">
                <a:off x="4371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8" name="Line 836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9" name="Line 837"/>
              <p:cNvSpPr>
                <a:spLocks noChangeShapeType="1"/>
              </p:cNvSpPr>
              <p:nvPr/>
            </p:nvSpPr>
            <p:spPr bwMode="auto">
              <a:xfrm flipV="1">
                <a:off x="486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0" name="Line 838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1" name="Line 839"/>
              <p:cNvSpPr>
                <a:spLocks noChangeShapeType="1"/>
              </p:cNvSpPr>
              <p:nvPr/>
            </p:nvSpPr>
            <p:spPr bwMode="auto">
              <a:xfrm flipV="1">
                <a:off x="536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2" name="Line 840"/>
              <p:cNvSpPr>
                <a:spLocks noChangeShapeType="1"/>
              </p:cNvSpPr>
              <p:nvPr/>
            </p:nvSpPr>
            <p:spPr bwMode="auto">
              <a:xfrm flipV="1">
                <a:off x="58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3" name="Line 841"/>
              <p:cNvSpPr>
                <a:spLocks noChangeShapeType="1"/>
              </p:cNvSpPr>
              <p:nvPr/>
            </p:nvSpPr>
            <p:spPr bwMode="auto">
              <a:xfrm flipV="1">
                <a:off x="586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4" name="Line 842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5" name="Line 843"/>
              <p:cNvSpPr>
                <a:spLocks noChangeShapeType="1"/>
              </p:cNvSpPr>
              <p:nvPr/>
            </p:nvSpPr>
            <p:spPr bwMode="auto">
              <a:xfrm>
                <a:off x="2857" y="367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6" name="Line 844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7" name="Line 845"/>
              <p:cNvSpPr>
                <a:spLocks noChangeShapeType="1"/>
              </p:cNvSpPr>
              <p:nvPr/>
            </p:nvSpPr>
            <p:spPr bwMode="auto">
              <a:xfrm>
                <a:off x="2857" y="342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8" name="Line 846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9" name="Line 847"/>
              <p:cNvSpPr>
                <a:spLocks noChangeShapeType="1"/>
              </p:cNvSpPr>
              <p:nvPr/>
            </p:nvSpPr>
            <p:spPr bwMode="auto">
              <a:xfrm>
                <a:off x="2857" y="317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0" name="Line 848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1" name="Line 849"/>
              <p:cNvSpPr>
                <a:spLocks noChangeShapeType="1"/>
              </p:cNvSpPr>
              <p:nvPr/>
            </p:nvSpPr>
            <p:spPr bwMode="auto">
              <a:xfrm>
                <a:off x="2857" y="292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2" name="Line 850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3" name="Line 851"/>
              <p:cNvSpPr>
                <a:spLocks noChangeShapeType="1"/>
              </p:cNvSpPr>
              <p:nvPr/>
            </p:nvSpPr>
            <p:spPr bwMode="auto">
              <a:xfrm>
                <a:off x="2857" y="267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4" name="Line 852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5" name="Line 853"/>
              <p:cNvSpPr>
                <a:spLocks noChangeShapeType="1"/>
              </p:cNvSpPr>
              <p:nvPr/>
            </p:nvSpPr>
            <p:spPr bwMode="auto">
              <a:xfrm>
                <a:off x="2857" y="2428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6" name="Line 854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7" name="Line 855"/>
              <p:cNvSpPr>
                <a:spLocks noChangeShapeType="1"/>
              </p:cNvSpPr>
              <p:nvPr/>
            </p:nvSpPr>
            <p:spPr bwMode="auto">
              <a:xfrm>
                <a:off x="2857" y="193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8" name="Line 856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9" name="Line 857"/>
              <p:cNvSpPr>
                <a:spLocks noChangeShapeType="1"/>
              </p:cNvSpPr>
              <p:nvPr/>
            </p:nvSpPr>
            <p:spPr bwMode="auto">
              <a:xfrm>
                <a:off x="2857" y="168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0" name="Line 858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1" name="Line 859"/>
              <p:cNvSpPr>
                <a:spLocks noChangeShapeType="1"/>
              </p:cNvSpPr>
              <p:nvPr/>
            </p:nvSpPr>
            <p:spPr bwMode="auto">
              <a:xfrm>
                <a:off x="2857" y="143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2" name="Line 860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3" name="Line 861"/>
              <p:cNvSpPr>
                <a:spLocks noChangeShapeType="1"/>
              </p:cNvSpPr>
              <p:nvPr/>
            </p:nvSpPr>
            <p:spPr bwMode="auto">
              <a:xfrm>
                <a:off x="2857" y="118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4" name="Line 862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5" name="Line 863"/>
              <p:cNvSpPr>
                <a:spLocks noChangeShapeType="1"/>
              </p:cNvSpPr>
              <p:nvPr/>
            </p:nvSpPr>
            <p:spPr bwMode="auto">
              <a:xfrm>
                <a:off x="2857" y="93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6" name="Line 864"/>
              <p:cNvSpPr>
                <a:spLocks noChangeShapeType="1"/>
              </p:cNvSpPr>
              <p:nvPr/>
            </p:nvSpPr>
            <p:spPr bwMode="auto">
              <a:xfrm>
                <a:off x="-110" y="68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7" name="Line 865"/>
              <p:cNvSpPr>
                <a:spLocks noChangeShapeType="1"/>
              </p:cNvSpPr>
              <p:nvPr/>
            </p:nvSpPr>
            <p:spPr bwMode="auto">
              <a:xfrm>
                <a:off x="2857" y="68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8" name="Line 866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9" name="Freeform 867"/>
              <p:cNvSpPr>
                <a:spLocks/>
              </p:cNvSpPr>
              <p:nvPr/>
            </p:nvSpPr>
            <p:spPr bwMode="auto">
              <a:xfrm>
                <a:off x="5864" y="2161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0" name="Line 86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1" name="Freeform 869"/>
              <p:cNvSpPr>
                <a:spLocks/>
              </p:cNvSpPr>
              <p:nvPr/>
            </p:nvSpPr>
            <p:spPr bwMode="auto">
              <a:xfrm>
                <a:off x="2859" y="649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3" name="Line 871"/>
              <p:cNvSpPr>
                <a:spLocks noChangeShapeType="1"/>
              </p:cNvSpPr>
              <p:nvPr/>
            </p:nvSpPr>
            <p:spPr bwMode="auto">
              <a:xfrm flipV="1">
                <a:off x="-110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4" name="Rectangle 872"/>
              <p:cNvSpPr>
                <a:spLocks noChangeArrowheads="1"/>
              </p:cNvSpPr>
              <p:nvPr/>
            </p:nvSpPr>
            <p:spPr bwMode="auto">
              <a:xfrm>
                <a:off x="-173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5" name="Line 873"/>
              <p:cNvSpPr>
                <a:spLocks noChangeShapeType="1"/>
              </p:cNvSpPr>
              <p:nvPr/>
            </p:nvSpPr>
            <p:spPr bwMode="auto">
              <a:xfrm flipV="1">
                <a:off x="388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6" name="Rectangle 874"/>
              <p:cNvSpPr>
                <a:spLocks noChangeArrowheads="1"/>
              </p:cNvSpPr>
              <p:nvPr/>
            </p:nvSpPr>
            <p:spPr bwMode="auto">
              <a:xfrm>
                <a:off x="326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7" name="Line 875"/>
              <p:cNvSpPr>
                <a:spLocks noChangeShapeType="1"/>
              </p:cNvSpPr>
              <p:nvPr/>
            </p:nvSpPr>
            <p:spPr bwMode="auto">
              <a:xfrm flipV="1">
                <a:off x="88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8" name="Rectangle 876"/>
              <p:cNvSpPr>
                <a:spLocks noChangeArrowheads="1"/>
              </p:cNvSpPr>
              <p:nvPr/>
            </p:nvSpPr>
            <p:spPr bwMode="auto">
              <a:xfrm>
                <a:off x="824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9" name="Line 877"/>
              <p:cNvSpPr>
                <a:spLocks noChangeShapeType="1"/>
              </p:cNvSpPr>
              <p:nvPr/>
            </p:nvSpPr>
            <p:spPr bwMode="auto">
              <a:xfrm flipV="1">
                <a:off x="138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0" name="Rectangle 878"/>
              <p:cNvSpPr>
                <a:spLocks noChangeArrowheads="1"/>
              </p:cNvSpPr>
              <p:nvPr/>
            </p:nvSpPr>
            <p:spPr bwMode="auto">
              <a:xfrm>
                <a:off x="1322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1" name="Line 879"/>
              <p:cNvSpPr>
                <a:spLocks noChangeShapeType="1"/>
              </p:cNvSpPr>
              <p:nvPr/>
            </p:nvSpPr>
            <p:spPr bwMode="auto">
              <a:xfrm flipV="1">
                <a:off x="1882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2" name="Rectangle 880"/>
              <p:cNvSpPr>
                <a:spLocks noChangeArrowheads="1"/>
              </p:cNvSpPr>
              <p:nvPr/>
            </p:nvSpPr>
            <p:spPr bwMode="auto">
              <a:xfrm>
                <a:off x="1820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3" name="Line 881"/>
              <p:cNvSpPr>
                <a:spLocks noChangeShapeType="1"/>
              </p:cNvSpPr>
              <p:nvPr/>
            </p:nvSpPr>
            <p:spPr bwMode="auto">
              <a:xfrm flipV="1">
                <a:off x="237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4" name="Rectangle 882"/>
              <p:cNvSpPr>
                <a:spLocks noChangeArrowheads="1"/>
              </p:cNvSpPr>
              <p:nvPr/>
            </p:nvSpPr>
            <p:spPr bwMode="auto">
              <a:xfrm>
                <a:off x="2319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5" name="Line 883"/>
              <p:cNvSpPr>
                <a:spLocks noChangeShapeType="1"/>
              </p:cNvSpPr>
              <p:nvPr/>
            </p:nvSpPr>
            <p:spPr bwMode="auto">
              <a:xfrm flipV="1">
                <a:off x="3375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6" name="Rectangle 884"/>
              <p:cNvSpPr>
                <a:spLocks noChangeArrowheads="1"/>
              </p:cNvSpPr>
              <p:nvPr/>
            </p:nvSpPr>
            <p:spPr bwMode="auto">
              <a:xfrm>
                <a:off x="3338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7" name="Line 885"/>
              <p:cNvSpPr>
                <a:spLocks noChangeShapeType="1"/>
              </p:cNvSpPr>
              <p:nvPr/>
            </p:nvSpPr>
            <p:spPr bwMode="auto">
              <a:xfrm flipV="1">
                <a:off x="3873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8" name="Rectangle 886"/>
              <p:cNvSpPr>
                <a:spLocks noChangeArrowheads="1"/>
              </p:cNvSpPr>
              <p:nvPr/>
            </p:nvSpPr>
            <p:spPr bwMode="auto">
              <a:xfrm>
                <a:off x="3836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9" name="Line 887"/>
              <p:cNvSpPr>
                <a:spLocks noChangeShapeType="1"/>
              </p:cNvSpPr>
              <p:nvPr/>
            </p:nvSpPr>
            <p:spPr bwMode="auto">
              <a:xfrm flipV="1">
                <a:off x="4371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0" name="Rectangle 888"/>
              <p:cNvSpPr>
                <a:spLocks noChangeArrowheads="1"/>
              </p:cNvSpPr>
              <p:nvPr/>
            </p:nvSpPr>
            <p:spPr bwMode="auto">
              <a:xfrm>
                <a:off x="4335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1" name="Line 889"/>
              <p:cNvSpPr>
                <a:spLocks noChangeShapeType="1"/>
              </p:cNvSpPr>
              <p:nvPr/>
            </p:nvSpPr>
            <p:spPr bwMode="auto">
              <a:xfrm flipV="1">
                <a:off x="486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2" name="Rectangle 890"/>
              <p:cNvSpPr>
                <a:spLocks noChangeArrowheads="1"/>
              </p:cNvSpPr>
              <p:nvPr/>
            </p:nvSpPr>
            <p:spPr bwMode="auto">
              <a:xfrm>
                <a:off x="4833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3" name="Line 891"/>
              <p:cNvSpPr>
                <a:spLocks noChangeShapeType="1"/>
              </p:cNvSpPr>
              <p:nvPr/>
            </p:nvSpPr>
            <p:spPr bwMode="auto">
              <a:xfrm flipV="1">
                <a:off x="536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4" name="Rectangle 892"/>
              <p:cNvSpPr>
                <a:spLocks noChangeArrowheads="1"/>
              </p:cNvSpPr>
              <p:nvPr/>
            </p:nvSpPr>
            <p:spPr bwMode="auto">
              <a:xfrm>
                <a:off x="5331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5" name="Line 893"/>
              <p:cNvSpPr>
                <a:spLocks noChangeShapeType="1"/>
              </p:cNvSpPr>
              <p:nvPr/>
            </p:nvSpPr>
            <p:spPr bwMode="auto">
              <a:xfrm flipV="1">
                <a:off x="586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6" name="Rectangle 894"/>
              <p:cNvSpPr>
                <a:spLocks noChangeArrowheads="1"/>
              </p:cNvSpPr>
              <p:nvPr/>
            </p:nvSpPr>
            <p:spPr bwMode="auto">
              <a:xfrm>
                <a:off x="5829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7" name="Line 895"/>
              <p:cNvSpPr>
                <a:spLocks noChangeShapeType="1"/>
              </p:cNvSpPr>
              <p:nvPr/>
            </p:nvSpPr>
            <p:spPr bwMode="auto">
              <a:xfrm>
                <a:off x="2848" y="3673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8" name="Rectangle 896"/>
              <p:cNvSpPr>
                <a:spLocks noChangeArrowheads="1"/>
              </p:cNvSpPr>
              <p:nvPr/>
            </p:nvSpPr>
            <p:spPr bwMode="auto">
              <a:xfrm>
                <a:off x="2700" y="3639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2848" y="342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1" name="Rectangle 899"/>
            <p:cNvSpPr>
              <a:spLocks noChangeArrowheads="1"/>
            </p:cNvSpPr>
            <p:nvPr/>
          </p:nvSpPr>
          <p:spPr bwMode="auto">
            <a:xfrm>
              <a:off x="2700" y="3390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848" y="317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3" name="Rectangle 901"/>
            <p:cNvSpPr>
              <a:spLocks noChangeArrowheads="1"/>
            </p:cNvSpPr>
            <p:nvPr/>
          </p:nvSpPr>
          <p:spPr bwMode="auto">
            <a:xfrm>
              <a:off x="2700" y="3141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4" name="Line 902"/>
            <p:cNvSpPr>
              <a:spLocks noChangeShapeType="1"/>
            </p:cNvSpPr>
            <p:nvPr/>
          </p:nvSpPr>
          <p:spPr bwMode="auto">
            <a:xfrm>
              <a:off x="2848" y="2926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700" y="2892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6" name="Line 904"/>
            <p:cNvSpPr>
              <a:spLocks noChangeShapeType="1"/>
            </p:cNvSpPr>
            <p:nvPr/>
          </p:nvSpPr>
          <p:spPr bwMode="auto">
            <a:xfrm>
              <a:off x="2848" y="2677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2700" y="2643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8" name="Line 906"/>
            <p:cNvSpPr>
              <a:spLocks noChangeShapeType="1"/>
            </p:cNvSpPr>
            <p:nvPr/>
          </p:nvSpPr>
          <p:spPr bwMode="auto">
            <a:xfrm>
              <a:off x="2848" y="2428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2700" y="2395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0" name="Line 908"/>
            <p:cNvSpPr>
              <a:spLocks noChangeShapeType="1"/>
            </p:cNvSpPr>
            <p:nvPr/>
          </p:nvSpPr>
          <p:spPr bwMode="auto">
            <a:xfrm>
              <a:off x="2848" y="1930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2745" y="1897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2" name="Line 910"/>
            <p:cNvSpPr>
              <a:spLocks noChangeShapeType="1"/>
            </p:cNvSpPr>
            <p:nvPr/>
          </p:nvSpPr>
          <p:spPr bwMode="auto">
            <a:xfrm>
              <a:off x="2848" y="1681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745" y="1648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4" name="Line 912"/>
            <p:cNvSpPr>
              <a:spLocks noChangeShapeType="1"/>
            </p:cNvSpPr>
            <p:nvPr/>
          </p:nvSpPr>
          <p:spPr bwMode="auto">
            <a:xfrm>
              <a:off x="2848" y="1432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2745" y="1399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6" name="Line 914"/>
            <p:cNvSpPr>
              <a:spLocks noChangeShapeType="1"/>
            </p:cNvSpPr>
            <p:nvPr/>
          </p:nvSpPr>
          <p:spPr bwMode="auto">
            <a:xfrm>
              <a:off x="2848" y="1183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2745" y="1150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8" name="Line 916"/>
            <p:cNvSpPr>
              <a:spLocks noChangeShapeType="1"/>
            </p:cNvSpPr>
            <p:nvPr/>
          </p:nvSpPr>
          <p:spPr bwMode="auto">
            <a:xfrm>
              <a:off x="2848" y="93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745" y="901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0" name="Line 918"/>
            <p:cNvSpPr>
              <a:spLocks noChangeShapeType="1"/>
            </p:cNvSpPr>
            <p:nvPr/>
          </p:nvSpPr>
          <p:spPr bwMode="auto">
            <a:xfrm>
              <a:off x="2848" y="68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2745" y="653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5795" y="2047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2936" y="653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9" name="Freeform 922"/>
          <p:cNvSpPr>
            <a:spLocks/>
          </p:cNvSpPr>
          <p:nvPr/>
        </p:nvSpPr>
        <p:spPr bwMode="auto">
          <a:xfrm>
            <a:off x="2878754" y="1475860"/>
            <a:ext cx="3482493" cy="4043116"/>
          </a:xfrm>
          <a:custGeom>
            <a:avLst/>
            <a:gdLst/>
            <a:ahLst/>
            <a:cxnLst>
              <a:cxn ang="0">
                <a:pos x="37" y="2787"/>
              </a:cxn>
              <a:cxn ang="0">
                <a:pos x="82" y="2483"/>
              </a:cxn>
              <a:cxn ang="0">
                <a:pos x="126" y="2208"/>
              </a:cxn>
              <a:cxn ang="0">
                <a:pos x="171" y="1961"/>
              </a:cxn>
              <a:cxn ang="0">
                <a:pos x="216" y="1740"/>
              </a:cxn>
              <a:cxn ang="0">
                <a:pos x="261" y="1545"/>
              </a:cxn>
              <a:cxn ang="0">
                <a:pos x="306" y="1374"/>
              </a:cxn>
              <a:cxn ang="0">
                <a:pos x="351" y="1227"/>
              </a:cxn>
              <a:cxn ang="0">
                <a:pos x="395" y="1101"/>
              </a:cxn>
              <a:cxn ang="0">
                <a:pos x="440" y="997"/>
              </a:cxn>
              <a:cxn ang="0">
                <a:pos x="485" y="912"/>
              </a:cxn>
              <a:cxn ang="0">
                <a:pos x="530" y="847"/>
              </a:cxn>
              <a:cxn ang="0">
                <a:pos x="574" y="799"/>
              </a:cxn>
              <a:cxn ang="0">
                <a:pos x="619" y="768"/>
              </a:cxn>
              <a:cxn ang="0">
                <a:pos x="664" y="753"/>
              </a:cxn>
              <a:cxn ang="0">
                <a:pos x="709" y="753"/>
              </a:cxn>
              <a:cxn ang="0">
                <a:pos x="754" y="765"/>
              </a:cxn>
              <a:cxn ang="0">
                <a:pos x="798" y="791"/>
              </a:cxn>
              <a:cxn ang="0">
                <a:pos x="843" y="827"/>
              </a:cxn>
              <a:cxn ang="0">
                <a:pos x="888" y="874"/>
              </a:cxn>
              <a:cxn ang="0">
                <a:pos x="933" y="930"/>
              </a:cxn>
              <a:cxn ang="0">
                <a:pos x="978" y="994"/>
              </a:cxn>
              <a:cxn ang="0">
                <a:pos x="1023" y="1065"/>
              </a:cxn>
              <a:cxn ang="0">
                <a:pos x="1068" y="1141"/>
              </a:cxn>
              <a:cxn ang="0">
                <a:pos x="1112" y="1223"/>
              </a:cxn>
              <a:cxn ang="0">
                <a:pos x="1157" y="1308"/>
              </a:cxn>
              <a:cxn ang="0">
                <a:pos x="1202" y="1395"/>
              </a:cxn>
              <a:cxn ang="0">
                <a:pos x="1246" y="1485"/>
              </a:cxn>
              <a:cxn ang="0">
                <a:pos x="1291" y="1574"/>
              </a:cxn>
              <a:cxn ang="0">
                <a:pos x="1336" y="1663"/>
              </a:cxn>
              <a:cxn ang="0">
                <a:pos x="1381" y="1750"/>
              </a:cxn>
              <a:cxn ang="0">
                <a:pos x="1426" y="1835"/>
              </a:cxn>
              <a:cxn ang="0">
                <a:pos x="1471" y="1915"/>
              </a:cxn>
              <a:cxn ang="0">
                <a:pos x="1515" y="1990"/>
              </a:cxn>
              <a:cxn ang="0">
                <a:pos x="1560" y="2059"/>
              </a:cxn>
              <a:cxn ang="0">
                <a:pos x="1605" y="2121"/>
              </a:cxn>
              <a:cxn ang="0">
                <a:pos x="1650" y="2175"/>
              </a:cxn>
              <a:cxn ang="0">
                <a:pos x="1695" y="2219"/>
              </a:cxn>
              <a:cxn ang="0">
                <a:pos x="1740" y="2253"/>
              </a:cxn>
              <a:cxn ang="0">
                <a:pos x="1784" y="2275"/>
              </a:cxn>
              <a:cxn ang="0">
                <a:pos x="1829" y="2285"/>
              </a:cxn>
              <a:cxn ang="0">
                <a:pos x="1874" y="2280"/>
              </a:cxn>
              <a:cxn ang="0">
                <a:pos x="1918" y="2261"/>
              </a:cxn>
              <a:cxn ang="0">
                <a:pos x="1963" y="2226"/>
              </a:cxn>
              <a:cxn ang="0">
                <a:pos x="2008" y="2174"/>
              </a:cxn>
              <a:cxn ang="0">
                <a:pos x="2053" y="2104"/>
              </a:cxn>
              <a:cxn ang="0">
                <a:pos x="2098" y="2015"/>
              </a:cxn>
              <a:cxn ang="0">
                <a:pos x="2143" y="1905"/>
              </a:cxn>
              <a:cxn ang="0">
                <a:pos x="2187" y="1774"/>
              </a:cxn>
              <a:cxn ang="0">
                <a:pos x="2232" y="1620"/>
              </a:cxn>
              <a:cxn ang="0">
                <a:pos x="2277" y="1443"/>
              </a:cxn>
              <a:cxn ang="0">
                <a:pos x="2322" y="1242"/>
              </a:cxn>
              <a:cxn ang="0">
                <a:pos x="2367" y="1014"/>
              </a:cxn>
              <a:cxn ang="0">
                <a:pos x="2412" y="760"/>
              </a:cxn>
              <a:cxn ang="0">
                <a:pos x="2456" y="478"/>
              </a:cxn>
              <a:cxn ang="0">
                <a:pos x="2501" y="167"/>
              </a:cxn>
            </a:cxnLst>
            <a:rect l="0" t="0" r="r" b="b"/>
            <a:pathLst>
              <a:path w="2524" h="3063">
                <a:moveTo>
                  <a:pt x="0" y="3063"/>
                </a:moveTo>
                <a:lnTo>
                  <a:pt x="7" y="3006"/>
                </a:lnTo>
                <a:lnTo>
                  <a:pt x="15" y="2950"/>
                </a:lnTo>
                <a:lnTo>
                  <a:pt x="22" y="2895"/>
                </a:lnTo>
                <a:lnTo>
                  <a:pt x="30" y="2841"/>
                </a:lnTo>
                <a:lnTo>
                  <a:pt x="37" y="2787"/>
                </a:lnTo>
                <a:lnTo>
                  <a:pt x="44" y="2735"/>
                </a:lnTo>
                <a:lnTo>
                  <a:pt x="52" y="2682"/>
                </a:lnTo>
                <a:lnTo>
                  <a:pt x="59" y="2631"/>
                </a:lnTo>
                <a:lnTo>
                  <a:pt x="67" y="2582"/>
                </a:lnTo>
                <a:lnTo>
                  <a:pt x="74" y="2532"/>
                </a:lnTo>
                <a:lnTo>
                  <a:pt x="82" y="2483"/>
                </a:lnTo>
                <a:lnTo>
                  <a:pt x="89" y="2436"/>
                </a:lnTo>
                <a:lnTo>
                  <a:pt x="97" y="2388"/>
                </a:lnTo>
                <a:lnTo>
                  <a:pt x="104" y="2342"/>
                </a:lnTo>
                <a:lnTo>
                  <a:pt x="112" y="2297"/>
                </a:lnTo>
                <a:lnTo>
                  <a:pt x="119" y="2252"/>
                </a:lnTo>
                <a:lnTo>
                  <a:pt x="126" y="2208"/>
                </a:lnTo>
                <a:lnTo>
                  <a:pt x="134" y="2165"/>
                </a:lnTo>
                <a:lnTo>
                  <a:pt x="141" y="2123"/>
                </a:lnTo>
                <a:lnTo>
                  <a:pt x="149" y="2082"/>
                </a:lnTo>
                <a:lnTo>
                  <a:pt x="156" y="2040"/>
                </a:lnTo>
                <a:lnTo>
                  <a:pt x="164" y="2001"/>
                </a:lnTo>
                <a:lnTo>
                  <a:pt x="171" y="1961"/>
                </a:lnTo>
                <a:lnTo>
                  <a:pt x="179" y="1923"/>
                </a:lnTo>
                <a:lnTo>
                  <a:pt x="186" y="1885"/>
                </a:lnTo>
                <a:lnTo>
                  <a:pt x="194" y="1848"/>
                </a:lnTo>
                <a:lnTo>
                  <a:pt x="201" y="1811"/>
                </a:lnTo>
                <a:lnTo>
                  <a:pt x="209" y="1776"/>
                </a:lnTo>
                <a:lnTo>
                  <a:pt x="216" y="1740"/>
                </a:lnTo>
                <a:lnTo>
                  <a:pt x="223" y="1706"/>
                </a:lnTo>
                <a:lnTo>
                  <a:pt x="231" y="1673"/>
                </a:lnTo>
                <a:lnTo>
                  <a:pt x="238" y="1640"/>
                </a:lnTo>
                <a:lnTo>
                  <a:pt x="246" y="1607"/>
                </a:lnTo>
                <a:lnTo>
                  <a:pt x="253" y="1576"/>
                </a:lnTo>
                <a:lnTo>
                  <a:pt x="261" y="1545"/>
                </a:lnTo>
                <a:lnTo>
                  <a:pt x="268" y="1515"/>
                </a:lnTo>
                <a:lnTo>
                  <a:pt x="276" y="1485"/>
                </a:lnTo>
                <a:lnTo>
                  <a:pt x="283" y="1457"/>
                </a:lnTo>
                <a:lnTo>
                  <a:pt x="291" y="1428"/>
                </a:lnTo>
                <a:lnTo>
                  <a:pt x="298" y="1401"/>
                </a:lnTo>
                <a:lnTo>
                  <a:pt x="306" y="1374"/>
                </a:lnTo>
                <a:lnTo>
                  <a:pt x="313" y="1348"/>
                </a:lnTo>
                <a:lnTo>
                  <a:pt x="321" y="1323"/>
                </a:lnTo>
                <a:lnTo>
                  <a:pt x="328" y="1298"/>
                </a:lnTo>
                <a:lnTo>
                  <a:pt x="336" y="1273"/>
                </a:lnTo>
                <a:lnTo>
                  <a:pt x="343" y="1250"/>
                </a:lnTo>
                <a:lnTo>
                  <a:pt x="351" y="1227"/>
                </a:lnTo>
                <a:lnTo>
                  <a:pt x="358" y="1204"/>
                </a:lnTo>
                <a:lnTo>
                  <a:pt x="366" y="1182"/>
                </a:lnTo>
                <a:lnTo>
                  <a:pt x="373" y="1161"/>
                </a:lnTo>
                <a:lnTo>
                  <a:pt x="381" y="1140"/>
                </a:lnTo>
                <a:lnTo>
                  <a:pt x="388" y="1121"/>
                </a:lnTo>
                <a:lnTo>
                  <a:pt x="395" y="1101"/>
                </a:lnTo>
                <a:lnTo>
                  <a:pt x="403" y="1082"/>
                </a:lnTo>
                <a:lnTo>
                  <a:pt x="410" y="1064"/>
                </a:lnTo>
                <a:lnTo>
                  <a:pt x="418" y="1046"/>
                </a:lnTo>
                <a:lnTo>
                  <a:pt x="425" y="1029"/>
                </a:lnTo>
                <a:lnTo>
                  <a:pt x="433" y="1013"/>
                </a:lnTo>
                <a:lnTo>
                  <a:pt x="440" y="997"/>
                </a:lnTo>
                <a:lnTo>
                  <a:pt x="448" y="981"/>
                </a:lnTo>
                <a:lnTo>
                  <a:pt x="455" y="966"/>
                </a:lnTo>
                <a:lnTo>
                  <a:pt x="463" y="952"/>
                </a:lnTo>
                <a:lnTo>
                  <a:pt x="470" y="938"/>
                </a:lnTo>
                <a:lnTo>
                  <a:pt x="477" y="925"/>
                </a:lnTo>
                <a:lnTo>
                  <a:pt x="485" y="912"/>
                </a:lnTo>
                <a:lnTo>
                  <a:pt x="492" y="900"/>
                </a:lnTo>
                <a:lnTo>
                  <a:pt x="500" y="888"/>
                </a:lnTo>
                <a:lnTo>
                  <a:pt x="507" y="878"/>
                </a:lnTo>
                <a:lnTo>
                  <a:pt x="515" y="867"/>
                </a:lnTo>
                <a:lnTo>
                  <a:pt x="522" y="857"/>
                </a:lnTo>
                <a:lnTo>
                  <a:pt x="530" y="847"/>
                </a:lnTo>
                <a:lnTo>
                  <a:pt x="537" y="838"/>
                </a:lnTo>
                <a:lnTo>
                  <a:pt x="544" y="829"/>
                </a:lnTo>
                <a:lnTo>
                  <a:pt x="552" y="821"/>
                </a:lnTo>
                <a:lnTo>
                  <a:pt x="559" y="813"/>
                </a:lnTo>
                <a:lnTo>
                  <a:pt x="567" y="806"/>
                </a:lnTo>
                <a:lnTo>
                  <a:pt x="574" y="799"/>
                </a:lnTo>
                <a:lnTo>
                  <a:pt x="582" y="793"/>
                </a:lnTo>
                <a:lnTo>
                  <a:pt x="589" y="787"/>
                </a:lnTo>
                <a:lnTo>
                  <a:pt x="597" y="782"/>
                </a:lnTo>
                <a:lnTo>
                  <a:pt x="604" y="777"/>
                </a:lnTo>
                <a:lnTo>
                  <a:pt x="612" y="773"/>
                </a:lnTo>
                <a:lnTo>
                  <a:pt x="619" y="768"/>
                </a:lnTo>
                <a:lnTo>
                  <a:pt x="627" y="765"/>
                </a:lnTo>
                <a:lnTo>
                  <a:pt x="634" y="762"/>
                </a:lnTo>
                <a:lnTo>
                  <a:pt x="642" y="759"/>
                </a:lnTo>
                <a:lnTo>
                  <a:pt x="649" y="757"/>
                </a:lnTo>
                <a:lnTo>
                  <a:pt x="657" y="755"/>
                </a:lnTo>
                <a:lnTo>
                  <a:pt x="664" y="753"/>
                </a:lnTo>
                <a:lnTo>
                  <a:pt x="672" y="752"/>
                </a:lnTo>
                <a:lnTo>
                  <a:pt x="679" y="752"/>
                </a:lnTo>
                <a:lnTo>
                  <a:pt x="687" y="751"/>
                </a:lnTo>
                <a:lnTo>
                  <a:pt x="694" y="752"/>
                </a:lnTo>
                <a:lnTo>
                  <a:pt x="702" y="752"/>
                </a:lnTo>
                <a:lnTo>
                  <a:pt x="709" y="753"/>
                </a:lnTo>
                <a:lnTo>
                  <a:pt x="717" y="754"/>
                </a:lnTo>
                <a:lnTo>
                  <a:pt x="724" y="755"/>
                </a:lnTo>
                <a:lnTo>
                  <a:pt x="731" y="758"/>
                </a:lnTo>
                <a:lnTo>
                  <a:pt x="739" y="760"/>
                </a:lnTo>
                <a:lnTo>
                  <a:pt x="746" y="762"/>
                </a:lnTo>
                <a:lnTo>
                  <a:pt x="754" y="765"/>
                </a:lnTo>
                <a:lnTo>
                  <a:pt x="761" y="769"/>
                </a:lnTo>
                <a:lnTo>
                  <a:pt x="769" y="773"/>
                </a:lnTo>
                <a:lnTo>
                  <a:pt x="776" y="777"/>
                </a:lnTo>
                <a:lnTo>
                  <a:pt x="784" y="781"/>
                </a:lnTo>
                <a:lnTo>
                  <a:pt x="791" y="786"/>
                </a:lnTo>
                <a:lnTo>
                  <a:pt x="798" y="791"/>
                </a:lnTo>
                <a:lnTo>
                  <a:pt x="806" y="796"/>
                </a:lnTo>
                <a:lnTo>
                  <a:pt x="813" y="802"/>
                </a:lnTo>
                <a:lnTo>
                  <a:pt x="821" y="808"/>
                </a:lnTo>
                <a:lnTo>
                  <a:pt x="828" y="814"/>
                </a:lnTo>
                <a:lnTo>
                  <a:pt x="836" y="821"/>
                </a:lnTo>
                <a:lnTo>
                  <a:pt x="843" y="827"/>
                </a:lnTo>
                <a:lnTo>
                  <a:pt x="851" y="834"/>
                </a:lnTo>
                <a:lnTo>
                  <a:pt x="858" y="842"/>
                </a:lnTo>
                <a:lnTo>
                  <a:pt x="866" y="849"/>
                </a:lnTo>
                <a:lnTo>
                  <a:pt x="873" y="857"/>
                </a:lnTo>
                <a:lnTo>
                  <a:pt x="881" y="866"/>
                </a:lnTo>
                <a:lnTo>
                  <a:pt x="888" y="874"/>
                </a:lnTo>
                <a:lnTo>
                  <a:pt x="896" y="883"/>
                </a:lnTo>
                <a:lnTo>
                  <a:pt x="903" y="892"/>
                </a:lnTo>
                <a:lnTo>
                  <a:pt x="910" y="901"/>
                </a:lnTo>
                <a:lnTo>
                  <a:pt x="918" y="910"/>
                </a:lnTo>
                <a:lnTo>
                  <a:pt x="925" y="920"/>
                </a:lnTo>
                <a:lnTo>
                  <a:pt x="933" y="930"/>
                </a:lnTo>
                <a:lnTo>
                  <a:pt x="940" y="940"/>
                </a:lnTo>
                <a:lnTo>
                  <a:pt x="948" y="950"/>
                </a:lnTo>
                <a:lnTo>
                  <a:pt x="955" y="961"/>
                </a:lnTo>
                <a:lnTo>
                  <a:pt x="963" y="972"/>
                </a:lnTo>
                <a:lnTo>
                  <a:pt x="970" y="983"/>
                </a:lnTo>
                <a:lnTo>
                  <a:pt x="978" y="994"/>
                </a:lnTo>
                <a:lnTo>
                  <a:pt x="985" y="1005"/>
                </a:lnTo>
                <a:lnTo>
                  <a:pt x="993" y="1017"/>
                </a:lnTo>
                <a:lnTo>
                  <a:pt x="1000" y="1028"/>
                </a:lnTo>
                <a:lnTo>
                  <a:pt x="1008" y="1040"/>
                </a:lnTo>
                <a:lnTo>
                  <a:pt x="1015" y="1052"/>
                </a:lnTo>
                <a:lnTo>
                  <a:pt x="1023" y="1065"/>
                </a:lnTo>
                <a:lnTo>
                  <a:pt x="1030" y="1077"/>
                </a:lnTo>
                <a:lnTo>
                  <a:pt x="1038" y="1089"/>
                </a:lnTo>
                <a:lnTo>
                  <a:pt x="1045" y="1102"/>
                </a:lnTo>
                <a:lnTo>
                  <a:pt x="1053" y="1115"/>
                </a:lnTo>
                <a:lnTo>
                  <a:pt x="1060" y="1128"/>
                </a:lnTo>
                <a:lnTo>
                  <a:pt x="1068" y="1141"/>
                </a:lnTo>
                <a:lnTo>
                  <a:pt x="1075" y="1154"/>
                </a:lnTo>
                <a:lnTo>
                  <a:pt x="1082" y="1168"/>
                </a:lnTo>
                <a:lnTo>
                  <a:pt x="1090" y="1181"/>
                </a:lnTo>
                <a:lnTo>
                  <a:pt x="1097" y="1195"/>
                </a:lnTo>
                <a:lnTo>
                  <a:pt x="1105" y="1209"/>
                </a:lnTo>
                <a:lnTo>
                  <a:pt x="1112" y="1223"/>
                </a:lnTo>
                <a:lnTo>
                  <a:pt x="1120" y="1237"/>
                </a:lnTo>
                <a:lnTo>
                  <a:pt x="1127" y="1251"/>
                </a:lnTo>
                <a:lnTo>
                  <a:pt x="1135" y="1265"/>
                </a:lnTo>
                <a:lnTo>
                  <a:pt x="1142" y="1279"/>
                </a:lnTo>
                <a:lnTo>
                  <a:pt x="1150" y="1293"/>
                </a:lnTo>
                <a:lnTo>
                  <a:pt x="1157" y="1308"/>
                </a:lnTo>
                <a:lnTo>
                  <a:pt x="1164" y="1322"/>
                </a:lnTo>
                <a:lnTo>
                  <a:pt x="1172" y="1337"/>
                </a:lnTo>
                <a:lnTo>
                  <a:pt x="1179" y="1352"/>
                </a:lnTo>
                <a:lnTo>
                  <a:pt x="1187" y="1366"/>
                </a:lnTo>
                <a:lnTo>
                  <a:pt x="1194" y="1381"/>
                </a:lnTo>
                <a:lnTo>
                  <a:pt x="1202" y="1395"/>
                </a:lnTo>
                <a:lnTo>
                  <a:pt x="1209" y="1410"/>
                </a:lnTo>
                <a:lnTo>
                  <a:pt x="1217" y="1425"/>
                </a:lnTo>
                <a:lnTo>
                  <a:pt x="1224" y="1440"/>
                </a:lnTo>
                <a:lnTo>
                  <a:pt x="1231" y="1455"/>
                </a:lnTo>
                <a:lnTo>
                  <a:pt x="1239" y="1470"/>
                </a:lnTo>
                <a:lnTo>
                  <a:pt x="1246" y="1485"/>
                </a:lnTo>
                <a:lnTo>
                  <a:pt x="1254" y="1500"/>
                </a:lnTo>
                <a:lnTo>
                  <a:pt x="1261" y="1515"/>
                </a:lnTo>
                <a:lnTo>
                  <a:pt x="1269" y="1529"/>
                </a:lnTo>
                <a:lnTo>
                  <a:pt x="1276" y="1544"/>
                </a:lnTo>
                <a:lnTo>
                  <a:pt x="1284" y="1559"/>
                </a:lnTo>
                <a:lnTo>
                  <a:pt x="1291" y="1574"/>
                </a:lnTo>
                <a:lnTo>
                  <a:pt x="1299" y="1589"/>
                </a:lnTo>
                <a:lnTo>
                  <a:pt x="1306" y="1604"/>
                </a:lnTo>
                <a:lnTo>
                  <a:pt x="1314" y="1619"/>
                </a:lnTo>
                <a:lnTo>
                  <a:pt x="1321" y="1634"/>
                </a:lnTo>
                <a:lnTo>
                  <a:pt x="1329" y="1649"/>
                </a:lnTo>
                <a:lnTo>
                  <a:pt x="1336" y="1663"/>
                </a:lnTo>
                <a:lnTo>
                  <a:pt x="1344" y="1678"/>
                </a:lnTo>
                <a:lnTo>
                  <a:pt x="1351" y="1692"/>
                </a:lnTo>
                <a:lnTo>
                  <a:pt x="1359" y="1707"/>
                </a:lnTo>
                <a:lnTo>
                  <a:pt x="1366" y="1721"/>
                </a:lnTo>
                <a:lnTo>
                  <a:pt x="1374" y="1736"/>
                </a:lnTo>
                <a:lnTo>
                  <a:pt x="1381" y="1750"/>
                </a:lnTo>
                <a:lnTo>
                  <a:pt x="1389" y="1764"/>
                </a:lnTo>
                <a:lnTo>
                  <a:pt x="1396" y="1779"/>
                </a:lnTo>
                <a:lnTo>
                  <a:pt x="1404" y="1793"/>
                </a:lnTo>
                <a:lnTo>
                  <a:pt x="1411" y="1807"/>
                </a:lnTo>
                <a:lnTo>
                  <a:pt x="1418" y="1821"/>
                </a:lnTo>
                <a:lnTo>
                  <a:pt x="1426" y="1835"/>
                </a:lnTo>
                <a:lnTo>
                  <a:pt x="1433" y="1848"/>
                </a:lnTo>
                <a:lnTo>
                  <a:pt x="1441" y="1862"/>
                </a:lnTo>
                <a:lnTo>
                  <a:pt x="1448" y="1875"/>
                </a:lnTo>
                <a:lnTo>
                  <a:pt x="1456" y="1889"/>
                </a:lnTo>
                <a:lnTo>
                  <a:pt x="1463" y="1902"/>
                </a:lnTo>
                <a:lnTo>
                  <a:pt x="1471" y="1915"/>
                </a:lnTo>
                <a:lnTo>
                  <a:pt x="1478" y="1928"/>
                </a:lnTo>
                <a:lnTo>
                  <a:pt x="1485" y="1941"/>
                </a:lnTo>
                <a:lnTo>
                  <a:pt x="1493" y="1953"/>
                </a:lnTo>
                <a:lnTo>
                  <a:pt x="1500" y="1966"/>
                </a:lnTo>
                <a:lnTo>
                  <a:pt x="1508" y="1978"/>
                </a:lnTo>
                <a:lnTo>
                  <a:pt x="1515" y="1990"/>
                </a:lnTo>
                <a:lnTo>
                  <a:pt x="1523" y="2002"/>
                </a:lnTo>
                <a:lnTo>
                  <a:pt x="1530" y="2014"/>
                </a:lnTo>
                <a:lnTo>
                  <a:pt x="1538" y="2025"/>
                </a:lnTo>
                <a:lnTo>
                  <a:pt x="1545" y="2037"/>
                </a:lnTo>
                <a:lnTo>
                  <a:pt x="1553" y="2048"/>
                </a:lnTo>
                <a:lnTo>
                  <a:pt x="1560" y="2059"/>
                </a:lnTo>
                <a:lnTo>
                  <a:pt x="1568" y="2070"/>
                </a:lnTo>
                <a:lnTo>
                  <a:pt x="1575" y="2081"/>
                </a:lnTo>
                <a:lnTo>
                  <a:pt x="1583" y="2091"/>
                </a:lnTo>
                <a:lnTo>
                  <a:pt x="1590" y="2102"/>
                </a:lnTo>
                <a:lnTo>
                  <a:pt x="1597" y="2111"/>
                </a:lnTo>
                <a:lnTo>
                  <a:pt x="1605" y="2121"/>
                </a:lnTo>
                <a:lnTo>
                  <a:pt x="1612" y="2131"/>
                </a:lnTo>
                <a:lnTo>
                  <a:pt x="1620" y="2140"/>
                </a:lnTo>
                <a:lnTo>
                  <a:pt x="1627" y="2149"/>
                </a:lnTo>
                <a:lnTo>
                  <a:pt x="1635" y="2158"/>
                </a:lnTo>
                <a:lnTo>
                  <a:pt x="1642" y="2166"/>
                </a:lnTo>
                <a:lnTo>
                  <a:pt x="1650" y="2175"/>
                </a:lnTo>
                <a:lnTo>
                  <a:pt x="1657" y="2183"/>
                </a:lnTo>
                <a:lnTo>
                  <a:pt x="1665" y="2191"/>
                </a:lnTo>
                <a:lnTo>
                  <a:pt x="1672" y="2198"/>
                </a:lnTo>
                <a:lnTo>
                  <a:pt x="1680" y="2205"/>
                </a:lnTo>
                <a:lnTo>
                  <a:pt x="1687" y="2213"/>
                </a:lnTo>
                <a:lnTo>
                  <a:pt x="1695" y="2219"/>
                </a:lnTo>
                <a:lnTo>
                  <a:pt x="1702" y="2225"/>
                </a:lnTo>
                <a:lnTo>
                  <a:pt x="1710" y="2232"/>
                </a:lnTo>
                <a:lnTo>
                  <a:pt x="1717" y="2237"/>
                </a:lnTo>
                <a:lnTo>
                  <a:pt x="1725" y="2243"/>
                </a:lnTo>
                <a:lnTo>
                  <a:pt x="1732" y="2248"/>
                </a:lnTo>
                <a:lnTo>
                  <a:pt x="1740" y="2253"/>
                </a:lnTo>
                <a:lnTo>
                  <a:pt x="1747" y="2257"/>
                </a:lnTo>
                <a:lnTo>
                  <a:pt x="1754" y="2262"/>
                </a:lnTo>
                <a:lnTo>
                  <a:pt x="1762" y="2265"/>
                </a:lnTo>
                <a:lnTo>
                  <a:pt x="1769" y="2269"/>
                </a:lnTo>
                <a:lnTo>
                  <a:pt x="1777" y="2272"/>
                </a:lnTo>
                <a:lnTo>
                  <a:pt x="1784" y="2275"/>
                </a:lnTo>
                <a:lnTo>
                  <a:pt x="1792" y="2277"/>
                </a:lnTo>
                <a:lnTo>
                  <a:pt x="1799" y="2280"/>
                </a:lnTo>
                <a:lnTo>
                  <a:pt x="1807" y="2282"/>
                </a:lnTo>
                <a:lnTo>
                  <a:pt x="1814" y="2283"/>
                </a:lnTo>
                <a:lnTo>
                  <a:pt x="1822" y="2284"/>
                </a:lnTo>
                <a:lnTo>
                  <a:pt x="1829" y="2285"/>
                </a:lnTo>
                <a:lnTo>
                  <a:pt x="1837" y="2285"/>
                </a:lnTo>
                <a:lnTo>
                  <a:pt x="1844" y="2285"/>
                </a:lnTo>
                <a:lnTo>
                  <a:pt x="1851" y="2284"/>
                </a:lnTo>
                <a:lnTo>
                  <a:pt x="1859" y="2283"/>
                </a:lnTo>
                <a:lnTo>
                  <a:pt x="1866" y="2282"/>
                </a:lnTo>
                <a:lnTo>
                  <a:pt x="1874" y="2280"/>
                </a:lnTo>
                <a:lnTo>
                  <a:pt x="1881" y="2278"/>
                </a:lnTo>
                <a:lnTo>
                  <a:pt x="1889" y="2276"/>
                </a:lnTo>
                <a:lnTo>
                  <a:pt x="1896" y="2273"/>
                </a:lnTo>
                <a:lnTo>
                  <a:pt x="1904" y="2269"/>
                </a:lnTo>
                <a:lnTo>
                  <a:pt x="1911" y="2265"/>
                </a:lnTo>
                <a:lnTo>
                  <a:pt x="1918" y="2261"/>
                </a:lnTo>
                <a:lnTo>
                  <a:pt x="1926" y="2256"/>
                </a:lnTo>
                <a:lnTo>
                  <a:pt x="1933" y="2251"/>
                </a:lnTo>
                <a:lnTo>
                  <a:pt x="1941" y="2246"/>
                </a:lnTo>
                <a:lnTo>
                  <a:pt x="1948" y="2240"/>
                </a:lnTo>
                <a:lnTo>
                  <a:pt x="1956" y="2233"/>
                </a:lnTo>
                <a:lnTo>
                  <a:pt x="1963" y="2226"/>
                </a:lnTo>
                <a:lnTo>
                  <a:pt x="1971" y="2219"/>
                </a:lnTo>
                <a:lnTo>
                  <a:pt x="1978" y="2211"/>
                </a:lnTo>
                <a:lnTo>
                  <a:pt x="1986" y="2202"/>
                </a:lnTo>
                <a:lnTo>
                  <a:pt x="1993" y="2193"/>
                </a:lnTo>
                <a:lnTo>
                  <a:pt x="2001" y="2184"/>
                </a:lnTo>
                <a:lnTo>
                  <a:pt x="2008" y="2174"/>
                </a:lnTo>
                <a:lnTo>
                  <a:pt x="2016" y="2164"/>
                </a:lnTo>
                <a:lnTo>
                  <a:pt x="2023" y="2153"/>
                </a:lnTo>
                <a:lnTo>
                  <a:pt x="2031" y="2141"/>
                </a:lnTo>
                <a:lnTo>
                  <a:pt x="2038" y="2129"/>
                </a:lnTo>
                <a:lnTo>
                  <a:pt x="2046" y="2117"/>
                </a:lnTo>
                <a:lnTo>
                  <a:pt x="2053" y="2104"/>
                </a:lnTo>
                <a:lnTo>
                  <a:pt x="2061" y="2090"/>
                </a:lnTo>
                <a:lnTo>
                  <a:pt x="2068" y="2076"/>
                </a:lnTo>
                <a:lnTo>
                  <a:pt x="2076" y="2062"/>
                </a:lnTo>
                <a:lnTo>
                  <a:pt x="2083" y="2046"/>
                </a:lnTo>
                <a:lnTo>
                  <a:pt x="2091" y="2031"/>
                </a:lnTo>
                <a:lnTo>
                  <a:pt x="2098" y="2015"/>
                </a:lnTo>
                <a:lnTo>
                  <a:pt x="2105" y="1998"/>
                </a:lnTo>
                <a:lnTo>
                  <a:pt x="2113" y="1980"/>
                </a:lnTo>
                <a:lnTo>
                  <a:pt x="2120" y="1962"/>
                </a:lnTo>
                <a:lnTo>
                  <a:pt x="2128" y="1944"/>
                </a:lnTo>
                <a:lnTo>
                  <a:pt x="2135" y="1925"/>
                </a:lnTo>
                <a:lnTo>
                  <a:pt x="2143" y="1905"/>
                </a:lnTo>
                <a:lnTo>
                  <a:pt x="2150" y="1884"/>
                </a:lnTo>
                <a:lnTo>
                  <a:pt x="2158" y="1863"/>
                </a:lnTo>
                <a:lnTo>
                  <a:pt x="2165" y="1842"/>
                </a:lnTo>
                <a:lnTo>
                  <a:pt x="2172" y="1820"/>
                </a:lnTo>
                <a:lnTo>
                  <a:pt x="2180" y="1797"/>
                </a:lnTo>
                <a:lnTo>
                  <a:pt x="2187" y="1774"/>
                </a:lnTo>
                <a:lnTo>
                  <a:pt x="2195" y="1750"/>
                </a:lnTo>
                <a:lnTo>
                  <a:pt x="2202" y="1725"/>
                </a:lnTo>
                <a:lnTo>
                  <a:pt x="2210" y="1700"/>
                </a:lnTo>
                <a:lnTo>
                  <a:pt x="2217" y="1674"/>
                </a:lnTo>
                <a:lnTo>
                  <a:pt x="2225" y="1647"/>
                </a:lnTo>
                <a:lnTo>
                  <a:pt x="2232" y="1620"/>
                </a:lnTo>
                <a:lnTo>
                  <a:pt x="2240" y="1593"/>
                </a:lnTo>
                <a:lnTo>
                  <a:pt x="2247" y="1564"/>
                </a:lnTo>
                <a:lnTo>
                  <a:pt x="2255" y="1535"/>
                </a:lnTo>
                <a:lnTo>
                  <a:pt x="2262" y="1505"/>
                </a:lnTo>
                <a:lnTo>
                  <a:pt x="2270" y="1475"/>
                </a:lnTo>
                <a:lnTo>
                  <a:pt x="2277" y="1443"/>
                </a:lnTo>
                <a:lnTo>
                  <a:pt x="2284" y="1412"/>
                </a:lnTo>
                <a:lnTo>
                  <a:pt x="2292" y="1379"/>
                </a:lnTo>
                <a:lnTo>
                  <a:pt x="2299" y="1346"/>
                </a:lnTo>
                <a:lnTo>
                  <a:pt x="2307" y="1312"/>
                </a:lnTo>
                <a:lnTo>
                  <a:pt x="2314" y="1277"/>
                </a:lnTo>
                <a:lnTo>
                  <a:pt x="2322" y="1242"/>
                </a:lnTo>
                <a:lnTo>
                  <a:pt x="2329" y="1205"/>
                </a:lnTo>
                <a:lnTo>
                  <a:pt x="2337" y="1169"/>
                </a:lnTo>
                <a:lnTo>
                  <a:pt x="2344" y="1131"/>
                </a:lnTo>
                <a:lnTo>
                  <a:pt x="2352" y="1093"/>
                </a:lnTo>
                <a:lnTo>
                  <a:pt x="2359" y="1054"/>
                </a:lnTo>
                <a:lnTo>
                  <a:pt x="2367" y="1014"/>
                </a:lnTo>
                <a:lnTo>
                  <a:pt x="2374" y="974"/>
                </a:lnTo>
                <a:lnTo>
                  <a:pt x="2382" y="932"/>
                </a:lnTo>
                <a:lnTo>
                  <a:pt x="2389" y="890"/>
                </a:lnTo>
                <a:lnTo>
                  <a:pt x="2397" y="848"/>
                </a:lnTo>
                <a:lnTo>
                  <a:pt x="2404" y="804"/>
                </a:lnTo>
                <a:lnTo>
                  <a:pt x="2412" y="760"/>
                </a:lnTo>
                <a:lnTo>
                  <a:pt x="2419" y="715"/>
                </a:lnTo>
                <a:lnTo>
                  <a:pt x="2426" y="669"/>
                </a:lnTo>
                <a:lnTo>
                  <a:pt x="2434" y="623"/>
                </a:lnTo>
                <a:lnTo>
                  <a:pt x="2441" y="575"/>
                </a:lnTo>
                <a:lnTo>
                  <a:pt x="2449" y="527"/>
                </a:lnTo>
                <a:lnTo>
                  <a:pt x="2456" y="478"/>
                </a:lnTo>
                <a:lnTo>
                  <a:pt x="2464" y="428"/>
                </a:lnTo>
                <a:lnTo>
                  <a:pt x="2471" y="377"/>
                </a:lnTo>
                <a:lnTo>
                  <a:pt x="2479" y="326"/>
                </a:lnTo>
                <a:lnTo>
                  <a:pt x="2486" y="273"/>
                </a:lnTo>
                <a:lnTo>
                  <a:pt x="2494" y="221"/>
                </a:lnTo>
                <a:lnTo>
                  <a:pt x="2501" y="167"/>
                </a:lnTo>
                <a:lnTo>
                  <a:pt x="2509" y="112"/>
                </a:lnTo>
                <a:lnTo>
                  <a:pt x="2516" y="56"/>
                </a:lnTo>
                <a:lnTo>
                  <a:pt x="2524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387458" y="2262454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Dearfach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agus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179918" y="1765421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Dearfach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agus</a:t>
            </a:r>
            <a:endParaRPr lang="en-IE" sz="14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488983" y="2037517"/>
            <a:ext cx="10855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FFC000"/>
                </a:solidFill>
                <a:latin typeface="Century Gothic" pitchFamily="34" charset="0"/>
              </a:rPr>
              <a:t>Dearfach</a:t>
            </a:r>
            <a:r>
              <a:rPr lang="en-IE" sz="1400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FFC000"/>
                </a:solidFill>
                <a:latin typeface="Century Gothic" pitchFamily="34" charset="0"/>
              </a:rPr>
              <a:t>agus</a:t>
            </a:r>
            <a:r>
              <a:rPr lang="en-IE" sz="1400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FFC00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C000"/>
                </a:solidFill>
                <a:latin typeface="Century Gothic" pitchFamily="34" charset="0"/>
              </a:rPr>
              <a:t>laghdú</a:t>
            </a:r>
            <a:endParaRPr lang="en-IE" sz="1400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17745" y="285728"/>
            <a:ext cx="6508513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Sainghnéithe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36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endParaRPr lang="en-IE" sz="44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9" name="Slide Number Placeholder 238"/>
          <p:cNvSpPr>
            <a:spLocks noGrp="1"/>
          </p:cNvSpPr>
          <p:nvPr>
            <p:ph type="sldNum" sz="quarter" idx="12"/>
          </p:nvPr>
        </p:nvSpPr>
        <p:spPr>
          <a:xfrm>
            <a:off x="6574466" y="6356350"/>
            <a:ext cx="2133600" cy="365125"/>
          </a:xfrm>
        </p:spPr>
        <p:txBody>
          <a:bodyPr/>
          <a:lstStyle/>
          <a:p>
            <a:fld id="{BDCE12CB-7907-47A2-9857-4766285EEF15}" type="slidenum">
              <a:rPr lang="en-IE" smtClean="0">
                <a:solidFill>
                  <a:srgbClr val="990033"/>
                </a:solidFill>
              </a:rPr>
              <a:pPr/>
              <a:t>4</a:t>
            </a:fld>
            <a:endParaRPr lang="en-IE">
              <a:solidFill>
                <a:srgbClr val="990033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773592" y="1561930"/>
            <a:ext cx="33970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Dearfach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agus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níl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méadú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ná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laghdú</a:t>
            </a:r>
            <a:r>
              <a:rPr lang="en-IE" sz="1400" b="1" i="1" dirty="0" smtClean="0">
                <a:latin typeface="Century Gothic" pitchFamily="34" charset="0"/>
              </a:rPr>
              <a:t> i.e. </a:t>
            </a:r>
            <a:r>
              <a:rPr lang="en-IE" sz="1400" b="1" i="1" dirty="0" err="1" smtClean="0">
                <a:latin typeface="Century Gothic" pitchFamily="34" charset="0"/>
              </a:rPr>
              <a:t>ar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fos</a:t>
            </a:r>
            <a:endParaRPr lang="en-IE" sz="1400" b="1" i="1" dirty="0">
              <a:latin typeface="Century Gothic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778585" y="4635521"/>
            <a:ext cx="3397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Diúltach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agus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níl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méadú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ná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laghdú</a:t>
            </a:r>
            <a:r>
              <a:rPr lang="en-IE" sz="1400" b="1" i="1" dirty="0" smtClean="0">
                <a:latin typeface="Century Gothic" pitchFamily="34" charset="0"/>
              </a:rPr>
              <a:t> i.e. </a:t>
            </a:r>
            <a:r>
              <a:rPr lang="en-IE" sz="1400" b="1" i="1" dirty="0" err="1" smtClean="0">
                <a:latin typeface="Century Gothic" pitchFamily="34" charset="0"/>
              </a:rPr>
              <a:t>ar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fos</a:t>
            </a:r>
            <a:endParaRPr lang="en-IE" sz="1400" b="1" i="1" dirty="0">
              <a:latin typeface="Century Gothic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30849" y="1087481"/>
            <a:ext cx="788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fheidhm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f(x)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	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y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</a:t>
            </a:r>
            <a:endParaRPr lang="en-IE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  <p:sp>
        <p:nvSpPr>
          <p:cNvPr id="244" name="Freeform 231"/>
          <p:cNvSpPr>
            <a:spLocks/>
          </p:cNvSpPr>
          <p:nvPr/>
        </p:nvSpPr>
        <p:spPr bwMode="auto">
          <a:xfrm>
            <a:off x="3237468" y="2472861"/>
            <a:ext cx="577352" cy="1088417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899002" y="2472539"/>
            <a:ext cx="750111" cy="1061019"/>
          </a:xfrm>
          <a:custGeom>
            <a:avLst/>
            <a:gdLst>
              <a:gd name="connsiteX0" fmla="*/ 0 w 810882"/>
              <a:gd name="connsiteY0" fmla="*/ 0 h 1155758"/>
              <a:gd name="connsiteX1" fmla="*/ 87782 w 810882"/>
              <a:gd name="connsiteY1" fmla="*/ 43891 h 1155758"/>
              <a:gd name="connsiteX2" fmla="*/ 299923 w 810882"/>
              <a:gd name="connsiteY2" fmla="*/ 256032 h 1155758"/>
              <a:gd name="connsiteX3" fmla="*/ 490118 w 810882"/>
              <a:gd name="connsiteY3" fmla="*/ 548640 h 1155758"/>
              <a:gd name="connsiteX4" fmla="*/ 782726 w 810882"/>
              <a:gd name="connsiteY4" fmla="*/ 1104595 h 1155758"/>
              <a:gd name="connsiteX5" fmla="*/ 782726 w 810882"/>
              <a:gd name="connsiteY5" fmla="*/ 1097280 h 115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882" h="1155758">
                <a:moveTo>
                  <a:pt x="0" y="0"/>
                </a:moveTo>
                <a:cubicBezTo>
                  <a:pt x="18897" y="609"/>
                  <a:pt x="37795" y="1219"/>
                  <a:pt x="87782" y="43891"/>
                </a:cubicBezTo>
                <a:cubicBezTo>
                  <a:pt x="137769" y="86563"/>
                  <a:pt x="232867" y="171907"/>
                  <a:pt x="299923" y="256032"/>
                </a:cubicBezTo>
                <a:cubicBezTo>
                  <a:pt x="366979" y="340157"/>
                  <a:pt x="409651" y="407213"/>
                  <a:pt x="490118" y="548640"/>
                </a:cubicBezTo>
                <a:cubicBezTo>
                  <a:pt x="570585" y="690067"/>
                  <a:pt x="733958" y="1013155"/>
                  <a:pt x="782726" y="1104595"/>
                </a:cubicBezTo>
                <a:cubicBezTo>
                  <a:pt x="831494" y="1196035"/>
                  <a:pt x="807110" y="1146657"/>
                  <a:pt x="782726" y="1097280"/>
                </a:cubicBezTo>
              </a:path>
            </a:pathLst>
          </a:cu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Freeform 8"/>
          <p:cNvSpPr/>
          <p:nvPr/>
        </p:nvSpPr>
        <p:spPr>
          <a:xfrm>
            <a:off x="5460408" y="3583602"/>
            <a:ext cx="506978" cy="924106"/>
          </a:xfrm>
          <a:custGeom>
            <a:avLst/>
            <a:gdLst>
              <a:gd name="connsiteX0" fmla="*/ 0 w 443986"/>
              <a:gd name="connsiteY0" fmla="*/ 882687 h 882687"/>
              <a:gd name="connsiteX1" fmla="*/ 95140 w 443986"/>
              <a:gd name="connsiteY1" fmla="*/ 803404 h 882687"/>
              <a:gd name="connsiteX2" fmla="*/ 211422 w 443986"/>
              <a:gd name="connsiteY2" fmla="*/ 644837 h 882687"/>
              <a:gd name="connsiteX3" fmla="*/ 311847 w 443986"/>
              <a:gd name="connsiteY3" fmla="*/ 412273 h 882687"/>
              <a:gd name="connsiteX4" fmla="*/ 412273 w 443986"/>
              <a:gd name="connsiteY4" fmla="*/ 153281 h 882687"/>
              <a:gd name="connsiteX5" fmla="*/ 443986 w 443986"/>
              <a:gd name="connsiteY5" fmla="*/ 0 h 8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986" h="882687">
                <a:moveTo>
                  <a:pt x="0" y="882687"/>
                </a:moveTo>
                <a:cubicBezTo>
                  <a:pt x="29951" y="862866"/>
                  <a:pt x="59903" y="843046"/>
                  <a:pt x="95140" y="803404"/>
                </a:cubicBezTo>
                <a:cubicBezTo>
                  <a:pt x="130377" y="763762"/>
                  <a:pt x="175304" y="710025"/>
                  <a:pt x="211422" y="644837"/>
                </a:cubicBezTo>
                <a:cubicBezTo>
                  <a:pt x="247540" y="579649"/>
                  <a:pt x="278372" y="494199"/>
                  <a:pt x="311847" y="412273"/>
                </a:cubicBezTo>
                <a:cubicBezTo>
                  <a:pt x="345322" y="330347"/>
                  <a:pt x="390250" y="221993"/>
                  <a:pt x="412273" y="153281"/>
                </a:cubicBezTo>
                <a:cubicBezTo>
                  <a:pt x="434296" y="84569"/>
                  <a:pt x="439141" y="42284"/>
                  <a:pt x="443986" y="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Freeform 9"/>
          <p:cNvSpPr/>
          <p:nvPr/>
        </p:nvSpPr>
        <p:spPr>
          <a:xfrm>
            <a:off x="5972671" y="1479954"/>
            <a:ext cx="391130" cy="2071935"/>
          </a:xfrm>
          <a:custGeom>
            <a:avLst/>
            <a:gdLst>
              <a:gd name="connsiteX0" fmla="*/ 0 w 391130"/>
              <a:gd name="connsiteY0" fmla="*/ 2071935 h 2071935"/>
              <a:gd name="connsiteX1" fmla="*/ 58141 w 391130"/>
              <a:gd name="connsiteY1" fmla="*/ 1913369 h 2071935"/>
              <a:gd name="connsiteX2" fmla="*/ 137424 w 391130"/>
              <a:gd name="connsiteY2" fmla="*/ 1516952 h 2071935"/>
              <a:gd name="connsiteX3" fmla="*/ 232564 w 391130"/>
              <a:gd name="connsiteY3" fmla="*/ 1025396 h 2071935"/>
              <a:gd name="connsiteX4" fmla="*/ 295990 w 391130"/>
              <a:gd name="connsiteY4" fmla="*/ 639551 h 2071935"/>
              <a:gd name="connsiteX5" fmla="*/ 359417 w 391130"/>
              <a:gd name="connsiteY5" fmla="*/ 243135 h 2071935"/>
              <a:gd name="connsiteX6" fmla="*/ 391130 w 391130"/>
              <a:gd name="connsiteY6" fmla="*/ 0 h 207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130" h="2071935">
                <a:moveTo>
                  <a:pt x="0" y="2071935"/>
                </a:moveTo>
                <a:cubicBezTo>
                  <a:pt x="17618" y="2038900"/>
                  <a:pt x="35237" y="2005866"/>
                  <a:pt x="58141" y="1913369"/>
                </a:cubicBezTo>
                <a:cubicBezTo>
                  <a:pt x="81045" y="1820872"/>
                  <a:pt x="108354" y="1664947"/>
                  <a:pt x="137424" y="1516952"/>
                </a:cubicBezTo>
                <a:cubicBezTo>
                  <a:pt x="166494" y="1368957"/>
                  <a:pt x="206136" y="1171629"/>
                  <a:pt x="232564" y="1025396"/>
                </a:cubicBezTo>
                <a:cubicBezTo>
                  <a:pt x="258992" y="879162"/>
                  <a:pt x="274848" y="769928"/>
                  <a:pt x="295990" y="639551"/>
                </a:cubicBezTo>
                <a:cubicBezTo>
                  <a:pt x="317132" y="509174"/>
                  <a:pt x="343560" y="349727"/>
                  <a:pt x="359417" y="243135"/>
                </a:cubicBezTo>
                <a:cubicBezTo>
                  <a:pt x="375274" y="136543"/>
                  <a:pt x="383202" y="68271"/>
                  <a:pt x="391130" y="0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reeform 10"/>
          <p:cNvSpPr/>
          <p:nvPr/>
        </p:nvSpPr>
        <p:spPr>
          <a:xfrm>
            <a:off x="2875339" y="3573031"/>
            <a:ext cx="338275" cy="1934511"/>
          </a:xfrm>
          <a:custGeom>
            <a:avLst/>
            <a:gdLst>
              <a:gd name="connsiteX0" fmla="*/ 0 w 338275"/>
              <a:gd name="connsiteY0" fmla="*/ 1934511 h 1934511"/>
              <a:gd name="connsiteX1" fmla="*/ 163852 w 338275"/>
              <a:gd name="connsiteY1" fmla="*/ 872116 h 1934511"/>
              <a:gd name="connsiteX2" fmla="*/ 338275 w 338275"/>
              <a:gd name="connsiteY2" fmla="*/ 0 h 19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275" h="1934511">
                <a:moveTo>
                  <a:pt x="0" y="1934511"/>
                </a:moveTo>
                <a:cubicBezTo>
                  <a:pt x="53736" y="1564522"/>
                  <a:pt x="107473" y="1194534"/>
                  <a:pt x="163852" y="872116"/>
                </a:cubicBezTo>
                <a:cubicBezTo>
                  <a:pt x="220231" y="549698"/>
                  <a:pt x="279253" y="274849"/>
                  <a:pt x="338275" y="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4" name="Oval 253"/>
          <p:cNvSpPr/>
          <p:nvPr/>
        </p:nvSpPr>
        <p:spPr>
          <a:xfrm>
            <a:off x="3144248" y="3516016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6" name="Oval 255"/>
          <p:cNvSpPr/>
          <p:nvPr/>
        </p:nvSpPr>
        <p:spPr>
          <a:xfrm>
            <a:off x="5904373" y="3505402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/>
          <p:cNvSpPr/>
          <p:nvPr/>
        </p:nvSpPr>
        <p:spPr>
          <a:xfrm>
            <a:off x="3758318" y="2401564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Freeform 11"/>
          <p:cNvSpPr/>
          <p:nvPr/>
        </p:nvSpPr>
        <p:spPr>
          <a:xfrm>
            <a:off x="4667250" y="3590925"/>
            <a:ext cx="719138" cy="900113"/>
          </a:xfrm>
          <a:custGeom>
            <a:avLst/>
            <a:gdLst>
              <a:gd name="connsiteX0" fmla="*/ 0 w 719138"/>
              <a:gd name="connsiteY0" fmla="*/ 0 h 900113"/>
              <a:gd name="connsiteX1" fmla="*/ 100013 w 719138"/>
              <a:gd name="connsiteY1" fmla="*/ 161925 h 900113"/>
              <a:gd name="connsiteX2" fmla="*/ 285750 w 719138"/>
              <a:gd name="connsiteY2" fmla="*/ 500063 h 900113"/>
              <a:gd name="connsiteX3" fmla="*/ 519113 w 719138"/>
              <a:gd name="connsiteY3" fmla="*/ 790575 h 900113"/>
              <a:gd name="connsiteX4" fmla="*/ 719138 w 719138"/>
              <a:gd name="connsiteY4" fmla="*/ 900113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900113">
                <a:moveTo>
                  <a:pt x="0" y="0"/>
                </a:moveTo>
                <a:cubicBezTo>
                  <a:pt x="26194" y="39290"/>
                  <a:pt x="52388" y="78581"/>
                  <a:pt x="100013" y="161925"/>
                </a:cubicBezTo>
                <a:cubicBezTo>
                  <a:pt x="147638" y="245269"/>
                  <a:pt x="215900" y="395288"/>
                  <a:pt x="285750" y="500063"/>
                </a:cubicBezTo>
                <a:cubicBezTo>
                  <a:pt x="355600" y="604838"/>
                  <a:pt x="446882" y="723900"/>
                  <a:pt x="519113" y="790575"/>
                </a:cubicBezTo>
                <a:cubicBezTo>
                  <a:pt x="591344" y="857250"/>
                  <a:pt x="655241" y="878681"/>
                  <a:pt x="719138" y="900113"/>
                </a:cubicBezTo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7" name="TextBox 256"/>
          <p:cNvSpPr txBox="1"/>
          <p:nvPr/>
        </p:nvSpPr>
        <p:spPr>
          <a:xfrm>
            <a:off x="1776961" y="4142600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Diúltach</a:t>
            </a:r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agus</a:t>
            </a:r>
            <a:endParaRPr lang="en-IE" sz="1400" b="1" i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933128" y="3796297"/>
            <a:ext cx="10855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Diúltach</a:t>
            </a:r>
            <a:r>
              <a:rPr lang="en-IE" sz="14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agus</a:t>
            </a:r>
            <a:endParaRPr lang="en-IE" sz="1400" b="1" i="1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laghdú</a:t>
            </a:r>
            <a:endParaRPr lang="en-IE" sz="1400" b="1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5971706" y="3843595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Diúltach</a:t>
            </a:r>
            <a:endParaRPr lang="en-IE" sz="1400" b="1" i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agus</a:t>
            </a:r>
            <a:endParaRPr lang="en-IE" sz="1400" b="1" i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4594137" y="3520672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0" name="Oval 239"/>
          <p:cNvSpPr/>
          <p:nvPr/>
        </p:nvSpPr>
        <p:spPr>
          <a:xfrm>
            <a:off x="5367439" y="4414739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2" name="TextBox 251"/>
          <p:cNvSpPr txBox="1"/>
          <p:nvPr/>
        </p:nvSpPr>
        <p:spPr>
          <a:xfrm>
            <a:off x="1870206" y="2976829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Níl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dearfach</a:t>
            </a:r>
            <a:endParaRPr lang="en-IE" sz="12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ná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diultach</a:t>
            </a:r>
            <a:endParaRPr lang="en-IE" sz="12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agus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ag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méadú</a:t>
            </a:r>
            <a:endParaRPr lang="en-IE" sz="12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6122542" y="2927641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Níl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dearfach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ná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diúltach</a:t>
            </a:r>
            <a:endParaRPr lang="en-IE" sz="12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agus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ag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méadú</a:t>
            </a:r>
            <a:endParaRPr lang="en-IE" sz="12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595142" y="2902383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Níl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dearfach</a:t>
            </a:r>
            <a:endParaRPr lang="en-IE" sz="12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ná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diúltach</a:t>
            </a:r>
            <a:endParaRPr lang="en-IE" sz="12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agus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ag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laghdú</a:t>
            </a:r>
            <a:endParaRPr lang="en-IE" sz="12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" grpId="0" animBg="1"/>
      <p:bldP spid="234" grpId="0"/>
      <p:bldP spid="235" grpId="0"/>
      <p:bldP spid="236" grpId="0"/>
      <p:bldP spid="241" grpId="0"/>
      <p:bldP spid="242" grpId="0"/>
      <p:bldP spid="257" grpId="0"/>
      <p:bldP spid="258" grpId="0"/>
      <p:bldP spid="259" grpId="0"/>
      <p:bldP spid="252" grpId="0"/>
      <p:bldP spid="253" grpId="0"/>
      <p:bldP spid="2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 noChangeAspect="1"/>
          </p:cNvGrpSpPr>
          <p:nvPr/>
        </p:nvGrpSpPr>
        <p:grpSpPr bwMode="auto">
          <a:xfrm>
            <a:off x="165610" y="1409552"/>
            <a:ext cx="8729689" cy="4284673"/>
            <a:chOff x="-279" y="541"/>
            <a:chExt cx="6327" cy="3246"/>
          </a:xfrm>
        </p:grpSpPr>
        <p:sp>
          <p:nvSpPr>
            <p:cNvPr id="39607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-279" y="541"/>
              <a:ext cx="631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grpSp>
          <p:nvGrpSpPr>
            <p:cNvPr id="3" name="Group 897"/>
            <p:cNvGrpSpPr>
              <a:grpSpLocks/>
            </p:cNvGrpSpPr>
            <p:nvPr/>
          </p:nvGrpSpPr>
          <p:grpSpPr bwMode="auto">
            <a:xfrm>
              <a:off x="-173" y="649"/>
              <a:ext cx="6221" cy="3138"/>
              <a:chOff x="-173" y="649"/>
              <a:chExt cx="6221" cy="3138"/>
            </a:xfrm>
          </p:grpSpPr>
          <p:sp>
            <p:nvSpPr>
              <p:cNvPr id="39609" name="Rectangle 697"/>
              <p:cNvSpPr>
                <a:spLocks noChangeArrowheads="1"/>
              </p:cNvSpPr>
              <p:nvPr/>
            </p:nvSpPr>
            <p:spPr bwMode="auto">
              <a:xfrm>
                <a:off x="-95" y="649"/>
                <a:ext cx="6143" cy="31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0" name="Line 69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1" name="Line 699"/>
              <p:cNvSpPr>
                <a:spLocks noChangeShapeType="1"/>
              </p:cNvSpPr>
              <p:nvPr/>
            </p:nvSpPr>
            <p:spPr bwMode="auto">
              <a:xfrm flipV="1">
                <a:off x="-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2" name="Line 700"/>
              <p:cNvSpPr>
                <a:spLocks noChangeShapeType="1"/>
              </p:cNvSpPr>
              <p:nvPr/>
            </p:nvSpPr>
            <p:spPr bwMode="auto">
              <a:xfrm flipV="1">
                <a:off x="8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3" name="Line 701"/>
              <p:cNvSpPr>
                <a:spLocks noChangeShapeType="1"/>
              </p:cNvSpPr>
              <p:nvPr/>
            </p:nvSpPr>
            <p:spPr bwMode="auto">
              <a:xfrm flipV="1">
                <a:off x="18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4" name="Line 702"/>
              <p:cNvSpPr>
                <a:spLocks noChangeShapeType="1"/>
              </p:cNvSpPr>
              <p:nvPr/>
            </p:nvSpPr>
            <p:spPr bwMode="auto">
              <a:xfrm flipV="1">
                <a:off x="2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5" name="Line 703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6" name="Line 704"/>
              <p:cNvSpPr>
                <a:spLocks noChangeShapeType="1"/>
              </p:cNvSpPr>
              <p:nvPr/>
            </p:nvSpPr>
            <p:spPr bwMode="auto">
              <a:xfrm flipV="1">
                <a:off x="4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7" name="Line 705"/>
              <p:cNvSpPr>
                <a:spLocks noChangeShapeType="1"/>
              </p:cNvSpPr>
              <p:nvPr/>
            </p:nvSpPr>
            <p:spPr bwMode="auto">
              <a:xfrm flipV="1">
                <a:off x="58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8" name="Line 706"/>
              <p:cNvSpPr>
                <a:spLocks noChangeShapeType="1"/>
              </p:cNvSpPr>
              <p:nvPr/>
            </p:nvSpPr>
            <p:spPr bwMode="auto">
              <a:xfrm flipV="1">
                <a:off x="68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9" name="Line 707"/>
              <p:cNvSpPr>
                <a:spLocks noChangeShapeType="1"/>
              </p:cNvSpPr>
              <p:nvPr/>
            </p:nvSpPr>
            <p:spPr bwMode="auto">
              <a:xfrm flipV="1">
                <a:off x="7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0" name="Line 708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1" name="Line 709"/>
              <p:cNvSpPr>
                <a:spLocks noChangeShapeType="1"/>
              </p:cNvSpPr>
              <p:nvPr/>
            </p:nvSpPr>
            <p:spPr bwMode="auto">
              <a:xfrm flipV="1">
                <a:off x="98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2" name="Line 710"/>
              <p:cNvSpPr>
                <a:spLocks noChangeShapeType="1"/>
              </p:cNvSpPr>
              <p:nvPr/>
            </p:nvSpPr>
            <p:spPr bwMode="auto">
              <a:xfrm flipV="1">
                <a:off x="108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3" name="Line 711"/>
              <p:cNvSpPr>
                <a:spLocks noChangeShapeType="1"/>
              </p:cNvSpPr>
              <p:nvPr/>
            </p:nvSpPr>
            <p:spPr bwMode="auto">
              <a:xfrm flipV="1">
                <a:off x="118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4" name="Line 712"/>
              <p:cNvSpPr>
                <a:spLocks noChangeShapeType="1"/>
              </p:cNvSpPr>
              <p:nvPr/>
            </p:nvSpPr>
            <p:spPr bwMode="auto">
              <a:xfrm flipV="1">
                <a:off x="12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5" name="Line 713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6" name="Line 714"/>
              <p:cNvSpPr>
                <a:spLocks noChangeShapeType="1"/>
              </p:cNvSpPr>
              <p:nvPr/>
            </p:nvSpPr>
            <p:spPr bwMode="auto">
              <a:xfrm flipV="1">
                <a:off x="148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7" name="Line 715"/>
              <p:cNvSpPr>
                <a:spLocks noChangeShapeType="1"/>
              </p:cNvSpPr>
              <p:nvPr/>
            </p:nvSpPr>
            <p:spPr bwMode="auto">
              <a:xfrm flipV="1">
                <a:off x="158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8" name="Line 716"/>
              <p:cNvSpPr>
                <a:spLocks noChangeShapeType="1"/>
              </p:cNvSpPr>
              <p:nvPr/>
            </p:nvSpPr>
            <p:spPr bwMode="auto">
              <a:xfrm flipV="1">
                <a:off x="16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9" name="Line 717"/>
              <p:cNvSpPr>
                <a:spLocks noChangeShapeType="1"/>
              </p:cNvSpPr>
              <p:nvPr/>
            </p:nvSpPr>
            <p:spPr bwMode="auto">
              <a:xfrm flipV="1">
                <a:off x="17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0" name="Line 718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1" name="Line 719"/>
              <p:cNvSpPr>
                <a:spLocks noChangeShapeType="1"/>
              </p:cNvSpPr>
              <p:nvPr/>
            </p:nvSpPr>
            <p:spPr bwMode="auto">
              <a:xfrm flipV="1">
                <a:off x="198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2" name="Line 720"/>
              <p:cNvSpPr>
                <a:spLocks noChangeShapeType="1"/>
              </p:cNvSpPr>
              <p:nvPr/>
            </p:nvSpPr>
            <p:spPr bwMode="auto">
              <a:xfrm flipV="1">
                <a:off x="208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3" name="Line 721"/>
              <p:cNvSpPr>
                <a:spLocks noChangeShapeType="1"/>
              </p:cNvSpPr>
              <p:nvPr/>
            </p:nvSpPr>
            <p:spPr bwMode="auto">
              <a:xfrm flipV="1">
                <a:off x="218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4" name="Line 722"/>
              <p:cNvSpPr>
                <a:spLocks noChangeShapeType="1"/>
              </p:cNvSpPr>
              <p:nvPr/>
            </p:nvSpPr>
            <p:spPr bwMode="auto">
              <a:xfrm flipV="1">
                <a:off x="228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5" name="Line 723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6" name="Line 724"/>
              <p:cNvSpPr>
                <a:spLocks noChangeShapeType="1"/>
              </p:cNvSpPr>
              <p:nvPr/>
            </p:nvSpPr>
            <p:spPr bwMode="auto">
              <a:xfrm flipV="1">
                <a:off x="24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7" name="Line 725"/>
              <p:cNvSpPr>
                <a:spLocks noChangeShapeType="1"/>
              </p:cNvSpPr>
              <p:nvPr/>
            </p:nvSpPr>
            <p:spPr bwMode="auto">
              <a:xfrm flipV="1">
                <a:off x="257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8" name="Line 726"/>
              <p:cNvSpPr>
                <a:spLocks noChangeShapeType="1"/>
              </p:cNvSpPr>
              <p:nvPr/>
            </p:nvSpPr>
            <p:spPr bwMode="auto">
              <a:xfrm flipV="1">
                <a:off x="267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9" name="Line 727"/>
              <p:cNvSpPr>
                <a:spLocks noChangeShapeType="1"/>
              </p:cNvSpPr>
              <p:nvPr/>
            </p:nvSpPr>
            <p:spPr bwMode="auto">
              <a:xfrm flipV="1">
                <a:off x="277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0" name="Line 72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1" name="Line 729"/>
              <p:cNvSpPr>
                <a:spLocks noChangeShapeType="1"/>
              </p:cNvSpPr>
              <p:nvPr/>
            </p:nvSpPr>
            <p:spPr bwMode="auto">
              <a:xfrm flipV="1">
                <a:off x="29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2" name="Line 730"/>
              <p:cNvSpPr>
                <a:spLocks noChangeShapeType="1"/>
              </p:cNvSpPr>
              <p:nvPr/>
            </p:nvSpPr>
            <p:spPr bwMode="auto">
              <a:xfrm flipV="1">
                <a:off x="307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3" name="Line 731"/>
              <p:cNvSpPr>
                <a:spLocks noChangeShapeType="1"/>
              </p:cNvSpPr>
              <p:nvPr/>
            </p:nvSpPr>
            <p:spPr bwMode="auto">
              <a:xfrm flipV="1">
                <a:off x="317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4" name="Line 732"/>
              <p:cNvSpPr>
                <a:spLocks noChangeShapeType="1"/>
              </p:cNvSpPr>
              <p:nvPr/>
            </p:nvSpPr>
            <p:spPr bwMode="auto">
              <a:xfrm flipV="1">
                <a:off x="32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5" name="Line 733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6" name="Line 734"/>
              <p:cNvSpPr>
                <a:spLocks noChangeShapeType="1"/>
              </p:cNvSpPr>
              <p:nvPr/>
            </p:nvSpPr>
            <p:spPr bwMode="auto">
              <a:xfrm flipV="1">
                <a:off x="34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7" name="Line 735"/>
              <p:cNvSpPr>
                <a:spLocks noChangeShapeType="1"/>
              </p:cNvSpPr>
              <p:nvPr/>
            </p:nvSpPr>
            <p:spPr bwMode="auto">
              <a:xfrm flipV="1">
                <a:off x="357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8" name="Line 736"/>
              <p:cNvSpPr>
                <a:spLocks noChangeShapeType="1"/>
              </p:cNvSpPr>
              <p:nvPr/>
            </p:nvSpPr>
            <p:spPr bwMode="auto">
              <a:xfrm flipV="1">
                <a:off x="36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9" name="Line 737"/>
              <p:cNvSpPr>
                <a:spLocks noChangeShapeType="1"/>
              </p:cNvSpPr>
              <p:nvPr/>
            </p:nvSpPr>
            <p:spPr bwMode="auto">
              <a:xfrm flipV="1">
                <a:off x="37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0" name="Line 738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1" name="Line 739"/>
              <p:cNvSpPr>
                <a:spLocks noChangeShapeType="1"/>
              </p:cNvSpPr>
              <p:nvPr/>
            </p:nvSpPr>
            <p:spPr bwMode="auto">
              <a:xfrm flipV="1">
                <a:off x="397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2" name="Line 740"/>
              <p:cNvSpPr>
                <a:spLocks noChangeShapeType="1"/>
              </p:cNvSpPr>
              <p:nvPr/>
            </p:nvSpPr>
            <p:spPr bwMode="auto">
              <a:xfrm flipV="1">
                <a:off x="407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3" name="Line 741"/>
              <p:cNvSpPr>
                <a:spLocks noChangeShapeType="1"/>
              </p:cNvSpPr>
              <p:nvPr/>
            </p:nvSpPr>
            <p:spPr bwMode="auto">
              <a:xfrm flipV="1">
                <a:off x="41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4" name="Line 742"/>
              <p:cNvSpPr>
                <a:spLocks noChangeShapeType="1"/>
              </p:cNvSpPr>
              <p:nvPr/>
            </p:nvSpPr>
            <p:spPr bwMode="auto">
              <a:xfrm flipV="1">
                <a:off x="42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5" name="Line 743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6" name="Line 744"/>
              <p:cNvSpPr>
                <a:spLocks noChangeShapeType="1"/>
              </p:cNvSpPr>
              <p:nvPr/>
            </p:nvSpPr>
            <p:spPr bwMode="auto">
              <a:xfrm flipV="1">
                <a:off x="447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7" name="Line 745"/>
              <p:cNvSpPr>
                <a:spLocks noChangeShapeType="1"/>
              </p:cNvSpPr>
              <p:nvPr/>
            </p:nvSpPr>
            <p:spPr bwMode="auto">
              <a:xfrm flipV="1">
                <a:off x="457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8" name="Line 746"/>
              <p:cNvSpPr>
                <a:spLocks noChangeShapeType="1"/>
              </p:cNvSpPr>
              <p:nvPr/>
            </p:nvSpPr>
            <p:spPr bwMode="auto">
              <a:xfrm flipV="1">
                <a:off x="46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9" name="Line 747"/>
              <p:cNvSpPr>
                <a:spLocks noChangeShapeType="1"/>
              </p:cNvSpPr>
              <p:nvPr/>
            </p:nvSpPr>
            <p:spPr bwMode="auto">
              <a:xfrm flipV="1">
                <a:off x="47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0" name="Line 748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1" name="Line 749"/>
              <p:cNvSpPr>
                <a:spLocks noChangeShapeType="1"/>
              </p:cNvSpPr>
              <p:nvPr/>
            </p:nvSpPr>
            <p:spPr bwMode="auto">
              <a:xfrm flipV="1">
                <a:off x="496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2" name="Line 750"/>
              <p:cNvSpPr>
                <a:spLocks noChangeShapeType="1"/>
              </p:cNvSpPr>
              <p:nvPr/>
            </p:nvSpPr>
            <p:spPr bwMode="auto">
              <a:xfrm flipV="1">
                <a:off x="506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3" name="Line 751"/>
              <p:cNvSpPr>
                <a:spLocks noChangeShapeType="1"/>
              </p:cNvSpPr>
              <p:nvPr/>
            </p:nvSpPr>
            <p:spPr bwMode="auto">
              <a:xfrm flipV="1">
                <a:off x="516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4" name="Line 752"/>
              <p:cNvSpPr>
                <a:spLocks noChangeShapeType="1"/>
              </p:cNvSpPr>
              <p:nvPr/>
            </p:nvSpPr>
            <p:spPr bwMode="auto">
              <a:xfrm flipV="1">
                <a:off x="52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5" name="Line 753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6" name="Line 754"/>
              <p:cNvSpPr>
                <a:spLocks noChangeShapeType="1"/>
              </p:cNvSpPr>
              <p:nvPr/>
            </p:nvSpPr>
            <p:spPr bwMode="auto">
              <a:xfrm flipV="1">
                <a:off x="54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7" name="Line 755"/>
              <p:cNvSpPr>
                <a:spLocks noChangeShapeType="1"/>
              </p:cNvSpPr>
              <p:nvPr/>
            </p:nvSpPr>
            <p:spPr bwMode="auto">
              <a:xfrm flipV="1">
                <a:off x="556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8" name="Line 756"/>
              <p:cNvSpPr>
                <a:spLocks noChangeShapeType="1"/>
              </p:cNvSpPr>
              <p:nvPr/>
            </p:nvSpPr>
            <p:spPr bwMode="auto">
              <a:xfrm flipV="1">
                <a:off x="566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9" name="Line 757"/>
              <p:cNvSpPr>
                <a:spLocks noChangeShapeType="1"/>
              </p:cNvSpPr>
              <p:nvPr/>
            </p:nvSpPr>
            <p:spPr bwMode="auto">
              <a:xfrm flipV="1">
                <a:off x="57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0" name="Line 758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1" name="Line 759"/>
              <p:cNvSpPr>
                <a:spLocks noChangeShapeType="1"/>
              </p:cNvSpPr>
              <p:nvPr/>
            </p:nvSpPr>
            <p:spPr bwMode="auto">
              <a:xfrm>
                <a:off x="-110" y="362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2" name="Line 760"/>
              <p:cNvSpPr>
                <a:spLocks noChangeShapeType="1"/>
              </p:cNvSpPr>
              <p:nvPr/>
            </p:nvSpPr>
            <p:spPr bwMode="auto">
              <a:xfrm>
                <a:off x="-110" y="35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3" name="Line 761"/>
              <p:cNvSpPr>
                <a:spLocks noChangeShapeType="1"/>
              </p:cNvSpPr>
              <p:nvPr/>
            </p:nvSpPr>
            <p:spPr bwMode="auto">
              <a:xfrm>
                <a:off x="-110" y="35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4" name="Line 762"/>
              <p:cNvSpPr>
                <a:spLocks noChangeShapeType="1"/>
              </p:cNvSpPr>
              <p:nvPr/>
            </p:nvSpPr>
            <p:spPr bwMode="auto">
              <a:xfrm>
                <a:off x="-110" y="347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5" name="Line 763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6" name="Line 764"/>
              <p:cNvSpPr>
                <a:spLocks noChangeShapeType="1"/>
              </p:cNvSpPr>
              <p:nvPr/>
            </p:nvSpPr>
            <p:spPr bwMode="auto">
              <a:xfrm>
                <a:off x="-110" y="337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7" name="Line 765"/>
              <p:cNvSpPr>
                <a:spLocks noChangeShapeType="1"/>
              </p:cNvSpPr>
              <p:nvPr/>
            </p:nvSpPr>
            <p:spPr bwMode="auto">
              <a:xfrm>
                <a:off x="-110" y="33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8" name="Line 766"/>
              <p:cNvSpPr>
                <a:spLocks noChangeShapeType="1"/>
              </p:cNvSpPr>
              <p:nvPr/>
            </p:nvSpPr>
            <p:spPr bwMode="auto">
              <a:xfrm>
                <a:off x="-110" y="327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9" name="Line 767"/>
              <p:cNvSpPr>
                <a:spLocks noChangeShapeType="1"/>
              </p:cNvSpPr>
              <p:nvPr/>
            </p:nvSpPr>
            <p:spPr bwMode="auto">
              <a:xfrm>
                <a:off x="-110" y="322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0" name="Line 768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1" name="Line 769"/>
              <p:cNvSpPr>
                <a:spLocks noChangeShapeType="1"/>
              </p:cNvSpPr>
              <p:nvPr/>
            </p:nvSpPr>
            <p:spPr bwMode="auto">
              <a:xfrm>
                <a:off x="-110" y="312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2" name="Line 770"/>
              <p:cNvSpPr>
                <a:spLocks noChangeShapeType="1"/>
              </p:cNvSpPr>
              <p:nvPr/>
            </p:nvSpPr>
            <p:spPr bwMode="auto">
              <a:xfrm>
                <a:off x="-110" y="30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3" name="Line 771"/>
              <p:cNvSpPr>
                <a:spLocks noChangeShapeType="1"/>
              </p:cNvSpPr>
              <p:nvPr/>
            </p:nvSpPr>
            <p:spPr bwMode="auto">
              <a:xfrm>
                <a:off x="-110" y="30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4" name="Line 772"/>
              <p:cNvSpPr>
                <a:spLocks noChangeShapeType="1"/>
              </p:cNvSpPr>
              <p:nvPr/>
            </p:nvSpPr>
            <p:spPr bwMode="auto">
              <a:xfrm>
                <a:off x="-110" y="297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5" name="Line 773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6" name="Line 774"/>
              <p:cNvSpPr>
                <a:spLocks noChangeShapeType="1"/>
              </p:cNvSpPr>
              <p:nvPr/>
            </p:nvSpPr>
            <p:spPr bwMode="auto">
              <a:xfrm>
                <a:off x="-110" y="287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7" name="Line 775"/>
              <p:cNvSpPr>
                <a:spLocks noChangeShapeType="1"/>
              </p:cNvSpPr>
              <p:nvPr/>
            </p:nvSpPr>
            <p:spPr bwMode="auto">
              <a:xfrm>
                <a:off x="-110" y="282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8" name="Line 776"/>
              <p:cNvSpPr>
                <a:spLocks noChangeShapeType="1"/>
              </p:cNvSpPr>
              <p:nvPr/>
            </p:nvSpPr>
            <p:spPr bwMode="auto">
              <a:xfrm>
                <a:off x="-110" y="277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9" name="Line 777"/>
              <p:cNvSpPr>
                <a:spLocks noChangeShapeType="1"/>
              </p:cNvSpPr>
              <p:nvPr/>
            </p:nvSpPr>
            <p:spPr bwMode="auto">
              <a:xfrm>
                <a:off x="-110" y="272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0" name="Line 778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1" name="Line 779"/>
              <p:cNvSpPr>
                <a:spLocks noChangeShapeType="1"/>
              </p:cNvSpPr>
              <p:nvPr/>
            </p:nvSpPr>
            <p:spPr bwMode="auto">
              <a:xfrm>
                <a:off x="-110" y="262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2" name="Line 780"/>
              <p:cNvSpPr>
                <a:spLocks noChangeShapeType="1"/>
              </p:cNvSpPr>
              <p:nvPr/>
            </p:nvSpPr>
            <p:spPr bwMode="auto">
              <a:xfrm>
                <a:off x="-110" y="25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3" name="Line 781"/>
              <p:cNvSpPr>
                <a:spLocks noChangeShapeType="1"/>
              </p:cNvSpPr>
              <p:nvPr/>
            </p:nvSpPr>
            <p:spPr bwMode="auto">
              <a:xfrm>
                <a:off x="-110" y="252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4" name="Line 782"/>
              <p:cNvSpPr>
                <a:spLocks noChangeShapeType="1"/>
              </p:cNvSpPr>
              <p:nvPr/>
            </p:nvSpPr>
            <p:spPr bwMode="auto">
              <a:xfrm>
                <a:off x="-110" y="247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5" name="Line 783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6" name="Line 784"/>
              <p:cNvSpPr>
                <a:spLocks noChangeShapeType="1"/>
              </p:cNvSpPr>
              <p:nvPr/>
            </p:nvSpPr>
            <p:spPr bwMode="auto">
              <a:xfrm>
                <a:off x="-110" y="237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7" name="Line 785"/>
              <p:cNvSpPr>
                <a:spLocks noChangeShapeType="1"/>
              </p:cNvSpPr>
              <p:nvPr/>
            </p:nvSpPr>
            <p:spPr bwMode="auto">
              <a:xfrm>
                <a:off x="-110" y="23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8" name="Line 786"/>
              <p:cNvSpPr>
                <a:spLocks noChangeShapeType="1"/>
              </p:cNvSpPr>
              <p:nvPr/>
            </p:nvSpPr>
            <p:spPr bwMode="auto">
              <a:xfrm>
                <a:off x="-110" y="22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9" name="Line 787"/>
              <p:cNvSpPr>
                <a:spLocks noChangeShapeType="1"/>
              </p:cNvSpPr>
              <p:nvPr/>
            </p:nvSpPr>
            <p:spPr bwMode="auto">
              <a:xfrm>
                <a:off x="-110" y="222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0" name="Line 788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1" name="Line 789"/>
              <p:cNvSpPr>
                <a:spLocks noChangeShapeType="1"/>
              </p:cNvSpPr>
              <p:nvPr/>
            </p:nvSpPr>
            <p:spPr bwMode="auto">
              <a:xfrm>
                <a:off x="-110" y="212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2" name="Line 790"/>
              <p:cNvSpPr>
                <a:spLocks noChangeShapeType="1"/>
              </p:cNvSpPr>
              <p:nvPr/>
            </p:nvSpPr>
            <p:spPr bwMode="auto">
              <a:xfrm>
                <a:off x="-110" y="20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3" name="Line 791"/>
              <p:cNvSpPr>
                <a:spLocks noChangeShapeType="1"/>
              </p:cNvSpPr>
              <p:nvPr/>
            </p:nvSpPr>
            <p:spPr bwMode="auto">
              <a:xfrm>
                <a:off x="-110" y="202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4" name="Line 792"/>
              <p:cNvSpPr>
                <a:spLocks noChangeShapeType="1"/>
              </p:cNvSpPr>
              <p:nvPr/>
            </p:nvSpPr>
            <p:spPr bwMode="auto">
              <a:xfrm>
                <a:off x="-110" y="198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5" name="Line 793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6" name="Line 794"/>
              <p:cNvSpPr>
                <a:spLocks noChangeShapeType="1"/>
              </p:cNvSpPr>
              <p:nvPr/>
            </p:nvSpPr>
            <p:spPr bwMode="auto">
              <a:xfrm>
                <a:off x="-110" y="188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7" name="Line 795"/>
              <p:cNvSpPr>
                <a:spLocks noChangeShapeType="1"/>
              </p:cNvSpPr>
              <p:nvPr/>
            </p:nvSpPr>
            <p:spPr bwMode="auto">
              <a:xfrm>
                <a:off x="-110" y="18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8" name="Line 796"/>
              <p:cNvSpPr>
                <a:spLocks noChangeShapeType="1"/>
              </p:cNvSpPr>
              <p:nvPr/>
            </p:nvSpPr>
            <p:spPr bwMode="auto">
              <a:xfrm>
                <a:off x="-110" y="17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9" name="Line 797"/>
              <p:cNvSpPr>
                <a:spLocks noChangeShapeType="1"/>
              </p:cNvSpPr>
              <p:nvPr/>
            </p:nvSpPr>
            <p:spPr bwMode="auto">
              <a:xfrm>
                <a:off x="-110" y="173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0" name="Line 798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1" name="Line 799"/>
              <p:cNvSpPr>
                <a:spLocks noChangeShapeType="1"/>
              </p:cNvSpPr>
              <p:nvPr/>
            </p:nvSpPr>
            <p:spPr bwMode="auto">
              <a:xfrm>
                <a:off x="-110" y="163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2" name="Line 800"/>
              <p:cNvSpPr>
                <a:spLocks noChangeShapeType="1"/>
              </p:cNvSpPr>
              <p:nvPr/>
            </p:nvSpPr>
            <p:spPr bwMode="auto">
              <a:xfrm>
                <a:off x="-110" y="15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3" name="Line 801"/>
              <p:cNvSpPr>
                <a:spLocks noChangeShapeType="1"/>
              </p:cNvSpPr>
              <p:nvPr/>
            </p:nvSpPr>
            <p:spPr bwMode="auto">
              <a:xfrm>
                <a:off x="-110" y="153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4" name="Line 802"/>
              <p:cNvSpPr>
                <a:spLocks noChangeShapeType="1"/>
              </p:cNvSpPr>
              <p:nvPr/>
            </p:nvSpPr>
            <p:spPr bwMode="auto">
              <a:xfrm>
                <a:off x="-110" y="148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5" name="Line 803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6" name="Line 804"/>
              <p:cNvSpPr>
                <a:spLocks noChangeShapeType="1"/>
              </p:cNvSpPr>
              <p:nvPr/>
            </p:nvSpPr>
            <p:spPr bwMode="auto">
              <a:xfrm>
                <a:off x="-110" y="138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7" name="Line 805"/>
              <p:cNvSpPr>
                <a:spLocks noChangeShapeType="1"/>
              </p:cNvSpPr>
              <p:nvPr/>
            </p:nvSpPr>
            <p:spPr bwMode="auto">
              <a:xfrm>
                <a:off x="-110" y="13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8" name="Line 806"/>
              <p:cNvSpPr>
                <a:spLocks noChangeShapeType="1"/>
              </p:cNvSpPr>
              <p:nvPr/>
            </p:nvSpPr>
            <p:spPr bwMode="auto">
              <a:xfrm>
                <a:off x="-110" y="128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9" name="Line 807"/>
              <p:cNvSpPr>
                <a:spLocks noChangeShapeType="1"/>
              </p:cNvSpPr>
              <p:nvPr/>
            </p:nvSpPr>
            <p:spPr bwMode="auto">
              <a:xfrm>
                <a:off x="-110" y="123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0" name="Line 808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1" name="Line 809"/>
              <p:cNvSpPr>
                <a:spLocks noChangeShapeType="1"/>
              </p:cNvSpPr>
              <p:nvPr/>
            </p:nvSpPr>
            <p:spPr bwMode="auto">
              <a:xfrm>
                <a:off x="-110" y="113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2" name="Line 810"/>
              <p:cNvSpPr>
                <a:spLocks noChangeShapeType="1"/>
              </p:cNvSpPr>
              <p:nvPr/>
            </p:nvSpPr>
            <p:spPr bwMode="auto">
              <a:xfrm>
                <a:off x="-110" y="10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3" name="Line 811"/>
              <p:cNvSpPr>
                <a:spLocks noChangeShapeType="1"/>
              </p:cNvSpPr>
              <p:nvPr/>
            </p:nvSpPr>
            <p:spPr bwMode="auto">
              <a:xfrm>
                <a:off x="-110" y="10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4" name="Line 812"/>
              <p:cNvSpPr>
                <a:spLocks noChangeShapeType="1"/>
              </p:cNvSpPr>
              <p:nvPr/>
            </p:nvSpPr>
            <p:spPr bwMode="auto">
              <a:xfrm>
                <a:off x="-110" y="98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5" name="Line 813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6" name="Line 814"/>
              <p:cNvSpPr>
                <a:spLocks noChangeShapeType="1"/>
              </p:cNvSpPr>
              <p:nvPr/>
            </p:nvSpPr>
            <p:spPr bwMode="auto">
              <a:xfrm>
                <a:off x="-110" y="88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7" name="Line 815"/>
              <p:cNvSpPr>
                <a:spLocks noChangeShapeType="1"/>
              </p:cNvSpPr>
              <p:nvPr/>
            </p:nvSpPr>
            <p:spPr bwMode="auto">
              <a:xfrm>
                <a:off x="-110" y="8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8" name="Line 816"/>
              <p:cNvSpPr>
                <a:spLocks noChangeShapeType="1"/>
              </p:cNvSpPr>
              <p:nvPr/>
            </p:nvSpPr>
            <p:spPr bwMode="auto">
              <a:xfrm>
                <a:off x="-110" y="78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9" name="Line 817"/>
              <p:cNvSpPr>
                <a:spLocks noChangeShapeType="1"/>
              </p:cNvSpPr>
              <p:nvPr/>
            </p:nvSpPr>
            <p:spPr bwMode="auto">
              <a:xfrm>
                <a:off x="-110" y="73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0" name="Line 81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1" name="Line 819"/>
              <p:cNvSpPr>
                <a:spLocks noChangeShapeType="1"/>
              </p:cNvSpPr>
              <p:nvPr/>
            </p:nvSpPr>
            <p:spPr bwMode="auto">
              <a:xfrm flipV="1">
                <a:off x="-110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2" name="Line 820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3" name="Line 821"/>
              <p:cNvSpPr>
                <a:spLocks noChangeShapeType="1"/>
              </p:cNvSpPr>
              <p:nvPr/>
            </p:nvSpPr>
            <p:spPr bwMode="auto">
              <a:xfrm flipV="1">
                <a:off x="388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4" name="Line 822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5" name="Line 823"/>
              <p:cNvSpPr>
                <a:spLocks noChangeShapeType="1"/>
              </p:cNvSpPr>
              <p:nvPr/>
            </p:nvSpPr>
            <p:spPr bwMode="auto">
              <a:xfrm flipV="1">
                <a:off x="88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6" name="Line 824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7" name="Line 825"/>
              <p:cNvSpPr>
                <a:spLocks noChangeShapeType="1"/>
              </p:cNvSpPr>
              <p:nvPr/>
            </p:nvSpPr>
            <p:spPr bwMode="auto">
              <a:xfrm flipV="1">
                <a:off x="138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8" name="Line 826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9" name="Line 827"/>
              <p:cNvSpPr>
                <a:spLocks noChangeShapeType="1"/>
              </p:cNvSpPr>
              <p:nvPr/>
            </p:nvSpPr>
            <p:spPr bwMode="auto">
              <a:xfrm flipV="1">
                <a:off x="1882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0" name="Line 828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1" name="Line 829"/>
              <p:cNvSpPr>
                <a:spLocks noChangeShapeType="1"/>
              </p:cNvSpPr>
              <p:nvPr/>
            </p:nvSpPr>
            <p:spPr bwMode="auto">
              <a:xfrm flipV="1">
                <a:off x="237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2" name="Line 830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3" name="Line 831"/>
              <p:cNvSpPr>
                <a:spLocks noChangeShapeType="1"/>
              </p:cNvSpPr>
              <p:nvPr/>
            </p:nvSpPr>
            <p:spPr bwMode="auto">
              <a:xfrm flipV="1">
                <a:off x="3375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4" name="Line 832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5" name="Line 833"/>
              <p:cNvSpPr>
                <a:spLocks noChangeShapeType="1"/>
              </p:cNvSpPr>
              <p:nvPr/>
            </p:nvSpPr>
            <p:spPr bwMode="auto">
              <a:xfrm flipV="1">
                <a:off x="3873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6" name="Line 834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7" name="Line 835"/>
              <p:cNvSpPr>
                <a:spLocks noChangeShapeType="1"/>
              </p:cNvSpPr>
              <p:nvPr/>
            </p:nvSpPr>
            <p:spPr bwMode="auto">
              <a:xfrm flipV="1">
                <a:off x="4371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8" name="Line 836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9" name="Line 837"/>
              <p:cNvSpPr>
                <a:spLocks noChangeShapeType="1"/>
              </p:cNvSpPr>
              <p:nvPr/>
            </p:nvSpPr>
            <p:spPr bwMode="auto">
              <a:xfrm flipV="1">
                <a:off x="486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0" name="Line 838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1" name="Line 839"/>
              <p:cNvSpPr>
                <a:spLocks noChangeShapeType="1"/>
              </p:cNvSpPr>
              <p:nvPr/>
            </p:nvSpPr>
            <p:spPr bwMode="auto">
              <a:xfrm flipV="1">
                <a:off x="536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2" name="Line 840"/>
              <p:cNvSpPr>
                <a:spLocks noChangeShapeType="1"/>
              </p:cNvSpPr>
              <p:nvPr/>
            </p:nvSpPr>
            <p:spPr bwMode="auto">
              <a:xfrm flipV="1">
                <a:off x="58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3" name="Line 841"/>
              <p:cNvSpPr>
                <a:spLocks noChangeShapeType="1"/>
              </p:cNvSpPr>
              <p:nvPr/>
            </p:nvSpPr>
            <p:spPr bwMode="auto">
              <a:xfrm flipV="1">
                <a:off x="586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4" name="Line 842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5" name="Line 843"/>
              <p:cNvSpPr>
                <a:spLocks noChangeShapeType="1"/>
              </p:cNvSpPr>
              <p:nvPr/>
            </p:nvSpPr>
            <p:spPr bwMode="auto">
              <a:xfrm>
                <a:off x="2857" y="367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6" name="Line 844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7" name="Line 845"/>
              <p:cNvSpPr>
                <a:spLocks noChangeShapeType="1"/>
              </p:cNvSpPr>
              <p:nvPr/>
            </p:nvSpPr>
            <p:spPr bwMode="auto">
              <a:xfrm>
                <a:off x="2857" y="342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8" name="Line 846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9" name="Line 847"/>
              <p:cNvSpPr>
                <a:spLocks noChangeShapeType="1"/>
              </p:cNvSpPr>
              <p:nvPr/>
            </p:nvSpPr>
            <p:spPr bwMode="auto">
              <a:xfrm>
                <a:off x="2857" y="317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0" name="Line 848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1" name="Line 849"/>
              <p:cNvSpPr>
                <a:spLocks noChangeShapeType="1"/>
              </p:cNvSpPr>
              <p:nvPr/>
            </p:nvSpPr>
            <p:spPr bwMode="auto">
              <a:xfrm>
                <a:off x="2857" y="292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2" name="Line 850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3" name="Line 851"/>
              <p:cNvSpPr>
                <a:spLocks noChangeShapeType="1"/>
              </p:cNvSpPr>
              <p:nvPr/>
            </p:nvSpPr>
            <p:spPr bwMode="auto">
              <a:xfrm>
                <a:off x="2857" y="267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4" name="Line 852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5" name="Line 853"/>
              <p:cNvSpPr>
                <a:spLocks noChangeShapeType="1"/>
              </p:cNvSpPr>
              <p:nvPr/>
            </p:nvSpPr>
            <p:spPr bwMode="auto">
              <a:xfrm>
                <a:off x="2857" y="2428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6" name="Line 854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7" name="Line 855"/>
              <p:cNvSpPr>
                <a:spLocks noChangeShapeType="1"/>
              </p:cNvSpPr>
              <p:nvPr/>
            </p:nvSpPr>
            <p:spPr bwMode="auto">
              <a:xfrm>
                <a:off x="2857" y="193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8" name="Line 856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9" name="Line 857"/>
              <p:cNvSpPr>
                <a:spLocks noChangeShapeType="1"/>
              </p:cNvSpPr>
              <p:nvPr/>
            </p:nvSpPr>
            <p:spPr bwMode="auto">
              <a:xfrm>
                <a:off x="2857" y="168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0" name="Line 858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1" name="Line 859"/>
              <p:cNvSpPr>
                <a:spLocks noChangeShapeType="1"/>
              </p:cNvSpPr>
              <p:nvPr/>
            </p:nvSpPr>
            <p:spPr bwMode="auto">
              <a:xfrm>
                <a:off x="2857" y="143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2" name="Line 860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3" name="Line 861"/>
              <p:cNvSpPr>
                <a:spLocks noChangeShapeType="1"/>
              </p:cNvSpPr>
              <p:nvPr/>
            </p:nvSpPr>
            <p:spPr bwMode="auto">
              <a:xfrm>
                <a:off x="2857" y="118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4" name="Line 862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5" name="Line 863"/>
              <p:cNvSpPr>
                <a:spLocks noChangeShapeType="1"/>
              </p:cNvSpPr>
              <p:nvPr/>
            </p:nvSpPr>
            <p:spPr bwMode="auto">
              <a:xfrm>
                <a:off x="2857" y="93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6" name="Line 864"/>
              <p:cNvSpPr>
                <a:spLocks noChangeShapeType="1"/>
              </p:cNvSpPr>
              <p:nvPr/>
            </p:nvSpPr>
            <p:spPr bwMode="auto">
              <a:xfrm>
                <a:off x="-110" y="68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7" name="Line 865"/>
              <p:cNvSpPr>
                <a:spLocks noChangeShapeType="1"/>
              </p:cNvSpPr>
              <p:nvPr/>
            </p:nvSpPr>
            <p:spPr bwMode="auto">
              <a:xfrm>
                <a:off x="2857" y="68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8" name="Line 866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9" name="Freeform 867"/>
              <p:cNvSpPr>
                <a:spLocks/>
              </p:cNvSpPr>
              <p:nvPr/>
            </p:nvSpPr>
            <p:spPr bwMode="auto">
              <a:xfrm>
                <a:off x="5864" y="2161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0" name="Line 86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1" name="Freeform 869"/>
              <p:cNvSpPr>
                <a:spLocks/>
              </p:cNvSpPr>
              <p:nvPr/>
            </p:nvSpPr>
            <p:spPr bwMode="auto">
              <a:xfrm>
                <a:off x="2859" y="649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3" name="Line 871"/>
              <p:cNvSpPr>
                <a:spLocks noChangeShapeType="1"/>
              </p:cNvSpPr>
              <p:nvPr/>
            </p:nvSpPr>
            <p:spPr bwMode="auto">
              <a:xfrm flipV="1">
                <a:off x="-110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4" name="Rectangle 872"/>
              <p:cNvSpPr>
                <a:spLocks noChangeArrowheads="1"/>
              </p:cNvSpPr>
              <p:nvPr/>
            </p:nvSpPr>
            <p:spPr bwMode="auto">
              <a:xfrm>
                <a:off x="-173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5" name="Line 873"/>
              <p:cNvSpPr>
                <a:spLocks noChangeShapeType="1"/>
              </p:cNvSpPr>
              <p:nvPr/>
            </p:nvSpPr>
            <p:spPr bwMode="auto">
              <a:xfrm flipV="1">
                <a:off x="388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6" name="Rectangle 874"/>
              <p:cNvSpPr>
                <a:spLocks noChangeArrowheads="1"/>
              </p:cNvSpPr>
              <p:nvPr/>
            </p:nvSpPr>
            <p:spPr bwMode="auto">
              <a:xfrm>
                <a:off x="326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7" name="Line 875"/>
              <p:cNvSpPr>
                <a:spLocks noChangeShapeType="1"/>
              </p:cNvSpPr>
              <p:nvPr/>
            </p:nvSpPr>
            <p:spPr bwMode="auto">
              <a:xfrm flipV="1">
                <a:off x="88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8" name="Rectangle 876"/>
              <p:cNvSpPr>
                <a:spLocks noChangeArrowheads="1"/>
              </p:cNvSpPr>
              <p:nvPr/>
            </p:nvSpPr>
            <p:spPr bwMode="auto">
              <a:xfrm>
                <a:off x="824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9" name="Line 877"/>
              <p:cNvSpPr>
                <a:spLocks noChangeShapeType="1"/>
              </p:cNvSpPr>
              <p:nvPr/>
            </p:nvSpPr>
            <p:spPr bwMode="auto">
              <a:xfrm flipV="1">
                <a:off x="138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0" name="Rectangle 878"/>
              <p:cNvSpPr>
                <a:spLocks noChangeArrowheads="1"/>
              </p:cNvSpPr>
              <p:nvPr/>
            </p:nvSpPr>
            <p:spPr bwMode="auto">
              <a:xfrm>
                <a:off x="1322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1" name="Line 879"/>
              <p:cNvSpPr>
                <a:spLocks noChangeShapeType="1"/>
              </p:cNvSpPr>
              <p:nvPr/>
            </p:nvSpPr>
            <p:spPr bwMode="auto">
              <a:xfrm flipV="1">
                <a:off x="1882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2" name="Rectangle 880"/>
              <p:cNvSpPr>
                <a:spLocks noChangeArrowheads="1"/>
              </p:cNvSpPr>
              <p:nvPr/>
            </p:nvSpPr>
            <p:spPr bwMode="auto">
              <a:xfrm>
                <a:off x="1820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3" name="Line 881"/>
              <p:cNvSpPr>
                <a:spLocks noChangeShapeType="1"/>
              </p:cNvSpPr>
              <p:nvPr/>
            </p:nvSpPr>
            <p:spPr bwMode="auto">
              <a:xfrm flipV="1">
                <a:off x="237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4" name="Rectangle 882"/>
              <p:cNvSpPr>
                <a:spLocks noChangeArrowheads="1"/>
              </p:cNvSpPr>
              <p:nvPr/>
            </p:nvSpPr>
            <p:spPr bwMode="auto">
              <a:xfrm>
                <a:off x="2319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5" name="Line 883"/>
              <p:cNvSpPr>
                <a:spLocks noChangeShapeType="1"/>
              </p:cNvSpPr>
              <p:nvPr/>
            </p:nvSpPr>
            <p:spPr bwMode="auto">
              <a:xfrm flipV="1">
                <a:off x="3375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6" name="Rectangle 884"/>
              <p:cNvSpPr>
                <a:spLocks noChangeArrowheads="1"/>
              </p:cNvSpPr>
              <p:nvPr/>
            </p:nvSpPr>
            <p:spPr bwMode="auto">
              <a:xfrm>
                <a:off x="3338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7" name="Line 885"/>
              <p:cNvSpPr>
                <a:spLocks noChangeShapeType="1"/>
              </p:cNvSpPr>
              <p:nvPr/>
            </p:nvSpPr>
            <p:spPr bwMode="auto">
              <a:xfrm flipV="1">
                <a:off x="3873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8" name="Rectangle 886"/>
              <p:cNvSpPr>
                <a:spLocks noChangeArrowheads="1"/>
              </p:cNvSpPr>
              <p:nvPr/>
            </p:nvSpPr>
            <p:spPr bwMode="auto">
              <a:xfrm>
                <a:off x="3836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9" name="Line 887"/>
              <p:cNvSpPr>
                <a:spLocks noChangeShapeType="1"/>
              </p:cNvSpPr>
              <p:nvPr/>
            </p:nvSpPr>
            <p:spPr bwMode="auto">
              <a:xfrm flipV="1">
                <a:off x="4371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0" name="Rectangle 888"/>
              <p:cNvSpPr>
                <a:spLocks noChangeArrowheads="1"/>
              </p:cNvSpPr>
              <p:nvPr/>
            </p:nvSpPr>
            <p:spPr bwMode="auto">
              <a:xfrm>
                <a:off x="4335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1" name="Line 889"/>
              <p:cNvSpPr>
                <a:spLocks noChangeShapeType="1"/>
              </p:cNvSpPr>
              <p:nvPr/>
            </p:nvSpPr>
            <p:spPr bwMode="auto">
              <a:xfrm flipV="1">
                <a:off x="486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2" name="Rectangle 890"/>
              <p:cNvSpPr>
                <a:spLocks noChangeArrowheads="1"/>
              </p:cNvSpPr>
              <p:nvPr/>
            </p:nvSpPr>
            <p:spPr bwMode="auto">
              <a:xfrm>
                <a:off x="4833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3" name="Line 891"/>
              <p:cNvSpPr>
                <a:spLocks noChangeShapeType="1"/>
              </p:cNvSpPr>
              <p:nvPr/>
            </p:nvSpPr>
            <p:spPr bwMode="auto">
              <a:xfrm flipV="1">
                <a:off x="536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4" name="Rectangle 892"/>
              <p:cNvSpPr>
                <a:spLocks noChangeArrowheads="1"/>
              </p:cNvSpPr>
              <p:nvPr/>
            </p:nvSpPr>
            <p:spPr bwMode="auto">
              <a:xfrm>
                <a:off x="5331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5" name="Line 893"/>
              <p:cNvSpPr>
                <a:spLocks noChangeShapeType="1"/>
              </p:cNvSpPr>
              <p:nvPr/>
            </p:nvSpPr>
            <p:spPr bwMode="auto">
              <a:xfrm flipV="1">
                <a:off x="586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6" name="Rectangle 894"/>
              <p:cNvSpPr>
                <a:spLocks noChangeArrowheads="1"/>
              </p:cNvSpPr>
              <p:nvPr/>
            </p:nvSpPr>
            <p:spPr bwMode="auto">
              <a:xfrm>
                <a:off x="5829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7" name="Line 895"/>
              <p:cNvSpPr>
                <a:spLocks noChangeShapeType="1"/>
              </p:cNvSpPr>
              <p:nvPr/>
            </p:nvSpPr>
            <p:spPr bwMode="auto">
              <a:xfrm>
                <a:off x="2848" y="3673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8" name="Rectangle 896"/>
              <p:cNvSpPr>
                <a:spLocks noChangeArrowheads="1"/>
              </p:cNvSpPr>
              <p:nvPr/>
            </p:nvSpPr>
            <p:spPr bwMode="auto">
              <a:xfrm>
                <a:off x="2700" y="3639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2848" y="342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1" name="Rectangle 899"/>
            <p:cNvSpPr>
              <a:spLocks noChangeArrowheads="1"/>
            </p:cNvSpPr>
            <p:nvPr/>
          </p:nvSpPr>
          <p:spPr bwMode="auto">
            <a:xfrm>
              <a:off x="2700" y="3390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848" y="317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3" name="Rectangle 901"/>
            <p:cNvSpPr>
              <a:spLocks noChangeArrowheads="1"/>
            </p:cNvSpPr>
            <p:nvPr/>
          </p:nvSpPr>
          <p:spPr bwMode="auto">
            <a:xfrm>
              <a:off x="2700" y="3141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4" name="Line 902"/>
            <p:cNvSpPr>
              <a:spLocks noChangeShapeType="1"/>
            </p:cNvSpPr>
            <p:nvPr/>
          </p:nvSpPr>
          <p:spPr bwMode="auto">
            <a:xfrm>
              <a:off x="2848" y="2926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700" y="2892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6" name="Line 904"/>
            <p:cNvSpPr>
              <a:spLocks noChangeShapeType="1"/>
            </p:cNvSpPr>
            <p:nvPr/>
          </p:nvSpPr>
          <p:spPr bwMode="auto">
            <a:xfrm>
              <a:off x="2848" y="2677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2700" y="2643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8" name="Line 906"/>
            <p:cNvSpPr>
              <a:spLocks noChangeShapeType="1"/>
            </p:cNvSpPr>
            <p:nvPr/>
          </p:nvSpPr>
          <p:spPr bwMode="auto">
            <a:xfrm>
              <a:off x="2848" y="2428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2700" y="2395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0" name="Line 908"/>
            <p:cNvSpPr>
              <a:spLocks noChangeShapeType="1"/>
            </p:cNvSpPr>
            <p:nvPr/>
          </p:nvSpPr>
          <p:spPr bwMode="auto">
            <a:xfrm>
              <a:off x="2848" y="1930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2745" y="1897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2" name="Line 910"/>
            <p:cNvSpPr>
              <a:spLocks noChangeShapeType="1"/>
            </p:cNvSpPr>
            <p:nvPr/>
          </p:nvSpPr>
          <p:spPr bwMode="auto">
            <a:xfrm>
              <a:off x="2848" y="1681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745" y="1648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4" name="Line 912"/>
            <p:cNvSpPr>
              <a:spLocks noChangeShapeType="1"/>
            </p:cNvSpPr>
            <p:nvPr/>
          </p:nvSpPr>
          <p:spPr bwMode="auto">
            <a:xfrm>
              <a:off x="2848" y="1432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2745" y="1399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6" name="Line 914"/>
            <p:cNvSpPr>
              <a:spLocks noChangeShapeType="1"/>
            </p:cNvSpPr>
            <p:nvPr/>
          </p:nvSpPr>
          <p:spPr bwMode="auto">
            <a:xfrm>
              <a:off x="2848" y="1183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2745" y="1150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8" name="Line 916"/>
            <p:cNvSpPr>
              <a:spLocks noChangeShapeType="1"/>
            </p:cNvSpPr>
            <p:nvPr/>
          </p:nvSpPr>
          <p:spPr bwMode="auto">
            <a:xfrm>
              <a:off x="2848" y="93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745" y="901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0" name="Line 918"/>
            <p:cNvSpPr>
              <a:spLocks noChangeShapeType="1"/>
            </p:cNvSpPr>
            <p:nvPr/>
          </p:nvSpPr>
          <p:spPr bwMode="auto">
            <a:xfrm>
              <a:off x="2848" y="68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2745" y="653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5795" y="2047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2936" y="653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9" name="Freeform 922"/>
          <p:cNvSpPr>
            <a:spLocks/>
          </p:cNvSpPr>
          <p:nvPr/>
        </p:nvSpPr>
        <p:spPr bwMode="auto">
          <a:xfrm>
            <a:off x="2878754" y="1475860"/>
            <a:ext cx="3482493" cy="4043116"/>
          </a:xfrm>
          <a:custGeom>
            <a:avLst/>
            <a:gdLst/>
            <a:ahLst/>
            <a:cxnLst>
              <a:cxn ang="0">
                <a:pos x="37" y="2787"/>
              </a:cxn>
              <a:cxn ang="0">
                <a:pos x="82" y="2483"/>
              </a:cxn>
              <a:cxn ang="0">
                <a:pos x="126" y="2208"/>
              </a:cxn>
              <a:cxn ang="0">
                <a:pos x="171" y="1961"/>
              </a:cxn>
              <a:cxn ang="0">
                <a:pos x="216" y="1740"/>
              </a:cxn>
              <a:cxn ang="0">
                <a:pos x="261" y="1545"/>
              </a:cxn>
              <a:cxn ang="0">
                <a:pos x="306" y="1374"/>
              </a:cxn>
              <a:cxn ang="0">
                <a:pos x="351" y="1227"/>
              </a:cxn>
              <a:cxn ang="0">
                <a:pos x="395" y="1101"/>
              </a:cxn>
              <a:cxn ang="0">
                <a:pos x="440" y="997"/>
              </a:cxn>
              <a:cxn ang="0">
                <a:pos x="485" y="912"/>
              </a:cxn>
              <a:cxn ang="0">
                <a:pos x="530" y="847"/>
              </a:cxn>
              <a:cxn ang="0">
                <a:pos x="574" y="799"/>
              </a:cxn>
              <a:cxn ang="0">
                <a:pos x="619" y="768"/>
              </a:cxn>
              <a:cxn ang="0">
                <a:pos x="664" y="753"/>
              </a:cxn>
              <a:cxn ang="0">
                <a:pos x="709" y="753"/>
              </a:cxn>
              <a:cxn ang="0">
                <a:pos x="754" y="765"/>
              </a:cxn>
              <a:cxn ang="0">
                <a:pos x="798" y="791"/>
              </a:cxn>
              <a:cxn ang="0">
                <a:pos x="843" y="827"/>
              </a:cxn>
              <a:cxn ang="0">
                <a:pos x="888" y="874"/>
              </a:cxn>
              <a:cxn ang="0">
                <a:pos x="933" y="930"/>
              </a:cxn>
              <a:cxn ang="0">
                <a:pos x="978" y="994"/>
              </a:cxn>
              <a:cxn ang="0">
                <a:pos x="1023" y="1065"/>
              </a:cxn>
              <a:cxn ang="0">
                <a:pos x="1068" y="1141"/>
              </a:cxn>
              <a:cxn ang="0">
                <a:pos x="1112" y="1223"/>
              </a:cxn>
              <a:cxn ang="0">
                <a:pos x="1157" y="1308"/>
              </a:cxn>
              <a:cxn ang="0">
                <a:pos x="1202" y="1395"/>
              </a:cxn>
              <a:cxn ang="0">
                <a:pos x="1246" y="1485"/>
              </a:cxn>
              <a:cxn ang="0">
                <a:pos x="1291" y="1574"/>
              </a:cxn>
              <a:cxn ang="0">
                <a:pos x="1336" y="1663"/>
              </a:cxn>
              <a:cxn ang="0">
                <a:pos x="1381" y="1750"/>
              </a:cxn>
              <a:cxn ang="0">
                <a:pos x="1426" y="1835"/>
              </a:cxn>
              <a:cxn ang="0">
                <a:pos x="1471" y="1915"/>
              </a:cxn>
              <a:cxn ang="0">
                <a:pos x="1515" y="1990"/>
              </a:cxn>
              <a:cxn ang="0">
                <a:pos x="1560" y="2059"/>
              </a:cxn>
              <a:cxn ang="0">
                <a:pos x="1605" y="2121"/>
              </a:cxn>
              <a:cxn ang="0">
                <a:pos x="1650" y="2175"/>
              </a:cxn>
              <a:cxn ang="0">
                <a:pos x="1695" y="2219"/>
              </a:cxn>
              <a:cxn ang="0">
                <a:pos x="1740" y="2253"/>
              </a:cxn>
              <a:cxn ang="0">
                <a:pos x="1784" y="2275"/>
              </a:cxn>
              <a:cxn ang="0">
                <a:pos x="1829" y="2285"/>
              </a:cxn>
              <a:cxn ang="0">
                <a:pos x="1874" y="2280"/>
              </a:cxn>
              <a:cxn ang="0">
                <a:pos x="1918" y="2261"/>
              </a:cxn>
              <a:cxn ang="0">
                <a:pos x="1963" y="2226"/>
              </a:cxn>
              <a:cxn ang="0">
                <a:pos x="2008" y="2174"/>
              </a:cxn>
              <a:cxn ang="0">
                <a:pos x="2053" y="2104"/>
              </a:cxn>
              <a:cxn ang="0">
                <a:pos x="2098" y="2015"/>
              </a:cxn>
              <a:cxn ang="0">
                <a:pos x="2143" y="1905"/>
              </a:cxn>
              <a:cxn ang="0">
                <a:pos x="2187" y="1774"/>
              </a:cxn>
              <a:cxn ang="0">
                <a:pos x="2232" y="1620"/>
              </a:cxn>
              <a:cxn ang="0">
                <a:pos x="2277" y="1443"/>
              </a:cxn>
              <a:cxn ang="0">
                <a:pos x="2322" y="1242"/>
              </a:cxn>
              <a:cxn ang="0">
                <a:pos x="2367" y="1014"/>
              </a:cxn>
              <a:cxn ang="0">
                <a:pos x="2412" y="760"/>
              </a:cxn>
              <a:cxn ang="0">
                <a:pos x="2456" y="478"/>
              </a:cxn>
              <a:cxn ang="0">
                <a:pos x="2501" y="167"/>
              </a:cxn>
            </a:cxnLst>
            <a:rect l="0" t="0" r="r" b="b"/>
            <a:pathLst>
              <a:path w="2524" h="3063">
                <a:moveTo>
                  <a:pt x="0" y="3063"/>
                </a:moveTo>
                <a:lnTo>
                  <a:pt x="7" y="3006"/>
                </a:lnTo>
                <a:lnTo>
                  <a:pt x="15" y="2950"/>
                </a:lnTo>
                <a:lnTo>
                  <a:pt x="22" y="2895"/>
                </a:lnTo>
                <a:lnTo>
                  <a:pt x="30" y="2841"/>
                </a:lnTo>
                <a:lnTo>
                  <a:pt x="37" y="2787"/>
                </a:lnTo>
                <a:lnTo>
                  <a:pt x="44" y="2735"/>
                </a:lnTo>
                <a:lnTo>
                  <a:pt x="52" y="2682"/>
                </a:lnTo>
                <a:lnTo>
                  <a:pt x="59" y="2631"/>
                </a:lnTo>
                <a:lnTo>
                  <a:pt x="67" y="2582"/>
                </a:lnTo>
                <a:lnTo>
                  <a:pt x="74" y="2532"/>
                </a:lnTo>
                <a:lnTo>
                  <a:pt x="82" y="2483"/>
                </a:lnTo>
                <a:lnTo>
                  <a:pt x="89" y="2436"/>
                </a:lnTo>
                <a:lnTo>
                  <a:pt x="97" y="2388"/>
                </a:lnTo>
                <a:lnTo>
                  <a:pt x="104" y="2342"/>
                </a:lnTo>
                <a:lnTo>
                  <a:pt x="112" y="2297"/>
                </a:lnTo>
                <a:lnTo>
                  <a:pt x="119" y="2252"/>
                </a:lnTo>
                <a:lnTo>
                  <a:pt x="126" y="2208"/>
                </a:lnTo>
                <a:lnTo>
                  <a:pt x="134" y="2165"/>
                </a:lnTo>
                <a:lnTo>
                  <a:pt x="141" y="2123"/>
                </a:lnTo>
                <a:lnTo>
                  <a:pt x="149" y="2082"/>
                </a:lnTo>
                <a:lnTo>
                  <a:pt x="156" y="2040"/>
                </a:lnTo>
                <a:lnTo>
                  <a:pt x="164" y="2001"/>
                </a:lnTo>
                <a:lnTo>
                  <a:pt x="171" y="1961"/>
                </a:lnTo>
                <a:lnTo>
                  <a:pt x="179" y="1923"/>
                </a:lnTo>
                <a:lnTo>
                  <a:pt x="186" y="1885"/>
                </a:lnTo>
                <a:lnTo>
                  <a:pt x="194" y="1848"/>
                </a:lnTo>
                <a:lnTo>
                  <a:pt x="201" y="1811"/>
                </a:lnTo>
                <a:lnTo>
                  <a:pt x="209" y="1776"/>
                </a:lnTo>
                <a:lnTo>
                  <a:pt x="216" y="1740"/>
                </a:lnTo>
                <a:lnTo>
                  <a:pt x="223" y="1706"/>
                </a:lnTo>
                <a:lnTo>
                  <a:pt x="231" y="1673"/>
                </a:lnTo>
                <a:lnTo>
                  <a:pt x="238" y="1640"/>
                </a:lnTo>
                <a:lnTo>
                  <a:pt x="246" y="1607"/>
                </a:lnTo>
                <a:lnTo>
                  <a:pt x="253" y="1576"/>
                </a:lnTo>
                <a:lnTo>
                  <a:pt x="261" y="1545"/>
                </a:lnTo>
                <a:lnTo>
                  <a:pt x="268" y="1515"/>
                </a:lnTo>
                <a:lnTo>
                  <a:pt x="276" y="1485"/>
                </a:lnTo>
                <a:lnTo>
                  <a:pt x="283" y="1457"/>
                </a:lnTo>
                <a:lnTo>
                  <a:pt x="291" y="1428"/>
                </a:lnTo>
                <a:lnTo>
                  <a:pt x="298" y="1401"/>
                </a:lnTo>
                <a:lnTo>
                  <a:pt x="306" y="1374"/>
                </a:lnTo>
                <a:lnTo>
                  <a:pt x="313" y="1348"/>
                </a:lnTo>
                <a:lnTo>
                  <a:pt x="321" y="1323"/>
                </a:lnTo>
                <a:lnTo>
                  <a:pt x="328" y="1298"/>
                </a:lnTo>
                <a:lnTo>
                  <a:pt x="336" y="1273"/>
                </a:lnTo>
                <a:lnTo>
                  <a:pt x="343" y="1250"/>
                </a:lnTo>
                <a:lnTo>
                  <a:pt x="351" y="1227"/>
                </a:lnTo>
                <a:lnTo>
                  <a:pt x="358" y="1204"/>
                </a:lnTo>
                <a:lnTo>
                  <a:pt x="366" y="1182"/>
                </a:lnTo>
                <a:lnTo>
                  <a:pt x="373" y="1161"/>
                </a:lnTo>
                <a:lnTo>
                  <a:pt x="381" y="1140"/>
                </a:lnTo>
                <a:lnTo>
                  <a:pt x="388" y="1121"/>
                </a:lnTo>
                <a:lnTo>
                  <a:pt x="395" y="1101"/>
                </a:lnTo>
                <a:lnTo>
                  <a:pt x="403" y="1082"/>
                </a:lnTo>
                <a:lnTo>
                  <a:pt x="410" y="1064"/>
                </a:lnTo>
                <a:lnTo>
                  <a:pt x="418" y="1046"/>
                </a:lnTo>
                <a:lnTo>
                  <a:pt x="425" y="1029"/>
                </a:lnTo>
                <a:lnTo>
                  <a:pt x="433" y="1013"/>
                </a:lnTo>
                <a:lnTo>
                  <a:pt x="440" y="997"/>
                </a:lnTo>
                <a:lnTo>
                  <a:pt x="448" y="981"/>
                </a:lnTo>
                <a:lnTo>
                  <a:pt x="455" y="966"/>
                </a:lnTo>
                <a:lnTo>
                  <a:pt x="463" y="952"/>
                </a:lnTo>
                <a:lnTo>
                  <a:pt x="470" y="938"/>
                </a:lnTo>
                <a:lnTo>
                  <a:pt x="477" y="925"/>
                </a:lnTo>
                <a:lnTo>
                  <a:pt x="485" y="912"/>
                </a:lnTo>
                <a:lnTo>
                  <a:pt x="492" y="900"/>
                </a:lnTo>
                <a:lnTo>
                  <a:pt x="500" y="888"/>
                </a:lnTo>
                <a:lnTo>
                  <a:pt x="507" y="878"/>
                </a:lnTo>
                <a:lnTo>
                  <a:pt x="515" y="867"/>
                </a:lnTo>
                <a:lnTo>
                  <a:pt x="522" y="857"/>
                </a:lnTo>
                <a:lnTo>
                  <a:pt x="530" y="847"/>
                </a:lnTo>
                <a:lnTo>
                  <a:pt x="537" y="838"/>
                </a:lnTo>
                <a:lnTo>
                  <a:pt x="544" y="829"/>
                </a:lnTo>
                <a:lnTo>
                  <a:pt x="552" y="821"/>
                </a:lnTo>
                <a:lnTo>
                  <a:pt x="559" y="813"/>
                </a:lnTo>
                <a:lnTo>
                  <a:pt x="567" y="806"/>
                </a:lnTo>
                <a:lnTo>
                  <a:pt x="574" y="799"/>
                </a:lnTo>
                <a:lnTo>
                  <a:pt x="582" y="793"/>
                </a:lnTo>
                <a:lnTo>
                  <a:pt x="589" y="787"/>
                </a:lnTo>
                <a:lnTo>
                  <a:pt x="597" y="782"/>
                </a:lnTo>
                <a:lnTo>
                  <a:pt x="604" y="777"/>
                </a:lnTo>
                <a:lnTo>
                  <a:pt x="612" y="773"/>
                </a:lnTo>
                <a:lnTo>
                  <a:pt x="619" y="768"/>
                </a:lnTo>
                <a:lnTo>
                  <a:pt x="627" y="765"/>
                </a:lnTo>
                <a:lnTo>
                  <a:pt x="634" y="762"/>
                </a:lnTo>
                <a:lnTo>
                  <a:pt x="642" y="759"/>
                </a:lnTo>
                <a:lnTo>
                  <a:pt x="649" y="757"/>
                </a:lnTo>
                <a:lnTo>
                  <a:pt x="657" y="755"/>
                </a:lnTo>
                <a:lnTo>
                  <a:pt x="664" y="753"/>
                </a:lnTo>
                <a:lnTo>
                  <a:pt x="672" y="752"/>
                </a:lnTo>
                <a:lnTo>
                  <a:pt x="679" y="752"/>
                </a:lnTo>
                <a:lnTo>
                  <a:pt x="687" y="751"/>
                </a:lnTo>
                <a:lnTo>
                  <a:pt x="694" y="752"/>
                </a:lnTo>
                <a:lnTo>
                  <a:pt x="702" y="752"/>
                </a:lnTo>
                <a:lnTo>
                  <a:pt x="709" y="753"/>
                </a:lnTo>
                <a:lnTo>
                  <a:pt x="717" y="754"/>
                </a:lnTo>
                <a:lnTo>
                  <a:pt x="724" y="755"/>
                </a:lnTo>
                <a:lnTo>
                  <a:pt x="731" y="758"/>
                </a:lnTo>
                <a:lnTo>
                  <a:pt x="739" y="760"/>
                </a:lnTo>
                <a:lnTo>
                  <a:pt x="746" y="762"/>
                </a:lnTo>
                <a:lnTo>
                  <a:pt x="754" y="765"/>
                </a:lnTo>
                <a:lnTo>
                  <a:pt x="761" y="769"/>
                </a:lnTo>
                <a:lnTo>
                  <a:pt x="769" y="773"/>
                </a:lnTo>
                <a:lnTo>
                  <a:pt x="776" y="777"/>
                </a:lnTo>
                <a:lnTo>
                  <a:pt x="784" y="781"/>
                </a:lnTo>
                <a:lnTo>
                  <a:pt x="791" y="786"/>
                </a:lnTo>
                <a:lnTo>
                  <a:pt x="798" y="791"/>
                </a:lnTo>
                <a:lnTo>
                  <a:pt x="806" y="796"/>
                </a:lnTo>
                <a:lnTo>
                  <a:pt x="813" y="802"/>
                </a:lnTo>
                <a:lnTo>
                  <a:pt x="821" y="808"/>
                </a:lnTo>
                <a:lnTo>
                  <a:pt x="828" y="814"/>
                </a:lnTo>
                <a:lnTo>
                  <a:pt x="836" y="821"/>
                </a:lnTo>
                <a:lnTo>
                  <a:pt x="843" y="827"/>
                </a:lnTo>
                <a:lnTo>
                  <a:pt x="851" y="834"/>
                </a:lnTo>
                <a:lnTo>
                  <a:pt x="858" y="842"/>
                </a:lnTo>
                <a:lnTo>
                  <a:pt x="866" y="849"/>
                </a:lnTo>
                <a:lnTo>
                  <a:pt x="873" y="857"/>
                </a:lnTo>
                <a:lnTo>
                  <a:pt x="881" y="866"/>
                </a:lnTo>
                <a:lnTo>
                  <a:pt x="888" y="874"/>
                </a:lnTo>
                <a:lnTo>
                  <a:pt x="896" y="883"/>
                </a:lnTo>
                <a:lnTo>
                  <a:pt x="903" y="892"/>
                </a:lnTo>
                <a:lnTo>
                  <a:pt x="910" y="901"/>
                </a:lnTo>
                <a:lnTo>
                  <a:pt x="918" y="910"/>
                </a:lnTo>
                <a:lnTo>
                  <a:pt x="925" y="920"/>
                </a:lnTo>
                <a:lnTo>
                  <a:pt x="933" y="930"/>
                </a:lnTo>
                <a:lnTo>
                  <a:pt x="940" y="940"/>
                </a:lnTo>
                <a:lnTo>
                  <a:pt x="948" y="950"/>
                </a:lnTo>
                <a:lnTo>
                  <a:pt x="955" y="961"/>
                </a:lnTo>
                <a:lnTo>
                  <a:pt x="963" y="972"/>
                </a:lnTo>
                <a:lnTo>
                  <a:pt x="970" y="983"/>
                </a:lnTo>
                <a:lnTo>
                  <a:pt x="978" y="994"/>
                </a:lnTo>
                <a:lnTo>
                  <a:pt x="985" y="1005"/>
                </a:lnTo>
                <a:lnTo>
                  <a:pt x="993" y="1017"/>
                </a:lnTo>
                <a:lnTo>
                  <a:pt x="1000" y="1028"/>
                </a:lnTo>
                <a:lnTo>
                  <a:pt x="1008" y="1040"/>
                </a:lnTo>
                <a:lnTo>
                  <a:pt x="1015" y="1052"/>
                </a:lnTo>
                <a:lnTo>
                  <a:pt x="1023" y="1065"/>
                </a:lnTo>
                <a:lnTo>
                  <a:pt x="1030" y="1077"/>
                </a:lnTo>
                <a:lnTo>
                  <a:pt x="1038" y="1089"/>
                </a:lnTo>
                <a:lnTo>
                  <a:pt x="1045" y="1102"/>
                </a:lnTo>
                <a:lnTo>
                  <a:pt x="1053" y="1115"/>
                </a:lnTo>
                <a:lnTo>
                  <a:pt x="1060" y="1128"/>
                </a:lnTo>
                <a:lnTo>
                  <a:pt x="1068" y="1141"/>
                </a:lnTo>
                <a:lnTo>
                  <a:pt x="1075" y="1154"/>
                </a:lnTo>
                <a:lnTo>
                  <a:pt x="1082" y="1168"/>
                </a:lnTo>
                <a:lnTo>
                  <a:pt x="1090" y="1181"/>
                </a:lnTo>
                <a:lnTo>
                  <a:pt x="1097" y="1195"/>
                </a:lnTo>
                <a:lnTo>
                  <a:pt x="1105" y="1209"/>
                </a:lnTo>
                <a:lnTo>
                  <a:pt x="1112" y="1223"/>
                </a:lnTo>
                <a:lnTo>
                  <a:pt x="1120" y="1237"/>
                </a:lnTo>
                <a:lnTo>
                  <a:pt x="1127" y="1251"/>
                </a:lnTo>
                <a:lnTo>
                  <a:pt x="1135" y="1265"/>
                </a:lnTo>
                <a:lnTo>
                  <a:pt x="1142" y="1279"/>
                </a:lnTo>
                <a:lnTo>
                  <a:pt x="1150" y="1293"/>
                </a:lnTo>
                <a:lnTo>
                  <a:pt x="1157" y="1308"/>
                </a:lnTo>
                <a:lnTo>
                  <a:pt x="1164" y="1322"/>
                </a:lnTo>
                <a:lnTo>
                  <a:pt x="1172" y="1337"/>
                </a:lnTo>
                <a:lnTo>
                  <a:pt x="1179" y="1352"/>
                </a:lnTo>
                <a:lnTo>
                  <a:pt x="1187" y="1366"/>
                </a:lnTo>
                <a:lnTo>
                  <a:pt x="1194" y="1381"/>
                </a:lnTo>
                <a:lnTo>
                  <a:pt x="1202" y="1395"/>
                </a:lnTo>
                <a:lnTo>
                  <a:pt x="1209" y="1410"/>
                </a:lnTo>
                <a:lnTo>
                  <a:pt x="1217" y="1425"/>
                </a:lnTo>
                <a:lnTo>
                  <a:pt x="1224" y="1440"/>
                </a:lnTo>
                <a:lnTo>
                  <a:pt x="1231" y="1455"/>
                </a:lnTo>
                <a:lnTo>
                  <a:pt x="1239" y="1470"/>
                </a:lnTo>
                <a:lnTo>
                  <a:pt x="1246" y="1485"/>
                </a:lnTo>
                <a:lnTo>
                  <a:pt x="1254" y="1500"/>
                </a:lnTo>
                <a:lnTo>
                  <a:pt x="1261" y="1515"/>
                </a:lnTo>
                <a:lnTo>
                  <a:pt x="1269" y="1529"/>
                </a:lnTo>
                <a:lnTo>
                  <a:pt x="1276" y="1544"/>
                </a:lnTo>
                <a:lnTo>
                  <a:pt x="1284" y="1559"/>
                </a:lnTo>
                <a:lnTo>
                  <a:pt x="1291" y="1574"/>
                </a:lnTo>
                <a:lnTo>
                  <a:pt x="1299" y="1589"/>
                </a:lnTo>
                <a:lnTo>
                  <a:pt x="1306" y="1604"/>
                </a:lnTo>
                <a:lnTo>
                  <a:pt x="1314" y="1619"/>
                </a:lnTo>
                <a:lnTo>
                  <a:pt x="1321" y="1634"/>
                </a:lnTo>
                <a:lnTo>
                  <a:pt x="1329" y="1649"/>
                </a:lnTo>
                <a:lnTo>
                  <a:pt x="1336" y="1663"/>
                </a:lnTo>
                <a:lnTo>
                  <a:pt x="1344" y="1678"/>
                </a:lnTo>
                <a:lnTo>
                  <a:pt x="1351" y="1692"/>
                </a:lnTo>
                <a:lnTo>
                  <a:pt x="1359" y="1707"/>
                </a:lnTo>
                <a:lnTo>
                  <a:pt x="1366" y="1721"/>
                </a:lnTo>
                <a:lnTo>
                  <a:pt x="1374" y="1736"/>
                </a:lnTo>
                <a:lnTo>
                  <a:pt x="1381" y="1750"/>
                </a:lnTo>
                <a:lnTo>
                  <a:pt x="1389" y="1764"/>
                </a:lnTo>
                <a:lnTo>
                  <a:pt x="1396" y="1779"/>
                </a:lnTo>
                <a:lnTo>
                  <a:pt x="1404" y="1793"/>
                </a:lnTo>
                <a:lnTo>
                  <a:pt x="1411" y="1807"/>
                </a:lnTo>
                <a:lnTo>
                  <a:pt x="1418" y="1821"/>
                </a:lnTo>
                <a:lnTo>
                  <a:pt x="1426" y="1835"/>
                </a:lnTo>
                <a:lnTo>
                  <a:pt x="1433" y="1848"/>
                </a:lnTo>
                <a:lnTo>
                  <a:pt x="1441" y="1862"/>
                </a:lnTo>
                <a:lnTo>
                  <a:pt x="1448" y="1875"/>
                </a:lnTo>
                <a:lnTo>
                  <a:pt x="1456" y="1889"/>
                </a:lnTo>
                <a:lnTo>
                  <a:pt x="1463" y="1902"/>
                </a:lnTo>
                <a:lnTo>
                  <a:pt x="1471" y="1915"/>
                </a:lnTo>
                <a:lnTo>
                  <a:pt x="1478" y="1928"/>
                </a:lnTo>
                <a:lnTo>
                  <a:pt x="1485" y="1941"/>
                </a:lnTo>
                <a:lnTo>
                  <a:pt x="1493" y="1953"/>
                </a:lnTo>
                <a:lnTo>
                  <a:pt x="1500" y="1966"/>
                </a:lnTo>
                <a:lnTo>
                  <a:pt x="1508" y="1978"/>
                </a:lnTo>
                <a:lnTo>
                  <a:pt x="1515" y="1990"/>
                </a:lnTo>
                <a:lnTo>
                  <a:pt x="1523" y="2002"/>
                </a:lnTo>
                <a:lnTo>
                  <a:pt x="1530" y="2014"/>
                </a:lnTo>
                <a:lnTo>
                  <a:pt x="1538" y="2025"/>
                </a:lnTo>
                <a:lnTo>
                  <a:pt x="1545" y="2037"/>
                </a:lnTo>
                <a:lnTo>
                  <a:pt x="1553" y="2048"/>
                </a:lnTo>
                <a:lnTo>
                  <a:pt x="1560" y="2059"/>
                </a:lnTo>
                <a:lnTo>
                  <a:pt x="1568" y="2070"/>
                </a:lnTo>
                <a:lnTo>
                  <a:pt x="1575" y="2081"/>
                </a:lnTo>
                <a:lnTo>
                  <a:pt x="1583" y="2091"/>
                </a:lnTo>
                <a:lnTo>
                  <a:pt x="1590" y="2102"/>
                </a:lnTo>
                <a:lnTo>
                  <a:pt x="1597" y="2111"/>
                </a:lnTo>
                <a:lnTo>
                  <a:pt x="1605" y="2121"/>
                </a:lnTo>
                <a:lnTo>
                  <a:pt x="1612" y="2131"/>
                </a:lnTo>
                <a:lnTo>
                  <a:pt x="1620" y="2140"/>
                </a:lnTo>
                <a:lnTo>
                  <a:pt x="1627" y="2149"/>
                </a:lnTo>
                <a:lnTo>
                  <a:pt x="1635" y="2158"/>
                </a:lnTo>
                <a:lnTo>
                  <a:pt x="1642" y="2166"/>
                </a:lnTo>
                <a:lnTo>
                  <a:pt x="1650" y="2175"/>
                </a:lnTo>
                <a:lnTo>
                  <a:pt x="1657" y="2183"/>
                </a:lnTo>
                <a:lnTo>
                  <a:pt x="1665" y="2191"/>
                </a:lnTo>
                <a:lnTo>
                  <a:pt x="1672" y="2198"/>
                </a:lnTo>
                <a:lnTo>
                  <a:pt x="1680" y="2205"/>
                </a:lnTo>
                <a:lnTo>
                  <a:pt x="1687" y="2213"/>
                </a:lnTo>
                <a:lnTo>
                  <a:pt x="1695" y="2219"/>
                </a:lnTo>
                <a:lnTo>
                  <a:pt x="1702" y="2225"/>
                </a:lnTo>
                <a:lnTo>
                  <a:pt x="1710" y="2232"/>
                </a:lnTo>
                <a:lnTo>
                  <a:pt x="1717" y="2237"/>
                </a:lnTo>
                <a:lnTo>
                  <a:pt x="1725" y="2243"/>
                </a:lnTo>
                <a:lnTo>
                  <a:pt x="1732" y="2248"/>
                </a:lnTo>
                <a:lnTo>
                  <a:pt x="1740" y="2253"/>
                </a:lnTo>
                <a:lnTo>
                  <a:pt x="1747" y="2257"/>
                </a:lnTo>
                <a:lnTo>
                  <a:pt x="1754" y="2262"/>
                </a:lnTo>
                <a:lnTo>
                  <a:pt x="1762" y="2265"/>
                </a:lnTo>
                <a:lnTo>
                  <a:pt x="1769" y="2269"/>
                </a:lnTo>
                <a:lnTo>
                  <a:pt x="1777" y="2272"/>
                </a:lnTo>
                <a:lnTo>
                  <a:pt x="1784" y="2275"/>
                </a:lnTo>
                <a:lnTo>
                  <a:pt x="1792" y="2277"/>
                </a:lnTo>
                <a:lnTo>
                  <a:pt x="1799" y="2280"/>
                </a:lnTo>
                <a:lnTo>
                  <a:pt x="1807" y="2282"/>
                </a:lnTo>
                <a:lnTo>
                  <a:pt x="1814" y="2283"/>
                </a:lnTo>
                <a:lnTo>
                  <a:pt x="1822" y="2284"/>
                </a:lnTo>
                <a:lnTo>
                  <a:pt x="1829" y="2285"/>
                </a:lnTo>
                <a:lnTo>
                  <a:pt x="1837" y="2285"/>
                </a:lnTo>
                <a:lnTo>
                  <a:pt x="1844" y="2285"/>
                </a:lnTo>
                <a:lnTo>
                  <a:pt x="1851" y="2284"/>
                </a:lnTo>
                <a:lnTo>
                  <a:pt x="1859" y="2283"/>
                </a:lnTo>
                <a:lnTo>
                  <a:pt x="1866" y="2282"/>
                </a:lnTo>
                <a:lnTo>
                  <a:pt x="1874" y="2280"/>
                </a:lnTo>
                <a:lnTo>
                  <a:pt x="1881" y="2278"/>
                </a:lnTo>
                <a:lnTo>
                  <a:pt x="1889" y="2276"/>
                </a:lnTo>
                <a:lnTo>
                  <a:pt x="1896" y="2273"/>
                </a:lnTo>
                <a:lnTo>
                  <a:pt x="1904" y="2269"/>
                </a:lnTo>
                <a:lnTo>
                  <a:pt x="1911" y="2265"/>
                </a:lnTo>
                <a:lnTo>
                  <a:pt x="1918" y="2261"/>
                </a:lnTo>
                <a:lnTo>
                  <a:pt x="1926" y="2256"/>
                </a:lnTo>
                <a:lnTo>
                  <a:pt x="1933" y="2251"/>
                </a:lnTo>
                <a:lnTo>
                  <a:pt x="1941" y="2246"/>
                </a:lnTo>
                <a:lnTo>
                  <a:pt x="1948" y="2240"/>
                </a:lnTo>
                <a:lnTo>
                  <a:pt x="1956" y="2233"/>
                </a:lnTo>
                <a:lnTo>
                  <a:pt x="1963" y="2226"/>
                </a:lnTo>
                <a:lnTo>
                  <a:pt x="1971" y="2219"/>
                </a:lnTo>
                <a:lnTo>
                  <a:pt x="1978" y="2211"/>
                </a:lnTo>
                <a:lnTo>
                  <a:pt x="1986" y="2202"/>
                </a:lnTo>
                <a:lnTo>
                  <a:pt x="1993" y="2193"/>
                </a:lnTo>
                <a:lnTo>
                  <a:pt x="2001" y="2184"/>
                </a:lnTo>
                <a:lnTo>
                  <a:pt x="2008" y="2174"/>
                </a:lnTo>
                <a:lnTo>
                  <a:pt x="2016" y="2164"/>
                </a:lnTo>
                <a:lnTo>
                  <a:pt x="2023" y="2153"/>
                </a:lnTo>
                <a:lnTo>
                  <a:pt x="2031" y="2141"/>
                </a:lnTo>
                <a:lnTo>
                  <a:pt x="2038" y="2129"/>
                </a:lnTo>
                <a:lnTo>
                  <a:pt x="2046" y="2117"/>
                </a:lnTo>
                <a:lnTo>
                  <a:pt x="2053" y="2104"/>
                </a:lnTo>
                <a:lnTo>
                  <a:pt x="2061" y="2090"/>
                </a:lnTo>
                <a:lnTo>
                  <a:pt x="2068" y="2076"/>
                </a:lnTo>
                <a:lnTo>
                  <a:pt x="2076" y="2062"/>
                </a:lnTo>
                <a:lnTo>
                  <a:pt x="2083" y="2046"/>
                </a:lnTo>
                <a:lnTo>
                  <a:pt x="2091" y="2031"/>
                </a:lnTo>
                <a:lnTo>
                  <a:pt x="2098" y="2015"/>
                </a:lnTo>
                <a:lnTo>
                  <a:pt x="2105" y="1998"/>
                </a:lnTo>
                <a:lnTo>
                  <a:pt x="2113" y="1980"/>
                </a:lnTo>
                <a:lnTo>
                  <a:pt x="2120" y="1962"/>
                </a:lnTo>
                <a:lnTo>
                  <a:pt x="2128" y="1944"/>
                </a:lnTo>
                <a:lnTo>
                  <a:pt x="2135" y="1925"/>
                </a:lnTo>
                <a:lnTo>
                  <a:pt x="2143" y="1905"/>
                </a:lnTo>
                <a:lnTo>
                  <a:pt x="2150" y="1884"/>
                </a:lnTo>
                <a:lnTo>
                  <a:pt x="2158" y="1863"/>
                </a:lnTo>
                <a:lnTo>
                  <a:pt x="2165" y="1842"/>
                </a:lnTo>
                <a:lnTo>
                  <a:pt x="2172" y="1820"/>
                </a:lnTo>
                <a:lnTo>
                  <a:pt x="2180" y="1797"/>
                </a:lnTo>
                <a:lnTo>
                  <a:pt x="2187" y="1774"/>
                </a:lnTo>
                <a:lnTo>
                  <a:pt x="2195" y="1750"/>
                </a:lnTo>
                <a:lnTo>
                  <a:pt x="2202" y="1725"/>
                </a:lnTo>
                <a:lnTo>
                  <a:pt x="2210" y="1700"/>
                </a:lnTo>
                <a:lnTo>
                  <a:pt x="2217" y="1674"/>
                </a:lnTo>
                <a:lnTo>
                  <a:pt x="2225" y="1647"/>
                </a:lnTo>
                <a:lnTo>
                  <a:pt x="2232" y="1620"/>
                </a:lnTo>
                <a:lnTo>
                  <a:pt x="2240" y="1593"/>
                </a:lnTo>
                <a:lnTo>
                  <a:pt x="2247" y="1564"/>
                </a:lnTo>
                <a:lnTo>
                  <a:pt x="2255" y="1535"/>
                </a:lnTo>
                <a:lnTo>
                  <a:pt x="2262" y="1505"/>
                </a:lnTo>
                <a:lnTo>
                  <a:pt x="2270" y="1475"/>
                </a:lnTo>
                <a:lnTo>
                  <a:pt x="2277" y="1443"/>
                </a:lnTo>
                <a:lnTo>
                  <a:pt x="2284" y="1412"/>
                </a:lnTo>
                <a:lnTo>
                  <a:pt x="2292" y="1379"/>
                </a:lnTo>
                <a:lnTo>
                  <a:pt x="2299" y="1346"/>
                </a:lnTo>
                <a:lnTo>
                  <a:pt x="2307" y="1312"/>
                </a:lnTo>
                <a:lnTo>
                  <a:pt x="2314" y="1277"/>
                </a:lnTo>
                <a:lnTo>
                  <a:pt x="2322" y="1242"/>
                </a:lnTo>
                <a:lnTo>
                  <a:pt x="2329" y="1205"/>
                </a:lnTo>
                <a:lnTo>
                  <a:pt x="2337" y="1169"/>
                </a:lnTo>
                <a:lnTo>
                  <a:pt x="2344" y="1131"/>
                </a:lnTo>
                <a:lnTo>
                  <a:pt x="2352" y="1093"/>
                </a:lnTo>
                <a:lnTo>
                  <a:pt x="2359" y="1054"/>
                </a:lnTo>
                <a:lnTo>
                  <a:pt x="2367" y="1014"/>
                </a:lnTo>
                <a:lnTo>
                  <a:pt x="2374" y="974"/>
                </a:lnTo>
                <a:lnTo>
                  <a:pt x="2382" y="932"/>
                </a:lnTo>
                <a:lnTo>
                  <a:pt x="2389" y="890"/>
                </a:lnTo>
                <a:lnTo>
                  <a:pt x="2397" y="848"/>
                </a:lnTo>
                <a:lnTo>
                  <a:pt x="2404" y="804"/>
                </a:lnTo>
                <a:lnTo>
                  <a:pt x="2412" y="760"/>
                </a:lnTo>
                <a:lnTo>
                  <a:pt x="2419" y="715"/>
                </a:lnTo>
                <a:lnTo>
                  <a:pt x="2426" y="669"/>
                </a:lnTo>
                <a:lnTo>
                  <a:pt x="2434" y="623"/>
                </a:lnTo>
                <a:lnTo>
                  <a:pt x="2441" y="575"/>
                </a:lnTo>
                <a:lnTo>
                  <a:pt x="2449" y="527"/>
                </a:lnTo>
                <a:lnTo>
                  <a:pt x="2456" y="478"/>
                </a:lnTo>
                <a:lnTo>
                  <a:pt x="2464" y="428"/>
                </a:lnTo>
                <a:lnTo>
                  <a:pt x="2471" y="377"/>
                </a:lnTo>
                <a:lnTo>
                  <a:pt x="2479" y="326"/>
                </a:lnTo>
                <a:lnTo>
                  <a:pt x="2486" y="273"/>
                </a:lnTo>
                <a:lnTo>
                  <a:pt x="2494" y="221"/>
                </a:lnTo>
                <a:lnTo>
                  <a:pt x="2501" y="167"/>
                </a:lnTo>
                <a:lnTo>
                  <a:pt x="2509" y="112"/>
                </a:lnTo>
                <a:lnTo>
                  <a:pt x="2516" y="56"/>
                </a:lnTo>
                <a:lnTo>
                  <a:pt x="2524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548186" y="2694447"/>
            <a:ext cx="992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Dearfach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17744" y="285728"/>
            <a:ext cx="6508513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Sainghnéithe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36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endParaRPr lang="en-IE" sz="44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9" name="Slide Number Placeholder 238"/>
          <p:cNvSpPr>
            <a:spLocks noGrp="1"/>
          </p:cNvSpPr>
          <p:nvPr>
            <p:ph type="sldNum" sz="quarter" idx="12"/>
          </p:nvPr>
        </p:nvSpPr>
        <p:spPr>
          <a:xfrm>
            <a:off x="6574466" y="6356350"/>
            <a:ext cx="2133600" cy="365125"/>
          </a:xfrm>
        </p:spPr>
        <p:txBody>
          <a:bodyPr/>
          <a:lstStyle/>
          <a:p>
            <a:fld id="{BDCE12CB-7907-47A2-9857-4766285EEF15}" type="slidenum">
              <a:rPr lang="en-IE" smtClean="0">
                <a:solidFill>
                  <a:srgbClr val="990033"/>
                </a:solidFill>
              </a:rPr>
              <a:pPr/>
              <a:t>5</a:t>
            </a:fld>
            <a:endParaRPr lang="en-IE">
              <a:solidFill>
                <a:srgbClr val="990033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30849" y="1087481"/>
            <a:ext cx="788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fheidhm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…	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f(x)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	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y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</a:t>
            </a:r>
            <a:endParaRPr lang="en-IE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  <p:sp>
        <p:nvSpPr>
          <p:cNvPr id="244" name="Freeform 231"/>
          <p:cNvSpPr>
            <a:spLocks/>
          </p:cNvSpPr>
          <p:nvPr/>
        </p:nvSpPr>
        <p:spPr bwMode="auto">
          <a:xfrm>
            <a:off x="3237468" y="2472861"/>
            <a:ext cx="577352" cy="1088417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899002" y="2472539"/>
            <a:ext cx="750111" cy="1061019"/>
          </a:xfrm>
          <a:custGeom>
            <a:avLst/>
            <a:gdLst>
              <a:gd name="connsiteX0" fmla="*/ 0 w 810882"/>
              <a:gd name="connsiteY0" fmla="*/ 0 h 1155758"/>
              <a:gd name="connsiteX1" fmla="*/ 87782 w 810882"/>
              <a:gd name="connsiteY1" fmla="*/ 43891 h 1155758"/>
              <a:gd name="connsiteX2" fmla="*/ 299923 w 810882"/>
              <a:gd name="connsiteY2" fmla="*/ 256032 h 1155758"/>
              <a:gd name="connsiteX3" fmla="*/ 490118 w 810882"/>
              <a:gd name="connsiteY3" fmla="*/ 548640 h 1155758"/>
              <a:gd name="connsiteX4" fmla="*/ 782726 w 810882"/>
              <a:gd name="connsiteY4" fmla="*/ 1104595 h 1155758"/>
              <a:gd name="connsiteX5" fmla="*/ 782726 w 810882"/>
              <a:gd name="connsiteY5" fmla="*/ 1097280 h 115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882" h="1155758">
                <a:moveTo>
                  <a:pt x="0" y="0"/>
                </a:moveTo>
                <a:cubicBezTo>
                  <a:pt x="18897" y="609"/>
                  <a:pt x="37795" y="1219"/>
                  <a:pt x="87782" y="43891"/>
                </a:cubicBezTo>
                <a:cubicBezTo>
                  <a:pt x="137769" y="86563"/>
                  <a:pt x="232867" y="171907"/>
                  <a:pt x="299923" y="256032"/>
                </a:cubicBezTo>
                <a:cubicBezTo>
                  <a:pt x="366979" y="340157"/>
                  <a:pt x="409651" y="407213"/>
                  <a:pt x="490118" y="548640"/>
                </a:cubicBezTo>
                <a:cubicBezTo>
                  <a:pt x="570585" y="690067"/>
                  <a:pt x="733958" y="1013155"/>
                  <a:pt x="782726" y="1104595"/>
                </a:cubicBezTo>
                <a:cubicBezTo>
                  <a:pt x="831494" y="1196035"/>
                  <a:pt x="807110" y="1146657"/>
                  <a:pt x="782726" y="1097280"/>
                </a:cubicBez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460408" y="3583602"/>
            <a:ext cx="506978" cy="924106"/>
          </a:xfrm>
          <a:custGeom>
            <a:avLst/>
            <a:gdLst>
              <a:gd name="connsiteX0" fmla="*/ 0 w 443986"/>
              <a:gd name="connsiteY0" fmla="*/ 882687 h 882687"/>
              <a:gd name="connsiteX1" fmla="*/ 95140 w 443986"/>
              <a:gd name="connsiteY1" fmla="*/ 803404 h 882687"/>
              <a:gd name="connsiteX2" fmla="*/ 211422 w 443986"/>
              <a:gd name="connsiteY2" fmla="*/ 644837 h 882687"/>
              <a:gd name="connsiteX3" fmla="*/ 311847 w 443986"/>
              <a:gd name="connsiteY3" fmla="*/ 412273 h 882687"/>
              <a:gd name="connsiteX4" fmla="*/ 412273 w 443986"/>
              <a:gd name="connsiteY4" fmla="*/ 153281 h 882687"/>
              <a:gd name="connsiteX5" fmla="*/ 443986 w 443986"/>
              <a:gd name="connsiteY5" fmla="*/ 0 h 8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986" h="882687">
                <a:moveTo>
                  <a:pt x="0" y="882687"/>
                </a:moveTo>
                <a:cubicBezTo>
                  <a:pt x="29951" y="862866"/>
                  <a:pt x="59903" y="843046"/>
                  <a:pt x="95140" y="803404"/>
                </a:cubicBezTo>
                <a:cubicBezTo>
                  <a:pt x="130377" y="763762"/>
                  <a:pt x="175304" y="710025"/>
                  <a:pt x="211422" y="644837"/>
                </a:cubicBezTo>
                <a:cubicBezTo>
                  <a:pt x="247540" y="579649"/>
                  <a:pt x="278372" y="494199"/>
                  <a:pt x="311847" y="412273"/>
                </a:cubicBezTo>
                <a:cubicBezTo>
                  <a:pt x="345322" y="330347"/>
                  <a:pt x="390250" y="221993"/>
                  <a:pt x="412273" y="153281"/>
                </a:cubicBezTo>
                <a:cubicBezTo>
                  <a:pt x="434296" y="84569"/>
                  <a:pt x="439141" y="42284"/>
                  <a:pt x="443986" y="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Freeform 9"/>
          <p:cNvSpPr/>
          <p:nvPr/>
        </p:nvSpPr>
        <p:spPr>
          <a:xfrm>
            <a:off x="5972671" y="1479954"/>
            <a:ext cx="391130" cy="2071935"/>
          </a:xfrm>
          <a:custGeom>
            <a:avLst/>
            <a:gdLst>
              <a:gd name="connsiteX0" fmla="*/ 0 w 391130"/>
              <a:gd name="connsiteY0" fmla="*/ 2071935 h 2071935"/>
              <a:gd name="connsiteX1" fmla="*/ 58141 w 391130"/>
              <a:gd name="connsiteY1" fmla="*/ 1913369 h 2071935"/>
              <a:gd name="connsiteX2" fmla="*/ 137424 w 391130"/>
              <a:gd name="connsiteY2" fmla="*/ 1516952 h 2071935"/>
              <a:gd name="connsiteX3" fmla="*/ 232564 w 391130"/>
              <a:gd name="connsiteY3" fmla="*/ 1025396 h 2071935"/>
              <a:gd name="connsiteX4" fmla="*/ 295990 w 391130"/>
              <a:gd name="connsiteY4" fmla="*/ 639551 h 2071935"/>
              <a:gd name="connsiteX5" fmla="*/ 359417 w 391130"/>
              <a:gd name="connsiteY5" fmla="*/ 243135 h 2071935"/>
              <a:gd name="connsiteX6" fmla="*/ 391130 w 391130"/>
              <a:gd name="connsiteY6" fmla="*/ 0 h 207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130" h="2071935">
                <a:moveTo>
                  <a:pt x="0" y="2071935"/>
                </a:moveTo>
                <a:cubicBezTo>
                  <a:pt x="17618" y="2038900"/>
                  <a:pt x="35237" y="2005866"/>
                  <a:pt x="58141" y="1913369"/>
                </a:cubicBezTo>
                <a:cubicBezTo>
                  <a:pt x="81045" y="1820872"/>
                  <a:pt x="108354" y="1664947"/>
                  <a:pt x="137424" y="1516952"/>
                </a:cubicBezTo>
                <a:cubicBezTo>
                  <a:pt x="166494" y="1368957"/>
                  <a:pt x="206136" y="1171629"/>
                  <a:pt x="232564" y="1025396"/>
                </a:cubicBezTo>
                <a:cubicBezTo>
                  <a:pt x="258992" y="879162"/>
                  <a:pt x="274848" y="769928"/>
                  <a:pt x="295990" y="639551"/>
                </a:cubicBezTo>
                <a:cubicBezTo>
                  <a:pt x="317132" y="509174"/>
                  <a:pt x="343560" y="349727"/>
                  <a:pt x="359417" y="243135"/>
                </a:cubicBezTo>
                <a:cubicBezTo>
                  <a:pt x="375274" y="136543"/>
                  <a:pt x="383202" y="68271"/>
                  <a:pt x="391130" y="0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reeform 10"/>
          <p:cNvSpPr/>
          <p:nvPr/>
        </p:nvSpPr>
        <p:spPr>
          <a:xfrm>
            <a:off x="2875339" y="3573031"/>
            <a:ext cx="338275" cy="1934511"/>
          </a:xfrm>
          <a:custGeom>
            <a:avLst/>
            <a:gdLst>
              <a:gd name="connsiteX0" fmla="*/ 0 w 338275"/>
              <a:gd name="connsiteY0" fmla="*/ 1934511 h 1934511"/>
              <a:gd name="connsiteX1" fmla="*/ 163852 w 338275"/>
              <a:gd name="connsiteY1" fmla="*/ 872116 h 1934511"/>
              <a:gd name="connsiteX2" fmla="*/ 338275 w 338275"/>
              <a:gd name="connsiteY2" fmla="*/ 0 h 19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275" h="1934511">
                <a:moveTo>
                  <a:pt x="0" y="1934511"/>
                </a:moveTo>
                <a:cubicBezTo>
                  <a:pt x="53736" y="1564522"/>
                  <a:pt x="107473" y="1194534"/>
                  <a:pt x="163852" y="872116"/>
                </a:cubicBezTo>
                <a:cubicBezTo>
                  <a:pt x="220231" y="549698"/>
                  <a:pt x="279253" y="274849"/>
                  <a:pt x="338275" y="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4" name="Oval 253"/>
          <p:cNvSpPr/>
          <p:nvPr/>
        </p:nvSpPr>
        <p:spPr>
          <a:xfrm>
            <a:off x="3144248" y="3516016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6" name="Oval 255"/>
          <p:cNvSpPr/>
          <p:nvPr/>
        </p:nvSpPr>
        <p:spPr>
          <a:xfrm>
            <a:off x="5904373" y="3505402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/>
          <p:cNvSpPr/>
          <p:nvPr/>
        </p:nvSpPr>
        <p:spPr>
          <a:xfrm>
            <a:off x="3758318" y="2401564"/>
            <a:ext cx="136595" cy="127590"/>
          </a:xfrm>
          <a:prstGeom prst="ellipse">
            <a:avLst/>
          </a:prstGeom>
          <a:solidFill>
            <a:srgbClr val="00B050"/>
          </a:solidFill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00B05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667250" y="3590925"/>
            <a:ext cx="719138" cy="900113"/>
          </a:xfrm>
          <a:custGeom>
            <a:avLst/>
            <a:gdLst>
              <a:gd name="connsiteX0" fmla="*/ 0 w 719138"/>
              <a:gd name="connsiteY0" fmla="*/ 0 h 900113"/>
              <a:gd name="connsiteX1" fmla="*/ 100013 w 719138"/>
              <a:gd name="connsiteY1" fmla="*/ 161925 h 900113"/>
              <a:gd name="connsiteX2" fmla="*/ 285750 w 719138"/>
              <a:gd name="connsiteY2" fmla="*/ 500063 h 900113"/>
              <a:gd name="connsiteX3" fmla="*/ 519113 w 719138"/>
              <a:gd name="connsiteY3" fmla="*/ 790575 h 900113"/>
              <a:gd name="connsiteX4" fmla="*/ 719138 w 719138"/>
              <a:gd name="connsiteY4" fmla="*/ 900113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900113">
                <a:moveTo>
                  <a:pt x="0" y="0"/>
                </a:moveTo>
                <a:cubicBezTo>
                  <a:pt x="26194" y="39290"/>
                  <a:pt x="52388" y="78581"/>
                  <a:pt x="100013" y="161925"/>
                </a:cubicBezTo>
                <a:cubicBezTo>
                  <a:pt x="147638" y="245269"/>
                  <a:pt x="215900" y="395288"/>
                  <a:pt x="285750" y="500063"/>
                </a:cubicBezTo>
                <a:cubicBezTo>
                  <a:pt x="355600" y="604838"/>
                  <a:pt x="446882" y="723900"/>
                  <a:pt x="519113" y="790575"/>
                </a:cubicBezTo>
                <a:cubicBezTo>
                  <a:pt x="591344" y="857250"/>
                  <a:pt x="655241" y="878681"/>
                  <a:pt x="719138" y="900113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7" name="TextBox 256"/>
          <p:cNvSpPr txBox="1"/>
          <p:nvPr/>
        </p:nvSpPr>
        <p:spPr>
          <a:xfrm>
            <a:off x="3253172" y="3759812"/>
            <a:ext cx="899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Diúltach</a:t>
            </a:r>
            <a:endParaRPr lang="en-IE" sz="1400" b="1" i="1" dirty="0" smtClean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4594137" y="3520672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0" name="Oval 239"/>
          <p:cNvSpPr/>
          <p:nvPr/>
        </p:nvSpPr>
        <p:spPr>
          <a:xfrm>
            <a:off x="5367439" y="4414739"/>
            <a:ext cx="136595" cy="127590"/>
          </a:xfrm>
          <a:prstGeom prst="ellipse">
            <a:avLst/>
          </a:prstGeom>
          <a:solidFill>
            <a:srgbClr val="7030A0"/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2" name="TextBox 251"/>
          <p:cNvSpPr txBox="1"/>
          <p:nvPr/>
        </p:nvSpPr>
        <p:spPr>
          <a:xfrm>
            <a:off x="4671228" y="3051260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Níl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dearfach</a:t>
            </a:r>
            <a:endParaRPr lang="en-IE" sz="14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ná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diúltach</a:t>
            </a:r>
            <a:endParaRPr lang="en-IE" sz="1400" b="1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" grpId="0" animBg="1"/>
      <p:bldP spid="235" grpId="0"/>
      <p:bldP spid="257" grpId="0"/>
      <p:bldP spid="2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 noChangeAspect="1"/>
          </p:cNvGrpSpPr>
          <p:nvPr/>
        </p:nvGrpSpPr>
        <p:grpSpPr bwMode="auto">
          <a:xfrm>
            <a:off x="142844" y="1404422"/>
            <a:ext cx="8729689" cy="4284673"/>
            <a:chOff x="-279" y="541"/>
            <a:chExt cx="6327" cy="3246"/>
          </a:xfrm>
        </p:grpSpPr>
        <p:sp>
          <p:nvSpPr>
            <p:cNvPr id="39607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-279" y="541"/>
              <a:ext cx="631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grpSp>
          <p:nvGrpSpPr>
            <p:cNvPr id="3" name="Group 897"/>
            <p:cNvGrpSpPr>
              <a:grpSpLocks/>
            </p:cNvGrpSpPr>
            <p:nvPr/>
          </p:nvGrpSpPr>
          <p:grpSpPr bwMode="auto">
            <a:xfrm>
              <a:off x="-173" y="649"/>
              <a:ext cx="6221" cy="3138"/>
              <a:chOff x="-173" y="649"/>
              <a:chExt cx="6221" cy="3138"/>
            </a:xfrm>
          </p:grpSpPr>
          <p:sp>
            <p:nvSpPr>
              <p:cNvPr id="39609" name="Rectangle 697"/>
              <p:cNvSpPr>
                <a:spLocks noChangeArrowheads="1"/>
              </p:cNvSpPr>
              <p:nvPr/>
            </p:nvSpPr>
            <p:spPr bwMode="auto">
              <a:xfrm>
                <a:off x="-95" y="649"/>
                <a:ext cx="6143" cy="31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0" name="Line 69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5" name="Line 703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0" name="Line 708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5" name="Line 713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0" name="Line 718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5" name="Line 723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0" name="Line 72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5" name="Line 733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0" name="Line 738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5" name="Line 743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0" name="Line 748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5" name="Line 753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0" name="Line 758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5" name="Line 763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0" name="Line 768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5" name="Line 773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0" name="Line 778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5" name="Line 783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0" name="Line 788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5" name="Line 793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0" name="Line 798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5" name="Line 803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0" name="Line 808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5" name="Line 813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0" name="Line 81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1" name="Line 819"/>
              <p:cNvSpPr>
                <a:spLocks noChangeShapeType="1"/>
              </p:cNvSpPr>
              <p:nvPr/>
            </p:nvSpPr>
            <p:spPr bwMode="auto">
              <a:xfrm flipV="1">
                <a:off x="-110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2" name="Line 820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3" name="Line 821"/>
              <p:cNvSpPr>
                <a:spLocks noChangeShapeType="1"/>
              </p:cNvSpPr>
              <p:nvPr/>
            </p:nvSpPr>
            <p:spPr bwMode="auto">
              <a:xfrm flipV="1">
                <a:off x="388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4" name="Line 822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5" name="Line 823"/>
              <p:cNvSpPr>
                <a:spLocks noChangeShapeType="1"/>
              </p:cNvSpPr>
              <p:nvPr/>
            </p:nvSpPr>
            <p:spPr bwMode="auto">
              <a:xfrm flipV="1">
                <a:off x="88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6" name="Line 824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7" name="Line 825"/>
              <p:cNvSpPr>
                <a:spLocks noChangeShapeType="1"/>
              </p:cNvSpPr>
              <p:nvPr/>
            </p:nvSpPr>
            <p:spPr bwMode="auto">
              <a:xfrm flipV="1">
                <a:off x="138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8" name="Line 826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9" name="Line 827"/>
              <p:cNvSpPr>
                <a:spLocks noChangeShapeType="1"/>
              </p:cNvSpPr>
              <p:nvPr/>
            </p:nvSpPr>
            <p:spPr bwMode="auto">
              <a:xfrm flipV="1">
                <a:off x="1882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0" name="Line 828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1" name="Line 829"/>
              <p:cNvSpPr>
                <a:spLocks noChangeShapeType="1"/>
              </p:cNvSpPr>
              <p:nvPr/>
            </p:nvSpPr>
            <p:spPr bwMode="auto">
              <a:xfrm flipV="1">
                <a:off x="237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2" name="Line 830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3" name="Line 831"/>
              <p:cNvSpPr>
                <a:spLocks noChangeShapeType="1"/>
              </p:cNvSpPr>
              <p:nvPr/>
            </p:nvSpPr>
            <p:spPr bwMode="auto">
              <a:xfrm flipV="1">
                <a:off x="3375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4" name="Line 832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5" name="Line 833"/>
              <p:cNvSpPr>
                <a:spLocks noChangeShapeType="1"/>
              </p:cNvSpPr>
              <p:nvPr/>
            </p:nvSpPr>
            <p:spPr bwMode="auto">
              <a:xfrm flipV="1">
                <a:off x="3873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6" name="Line 834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7" name="Line 835"/>
              <p:cNvSpPr>
                <a:spLocks noChangeShapeType="1"/>
              </p:cNvSpPr>
              <p:nvPr/>
            </p:nvSpPr>
            <p:spPr bwMode="auto">
              <a:xfrm flipV="1">
                <a:off x="4371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8" name="Line 836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9" name="Line 837"/>
              <p:cNvSpPr>
                <a:spLocks noChangeShapeType="1"/>
              </p:cNvSpPr>
              <p:nvPr/>
            </p:nvSpPr>
            <p:spPr bwMode="auto">
              <a:xfrm flipV="1">
                <a:off x="486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0" name="Line 838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1" name="Line 839"/>
              <p:cNvSpPr>
                <a:spLocks noChangeShapeType="1"/>
              </p:cNvSpPr>
              <p:nvPr/>
            </p:nvSpPr>
            <p:spPr bwMode="auto">
              <a:xfrm flipV="1">
                <a:off x="536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2" name="Line 840"/>
              <p:cNvSpPr>
                <a:spLocks noChangeShapeType="1"/>
              </p:cNvSpPr>
              <p:nvPr/>
            </p:nvSpPr>
            <p:spPr bwMode="auto">
              <a:xfrm flipV="1">
                <a:off x="58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3" name="Line 841"/>
              <p:cNvSpPr>
                <a:spLocks noChangeShapeType="1"/>
              </p:cNvSpPr>
              <p:nvPr/>
            </p:nvSpPr>
            <p:spPr bwMode="auto">
              <a:xfrm flipV="1">
                <a:off x="586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5" name="Line 843"/>
              <p:cNvSpPr>
                <a:spLocks noChangeShapeType="1"/>
              </p:cNvSpPr>
              <p:nvPr/>
            </p:nvSpPr>
            <p:spPr bwMode="auto">
              <a:xfrm>
                <a:off x="2857" y="367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6" name="Line 844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7" name="Line 845"/>
              <p:cNvSpPr>
                <a:spLocks noChangeShapeType="1"/>
              </p:cNvSpPr>
              <p:nvPr/>
            </p:nvSpPr>
            <p:spPr bwMode="auto">
              <a:xfrm>
                <a:off x="2857" y="342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8" name="Line 846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9" name="Line 847"/>
              <p:cNvSpPr>
                <a:spLocks noChangeShapeType="1"/>
              </p:cNvSpPr>
              <p:nvPr/>
            </p:nvSpPr>
            <p:spPr bwMode="auto">
              <a:xfrm>
                <a:off x="2857" y="317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0" name="Line 848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1" name="Line 849"/>
              <p:cNvSpPr>
                <a:spLocks noChangeShapeType="1"/>
              </p:cNvSpPr>
              <p:nvPr/>
            </p:nvSpPr>
            <p:spPr bwMode="auto">
              <a:xfrm>
                <a:off x="2857" y="292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2" name="Line 850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3" name="Line 851"/>
              <p:cNvSpPr>
                <a:spLocks noChangeShapeType="1"/>
              </p:cNvSpPr>
              <p:nvPr/>
            </p:nvSpPr>
            <p:spPr bwMode="auto">
              <a:xfrm>
                <a:off x="2857" y="267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4" name="Line 852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5" name="Line 853"/>
              <p:cNvSpPr>
                <a:spLocks noChangeShapeType="1"/>
              </p:cNvSpPr>
              <p:nvPr/>
            </p:nvSpPr>
            <p:spPr bwMode="auto">
              <a:xfrm>
                <a:off x="2857" y="2428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6" name="Line 854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7" name="Line 855"/>
              <p:cNvSpPr>
                <a:spLocks noChangeShapeType="1"/>
              </p:cNvSpPr>
              <p:nvPr/>
            </p:nvSpPr>
            <p:spPr bwMode="auto">
              <a:xfrm>
                <a:off x="2857" y="193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8" name="Line 856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9" name="Line 857"/>
              <p:cNvSpPr>
                <a:spLocks noChangeShapeType="1"/>
              </p:cNvSpPr>
              <p:nvPr/>
            </p:nvSpPr>
            <p:spPr bwMode="auto">
              <a:xfrm>
                <a:off x="2857" y="168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0" name="Line 858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1" name="Line 859"/>
              <p:cNvSpPr>
                <a:spLocks noChangeShapeType="1"/>
              </p:cNvSpPr>
              <p:nvPr/>
            </p:nvSpPr>
            <p:spPr bwMode="auto">
              <a:xfrm>
                <a:off x="2857" y="143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2" name="Line 860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3" name="Line 861"/>
              <p:cNvSpPr>
                <a:spLocks noChangeShapeType="1"/>
              </p:cNvSpPr>
              <p:nvPr/>
            </p:nvSpPr>
            <p:spPr bwMode="auto">
              <a:xfrm>
                <a:off x="2857" y="118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4" name="Line 862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5" name="Line 863"/>
              <p:cNvSpPr>
                <a:spLocks noChangeShapeType="1"/>
              </p:cNvSpPr>
              <p:nvPr/>
            </p:nvSpPr>
            <p:spPr bwMode="auto">
              <a:xfrm>
                <a:off x="2857" y="93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6" name="Line 864"/>
              <p:cNvSpPr>
                <a:spLocks noChangeShapeType="1"/>
              </p:cNvSpPr>
              <p:nvPr/>
            </p:nvSpPr>
            <p:spPr bwMode="auto">
              <a:xfrm>
                <a:off x="-110" y="68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7" name="Line 865"/>
              <p:cNvSpPr>
                <a:spLocks noChangeShapeType="1"/>
              </p:cNvSpPr>
              <p:nvPr/>
            </p:nvSpPr>
            <p:spPr bwMode="auto">
              <a:xfrm>
                <a:off x="2857" y="68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8" name="Line 866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9" name="Freeform 867"/>
              <p:cNvSpPr>
                <a:spLocks/>
              </p:cNvSpPr>
              <p:nvPr/>
            </p:nvSpPr>
            <p:spPr bwMode="auto">
              <a:xfrm>
                <a:off x="5864" y="2161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0" name="Line 86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1" name="Freeform 869"/>
              <p:cNvSpPr>
                <a:spLocks/>
              </p:cNvSpPr>
              <p:nvPr/>
            </p:nvSpPr>
            <p:spPr bwMode="auto">
              <a:xfrm>
                <a:off x="2859" y="649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2" name="Oval 870"/>
              <p:cNvSpPr>
                <a:spLocks noChangeArrowheads="1"/>
              </p:cNvSpPr>
              <p:nvPr/>
            </p:nvSpPr>
            <p:spPr bwMode="auto">
              <a:xfrm>
                <a:off x="2817" y="2123"/>
                <a:ext cx="115" cy="115"/>
              </a:xfrm>
              <a:prstGeom prst="ellips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3" name="Line 871"/>
              <p:cNvSpPr>
                <a:spLocks noChangeShapeType="1"/>
              </p:cNvSpPr>
              <p:nvPr/>
            </p:nvSpPr>
            <p:spPr bwMode="auto">
              <a:xfrm flipV="1">
                <a:off x="-110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4" name="Rectangle 872"/>
              <p:cNvSpPr>
                <a:spLocks noChangeArrowheads="1"/>
              </p:cNvSpPr>
              <p:nvPr/>
            </p:nvSpPr>
            <p:spPr bwMode="auto">
              <a:xfrm>
                <a:off x="-173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5" name="Line 873"/>
              <p:cNvSpPr>
                <a:spLocks noChangeShapeType="1"/>
              </p:cNvSpPr>
              <p:nvPr/>
            </p:nvSpPr>
            <p:spPr bwMode="auto">
              <a:xfrm flipV="1">
                <a:off x="388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6" name="Rectangle 874"/>
              <p:cNvSpPr>
                <a:spLocks noChangeArrowheads="1"/>
              </p:cNvSpPr>
              <p:nvPr/>
            </p:nvSpPr>
            <p:spPr bwMode="auto">
              <a:xfrm>
                <a:off x="326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7" name="Line 875"/>
              <p:cNvSpPr>
                <a:spLocks noChangeShapeType="1"/>
              </p:cNvSpPr>
              <p:nvPr/>
            </p:nvSpPr>
            <p:spPr bwMode="auto">
              <a:xfrm flipV="1">
                <a:off x="88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8" name="Rectangle 876"/>
              <p:cNvSpPr>
                <a:spLocks noChangeArrowheads="1"/>
              </p:cNvSpPr>
              <p:nvPr/>
            </p:nvSpPr>
            <p:spPr bwMode="auto">
              <a:xfrm>
                <a:off x="824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9" name="Line 877"/>
              <p:cNvSpPr>
                <a:spLocks noChangeShapeType="1"/>
              </p:cNvSpPr>
              <p:nvPr/>
            </p:nvSpPr>
            <p:spPr bwMode="auto">
              <a:xfrm flipV="1">
                <a:off x="138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0" name="Rectangle 878"/>
              <p:cNvSpPr>
                <a:spLocks noChangeArrowheads="1"/>
              </p:cNvSpPr>
              <p:nvPr/>
            </p:nvSpPr>
            <p:spPr bwMode="auto">
              <a:xfrm>
                <a:off x="1322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1" name="Line 879"/>
              <p:cNvSpPr>
                <a:spLocks noChangeShapeType="1"/>
              </p:cNvSpPr>
              <p:nvPr/>
            </p:nvSpPr>
            <p:spPr bwMode="auto">
              <a:xfrm flipV="1">
                <a:off x="1882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2" name="Rectangle 880"/>
              <p:cNvSpPr>
                <a:spLocks noChangeArrowheads="1"/>
              </p:cNvSpPr>
              <p:nvPr/>
            </p:nvSpPr>
            <p:spPr bwMode="auto">
              <a:xfrm>
                <a:off x="1820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3" name="Line 881"/>
              <p:cNvSpPr>
                <a:spLocks noChangeShapeType="1"/>
              </p:cNvSpPr>
              <p:nvPr/>
            </p:nvSpPr>
            <p:spPr bwMode="auto">
              <a:xfrm flipV="1">
                <a:off x="237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4" name="Rectangle 882"/>
              <p:cNvSpPr>
                <a:spLocks noChangeArrowheads="1"/>
              </p:cNvSpPr>
              <p:nvPr/>
            </p:nvSpPr>
            <p:spPr bwMode="auto">
              <a:xfrm>
                <a:off x="2319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5" name="Line 883"/>
              <p:cNvSpPr>
                <a:spLocks noChangeShapeType="1"/>
              </p:cNvSpPr>
              <p:nvPr/>
            </p:nvSpPr>
            <p:spPr bwMode="auto">
              <a:xfrm flipV="1">
                <a:off x="3375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6" name="Rectangle 884"/>
              <p:cNvSpPr>
                <a:spLocks noChangeArrowheads="1"/>
              </p:cNvSpPr>
              <p:nvPr/>
            </p:nvSpPr>
            <p:spPr bwMode="auto">
              <a:xfrm>
                <a:off x="3338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7" name="Line 885"/>
              <p:cNvSpPr>
                <a:spLocks noChangeShapeType="1"/>
              </p:cNvSpPr>
              <p:nvPr/>
            </p:nvSpPr>
            <p:spPr bwMode="auto">
              <a:xfrm flipV="1">
                <a:off x="3873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8" name="Rectangle 886"/>
              <p:cNvSpPr>
                <a:spLocks noChangeArrowheads="1"/>
              </p:cNvSpPr>
              <p:nvPr/>
            </p:nvSpPr>
            <p:spPr bwMode="auto">
              <a:xfrm>
                <a:off x="3836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9" name="Line 887"/>
              <p:cNvSpPr>
                <a:spLocks noChangeShapeType="1"/>
              </p:cNvSpPr>
              <p:nvPr/>
            </p:nvSpPr>
            <p:spPr bwMode="auto">
              <a:xfrm flipV="1">
                <a:off x="4371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0" name="Rectangle 888"/>
              <p:cNvSpPr>
                <a:spLocks noChangeArrowheads="1"/>
              </p:cNvSpPr>
              <p:nvPr/>
            </p:nvSpPr>
            <p:spPr bwMode="auto">
              <a:xfrm>
                <a:off x="4335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1" name="Line 889"/>
              <p:cNvSpPr>
                <a:spLocks noChangeShapeType="1"/>
              </p:cNvSpPr>
              <p:nvPr/>
            </p:nvSpPr>
            <p:spPr bwMode="auto">
              <a:xfrm flipV="1">
                <a:off x="486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2" name="Rectangle 890"/>
              <p:cNvSpPr>
                <a:spLocks noChangeArrowheads="1"/>
              </p:cNvSpPr>
              <p:nvPr/>
            </p:nvSpPr>
            <p:spPr bwMode="auto">
              <a:xfrm>
                <a:off x="4833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3" name="Line 891"/>
              <p:cNvSpPr>
                <a:spLocks noChangeShapeType="1"/>
              </p:cNvSpPr>
              <p:nvPr/>
            </p:nvSpPr>
            <p:spPr bwMode="auto">
              <a:xfrm flipV="1">
                <a:off x="536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4" name="Rectangle 892"/>
              <p:cNvSpPr>
                <a:spLocks noChangeArrowheads="1"/>
              </p:cNvSpPr>
              <p:nvPr/>
            </p:nvSpPr>
            <p:spPr bwMode="auto">
              <a:xfrm>
                <a:off x="5331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5" name="Line 893"/>
              <p:cNvSpPr>
                <a:spLocks noChangeShapeType="1"/>
              </p:cNvSpPr>
              <p:nvPr/>
            </p:nvSpPr>
            <p:spPr bwMode="auto">
              <a:xfrm flipV="1">
                <a:off x="586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6" name="Rectangle 894"/>
              <p:cNvSpPr>
                <a:spLocks noChangeArrowheads="1"/>
              </p:cNvSpPr>
              <p:nvPr/>
            </p:nvSpPr>
            <p:spPr bwMode="auto">
              <a:xfrm>
                <a:off x="5829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7" name="Line 895"/>
              <p:cNvSpPr>
                <a:spLocks noChangeShapeType="1"/>
              </p:cNvSpPr>
              <p:nvPr/>
            </p:nvSpPr>
            <p:spPr bwMode="auto">
              <a:xfrm>
                <a:off x="2848" y="3673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8" name="Rectangle 896"/>
              <p:cNvSpPr>
                <a:spLocks noChangeArrowheads="1"/>
              </p:cNvSpPr>
              <p:nvPr/>
            </p:nvSpPr>
            <p:spPr bwMode="auto">
              <a:xfrm>
                <a:off x="2700" y="3639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2848" y="342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1" name="Rectangle 899"/>
            <p:cNvSpPr>
              <a:spLocks noChangeArrowheads="1"/>
            </p:cNvSpPr>
            <p:nvPr/>
          </p:nvSpPr>
          <p:spPr bwMode="auto">
            <a:xfrm>
              <a:off x="2700" y="3390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848" y="317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3" name="Rectangle 901"/>
            <p:cNvSpPr>
              <a:spLocks noChangeArrowheads="1"/>
            </p:cNvSpPr>
            <p:nvPr/>
          </p:nvSpPr>
          <p:spPr bwMode="auto">
            <a:xfrm>
              <a:off x="2700" y="3141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4" name="Line 902"/>
            <p:cNvSpPr>
              <a:spLocks noChangeShapeType="1"/>
            </p:cNvSpPr>
            <p:nvPr/>
          </p:nvSpPr>
          <p:spPr bwMode="auto">
            <a:xfrm>
              <a:off x="2848" y="2926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700" y="2892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6" name="Line 904"/>
            <p:cNvSpPr>
              <a:spLocks noChangeShapeType="1"/>
            </p:cNvSpPr>
            <p:nvPr/>
          </p:nvSpPr>
          <p:spPr bwMode="auto">
            <a:xfrm>
              <a:off x="2848" y="2677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2700" y="2643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8" name="Line 906"/>
            <p:cNvSpPr>
              <a:spLocks noChangeShapeType="1"/>
            </p:cNvSpPr>
            <p:nvPr/>
          </p:nvSpPr>
          <p:spPr bwMode="auto">
            <a:xfrm>
              <a:off x="2848" y="2428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2700" y="2395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0" name="Line 908"/>
            <p:cNvSpPr>
              <a:spLocks noChangeShapeType="1"/>
            </p:cNvSpPr>
            <p:nvPr/>
          </p:nvSpPr>
          <p:spPr bwMode="auto">
            <a:xfrm>
              <a:off x="2848" y="1930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2745" y="1897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2" name="Line 910"/>
            <p:cNvSpPr>
              <a:spLocks noChangeShapeType="1"/>
            </p:cNvSpPr>
            <p:nvPr/>
          </p:nvSpPr>
          <p:spPr bwMode="auto">
            <a:xfrm>
              <a:off x="2848" y="1681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745" y="1648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4" name="Line 912"/>
            <p:cNvSpPr>
              <a:spLocks noChangeShapeType="1"/>
            </p:cNvSpPr>
            <p:nvPr/>
          </p:nvSpPr>
          <p:spPr bwMode="auto">
            <a:xfrm>
              <a:off x="2848" y="1432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2745" y="1399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6" name="Line 914"/>
            <p:cNvSpPr>
              <a:spLocks noChangeShapeType="1"/>
            </p:cNvSpPr>
            <p:nvPr/>
          </p:nvSpPr>
          <p:spPr bwMode="auto">
            <a:xfrm>
              <a:off x="2848" y="1183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2745" y="1150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8" name="Line 916"/>
            <p:cNvSpPr>
              <a:spLocks noChangeShapeType="1"/>
            </p:cNvSpPr>
            <p:nvPr/>
          </p:nvSpPr>
          <p:spPr bwMode="auto">
            <a:xfrm>
              <a:off x="2848" y="93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745" y="901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0" name="Line 918"/>
            <p:cNvSpPr>
              <a:spLocks noChangeShapeType="1"/>
            </p:cNvSpPr>
            <p:nvPr/>
          </p:nvSpPr>
          <p:spPr bwMode="auto">
            <a:xfrm>
              <a:off x="2848" y="68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2745" y="653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5795" y="2047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2936" y="653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9" name="Freeform 922"/>
          <p:cNvSpPr>
            <a:spLocks/>
          </p:cNvSpPr>
          <p:nvPr/>
        </p:nvSpPr>
        <p:spPr bwMode="auto">
          <a:xfrm>
            <a:off x="2878754" y="1475860"/>
            <a:ext cx="3482493" cy="4043116"/>
          </a:xfrm>
          <a:custGeom>
            <a:avLst/>
            <a:gdLst/>
            <a:ahLst/>
            <a:cxnLst>
              <a:cxn ang="0">
                <a:pos x="37" y="2787"/>
              </a:cxn>
              <a:cxn ang="0">
                <a:pos x="82" y="2483"/>
              </a:cxn>
              <a:cxn ang="0">
                <a:pos x="126" y="2208"/>
              </a:cxn>
              <a:cxn ang="0">
                <a:pos x="171" y="1961"/>
              </a:cxn>
              <a:cxn ang="0">
                <a:pos x="216" y="1740"/>
              </a:cxn>
              <a:cxn ang="0">
                <a:pos x="261" y="1545"/>
              </a:cxn>
              <a:cxn ang="0">
                <a:pos x="306" y="1374"/>
              </a:cxn>
              <a:cxn ang="0">
                <a:pos x="351" y="1227"/>
              </a:cxn>
              <a:cxn ang="0">
                <a:pos x="395" y="1101"/>
              </a:cxn>
              <a:cxn ang="0">
                <a:pos x="440" y="997"/>
              </a:cxn>
              <a:cxn ang="0">
                <a:pos x="485" y="912"/>
              </a:cxn>
              <a:cxn ang="0">
                <a:pos x="530" y="847"/>
              </a:cxn>
              <a:cxn ang="0">
                <a:pos x="574" y="799"/>
              </a:cxn>
              <a:cxn ang="0">
                <a:pos x="619" y="768"/>
              </a:cxn>
              <a:cxn ang="0">
                <a:pos x="664" y="753"/>
              </a:cxn>
              <a:cxn ang="0">
                <a:pos x="709" y="753"/>
              </a:cxn>
              <a:cxn ang="0">
                <a:pos x="754" y="765"/>
              </a:cxn>
              <a:cxn ang="0">
                <a:pos x="798" y="791"/>
              </a:cxn>
              <a:cxn ang="0">
                <a:pos x="843" y="827"/>
              </a:cxn>
              <a:cxn ang="0">
                <a:pos x="888" y="874"/>
              </a:cxn>
              <a:cxn ang="0">
                <a:pos x="933" y="930"/>
              </a:cxn>
              <a:cxn ang="0">
                <a:pos x="978" y="994"/>
              </a:cxn>
              <a:cxn ang="0">
                <a:pos x="1023" y="1065"/>
              </a:cxn>
              <a:cxn ang="0">
                <a:pos x="1068" y="1141"/>
              </a:cxn>
              <a:cxn ang="0">
                <a:pos x="1112" y="1223"/>
              </a:cxn>
              <a:cxn ang="0">
                <a:pos x="1157" y="1308"/>
              </a:cxn>
              <a:cxn ang="0">
                <a:pos x="1202" y="1395"/>
              </a:cxn>
              <a:cxn ang="0">
                <a:pos x="1246" y="1485"/>
              </a:cxn>
              <a:cxn ang="0">
                <a:pos x="1291" y="1574"/>
              </a:cxn>
              <a:cxn ang="0">
                <a:pos x="1336" y="1663"/>
              </a:cxn>
              <a:cxn ang="0">
                <a:pos x="1381" y="1750"/>
              </a:cxn>
              <a:cxn ang="0">
                <a:pos x="1426" y="1835"/>
              </a:cxn>
              <a:cxn ang="0">
                <a:pos x="1471" y="1915"/>
              </a:cxn>
              <a:cxn ang="0">
                <a:pos x="1515" y="1990"/>
              </a:cxn>
              <a:cxn ang="0">
                <a:pos x="1560" y="2059"/>
              </a:cxn>
              <a:cxn ang="0">
                <a:pos x="1605" y="2121"/>
              </a:cxn>
              <a:cxn ang="0">
                <a:pos x="1650" y="2175"/>
              </a:cxn>
              <a:cxn ang="0">
                <a:pos x="1695" y="2219"/>
              </a:cxn>
              <a:cxn ang="0">
                <a:pos x="1740" y="2253"/>
              </a:cxn>
              <a:cxn ang="0">
                <a:pos x="1784" y="2275"/>
              </a:cxn>
              <a:cxn ang="0">
                <a:pos x="1829" y="2285"/>
              </a:cxn>
              <a:cxn ang="0">
                <a:pos x="1874" y="2280"/>
              </a:cxn>
              <a:cxn ang="0">
                <a:pos x="1918" y="2261"/>
              </a:cxn>
              <a:cxn ang="0">
                <a:pos x="1963" y="2226"/>
              </a:cxn>
              <a:cxn ang="0">
                <a:pos x="2008" y="2174"/>
              </a:cxn>
              <a:cxn ang="0">
                <a:pos x="2053" y="2104"/>
              </a:cxn>
              <a:cxn ang="0">
                <a:pos x="2098" y="2015"/>
              </a:cxn>
              <a:cxn ang="0">
                <a:pos x="2143" y="1905"/>
              </a:cxn>
              <a:cxn ang="0">
                <a:pos x="2187" y="1774"/>
              </a:cxn>
              <a:cxn ang="0">
                <a:pos x="2232" y="1620"/>
              </a:cxn>
              <a:cxn ang="0">
                <a:pos x="2277" y="1443"/>
              </a:cxn>
              <a:cxn ang="0">
                <a:pos x="2322" y="1242"/>
              </a:cxn>
              <a:cxn ang="0">
                <a:pos x="2367" y="1014"/>
              </a:cxn>
              <a:cxn ang="0">
                <a:pos x="2412" y="760"/>
              </a:cxn>
              <a:cxn ang="0">
                <a:pos x="2456" y="478"/>
              </a:cxn>
              <a:cxn ang="0">
                <a:pos x="2501" y="167"/>
              </a:cxn>
            </a:cxnLst>
            <a:rect l="0" t="0" r="r" b="b"/>
            <a:pathLst>
              <a:path w="2524" h="3063">
                <a:moveTo>
                  <a:pt x="0" y="3063"/>
                </a:moveTo>
                <a:lnTo>
                  <a:pt x="7" y="3006"/>
                </a:lnTo>
                <a:lnTo>
                  <a:pt x="15" y="2950"/>
                </a:lnTo>
                <a:lnTo>
                  <a:pt x="22" y="2895"/>
                </a:lnTo>
                <a:lnTo>
                  <a:pt x="30" y="2841"/>
                </a:lnTo>
                <a:lnTo>
                  <a:pt x="37" y="2787"/>
                </a:lnTo>
                <a:lnTo>
                  <a:pt x="44" y="2735"/>
                </a:lnTo>
                <a:lnTo>
                  <a:pt x="52" y="2682"/>
                </a:lnTo>
                <a:lnTo>
                  <a:pt x="59" y="2631"/>
                </a:lnTo>
                <a:lnTo>
                  <a:pt x="67" y="2582"/>
                </a:lnTo>
                <a:lnTo>
                  <a:pt x="74" y="2532"/>
                </a:lnTo>
                <a:lnTo>
                  <a:pt x="82" y="2483"/>
                </a:lnTo>
                <a:lnTo>
                  <a:pt x="89" y="2436"/>
                </a:lnTo>
                <a:lnTo>
                  <a:pt x="97" y="2388"/>
                </a:lnTo>
                <a:lnTo>
                  <a:pt x="104" y="2342"/>
                </a:lnTo>
                <a:lnTo>
                  <a:pt x="112" y="2297"/>
                </a:lnTo>
                <a:lnTo>
                  <a:pt x="119" y="2252"/>
                </a:lnTo>
                <a:lnTo>
                  <a:pt x="126" y="2208"/>
                </a:lnTo>
                <a:lnTo>
                  <a:pt x="134" y="2165"/>
                </a:lnTo>
                <a:lnTo>
                  <a:pt x="141" y="2123"/>
                </a:lnTo>
                <a:lnTo>
                  <a:pt x="149" y="2082"/>
                </a:lnTo>
                <a:lnTo>
                  <a:pt x="156" y="2040"/>
                </a:lnTo>
                <a:lnTo>
                  <a:pt x="164" y="2001"/>
                </a:lnTo>
                <a:lnTo>
                  <a:pt x="171" y="1961"/>
                </a:lnTo>
                <a:lnTo>
                  <a:pt x="179" y="1923"/>
                </a:lnTo>
                <a:lnTo>
                  <a:pt x="186" y="1885"/>
                </a:lnTo>
                <a:lnTo>
                  <a:pt x="194" y="1848"/>
                </a:lnTo>
                <a:lnTo>
                  <a:pt x="201" y="1811"/>
                </a:lnTo>
                <a:lnTo>
                  <a:pt x="209" y="1776"/>
                </a:lnTo>
                <a:lnTo>
                  <a:pt x="216" y="1740"/>
                </a:lnTo>
                <a:lnTo>
                  <a:pt x="223" y="1706"/>
                </a:lnTo>
                <a:lnTo>
                  <a:pt x="231" y="1673"/>
                </a:lnTo>
                <a:lnTo>
                  <a:pt x="238" y="1640"/>
                </a:lnTo>
                <a:lnTo>
                  <a:pt x="246" y="1607"/>
                </a:lnTo>
                <a:lnTo>
                  <a:pt x="253" y="1576"/>
                </a:lnTo>
                <a:lnTo>
                  <a:pt x="261" y="1545"/>
                </a:lnTo>
                <a:lnTo>
                  <a:pt x="268" y="1515"/>
                </a:lnTo>
                <a:lnTo>
                  <a:pt x="276" y="1485"/>
                </a:lnTo>
                <a:lnTo>
                  <a:pt x="283" y="1457"/>
                </a:lnTo>
                <a:lnTo>
                  <a:pt x="291" y="1428"/>
                </a:lnTo>
                <a:lnTo>
                  <a:pt x="298" y="1401"/>
                </a:lnTo>
                <a:lnTo>
                  <a:pt x="306" y="1374"/>
                </a:lnTo>
                <a:lnTo>
                  <a:pt x="313" y="1348"/>
                </a:lnTo>
                <a:lnTo>
                  <a:pt x="321" y="1323"/>
                </a:lnTo>
                <a:lnTo>
                  <a:pt x="328" y="1298"/>
                </a:lnTo>
                <a:lnTo>
                  <a:pt x="336" y="1273"/>
                </a:lnTo>
                <a:lnTo>
                  <a:pt x="343" y="1250"/>
                </a:lnTo>
                <a:lnTo>
                  <a:pt x="351" y="1227"/>
                </a:lnTo>
                <a:lnTo>
                  <a:pt x="358" y="1204"/>
                </a:lnTo>
                <a:lnTo>
                  <a:pt x="366" y="1182"/>
                </a:lnTo>
                <a:lnTo>
                  <a:pt x="373" y="1161"/>
                </a:lnTo>
                <a:lnTo>
                  <a:pt x="381" y="1140"/>
                </a:lnTo>
                <a:lnTo>
                  <a:pt x="388" y="1121"/>
                </a:lnTo>
                <a:lnTo>
                  <a:pt x="395" y="1101"/>
                </a:lnTo>
                <a:lnTo>
                  <a:pt x="403" y="1082"/>
                </a:lnTo>
                <a:lnTo>
                  <a:pt x="410" y="1064"/>
                </a:lnTo>
                <a:lnTo>
                  <a:pt x="418" y="1046"/>
                </a:lnTo>
                <a:lnTo>
                  <a:pt x="425" y="1029"/>
                </a:lnTo>
                <a:lnTo>
                  <a:pt x="433" y="1013"/>
                </a:lnTo>
                <a:lnTo>
                  <a:pt x="440" y="997"/>
                </a:lnTo>
                <a:lnTo>
                  <a:pt x="448" y="981"/>
                </a:lnTo>
                <a:lnTo>
                  <a:pt x="455" y="966"/>
                </a:lnTo>
                <a:lnTo>
                  <a:pt x="463" y="952"/>
                </a:lnTo>
                <a:lnTo>
                  <a:pt x="470" y="938"/>
                </a:lnTo>
                <a:lnTo>
                  <a:pt x="477" y="925"/>
                </a:lnTo>
                <a:lnTo>
                  <a:pt x="485" y="912"/>
                </a:lnTo>
                <a:lnTo>
                  <a:pt x="492" y="900"/>
                </a:lnTo>
                <a:lnTo>
                  <a:pt x="500" y="888"/>
                </a:lnTo>
                <a:lnTo>
                  <a:pt x="507" y="878"/>
                </a:lnTo>
                <a:lnTo>
                  <a:pt x="515" y="867"/>
                </a:lnTo>
                <a:lnTo>
                  <a:pt x="522" y="857"/>
                </a:lnTo>
                <a:lnTo>
                  <a:pt x="530" y="847"/>
                </a:lnTo>
                <a:lnTo>
                  <a:pt x="537" y="838"/>
                </a:lnTo>
                <a:lnTo>
                  <a:pt x="544" y="829"/>
                </a:lnTo>
                <a:lnTo>
                  <a:pt x="552" y="821"/>
                </a:lnTo>
                <a:lnTo>
                  <a:pt x="559" y="813"/>
                </a:lnTo>
                <a:lnTo>
                  <a:pt x="567" y="806"/>
                </a:lnTo>
                <a:lnTo>
                  <a:pt x="574" y="799"/>
                </a:lnTo>
                <a:lnTo>
                  <a:pt x="582" y="793"/>
                </a:lnTo>
                <a:lnTo>
                  <a:pt x="589" y="787"/>
                </a:lnTo>
                <a:lnTo>
                  <a:pt x="597" y="782"/>
                </a:lnTo>
                <a:lnTo>
                  <a:pt x="604" y="777"/>
                </a:lnTo>
                <a:lnTo>
                  <a:pt x="612" y="773"/>
                </a:lnTo>
                <a:lnTo>
                  <a:pt x="619" y="768"/>
                </a:lnTo>
                <a:lnTo>
                  <a:pt x="627" y="765"/>
                </a:lnTo>
                <a:lnTo>
                  <a:pt x="634" y="762"/>
                </a:lnTo>
                <a:lnTo>
                  <a:pt x="642" y="759"/>
                </a:lnTo>
                <a:lnTo>
                  <a:pt x="649" y="757"/>
                </a:lnTo>
                <a:lnTo>
                  <a:pt x="657" y="755"/>
                </a:lnTo>
                <a:lnTo>
                  <a:pt x="664" y="753"/>
                </a:lnTo>
                <a:lnTo>
                  <a:pt x="672" y="752"/>
                </a:lnTo>
                <a:lnTo>
                  <a:pt x="679" y="752"/>
                </a:lnTo>
                <a:lnTo>
                  <a:pt x="687" y="751"/>
                </a:lnTo>
                <a:lnTo>
                  <a:pt x="694" y="752"/>
                </a:lnTo>
                <a:lnTo>
                  <a:pt x="702" y="752"/>
                </a:lnTo>
                <a:lnTo>
                  <a:pt x="709" y="753"/>
                </a:lnTo>
                <a:lnTo>
                  <a:pt x="717" y="754"/>
                </a:lnTo>
                <a:lnTo>
                  <a:pt x="724" y="755"/>
                </a:lnTo>
                <a:lnTo>
                  <a:pt x="731" y="758"/>
                </a:lnTo>
                <a:lnTo>
                  <a:pt x="739" y="760"/>
                </a:lnTo>
                <a:lnTo>
                  <a:pt x="746" y="762"/>
                </a:lnTo>
                <a:lnTo>
                  <a:pt x="754" y="765"/>
                </a:lnTo>
                <a:lnTo>
                  <a:pt x="761" y="769"/>
                </a:lnTo>
                <a:lnTo>
                  <a:pt x="769" y="773"/>
                </a:lnTo>
                <a:lnTo>
                  <a:pt x="776" y="777"/>
                </a:lnTo>
                <a:lnTo>
                  <a:pt x="784" y="781"/>
                </a:lnTo>
                <a:lnTo>
                  <a:pt x="791" y="786"/>
                </a:lnTo>
                <a:lnTo>
                  <a:pt x="798" y="791"/>
                </a:lnTo>
                <a:lnTo>
                  <a:pt x="806" y="796"/>
                </a:lnTo>
                <a:lnTo>
                  <a:pt x="813" y="802"/>
                </a:lnTo>
                <a:lnTo>
                  <a:pt x="821" y="808"/>
                </a:lnTo>
                <a:lnTo>
                  <a:pt x="828" y="814"/>
                </a:lnTo>
                <a:lnTo>
                  <a:pt x="836" y="821"/>
                </a:lnTo>
                <a:lnTo>
                  <a:pt x="843" y="827"/>
                </a:lnTo>
                <a:lnTo>
                  <a:pt x="851" y="834"/>
                </a:lnTo>
                <a:lnTo>
                  <a:pt x="858" y="842"/>
                </a:lnTo>
                <a:lnTo>
                  <a:pt x="866" y="849"/>
                </a:lnTo>
                <a:lnTo>
                  <a:pt x="873" y="857"/>
                </a:lnTo>
                <a:lnTo>
                  <a:pt x="881" y="866"/>
                </a:lnTo>
                <a:lnTo>
                  <a:pt x="888" y="874"/>
                </a:lnTo>
                <a:lnTo>
                  <a:pt x="896" y="883"/>
                </a:lnTo>
                <a:lnTo>
                  <a:pt x="903" y="892"/>
                </a:lnTo>
                <a:lnTo>
                  <a:pt x="910" y="901"/>
                </a:lnTo>
                <a:lnTo>
                  <a:pt x="918" y="910"/>
                </a:lnTo>
                <a:lnTo>
                  <a:pt x="925" y="920"/>
                </a:lnTo>
                <a:lnTo>
                  <a:pt x="933" y="930"/>
                </a:lnTo>
                <a:lnTo>
                  <a:pt x="940" y="940"/>
                </a:lnTo>
                <a:lnTo>
                  <a:pt x="948" y="950"/>
                </a:lnTo>
                <a:lnTo>
                  <a:pt x="955" y="961"/>
                </a:lnTo>
                <a:lnTo>
                  <a:pt x="963" y="972"/>
                </a:lnTo>
                <a:lnTo>
                  <a:pt x="970" y="983"/>
                </a:lnTo>
                <a:lnTo>
                  <a:pt x="978" y="994"/>
                </a:lnTo>
                <a:lnTo>
                  <a:pt x="985" y="1005"/>
                </a:lnTo>
                <a:lnTo>
                  <a:pt x="993" y="1017"/>
                </a:lnTo>
                <a:lnTo>
                  <a:pt x="1000" y="1028"/>
                </a:lnTo>
                <a:lnTo>
                  <a:pt x="1008" y="1040"/>
                </a:lnTo>
                <a:lnTo>
                  <a:pt x="1015" y="1052"/>
                </a:lnTo>
                <a:lnTo>
                  <a:pt x="1023" y="1065"/>
                </a:lnTo>
                <a:lnTo>
                  <a:pt x="1030" y="1077"/>
                </a:lnTo>
                <a:lnTo>
                  <a:pt x="1038" y="1089"/>
                </a:lnTo>
                <a:lnTo>
                  <a:pt x="1045" y="1102"/>
                </a:lnTo>
                <a:lnTo>
                  <a:pt x="1053" y="1115"/>
                </a:lnTo>
                <a:lnTo>
                  <a:pt x="1060" y="1128"/>
                </a:lnTo>
                <a:lnTo>
                  <a:pt x="1068" y="1141"/>
                </a:lnTo>
                <a:lnTo>
                  <a:pt x="1075" y="1154"/>
                </a:lnTo>
                <a:lnTo>
                  <a:pt x="1082" y="1168"/>
                </a:lnTo>
                <a:lnTo>
                  <a:pt x="1090" y="1181"/>
                </a:lnTo>
                <a:lnTo>
                  <a:pt x="1097" y="1195"/>
                </a:lnTo>
                <a:lnTo>
                  <a:pt x="1105" y="1209"/>
                </a:lnTo>
                <a:lnTo>
                  <a:pt x="1112" y="1223"/>
                </a:lnTo>
                <a:lnTo>
                  <a:pt x="1120" y="1237"/>
                </a:lnTo>
                <a:lnTo>
                  <a:pt x="1127" y="1251"/>
                </a:lnTo>
                <a:lnTo>
                  <a:pt x="1135" y="1265"/>
                </a:lnTo>
                <a:lnTo>
                  <a:pt x="1142" y="1279"/>
                </a:lnTo>
                <a:lnTo>
                  <a:pt x="1150" y="1293"/>
                </a:lnTo>
                <a:lnTo>
                  <a:pt x="1157" y="1308"/>
                </a:lnTo>
                <a:lnTo>
                  <a:pt x="1164" y="1322"/>
                </a:lnTo>
                <a:lnTo>
                  <a:pt x="1172" y="1337"/>
                </a:lnTo>
                <a:lnTo>
                  <a:pt x="1179" y="1352"/>
                </a:lnTo>
                <a:lnTo>
                  <a:pt x="1187" y="1366"/>
                </a:lnTo>
                <a:lnTo>
                  <a:pt x="1194" y="1381"/>
                </a:lnTo>
                <a:lnTo>
                  <a:pt x="1202" y="1395"/>
                </a:lnTo>
                <a:lnTo>
                  <a:pt x="1209" y="1410"/>
                </a:lnTo>
                <a:lnTo>
                  <a:pt x="1217" y="1425"/>
                </a:lnTo>
                <a:lnTo>
                  <a:pt x="1224" y="1440"/>
                </a:lnTo>
                <a:lnTo>
                  <a:pt x="1231" y="1455"/>
                </a:lnTo>
                <a:lnTo>
                  <a:pt x="1239" y="1470"/>
                </a:lnTo>
                <a:lnTo>
                  <a:pt x="1246" y="1485"/>
                </a:lnTo>
                <a:lnTo>
                  <a:pt x="1254" y="1500"/>
                </a:lnTo>
                <a:lnTo>
                  <a:pt x="1261" y="1515"/>
                </a:lnTo>
                <a:lnTo>
                  <a:pt x="1269" y="1529"/>
                </a:lnTo>
                <a:lnTo>
                  <a:pt x="1276" y="1544"/>
                </a:lnTo>
                <a:lnTo>
                  <a:pt x="1284" y="1559"/>
                </a:lnTo>
                <a:lnTo>
                  <a:pt x="1291" y="1574"/>
                </a:lnTo>
                <a:lnTo>
                  <a:pt x="1299" y="1589"/>
                </a:lnTo>
                <a:lnTo>
                  <a:pt x="1306" y="1604"/>
                </a:lnTo>
                <a:lnTo>
                  <a:pt x="1314" y="1619"/>
                </a:lnTo>
                <a:lnTo>
                  <a:pt x="1321" y="1634"/>
                </a:lnTo>
                <a:lnTo>
                  <a:pt x="1329" y="1649"/>
                </a:lnTo>
                <a:lnTo>
                  <a:pt x="1336" y="1663"/>
                </a:lnTo>
                <a:lnTo>
                  <a:pt x="1344" y="1678"/>
                </a:lnTo>
                <a:lnTo>
                  <a:pt x="1351" y="1692"/>
                </a:lnTo>
                <a:lnTo>
                  <a:pt x="1359" y="1707"/>
                </a:lnTo>
                <a:lnTo>
                  <a:pt x="1366" y="1721"/>
                </a:lnTo>
                <a:lnTo>
                  <a:pt x="1374" y="1736"/>
                </a:lnTo>
                <a:lnTo>
                  <a:pt x="1381" y="1750"/>
                </a:lnTo>
                <a:lnTo>
                  <a:pt x="1389" y="1764"/>
                </a:lnTo>
                <a:lnTo>
                  <a:pt x="1396" y="1779"/>
                </a:lnTo>
                <a:lnTo>
                  <a:pt x="1404" y="1793"/>
                </a:lnTo>
                <a:lnTo>
                  <a:pt x="1411" y="1807"/>
                </a:lnTo>
                <a:lnTo>
                  <a:pt x="1418" y="1821"/>
                </a:lnTo>
                <a:lnTo>
                  <a:pt x="1426" y="1835"/>
                </a:lnTo>
                <a:lnTo>
                  <a:pt x="1433" y="1848"/>
                </a:lnTo>
                <a:lnTo>
                  <a:pt x="1441" y="1862"/>
                </a:lnTo>
                <a:lnTo>
                  <a:pt x="1448" y="1875"/>
                </a:lnTo>
                <a:lnTo>
                  <a:pt x="1456" y="1889"/>
                </a:lnTo>
                <a:lnTo>
                  <a:pt x="1463" y="1902"/>
                </a:lnTo>
                <a:lnTo>
                  <a:pt x="1471" y="1915"/>
                </a:lnTo>
                <a:lnTo>
                  <a:pt x="1478" y="1928"/>
                </a:lnTo>
                <a:lnTo>
                  <a:pt x="1485" y="1941"/>
                </a:lnTo>
                <a:lnTo>
                  <a:pt x="1493" y="1953"/>
                </a:lnTo>
                <a:lnTo>
                  <a:pt x="1500" y="1966"/>
                </a:lnTo>
                <a:lnTo>
                  <a:pt x="1508" y="1978"/>
                </a:lnTo>
                <a:lnTo>
                  <a:pt x="1515" y="1990"/>
                </a:lnTo>
                <a:lnTo>
                  <a:pt x="1523" y="2002"/>
                </a:lnTo>
                <a:lnTo>
                  <a:pt x="1530" y="2014"/>
                </a:lnTo>
                <a:lnTo>
                  <a:pt x="1538" y="2025"/>
                </a:lnTo>
                <a:lnTo>
                  <a:pt x="1545" y="2037"/>
                </a:lnTo>
                <a:lnTo>
                  <a:pt x="1553" y="2048"/>
                </a:lnTo>
                <a:lnTo>
                  <a:pt x="1560" y="2059"/>
                </a:lnTo>
                <a:lnTo>
                  <a:pt x="1568" y="2070"/>
                </a:lnTo>
                <a:lnTo>
                  <a:pt x="1575" y="2081"/>
                </a:lnTo>
                <a:lnTo>
                  <a:pt x="1583" y="2091"/>
                </a:lnTo>
                <a:lnTo>
                  <a:pt x="1590" y="2102"/>
                </a:lnTo>
                <a:lnTo>
                  <a:pt x="1597" y="2111"/>
                </a:lnTo>
                <a:lnTo>
                  <a:pt x="1605" y="2121"/>
                </a:lnTo>
                <a:lnTo>
                  <a:pt x="1612" y="2131"/>
                </a:lnTo>
                <a:lnTo>
                  <a:pt x="1620" y="2140"/>
                </a:lnTo>
                <a:lnTo>
                  <a:pt x="1627" y="2149"/>
                </a:lnTo>
                <a:lnTo>
                  <a:pt x="1635" y="2158"/>
                </a:lnTo>
                <a:lnTo>
                  <a:pt x="1642" y="2166"/>
                </a:lnTo>
                <a:lnTo>
                  <a:pt x="1650" y="2175"/>
                </a:lnTo>
                <a:lnTo>
                  <a:pt x="1657" y="2183"/>
                </a:lnTo>
                <a:lnTo>
                  <a:pt x="1665" y="2191"/>
                </a:lnTo>
                <a:lnTo>
                  <a:pt x="1672" y="2198"/>
                </a:lnTo>
                <a:lnTo>
                  <a:pt x="1680" y="2205"/>
                </a:lnTo>
                <a:lnTo>
                  <a:pt x="1687" y="2213"/>
                </a:lnTo>
                <a:lnTo>
                  <a:pt x="1695" y="2219"/>
                </a:lnTo>
                <a:lnTo>
                  <a:pt x="1702" y="2225"/>
                </a:lnTo>
                <a:lnTo>
                  <a:pt x="1710" y="2232"/>
                </a:lnTo>
                <a:lnTo>
                  <a:pt x="1717" y="2237"/>
                </a:lnTo>
                <a:lnTo>
                  <a:pt x="1725" y="2243"/>
                </a:lnTo>
                <a:lnTo>
                  <a:pt x="1732" y="2248"/>
                </a:lnTo>
                <a:lnTo>
                  <a:pt x="1740" y="2253"/>
                </a:lnTo>
                <a:lnTo>
                  <a:pt x="1747" y="2257"/>
                </a:lnTo>
                <a:lnTo>
                  <a:pt x="1754" y="2262"/>
                </a:lnTo>
                <a:lnTo>
                  <a:pt x="1762" y="2265"/>
                </a:lnTo>
                <a:lnTo>
                  <a:pt x="1769" y="2269"/>
                </a:lnTo>
                <a:lnTo>
                  <a:pt x="1777" y="2272"/>
                </a:lnTo>
                <a:lnTo>
                  <a:pt x="1784" y="2275"/>
                </a:lnTo>
                <a:lnTo>
                  <a:pt x="1792" y="2277"/>
                </a:lnTo>
                <a:lnTo>
                  <a:pt x="1799" y="2280"/>
                </a:lnTo>
                <a:lnTo>
                  <a:pt x="1807" y="2282"/>
                </a:lnTo>
                <a:lnTo>
                  <a:pt x="1814" y="2283"/>
                </a:lnTo>
                <a:lnTo>
                  <a:pt x="1822" y="2284"/>
                </a:lnTo>
                <a:lnTo>
                  <a:pt x="1829" y="2285"/>
                </a:lnTo>
                <a:lnTo>
                  <a:pt x="1837" y="2285"/>
                </a:lnTo>
                <a:lnTo>
                  <a:pt x="1844" y="2285"/>
                </a:lnTo>
                <a:lnTo>
                  <a:pt x="1851" y="2284"/>
                </a:lnTo>
                <a:lnTo>
                  <a:pt x="1859" y="2283"/>
                </a:lnTo>
                <a:lnTo>
                  <a:pt x="1866" y="2282"/>
                </a:lnTo>
                <a:lnTo>
                  <a:pt x="1874" y="2280"/>
                </a:lnTo>
                <a:lnTo>
                  <a:pt x="1881" y="2278"/>
                </a:lnTo>
                <a:lnTo>
                  <a:pt x="1889" y="2276"/>
                </a:lnTo>
                <a:lnTo>
                  <a:pt x="1896" y="2273"/>
                </a:lnTo>
                <a:lnTo>
                  <a:pt x="1904" y="2269"/>
                </a:lnTo>
                <a:lnTo>
                  <a:pt x="1911" y="2265"/>
                </a:lnTo>
                <a:lnTo>
                  <a:pt x="1918" y="2261"/>
                </a:lnTo>
                <a:lnTo>
                  <a:pt x="1926" y="2256"/>
                </a:lnTo>
                <a:lnTo>
                  <a:pt x="1933" y="2251"/>
                </a:lnTo>
                <a:lnTo>
                  <a:pt x="1941" y="2246"/>
                </a:lnTo>
                <a:lnTo>
                  <a:pt x="1948" y="2240"/>
                </a:lnTo>
                <a:lnTo>
                  <a:pt x="1956" y="2233"/>
                </a:lnTo>
                <a:lnTo>
                  <a:pt x="1963" y="2226"/>
                </a:lnTo>
                <a:lnTo>
                  <a:pt x="1971" y="2219"/>
                </a:lnTo>
                <a:lnTo>
                  <a:pt x="1978" y="2211"/>
                </a:lnTo>
                <a:lnTo>
                  <a:pt x="1986" y="2202"/>
                </a:lnTo>
                <a:lnTo>
                  <a:pt x="1993" y="2193"/>
                </a:lnTo>
                <a:lnTo>
                  <a:pt x="2001" y="2184"/>
                </a:lnTo>
                <a:lnTo>
                  <a:pt x="2008" y="2174"/>
                </a:lnTo>
                <a:lnTo>
                  <a:pt x="2016" y="2164"/>
                </a:lnTo>
                <a:lnTo>
                  <a:pt x="2023" y="2153"/>
                </a:lnTo>
                <a:lnTo>
                  <a:pt x="2031" y="2141"/>
                </a:lnTo>
                <a:lnTo>
                  <a:pt x="2038" y="2129"/>
                </a:lnTo>
                <a:lnTo>
                  <a:pt x="2046" y="2117"/>
                </a:lnTo>
                <a:lnTo>
                  <a:pt x="2053" y="2104"/>
                </a:lnTo>
                <a:lnTo>
                  <a:pt x="2061" y="2090"/>
                </a:lnTo>
                <a:lnTo>
                  <a:pt x="2068" y="2076"/>
                </a:lnTo>
                <a:lnTo>
                  <a:pt x="2076" y="2062"/>
                </a:lnTo>
                <a:lnTo>
                  <a:pt x="2083" y="2046"/>
                </a:lnTo>
                <a:lnTo>
                  <a:pt x="2091" y="2031"/>
                </a:lnTo>
                <a:lnTo>
                  <a:pt x="2098" y="2015"/>
                </a:lnTo>
                <a:lnTo>
                  <a:pt x="2105" y="1998"/>
                </a:lnTo>
                <a:lnTo>
                  <a:pt x="2113" y="1980"/>
                </a:lnTo>
                <a:lnTo>
                  <a:pt x="2120" y="1962"/>
                </a:lnTo>
                <a:lnTo>
                  <a:pt x="2128" y="1944"/>
                </a:lnTo>
                <a:lnTo>
                  <a:pt x="2135" y="1925"/>
                </a:lnTo>
                <a:lnTo>
                  <a:pt x="2143" y="1905"/>
                </a:lnTo>
                <a:lnTo>
                  <a:pt x="2150" y="1884"/>
                </a:lnTo>
                <a:lnTo>
                  <a:pt x="2158" y="1863"/>
                </a:lnTo>
                <a:lnTo>
                  <a:pt x="2165" y="1842"/>
                </a:lnTo>
                <a:lnTo>
                  <a:pt x="2172" y="1820"/>
                </a:lnTo>
                <a:lnTo>
                  <a:pt x="2180" y="1797"/>
                </a:lnTo>
                <a:lnTo>
                  <a:pt x="2187" y="1774"/>
                </a:lnTo>
                <a:lnTo>
                  <a:pt x="2195" y="1750"/>
                </a:lnTo>
                <a:lnTo>
                  <a:pt x="2202" y="1725"/>
                </a:lnTo>
                <a:lnTo>
                  <a:pt x="2210" y="1700"/>
                </a:lnTo>
                <a:lnTo>
                  <a:pt x="2217" y="1674"/>
                </a:lnTo>
                <a:lnTo>
                  <a:pt x="2225" y="1647"/>
                </a:lnTo>
                <a:lnTo>
                  <a:pt x="2232" y="1620"/>
                </a:lnTo>
                <a:lnTo>
                  <a:pt x="2240" y="1593"/>
                </a:lnTo>
                <a:lnTo>
                  <a:pt x="2247" y="1564"/>
                </a:lnTo>
                <a:lnTo>
                  <a:pt x="2255" y="1535"/>
                </a:lnTo>
                <a:lnTo>
                  <a:pt x="2262" y="1505"/>
                </a:lnTo>
                <a:lnTo>
                  <a:pt x="2270" y="1475"/>
                </a:lnTo>
                <a:lnTo>
                  <a:pt x="2277" y="1443"/>
                </a:lnTo>
                <a:lnTo>
                  <a:pt x="2284" y="1412"/>
                </a:lnTo>
                <a:lnTo>
                  <a:pt x="2292" y="1379"/>
                </a:lnTo>
                <a:lnTo>
                  <a:pt x="2299" y="1346"/>
                </a:lnTo>
                <a:lnTo>
                  <a:pt x="2307" y="1312"/>
                </a:lnTo>
                <a:lnTo>
                  <a:pt x="2314" y="1277"/>
                </a:lnTo>
                <a:lnTo>
                  <a:pt x="2322" y="1242"/>
                </a:lnTo>
                <a:lnTo>
                  <a:pt x="2329" y="1205"/>
                </a:lnTo>
                <a:lnTo>
                  <a:pt x="2337" y="1169"/>
                </a:lnTo>
                <a:lnTo>
                  <a:pt x="2344" y="1131"/>
                </a:lnTo>
                <a:lnTo>
                  <a:pt x="2352" y="1093"/>
                </a:lnTo>
                <a:lnTo>
                  <a:pt x="2359" y="1054"/>
                </a:lnTo>
                <a:lnTo>
                  <a:pt x="2367" y="1014"/>
                </a:lnTo>
                <a:lnTo>
                  <a:pt x="2374" y="974"/>
                </a:lnTo>
                <a:lnTo>
                  <a:pt x="2382" y="932"/>
                </a:lnTo>
                <a:lnTo>
                  <a:pt x="2389" y="890"/>
                </a:lnTo>
                <a:lnTo>
                  <a:pt x="2397" y="848"/>
                </a:lnTo>
                <a:lnTo>
                  <a:pt x="2404" y="804"/>
                </a:lnTo>
                <a:lnTo>
                  <a:pt x="2412" y="760"/>
                </a:lnTo>
                <a:lnTo>
                  <a:pt x="2419" y="715"/>
                </a:lnTo>
                <a:lnTo>
                  <a:pt x="2426" y="669"/>
                </a:lnTo>
                <a:lnTo>
                  <a:pt x="2434" y="623"/>
                </a:lnTo>
                <a:lnTo>
                  <a:pt x="2441" y="575"/>
                </a:lnTo>
                <a:lnTo>
                  <a:pt x="2449" y="527"/>
                </a:lnTo>
                <a:lnTo>
                  <a:pt x="2456" y="478"/>
                </a:lnTo>
                <a:lnTo>
                  <a:pt x="2464" y="428"/>
                </a:lnTo>
                <a:lnTo>
                  <a:pt x="2471" y="377"/>
                </a:lnTo>
                <a:lnTo>
                  <a:pt x="2479" y="326"/>
                </a:lnTo>
                <a:lnTo>
                  <a:pt x="2486" y="273"/>
                </a:lnTo>
                <a:lnTo>
                  <a:pt x="2494" y="221"/>
                </a:lnTo>
                <a:lnTo>
                  <a:pt x="2501" y="167"/>
                </a:lnTo>
                <a:lnTo>
                  <a:pt x="2509" y="112"/>
                </a:lnTo>
                <a:lnTo>
                  <a:pt x="2516" y="56"/>
                </a:lnTo>
                <a:lnTo>
                  <a:pt x="2524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1" name="Freeform 231"/>
          <p:cNvSpPr>
            <a:spLocks/>
          </p:cNvSpPr>
          <p:nvPr/>
        </p:nvSpPr>
        <p:spPr bwMode="auto">
          <a:xfrm>
            <a:off x="2878754" y="2475992"/>
            <a:ext cx="928694" cy="3042984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2" name="Freeform 231"/>
          <p:cNvSpPr>
            <a:spLocks/>
          </p:cNvSpPr>
          <p:nvPr/>
        </p:nvSpPr>
        <p:spPr bwMode="auto">
          <a:xfrm rot="10800000">
            <a:off x="5379084" y="1475860"/>
            <a:ext cx="1000131" cy="2990854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3" name="Freeform 461"/>
          <p:cNvSpPr>
            <a:spLocks/>
          </p:cNvSpPr>
          <p:nvPr/>
        </p:nvSpPr>
        <p:spPr bwMode="auto">
          <a:xfrm>
            <a:off x="3807448" y="2475992"/>
            <a:ext cx="1643074" cy="2000264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37" y="6"/>
              </a:cxn>
              <a:cxn ang="0">
                <a:pos x="60" y="13"/>
              </a:cxn>
              <a:cxn ang="0">
                <a:pos x="82" y="24"/>
              </a:cxn>
              <a:cxn ang="0">
                <a:pos x="104" y="38"/>
              </a:cxn>
              <a:cxn ang="0">
                <a:pos x="127" y="54"/>
              </a:cxn>
              <a:cxn ang="0">
                <a:pos x="149" y="73"/>
              </a:cxn>
              <a:cxn ang="0">
                <a:pos x="171" y="95"/>
              </a:cxn>
              <a:cxn ang="0">
                <a:pos x="194" y="119"/>
              </a:cxn>
              <a:cxn ang="0">
                <a:pos x="216" y="146"/>
              </a:cxn>
              <a:cxn ang="0">
                <a:pos x="239" y="175"/>
              </a:cxn>
              <a:cxn ang="0">
                <a:pos x="261" y="205"/>
              </a:cxn>
              <a:cxn ang="0">
                <a:pos x="284" y="238"/>
              </a:cxn>
              <a:cxn ang="0">
                <a:pos x="306" y="272"/>
              </a:cxn>
              <a:cxn ang="0">
                <a:pos x="328" y="308"/>
              </a:cxn>
              <a:cxn ang="0">
                <a:pos x="351" y="346"/>
              </a:cxn>
              <a:cxn ang="0">
                <a:pos x="373" y="385"/>
              </a:cxn>
              <a:cxn ang="0">
                <a:pos x="395" y="425"/>
              </a:cxn>
              <a:cxn ang="0">
                <a:pos x="418" y="466"/>
              </a:cxn>
              <a:cxn ang="0">
                <a:pos x="440" y="508"/>
              </a:cxn>
              <a:cxn ang="0">
                <a:pos x="463" y="551"/>
              </a:cxn>
              <a:cxn ang="0">
                <a:pos x="485" y="594"/>
              </a:cxn>
              <a:cxn ang="0">
                <a:pos x="507" y="638"/>
              </a:cxn>
              <a:cxn ang="0">
                <a:pos x="530" y="682"/>
              </a:cxn>
              <a:cxn ang="0">
                <a:pos x="552" y="727"/>
              </a:cxn>
              <a:cxn ang="0">
                <a:pos x="575" y="772"/>
              </a:cxn>
              <a:cxn ang="0">
                <a:pos x="597" y="817"/>
              </a:cxn>
              <a:cxn ang="0">
                <a:pos x="620" y="862"/>
              </a:cxn>
              <a:cxn ang="0">
                <a:pos x="642" y="906"/>
              </a:cxn>
              <a:cxn ang="0">
                <a:pos x="664" y="950"/>
              </a:cxn>
              <a:cxn ang="0">
                <a:pos x="687" y="993"/>
              </a:cxn>
              <a:cxn ang="0">
                <a:pos x="709" y="1036"/>
              </a:cxn>
              <a:cxn ang="0">
                <a:pos x="732" y="1078"/>
              </a:cxn>
              <a:cxn ang="0">
                <a:pos x="754" y="1118"/>
              </a:cxn>
              <a:cxn ang="0">
                <a:pos x="776" y="1158"/>
              </a:cxn>
              <a:cxn ang="0">
                <a:pos x="799" y="1197"/>
              </a:cxn>
              <a:cxn ang="0">
                <a:pos x="821" y="1234"/>
              </a:cxn>
              <a:cxn ang="0">
                <a:pos x="843" y="1270"/>
              </a:cxn>
              <a:cxn ang="0">
                <a:pos x="866" y="1304"/>
              </a:cxn>
              <a:cxn ang="0">
                <a:pos x="888" y="1336"/>
              </a:cxn>
              <a:cxn ang="0">
                <a:pos x="911" y="1366"/>
              </a:cxn>
              <a:cxn ang="0">
                <a:pos x="933" y="1394"/>
              </a:cxn>
              <a:cxn ang="0">
                <a:pos x="956" y="1420"/>
              </a:cxn>
              <a:cxn ang="0">
                <a:pos x="978" y="1444"/>
              </a:cxn>
              <a:cxn ang="0">
                <a:pos x="1001" y="1465"/>
              </a:cxn>
              <a:cxn ang="0">
                <a:pos x="1023" y="1484"/>
              </a:cxn>
              <a:cxn ang="0">
                <a:pos x="1045" y="1500"/>
              </a:cxn>
              <a:cxn ang="0">
                <a:pos x="1068" y="1513"/>
              </a:cxn>
              <a:cxn ang="0">
                <a:pos x="1090" y="1523"/>
              </a:cxn>
              <a:cxn ang="0">
                <a:pos x="1112" y="1530"/>
              </a:cxn>
              <a:cxn ang="0">
                <a:pos x="1135" y="1533"/>
              </a:cxn>
            </a:cxnLst>
            <a:rect l="0" t="0" r="r" b="b"/>
            <a:pathLst>
              <a:path w="1145" h="1534">
                <a:moveTo>
                  <a:pt x="0" y="0"/>
                </a:moveTo>
                <a:lnTo>
                  <a:pt x="7" y="1"/>
                </a:lnTo>
                <a:lnTo>
                  <a:pt x="15" y="1"/>
                </a:lnTo>
                <a:lnTo>
                  <a:pt x="22" y="2"/>
                </a:lnTo>
                <a:lnTo>
                  <a:pt x="30" y="4"/>
                </a:lnTo>
                <a:lnTo>
                  <a:pt x="37" y="6"/>
                </a:lnTo>
                <a:lnTo>
                  <a:pt x="45" y="8"/>
                </a:lnTo>
                <a:lnTo>
                  <a:pt x="52" y="10"/>
                </a:lnTo>
                <a:lnTo>
                  <a:pt x="60" y="13"/>
                </a:lnTo>
                <a:lnTo>
                  <a:pt x="67" y="16"/>
                </a:lnTo>
                <a:lnTo>
                  <a:pt x="75" y="20"/>
                </a:lnTo>
                <a:lnTo>
                  <a:pt x="82" y="24"/>
                </a:lnTo>
                <a:lnTo>
                  <a:pt x="89" y="28"/>
                </a:lnTo>
                <a:lnTo>
                  <a:pt x="97" y="33"/>
                </a:lnTo>
                <a:lnTo>
                  <a:pt x="104" y="38"/>
                </a:lnTo>
                <a:lnTo>
                  <a:pt x="112" y="43"/>
                </a:lnTo>
                <a:lnTo>
                  <a:pt x="119" y="48"/>
                </a:lnTo>
                <a:lnTo>
                  <a:pt x="127" y="54"/>
                </a:lnTo>
                <a:lnTo>
                  <a:pt x="134" y="60"/>
                </a:lnTo>
                <a:lnTo>
                  <a:pt x="141" y="67"/>
                </a:lnTo>
                <a:lnTo>
                  <a:pt x="149" y="73"/>
                </a:lnTo>
                <a:lnTo>
                  <a:pt x="156" y="80"/>
                </a:lnTo>
                <a:lnTo>
                  <a:pt x="164" y="88"/>
                </a:lnTo>
                <a:lnTo>
                  <a:pt x="171" y="95"/>
                </a:lnTo>
                <a:lnTo>
                  <a:pt x="179" y="103"/>
                </a:lnTo>
                <a:lnTo>
                  <a:pt x="186" y="111"/>
                </a:lnTo>
                <a:lnTo>
                  <a:pt x="194" y="119"/>
                </a:lnTo>
                <a:lnTo>
                  <a:pt x="201" y="128"/>
                </a:lnTo>
                <a:lnTo>
                  <a:pt x="209" y="137"/>
                </a:lnTo>
                <a:lnTo>
                  <a:pt x="216" y="146"/>
                </a:lnTo>
                <a:lnTo>
                  <a:pt x="224" y="155"/>
                </a:lnTo>
                <a:lnTo>
                  <a:pt x="231" y="165"/>
                </a:lnTo>
                <a:lnTo>
                  <a:pt x="239" y="175"/>
                </a:lnTo>
                <a:lnTo>
                  <a:pt x="246" y="185"/>
                </a:lnTo>
                <a:lnTo>
                  <a:pt x="254" y="195"/>
                </a:lnTo>
                <a:lnTo>
                  <a:pt x="261" y="205"/>
                </a:lnTo>
                <a:lnTo>
                  <a:pt x="269" y="216"/>
                </a:lnTo>
                <a:lnTo>
                  <a:pt x="276" y="227"/>
                </a:lnTo>
                <a:lnTo>
                  <a:pt x="284" y="238"/>
                </a:lnTo>
                <a:lnTo>
                  <a:pt x="291" y="249"/>
                </a:lnTo>
                <a:lnTo>
                  <a:pt x="299" y="260"/>
                </a:lnTo>
                <a:lnTo>
                  <a:pt x="306" y="272"/>
                </a:lnTo>
                <a:lnTo>
                  <a:pt x="314" y="284"/>
                </a:lnTo>
                <a:lnTo>
                  <a:pt x="321" y="296"/>
                </a:lnTo>
                <a:lnTo>
                  <a:pt x="328" y="308"/>
                </a:lnTo>
                <a:lnTo>
                  <a:pt x="336" y="320"/>
                </a:lnTo>
                <a:lnTo>
                  <a:pt x="343" y="333"/>
                </a:lnTo>
                <a:lnTo>
                  <a:pt x="351" y="346"/>
                </a:lnTo>
                <a:lnTo>
                  <a:pt x="358" y="358"/>
                </a:lnTo>
                <a:lnTo>
                  <a:pt x="366" y="371"/>
                </a:lnTo>
                <a:lnTo>
                  <a:pt x="373" y="385"/>
                </a:lnTo>
                <a:lnTo>
                  <a:pt x="381" y="398"/>
                </a:lnTo>
                <a:lnTo>
                  <a:pt x="388" y="411"/>
                </a:lnTo>
                <a:lnTo>
                  <a:pt x="395" y="425"/>
                </a:lnTo>
                <a:lnTo>
                  <a:pt x="403" y="438"/>
                </a:lnTo>
                <a:lnTo>
                  <a:pt x="410" y="452"/>
                </a:lnTo>
                <a:lnTo>
                  <a:pt x="418" y="466"/>
                </a:lnTo>
                <a:lnTo>
                  <a:pt x="425" y="479"/>
                </a:lnTo>
                <a:lnTo>
                  <a:pt x="433" y="494"/>
                </a:lnTo>
                <a:lnTo>
                  <a:pt x="440" y="508"/>
                </a:lnTo>
                <a:lnTo>
                  <a:pt x="448" y="522"/>
                </a:lnTo>
                <a:lnTo>
                  <a:pt x="455" y="536"/>
                </a:lnTo>
                <a:lnTo>
                  <a:pt x="463" y="551"/>
                </a:lnTo>
                <a:lnTo>
                  <a:pt x="470" y="565"/>
                </a:lnTo>
                <a:lnTo>
                  <a:pt x="478" y="580"/>
                </a:lnTo>
                <a:lnTo>
                  <a:pt x="485" y="594"/>
                </a:lnTo>
                <a:lnTo>
                  <a:pt x="493" y="609"/>
                </a:lnTo>
                <a:lnTo>
                  <a:pt x="500" y="623"/>
                </a:lnTo>
                <a:lnTo>
                  <a:pt x="507" y="638"/>
                </a:lnTo>
                <a:lnTo>
                  <a:pt x="515" y="653"/>
                </a:lnTo>
                <a:lnTo>
                  <a:pt x="522" y="668"/>
                </a:lnTo>
                <a:lnTo>
                  <a:pt x="530" y="682"/>
                </a:lnTo>
                <a:lnTo>
                  <a:pt x="537" y="697"/>
                </a:lnTo>
                <a:lnTo>
                  <a:pt x="545" y="712"/>
                </a:lnTo>
                <a:lnTo>
                  <a:pt x="552" y="727"/>
                </a:lnTo>
                <a:lnTo>
                  <a:pt x="560" y="742"/>
                </a:lnTo>
                <a:lnTo>
                  <a:pt x="567" y="757"/>
                </a:lnTo>
                <a:lnTo>
                  <a:pt x="575" y="772"/>
                </a:lnTo>
                <a:lnTo>
                  <a:pt x="582" y="787"/>
                </a:lnTo>
                <a:lnTo>
                  <a:pt x="590" y="802"/>
                </a:lnTo>
                <a:lnTo>
                  <a:pt x="597" y="817"/>
                </a:lnTo>
                <a:lnTo>
                  <a:pt x="605" y="832"/>
                </a:lnTo>
                <a:lnTo>
                  <a:pt x="612" y="847"/>
                </a:lnTo>
                <a:lnTo>
                  <a:pt x="620" y="862"/>
                </a:lnTo>
                <a:lnTo>
                  <a:pt x="627" y="876"/>
                </a:lnTo>
                <a:lnTo>
                  <a:pt x="635" y="891"/>
                </a:lnTo>
                <a:lnTo>
                  <a:pt x="642" y="906"/>
                </a:lnTo>
                <a:lnTo>
                  <a:pt x="649" y="920"/>
                </a:lnTo>
                <a:lnTo>
                  <a:pt x="657" y="935"/>
                </a:lnTo>
                <a:lnTo>
                  <a:pt x="664" y="950"/>
                </a:lnTo>
                <a:lnTo>
                  <a:pt x="672" y="964"/>
                </a:lnTo>
                <a:lnTo>
                  <a:pt x="679" y="979"/>
                </a:lnTo>
                <a:lnTo>
                  <a:pt x="687" y="993"/>
                </a:lnTo>
                <a:lnTo>
                  <a:pt x="694" y="1007"/>
                </a:lnTo>
                <a:lnTo>
                  <a:pt x="702" y="1022"/>
                </a:lnTo>
                <a:lnTo>
                  <a:pt x="709" y="1036"/>
                </a:lnTo>
                <a:lnTo>
                  <a:pt x="717" y="1050"/>
                </a:lnTo>
                <a:lnTo>
                  <a:pt x="724" y="1064"/>
                </a:lnTo>
                <a:lnTo>
                  <a:pt x="732" y="1078"/>
                </a:lnTo>
                <a:lnTo>
                  <a:pt x="739" y="1091"/>
                </a:lnTo>
                <a:lnTo>
                  <a:pt x="747" y="1105"/>
                </a:lnTo>
                <a:lnTo>
                  <a:pt x="754" y="1118"/>
                </a:lnTo>
                <a:lnTo>
                  <a:pt x="761" y="1132"/>
                </a:lnTo>
                <a:lnTo>
                  <a:pt x="769" y="1145"/>
                </a:lnTo>
                <a:lnTo>
                  <a:pt x="776" y="1158"/>
                </a:lnTo>
                <a:lnTo>
                  <a:pt x="784" y="1171"/>
                </a:lnTo>
                <a:lnTo>
                  <a:pt x="791" y="1184"/>
                </a:lnTo>
                <a:lnTo>
                  <a:pt x="799" y="1197"/>
                </a:lnTo>
                <a:lnTo>
                  <a:pt x="806" y="1209"/>
                </a:lnTo>
                <a:lnTo>
                  <a:pt x="814" y="1222"/>
                </a:lnTo>
                <a:lnTo>
                  <a:pt x="821" y="1234"/>
                </a:lnTo>
                <a:lnTo>
                  <a:pt x="828" y="1246"/>
                </a:lnTo>
                <a:lnTo>
                  <a:pt x="836" y="1258"/>
                </a:lnTo>
                <a:lnTo>
                  <a:pt x="843" y="1270"/>
                </a:lnTo>
                <a:lnTo>
                  <a:pt x="851" y="1281"/>
                </a:lnTo>
                <a:lnTo>
                  <a:pt x="858" y="1292"/>
                </a:lnTo>
                <a:lnTo>
                  <a:pt x="866" y="1304"/>
                </a:lnTo>
                <a:lnTo>
                  <a:pt x="873" y="1315"/>
                </a:lnTo>
                <a:lnTo>
                  <a:pt x="881" y="1325"/>
                </a:lnTo>
                <a:lnTo>
                  <a:pt x="888" y="1336"/>
                </a:lnTo>
                <a:lnTo>
                  <a:pt x="896" y="1346"/>
                </a:lnTo>
                <a:lnTo>
                  <a:pt x="903" y="1356"/>
                </a:lnTo>
                <a:lnTo>
                  <a:pt x="911" y="1366"/>
                </a:lnTo>
                <a:lnTo>
                  <a:pt x="918" y="1376"/>
                </a:lnTo>
                <a:lnTo>
                  <a:pt x="926" y="1385"/>
                </a:lnTo>
                <a:lnTo>
                  <a:pt x="933" y="1394"/>
                </a:lnTo>
                <a:lnTo>
                  <a:pt x="941" y="1403"/>
                </a:lnTo>
                <a:lnTo>
                  <a:pt x="948" y="1412"/>
                </a:lnTo>
                <a:lnTo>
                  <a:pt x="956" y="1420"/>
                </a:lnTo>
                <a:lnTo>
                  <a:pt x="963" y="1429"/>
                </a:lnTo>
                <a:lnTo>
                  <a:pt x="971" y="1436"/>
                </a:lnTo>
                <a:lnTo>
                  <a:pt x="978" y="1444"/>
                </a:lnTo>
                <a:lnTo>
                  <a:pt x="986" y="1451"/>
                </a:lnTo>
                <a:lnTo>
                  <a:pt x="993" y="1458"/>
                </a:lnTo>
                <a:lnTo>
                  <a:pt x="1001" y="1465"/>
                </a:lnTo>
                <a:lnTo>
                  <a:pt x="1008" y="1472"/>
                </a:lnTo>
                <a:lnTo>
                  <a:pt x="1015" y="1478"/>
                </a:lnTo>
                <a:lnTo>
                  <a:pt x="1023" y="1484"/>
                </a:lnTo>
                <a:lnTo>
                  <a:pt x="1030" y="1489"/>
                </a:lnTo>
                <a:lnTo>
                  <a:pt x="1038" y="1495"/>
                </a:lnTo>
                <a:lnTo>
                  <a:pt x="1045" y="1500"/>
                </a:lnTo>
                <a:lnTo>
                  <a:pt x="1053" y="1504"/>
                </a:lnTo>
                <a:lnTo>
                  <a:pt x="1060" y="1509"/>
                </a:lnTo>
                <a:lnTo>
                  <a:pt x="1068" y="1513"/>
                </a:lnTo>
                <a:lnTo>
                  <a:pt x="1075" y="1516"/>
                </a:lnTo>
                <a:lnTo>
                  <a:pt x="1082" y="1520"/>
                </a:lnTo>
                <a:lnTo>
                  <a:pt x="1090" y="1523"/>
                </a:lnTo>
                <a:lnTo>
                  <a:pt x="1097" y="1525"/>
                </a:lnTo>
                <a:lnTo>
                  <a:pt x="1105" y="1528"/>
                </a:lnTo>
                <a:lnTo>
                  <a:pt x="1112" y="1530"/>
                </a:lnTo>
                <a:lnTo>
                  <a:pt x="1120" y="1531"/>
                </a:lnTo>
                <a:lnTo>
                  <a:pt x="1127" y="1532"/>
                </a:lnTo>
                <a:lnTo>
                  <a:pt x="1135" y="1533"/>
                </a:lnTo>
                <a:lnTo>
                  <a:pt x="1142" y="1534"/>
                </a:lnTo>
                <a:lnTo>
                  <a:pt x="1145" y="1534"/>
                </a:lnTo>
              </a:path>
            </a:pathLst>
          </a:custGeom>
          <a:noFill/>
          <a:ln w="635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785918" y="4404818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Ag </a:t>
            </a:r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215074" y="2690306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Ag </a:t>
            </a:r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500562" y="2761744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Ag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laghdú</a:t>
            </a:r>
            <a:endParaRPr lang="en-IE" sz="1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96291" y="285728"/>
            <a:ext cx="6351418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Sainghnéithe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36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n-IE" sz="44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9" name="Slide Number Placeholder 238"/>
          <p:cNvSpPr>
            <a:spLocks noGrp="1"/>
          </p:cNvSpPr>
          <p:nvPr>
            <p:ph type="sldNum" sz="quarter" idx="12"/>
          </p:nvPr>
        </p:nvSpPr>
        <p:spPr>
          <a:xfrm>
            <a:off x="6574466" y="6356350"/>
            <a:ext cx="2133600" cy="365125"/>
          </a:xfrm>
        </p:spPr>
        <p:txBody>
          <a:bodyPr/>
          <a:lstStyle/>
          <a:p>
            <a:fld id="{BDCE12CB-7907-47A2-9857-4766285EEF15}" type="slidenum">
              <a:rPr lang="en-IE" smtClean="0">
                <a:solidFill>
                  <a:srgbClr val="990033"/>
                </a:solidFill>
              </a:rPr>
              <a:pPr/>
              <a:t>6</a:t>
            </a:fld>
            <a:endParaRPr lang="en-IE">
              <a:solidFill>
                <a:srgbClr val="99003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58318" y="2401564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0" name="Oval 239"/>
          <p:cNvSpPr/>
          <p:nvPr/>
        </p:nvSpPr>
        <p:spPr>
          <a:xfrm>
            <a:off x="5367439" y="4414739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1" name="TextBox 240"/>
          <p:cNvSpPr txBox="1"/>
          <p:nvPr/>
        </p:nvSpPr>
        <p:spPr>
          <a:xfrm>
            <a:off x="938816" y="1930867"/>
            <a:ext cx="3422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err="1" smtClean="0">
                <a:latin typeface="Century Gothic" pitchFamily="34" charset="0"/>
              </a:rPr>
              <a:t>Níl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méadú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ná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laghdú</a:t>
            </a:r>
            <a:r>
              <a:rPr lang="en-IE" sz="1400" b="1" i="1" dirty="0" smtClean="0">
                <a:latin typeface="Century Gothic" pitchFamily="34" charset="0"/>
              </a:rPr>
              <a:t> i.e. </a:t>
            </a:r>
            <a:r>
              <a:rPr lang="en-IE" sz="1400" b="1" i="1" dirty="0" err="1" smtClean="0">
                <a:latin typeface="Century Gothic" pitchFamily="34" charset="0"/>
              </a:rPr>
              <a:t>ar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fos</a:t>
            </a:r>
            <a:endParaRPr lang="en-IE" sz="1400" b="1" i="1" dirty="0">
              <a:latin typeface="Century Gothic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567514" y="4635521"/>
            <a:ext cx="3422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err="1" smtClean="0">
                <a:latin typeface="Century Gothic" pitchFamily="34" charset="0"/>
              </a:rPr>
              <a:t>Níl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méadú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ná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laghdú</a:t>
            </a:r>
            <a:r>
              <a:rPr lang="en-IE" sz="1400" b="1" i="1" dirty="0" smtClean="0">
                <a:latin typeface="Century Gothic" pitchFamily="34" charset="0"/>
              </a:rPr>
              <a:t> i.e. </a:t>
            </a:r>
            <a:r>
              <a:rPr lang="en-IE" sz="1400" b="1" i="1" dirty="0" err="1" smtClean="0">
                <a:latin typeface="Century Gothic" pitchFamily="34" charset="0"/>
              </a:rPr>
              <a:t>ar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fos</a:t>
            </a:r>
            <a:endParaRPr lang="en-IE" sz="1400" b="1" i="1" dirty="0">
              <a:latin typeface="Century Gothic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30849" y="1087481"/>
            <a:ext cx="788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fheidhm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f(x)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	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y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</a:t>
            </a:r>
            <a:endParaRPr lang="en-IE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3758400" y="2401200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5" name="Oval 244"/>
          <p:cNvSpPr/>
          <p:nvPr/>
        </p:nvSpPr>
        <p:spPr>
          <a:xfrm>
            <a:off x="5367600" y="4413600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4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  <p:bldP spid="233" grpId="0" animBg="1"/>
      <p:bldP spid="234" grpId="0"/>
      <p:bldP spid="235" grpId="0"/>
      <p:bldP spid="236" grpId="0"/>
      <p:bldP spid="4" grpId="0" animBg="1"/>
      <p:bldP spid="240" grpId="0" animBg="1"/>
      <p:bldP spid="241" grpId="0"/>
      <p:bldP spid="242" grpId="0"/>
      <p:bldP spid="244" grpId="0" animBg="1"/>
      <p:bldP spid="2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 noChangeAspect="1"/>
          </p:cNvGrpSpPr>
          <p:nvPr/>
        </p:nvGrpSpPr>
        <p:grpSpPr bwMode="auto">
          <a:xfrm>
            <a:off x="142844" y="1404422"/>
            <a:ext cx="8729689" cy="4284673"/>
            <a:chOff x="-279" y="541"/>
            <a:chExt cx="6327" cy="3246"/>
          </a:xfrm>
        </p:grpSpPr>
        <p:sp>
          <p:nvSpPr>
            <p:cNvPr id="39607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-279" y="541"/>
              <a:ext cx="631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grpSp>
          <p:nvGrpSpPr>
            <p:cNvPr id="3" name="Group 897"/>
            <p:cNvGrpSpPr>
              <a:grpSpLocks/>
            </p:cNvGrpSpPr>
            <p:nvPr/>
          </p:nvGrpSpPr>
          <p:grpSpPr bwMode="auto">
            <a:xfrm>
              <a:off x="-173" y="649"/>
              <a:ext cx="6221" cy="3138"/>
              <a:chOff x="-173" y="649"/>
              <a:chExt cx="6221" cy="3138"/>
            </a:xfrm>
          </p:grpSpPr>
          <p:sp>
            <p:nvSpPr>
              <p:cNvPr id="39609" name="Rectangle 697"/>
              <p:cNvSpPr>
                <a:spLocks noChangeArrowheads="1"/>
              </p:cNvSpPr>
              <p:nvPr/>
            </p:nvSpPr>
            <p:spPr bwMode="auto">
              <a:xfrm>
                <a:off x="-95" y="649"/>
                <a:ext cx="6143" cy="31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0" name="Line 69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5" name="Line 703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0" name="Line 708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5" name="Line 713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0" name="Line 718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5" name="Line 723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0" name="Line 72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5" name="Line 733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0" name="Line 738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5" name="Line 743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0" name="Line 748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5" name="Line 753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0" name="Line 758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5" name="Line 763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0" name="Line 768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5" name="Line 773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0" name="Line 778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5" name="Line 783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0" name="Line 788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5" name="Line 793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0" name="Line 798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5" name="Line 803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0" name="Line 808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5" name="Line 813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1" name="Line 819"/>
              <p:cNvSpPr>
                <a:spLocks noChangeShapeType="1"/>
              </p:cNvSpPr>
              <p:nvPr/>
            </p:nvSpPr>
            <p:spPr bwMode="auto">
              <a:xfrm flipV="1">
                <a:off x="-110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2" name="Line 820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3" name="Line 821"/>
              <p:cNvSpPr>
                <a:spLocks noChangeShapeType="1"/>
              </p:cNvSpPr>
              <p:nvPr/>
            </p:nvSpPr>
            <p:spPr bwMode="auto">
              <a:xfrm flipV="1">
                <a:off x="388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4" name="Line 822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5" name="Line 823"/>
              <p:cNvSpPr>
                <a:spLocks noChangeShapeType="1"/>
              </p:cNvSpPr>
              <p:nvPr/>
            </p:nvSpPr>
            <p:spPr bwMode="auto">
              <a:xfrm flipV="1">
                <a:off x="88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6" name="Line 824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7" name="Line 825"/>
              <p:cNvSpPr>
                <a:spLocks noChangeShapeType="1"/>
              </p:cNvSpPr>
              <p:nvPr/>
            </p:nvSpPr>
            <p:spPr bwMode="auto">
              <a:xfrm flipV="1">
                <a:off x="138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8" name="Line 826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9" name="Line 827"/>
              <p:cNvSpPr>
                <a:spLocks noChangeShapeType="1"/>
              </p:cNvSpPr>
              <p:nvPr/>
            </p:nvSpPr>
            <p:spPr bwMode="auto">
              <a:xfrm flipV="1">
                <a:off x="1882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0" name="Line 828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1" name="Line 829"/>
              <p:cNvSpPr>
                <a:spLocks noChangeShapeType="1"/>
              </p:cNvSpPr>
              <p:nvPr/>
            </p:nvSpPr>
            <p:spPr bwMode="auto">
              <a:xfrm flipV="1">
                <a:off x="237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2" name="Line 830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3" name="Line 831"/>
              <p:cNvSpPr>
                <a:spLocks noChangeShapeType="1"/>
              </p:cNvSpPr>
              <p:nvPr/>
            </p:nvSpPr>
            <p:spPr bwMode="auto">
              <a:xfrm flipV="1">
                <a:off x="3375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4" name="Line 832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5" name="Line 833"/>
              <p:cNvSpPr>
                <a:spLocks noChangeShapeType="1"/>
              </p:cNvSpPr>
              <p:nvPr/>
            </p:nvSpPr>
            <p:spPr bwMode="auto">
              <a:xfrm flipV="1">
                <a:off x="3873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6" name="Line 834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7" name="Line 835"/>
              <p:cNvSpPr>
                <a:spLocks noChangeShapeType="1"/>
              </p:cNvSpPr>
              <p:nvPr/>
            </p:nvSpPr>
            <p:spPr bwMode="auto">
              <a:xfrm flipV="1">
                <a:off x="4371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8" name="Line 836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9" name="Line 837"/>
              <p:cNvSpPr>
                <a:spLocks noChangeShapeType="1"/>
              </p:cNvSpPr>
              <p:nvPr/>
            </p:nvSpPr>
            <p:spPr bwMode="auto">
              <a:xfrm flipV="1">
                <a:off x="486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0" name="Line 838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1" name="Line 839"/>
              <p:cNvSpPr>
                <a:spLocks noChangeShapeType="1"/>
              </p:cNvSpPr>
              <p:nvPr/>
            </p:nvSpPr>
            <p:spPr bwMode="auto">
              <a:xfrm flipV="1">
                <a:off x="536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2" name="Line 840"/>
              <p:cNvSpPr>
                <a:spLocks noChangeShapeType="1"/>
              </p:cNvSpPr>
              <p:nvPr/>
            </p:nvSpPr>
            <p:spPr bwMode="auto">
              <a:xfrm flipV="1">
                <a:off x="58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3" name="Line 841"/>
              <p:cNvSpPr>
                <a:spLocks noChangeShapeType="1"/>
              </p:cNvSpPr>
              <p:nvPr/>
            </p:nvSpPr>
            <p:spPr bwMode="auto">
              <a:xfrm flipV="1">
                <a:off x="586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4" name="Line 842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5" name="Line 843"/>
              <p:cNvSpPr>
                <a:spLocks noChangeShapeType="1"/>
              </p:cNvSpPr>
              <p:nvPr/>
            </p:nvSpPr>
            <p:spPr bwMode="auto">
              <a:xfrm>
                <a:off x="2857" y="367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6" name="Line 844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7" name="Line 845"/>
              <p:cNvSpPr>
                <a:spLocks noChangeShapeType="1"/>
              </p:cNvSpPr>
              <p:nvPr/>
            </p:nvSpPr>
            <p:spPr bwMode="auto">
              <a:xfrm>
                <a:off x="2857" y="342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8" name="Line 846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9" name="Line 847"/>
              <p:cNvSpPr>
                <a:spLocks noChangeShapeType="1"/>
              </p:cNvSpPr>
              <p:nvPr/>
            </p:nvSpPr>
            <p:spPr bwMode="auto">
              <a:xfrm>
                <a:off x="2857" y="317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0" name="Line 848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1" name="Line 849"/>
              <p:cNvSpPr>
                <a:spLocks noChangeShapeType="1"/>
              </p:cNvSpPr>
              <p:nvPr/>
            </p:nvSpPr>
            <p:spPr bwMode="auto">
              <a:xfrm>
                <a:off x="2857" y="292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2" name="Line 850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3" name="Line 851"/>
              <p:cNvSpPr>
                <a:spLocks noChangeShapeType="1"/>
              </p:cNvSpPr>
              <p:nvPr/>
            </p:nvSpPr>
            <p:spPr bwMode="auto">
              <a:xfrm>
                <a:off x="2857" y="267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4" name="Line 852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5" name="Line 853"/>
              <p:cNvSpPr>
                <a:spLocks noChangeShapeType="1"/>
              </p:cNvSpPr>
              <p:nvPr/>
            </p:nvSpPr>
            <p:spPr bwMode="auto">
              <a:xfrm>
                <a:off x="2857" y="2428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6" name="Line 854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7" name="Line 855"/>
              <p:cNvSpPr>
                <a:spLocks noChangeShapeType="1"/>
              </p:cNvSpPr>
              <p:nvPr/>
            </p:nvSpPr>
            <p:spPr bwMode="auto">
              <a:xfrm>
                <a:off x="2857" y="193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8" name="Line 856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9" name="Line 857"/>
              <p:cNvSpPr>
                <a:spLocks noChangeShapeType="1"/>
              </p:cNvSpPr>
              <p:nvPr/>
            </p:nvSpPr>
            <p:spPr bwMode="auto">
              <a:xfrm>
                <a:off x="2857" y="168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0" name="Line 858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1" name="Line 859"/>
              <p:cNvSpPr>
                <a:spLocks noChangeShapeType="1"/>
              </p:cNvSpPr>
              <p:nvPr/>
            </p:nvSpPr>
            <p:spPr bwMode="auto">
              <a:xfrm>
                <a:off x="2857" y="143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2" name="Line 860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3" name="Line 861"/>
              <p:cNvSpPr>
                <a:spLocks noChangeShapeType="1"/>
              </p:cNvSpPr>
              <p:nvPr/>
            </p:nvSpPr>
            <p:spPr bwMode="auto">
              <a:xfrm>
                <a:off x="2857" y="118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4" name="Line 862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5" name="Line 863"/>
              <p:cNvSpPr>
                <a:spLocks noChangeShapeType="1"/>
              </p:cNvSpPr>
              <p:nvPr/>
            </p:nvSpPr>
            <p:spPr bwMode="auto">
              <a:xfrm>
                <a:off x="2857" y="93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6" name="Line 864"/>
              <p:cNvSpPr>
                <a:spLocks noChangeShapeType="1"/>
              </p:cNvSpPr>
              <p:nvPr/>
            </p:nvSpPr>
            <p:spPr bwMode="auto">
              <a:xfrm>
                <a:off x="-110" y="68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7" name="Line 865"/>
              <p:cNvSpPr>
                <a:spLocks noChangeShapeType="1"/>
              </p:cNvSpPr>
              <p:nvPr/>
            </p:nvSpPr>
            <p:spPr bwMode="auto">
              <a:xfrm>
                <a:off x="2857" y="68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8" name="Line 866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9" name="Freeform 867"/>
              <p:cNvSpPr>
                <a:spLocks/>
              </p:cNvSpPr>
              <p:nvPr/>
            </p:nvSpPr>
            <p:spPr bwMode="auto">
              <a:xfrm>
                <a:off x="5864" y="2161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0" name="Line 86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1" name="Freeform 869"/>
              <p:cNvSpPr>
                <a:spLocks/>
              </p:cNvSpPr>
              <p:nvPr/>
            </p:nvSpPr>
            <p:spPr bwMode="auto">
              <a:xfrm>
                <a:off x="2859" y="649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2" name="Oval 870"/>
              <p:cNvSpPr>
                <a:spLocks noChangeArrowheads="1"/>
              </p:cNvSpPr>
              <p:nvPr/>
            </p:nvSpPr>
            <p:spPr bwMode="auto">
              <a:xfrm>
                <a:off x="2817" y="2123"/>
                <a:ext cx="115" cy="115"/>
              </a:xfrm>
              <a:prstGeom prst="ellips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3" name="Line 871"/>
              <p:cNvSpPr>
                <a:spLocks noChangeShapeType="1"/>
              </p:cNvSpPr>
              <p:nvPr/>
            </p:nvSpPr>
            <p:spPr bwMode="auto">
              <a:xfrm flipV="1">
                <a:off x="-110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4" name="Rectangle 872"/>
              <p:cNvSpPr>
                <a:spLocks noChangeArrowheads="1"/>
              </p:cNvSpPr>
              <p:nvPr/>
            </p:nvSpPr>
            <p:spPr bwMode="auto">
              <a:xfrm>
                <a:off x="-173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5" name="Line 873"/>
              <p:cNvSpPr>
                <a:spLocks noChangeShapeType="1"/>
              </p:cNvSpPr>
              <p:nvPr/>
            </p:nvSpPr>
            <p:spPr bwMode="auto">
              <a:xfrm flipV="1">
                <a:off x="388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6" name="Rectangle 874"/>
              <p:cNvSpPr>
                <a:spLocks noChangeArrowheads="1"/>
              </p:cNvSpPr>
              <p:nvPr/>
            </p:nvSpPr>
            <p:spPr bwMode="auto">
              <a:xfrm>
                <a:off x="326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7" name="Line 875"/>
              <p:cNvSpPr>
                <a:spLocks noChangeShapeType="1"/>
              </p:cNvSpPr>
              <p:nvPr/>
            </p:nvSpPr>
            <p:spPr bwMode="auto">
              <a:xfrm flipV="1">
                <a:off x="88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8" name="Rectangle 876"/>
              <p:cNvSpPr>
                <a:spLocks noChangeArrowheads="1"/>
              </p:cNvSpPr>
              <p:nvPr/>
            </p:nvSpPr>
            <p:spPr bwMode="auto">
              <a:xfrm>
                <a:off x="824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9" name="Line 877"/>
              <p:cNvSpPr>
                <a:spLocks noChangeShapeType="1"/>
              </p:cNvSpPr>
              <p:nvPr/>
            </p:nvSpPr>
            <p:spPr bwMode="auto">
              <a:xfrm flipV="1">
                <a:off x="138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0" name="Rectangle 878"/>
              <p:cNvSpPr>
                <a:spLocks noChangeArrowheads="1"/>
              </p:cNvSpPr>
              <p:nvPr/>
            </p:nvSpPr>
            <p:spPr bwMode="auto">
              <a:xfrm>
                <a:off x="1322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1" name="Line 879"/>
              <p:cNvSpPr>
                <a:spLocks noChangeShapeType="1"/>
              </p:cNvSpPr>
              <p:nvPr/>
            </p:nvSpPr>
            <p:spPr bwMode="auto">
              <a:xfrm flipV="1">
                <a:off x="1882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2" name="Rectangle 880"/>
              <p:cNvSpPr>
                <a:spLocks noChangeArrowheads="1"/>
              </p:cNvSpPr>
              <p:nvPr/>
            </p:nvSpPr>
            <p:spPr bwMode="auto">
              <a:xfrm>
                <a:off x="1820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3" name="Line 881"/>
              <p:cNvSpPr>
                <a:spLocks noChangeShapeType="1"/>
              </p:cNvSpPr>
              <p:nvPr/>
            </p:nvSpPr>
            <p:spPr bwMode="auto">
              <a:xfrm flipV="1">
                <a:off x="237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4" name="Rectangle 882"/>
              <p:cNvSpPr>
                <a:spLocks noChangeArrowheads="1"/>
              </p:cNvSpPr>
              <p:nvPr/>
            </p:nvSpPr>
            <p:spPr bwMode="auto">
              <a:xfrm>
                <a:off x="2319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5" name="Line 883"/>
              <p:cNvSpPr>
                <a:spLocks noChangeShapeType="1"/>
              </p:cNvSpPr>
              <p:nvPr/>
            </p:nvSpPr>
            <p:spPr bwMode="auto">
              <a:xfrm flipV="1">
                <a:off x="3375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6" name="Rectangle 884"/>
              <p:cNvSpPr>
                <a:spLocks noChangeArrowheads="1"/>
              </p:cNvSpPr>
              <p:nvPr/>
            </p:nvSpPr>
            <p:spPr bwMode="auto">
              <a:xfrm>
                <a:off x="3338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7" name="Line 885"/>
              <p:cNvSpPr>
                <a:spLocks noChangeShapeType="1"/>
              </p:cNvSpPr>
              <p:nvPr/>
            </p:nvSpPr>
            <p:spPr bwMode="auto">
              <a:xfrm flipV="1">
                <a:off x="3873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8" name="Rectangle 886"/>
              <p:cNvSpPr>
                <a:spLocks noChangeArrowheads="1"/>
              </p:cNvSpPr>
              <p:nvPr/>
            </p:nvSpPr>
            <p:spPr bwMode="auto">
              <a:xfrm>
                <a:off x="3836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9" name="Line 887"/>
              <p:cNvSpPr>
                <a:spLocks noChangeShapeType="1"/>
              </p:cNvSpPr>
              <p:nvPr/>
            </p:nvSpPr>
            <p:spPr bwMode="auto">
              <a:xfrm flipV="1">
                <a:off x="4371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0" name="Rectangle 888"/>
              <p:cNvSpPr>
                <a:spLocks noChangeArrowheads="1"/>
              </p:cNvSpPr>
              <p:nvPr/>
            </p:nvSpPr>
            <p:spPr bwMode="auto">
              <a:xfrm>
                <a:off x="4335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1" name="Line 889"/>
              <p:cNvSpPr>
                <a:spLocks noChangeShapeType="1"/>
              </p:cNvSpPr>
              <p:nvPr/>
            </p:nvSpPr>
            <p:spPr bwMode="auto">
              <a:xfrm flipV="1">
                <a:off x="486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2" name="Rectangle 890"/>
              <p:cNvSpPr>
                <a:spLocks noChangeArrowheads="1"/>
              </p:cNvSpPr>
              <p:nvPr/>
            </p:nvSpPr>
            <p:spPr bwMode="auto">
              <a:xfrm>
                <a:off x="4833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3" name="Line 891"/>
              <p:cNvSpPr>
                <a:spLocks noChangeShapeType="1"/>
              </p:cNvSpPr>
              <p:nvPr/>
            </p:nvSpPr>
            <p:spPr bwMode="auto">
              <a:xfrm flipV="1">
                <a:off x="536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4" name="Rectangle 892"/>
              <p:cNvSpPr>
                <a:spLocks noChangeArrowheads="1"/>
              </p:cNvSpPr>
              <p:nvPr/>
            </p:nvSpPr>
            <p:spPr bwMode="auto">
              <a:xfrm>
                <a:off x="5331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5" name="Line 893"/>
              <p:cNvSpPr>
                <a:spLocks noChangeShapeType="1"/>
              </p:cNvSpPr>
              <p:nvPr/>
            </p:nvSpPr>
            <p:spPr bwMode="auto">
              <a:xfrm flipV="1">
                <a:off x="586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6" name="Rectangle 894"/>
              <p:cNvSpPr>
                <a:spLocks noChangeArrowheads="1"/>
              </p:cNvSpPr>
              <p:nvPr/>
            </p:nvSpPr>
            <p:spPr bwMode="auto">
              <a:xfrm>
                <a:off x="5829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7" name="Line 895"/>
              <p:cNvSpPr>
                <a:spLocks noChangeShapeType="1"/>
              </p:cNvSpPr>
              <p:nvPr/>
            </p:nvSpPr>
            <p:spPr bwMode="auto">
              <a:xfrm>
                <a:off x="2848" y="3673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8" name="Rectangle 896"/>
              <p:cNvSpPr>
                <a:spLocks noChangeArrowheads="1"/>
              </p:cNvSpPr>
              <p:nvPr/>
            </p:nvSpPr>
            <p:spPr bwMode="auto">
              <a:xfrm>
                <a:off x="2700" y="3639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2848" y="342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1" name="Rectangle 899"/>
            <p:cNvSpPr>
              <a:spLocks noChangeArrowheads="1"/>
            </p:cNvSpPr>
            <p:nvPr/>
          </p:nvSpPr>
          <p:spPr bwMode="auto">
            <a:xfrm>
              <a:off x="2700" y="3390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848" y="317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3" name="Rectangle 901"/>
            <p:cNvSpPr>
              <a:spLocks noChangeArrowheads="1"/>
            </p:cNvSpPr>
            <p:nvPr/>
          </p:nvSpPr>
          <p:spPr bwMode="auto">
            <a:xfrm>
              <a:off x="2700" y="3141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4" name="Line 902"/>
            <p:cNvSpPr>
              <a:spLocks noChangeShapeType="1"/>
            </p:cNvSpPr>
            <p:nvPr/>
          </p:nvSpPr>
          <p:spPr bwMode="auto">
            <a:xfrm>
              <a:off x="2848" y="2926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700" y="2892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6" name="Line 904"/>
            <p:cNvSpPr>
              <a:spLocks noChangeShapeType="1"/>
            </p:cNvSpPr>
            <p:nvPr/>
          </p:nvSpPr>
          <p:spPr bwMode="auto">
            <a:xfrm>
              <a:off x="2848" y="2677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2700" y="2643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8" name="Line 906"/>
            <p:cNvSpPr>
              <a:spLocks noChangeShapeType="1"/>
            </p:cNvSpPr>
            <p:nvPr/>
          </p:nvSpPr>
          <p:spPr bwMode="auto">
            <a:xfrm>
              <a:off x="2848" y="2428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2700" y="2395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0" name="Line 908"/>
            <p:cNvSpPr>
              <a:spLocks noChangeShapeType="1"/>
            </p:cNvSpPr>
            <p:nvPr/>
          </p:nvSpPr>
          <p:spPr bwMode="auto">
            <a:xfrm>
              <a:off x="2848" y="1930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2745" y="1897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2" name="Line 910"/>
            <p:cNvSpPr>
              <a:spLocks noChangeShapeType="1"/>
            </p:cNvSpPr>
            <p:nvPr/>
          </p:nvSpPr>
          <p:spPr bwMode="auto">
            <a:xfrm>
              <a:off x="2848" y="1681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745" y="1648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4" name="Line 912"/>
            <p:cNvSpPr>
              <a:spLocks noChangeShapeType="1"/>
            </p:cNvSpPr>
            <p:nvPr/>
          </p:nvSpPr>
          <p:spPr bwMode="auto">
            <a:xfrm>
              <a:off x="2848" y="1432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2745" y="1399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6" name="Line 914"/>
            <p:cNvSpPr>
              <a:spLocks noChangeShapeType="1"/>
            </p:cNvSpPr>
            <p:nvPr/>
          </p:nvSpPr>
          <p:spPr bwMode="auto">
            <a:xfrm>
              <a:off x="2848" y="1183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2745" y="1150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8" name="Line 916"/>
            <p:cNvSpPr>
              <a:spLocks noChangeShapeType="1"/>
            </p:cNvSpPr>
            <p:nvPr/>
          </p:nvSpPr>
          <p:spPr bwMode="auto">
            <a:xfrm>
              <a:off x="2848" y="93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745" y="901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0" name="Line 918"/>
            <p:cNvSpPr>
              <a:spLocks noChangeShapeType="1"/>
            </p:cNvSpPr>
            <p:nvPr/>
          </p:nvSpPr>
          <p:spPr bwMode="auto">
            <a:xfrm>
              <a:off x="2848" y="68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2745" y="653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5795" y="2047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2936" y="653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9" name="Freeform 922"/>
          <p:cNvSpPr>
            <a:spLocks/>
          </p:cNvSpPr>
          <p:nvPr/>
        </p:nvSpPr>
        <p:spPr bwMode="auto">
          <a:xfrm>
            <a:off x="2878754" y="1475860"/>
            <a:ext cx="3482493" cy="4043116"/>
          </a:xfrm>
          <a:custGeom>
            <a:avLst/>
            <a:gdLst/>
            <a:ahLst/>
            <a:cxnLst>
              <a:cxn ang="0">
                <a:pos x="37" y="2787"/>
              </a:cxn>
              <a:cxn ang="0">
                <a:pos x="82" y="2483"/>
              </a:cxn>
              <a:cxn ang="0">
                <a:pos x="126" y="2208"/>
              </a:cxn>
              <a:cxn ang="0">
                <a:pos x="171" y="1961"/>
              </a:cxn>
              <a:cxn ang="0">
                <a:pos x="216" y="1740"/>
              </a:cxn>
              <a:cxn ang="0">
                <a:pos x="261" y="1545"/>
              </a:cxn>
              <a:cxn ang="0">
                <a:pos x="306" y="1374"/>
              </a:cxn>
              <a:cxn ang="0">
                <a:pos x="351" y="1227"/>
              </a:cxn>
              <a:cxn ang="0">
                <a:pos x="395" y="1101"/>
              </a:cxn>
              <a:cxn ang="0">
                <a:pos x="440" y="997"/>
              </a:cxn>
              <a:cxn ang="0">
                <a:pos x="485" y="912"/>
              </a:cxn>
              <a:cxn ang="0">
                <a:pos x="530" y="847"/>
              </a:cxn>
              <a:cxn ang="0">
                <a:pos x="574" y="799"/>
              </a:cxn>
              <a:cxn ang="0">
                <a:pos x="619" y="768"/>
              </a:cxn>
              <a:cxn ang="0">
                <a:pos x="664" y="753"/>
              </a:cxn>
              <a:cxn ang="0">
                <a:pos x="709" y="753"/>
              </a:cxn>
              <a:cxn ang="0">
                <a:pos x="754" y="765"/>
              </a:cxn>
              <a:cxn ang="0">
                <a:pos x="798" y="791"/>
              </a:cxn>
              <a:cxn ang="0">
                <a:pos x="843" y="827"/>
              </a:cxn>
              <a:cxn ang="0">
                <a:pos x="888" y="874"/>
              </a:cxn>
              <a:cxn ang="0">
                <a:pos x="933" y="930"/>
              </a:cxn>
              <a:cxn ang="0">
                <a:pos x="978" y="994"/>
              </a:cxn>
              <a:cxn ang="0">
                <a:pos x="1023" y="1065"/>
              </a:cxn>
              <a:cxn ang="0">
                <a:pos x="1068" y="1141"/>
              </a:cxn>
              <a:cxn ang="0">
                <a:pos x="1112" y="1223"/>
              </a:cxn>
              <a:cxn ang="0">
                <a:pos x="1157" y="1308"/>
              </a:cxn>
              <a:cxn ang="0">
                <a:pos x="1202" y="1395"/>
              </a:cxn>
              <a:cxn ang="0">
                <a:pos x="1246" y="1485"/>
              </a:cxn>
              <a:cxn ang="0">
                <a:pos x="1291" y="1574"/>
              </a:cxn>
              <a:cxn ang="0">
                <a:pos x="1336" y="1663"/>
              </a:cxn>
              <a:cxn ang="0">
                <a:pos x="1381" y="1750"/>
              </a:cxn>
              <a:cxn ang="0">
                <a:pos x="1426" y="1835"/>
              </a:cxn>
              <a:cxn ang="0">
                <a:pos x="1471" y="1915"/>
              </a:cxn>
              <a:cxn ang="0">
                <a:pos x="1515" y="1990"/>
              </a:cxn>
              <a:cxn ang="0">
                <a:pos x="1560" y="2059"/>
              </a:cxn>
              <a:cxn ang="0">
                <a:pos x="1605" y="2121"/>
              </a:cxn>
              <a:cxn ang="0">
                <a:pos x="1650" y="2175"/>
              </a:cxn>
              <a:cxn ang="0">
                <a:pos x="1695" y="2219"/>
              </a:cxn>
              <a:cxn ang="0">
                <a:pos x="1740" y="2253"/>
              </a:cxn>
              <a:cxn ang="0">
                <a:pos x="1784" y="2275"/>
              </a:cxn>
              <a:cxn ang="0">
                <a:pos x="1829" y="2285"/>
              </a:cxn>
              <a:cxn ang="0">
                <a:pos x="1874" y="2280"/>
              </a:cxn>
              <a:cxn ang="0">
                <a:pos x="1918" y="2261"/>
              </a:cxn>
              <a:cxn ang="0">
                <a:pos x="1963" y="2226"/>
              </a:cxn>
              <a:cxn ang="0">
                <a:pos x="2008" y="2174"/>
              </a:cxn>
              <a:cxn ang="0">
                <a:pos x="2053" y="2104"/>
              </a:cxn>
              <a:cxn ang="0">
                <a:pos x="2098" y="2015"/>
              </a:cxn>
              <a:cxn ang="0">
                <a:pos x="2143" y="1905"/>
              </a:cxn>
              <a:cxn ang="0">
                <a:pos x="2187" y="1774"/>
              </a:cxn>
              <a:cxn ang="0">
                <a:pos x="2232" y="1620"/>
              </a:cxn>
              <a:cxn ang="0">
                <a:pos x="2277" y="1443"/>
              </a:cxn>
              <a:cxn ang="0">
                <a:pos x="2322" y="1242"/>
              </a:cxn>
              <a:cxn ang="0">
                <a:pos x="2367" y="1014"/>
              </a:cxn>
              <a:cxn ang="0">
                <a:pos x="2412" y="760"/>
              </a:cxn>
              <a:cxn ang="0">
                <a:pos x="2456" y="478"/>
              </a:cxn>
              <a:cxn ang="0">
                <a:pos x="2501" y="167"/>
              </a:cxn>
            </a:cxnLst>
            <a:rect l="0" t="0" r="r" b="b"/>
            <a:pathLst>
              <a:path w="2524" h="3063">
                <a:moveTo>
                  <a:pt x="0" y="3063"/>
                </a:moveTo>
                <a:lnTo>
                  <a:pt x="7" y="3006"/>
                </a:lnTo>
                <a:lnTo>
                  <a:pt x="15" y="2950"/>
                </a:lnTo>
                <a:lnTo>
                  <a:pt x="22" y="2895"/>
                </a:lnTo>
                <a:lnTo>
                  <a:pt x="30" y="2841"/>
                </a:lnTo>
                <a:lnTo>
                  <a:pt x="37" y="2787"/>
                </a:lnTo>
                <a:lnTo>
                  <a:pt x="44" y="2735"/>
                </a:lnTo>
                <a:lnTo>
                  <a:pt x="52" y="2682"/>
                </a:lnTo>
                <a:lnTo>
                  <a:pt x="59" y="2631"/>
                </a:lnTo>
                <a:lnTo>
                  <a:pt x="67" y="2582"/>
                </a:lnTo>
                <a:lnTo>
                  <a:pt x="74" y="2532"/>
                </a:lnTo>
                <a:lnTo>
                  <a:pt x="82" y="2483"/>
                </a:lnTo>
                <a:lnTo>
                  <a:pt x="89" y="2436"/>
                </a:lnTo>
                <a:lnTo>
                  <a:pt x="97" y="2388"/>
                </a:lnTo>
                <a:lnTo>
                  <a:pt x="104" y="2342"/>
                </a:lnTo>
                <a:lnTo>
                  <a:pt x="112" y="2297"/>
                </a:lnTo>
                <a:lnTo>
                  <a:pt x="119" y="2252"/>
                </a:lnTo>
                <a:lnTo>
                  <a:pt x="126" y="2208"/>
                </a:lnTo>
                <a:lnTo>
                  <a:pt x="134" y="2165"/>
                </a:lnTo>
                <a:lnTo>
                  <a:pt x="141" y="2123"/>
                </a:lnTo>
                <a:lnTo>
                  <a:pt x="149" y="2082"/>
                </a:lnTo>
                <a:lnTo>
                  <a:pt x="156" y="2040"/>
                </a:lnTo>
                <a:lnTo>
                  <a:pt x="164" y="2001"/>
                </a:lnTo>
                <a:lnTo>
                  <a:pt x="171" y="1961"/>
                </a:lnTo>
                <a:lnTo>
                  <a:pt x="179" y="1923"/>
                </a:lnTo>
                <a:lnTo>
                  <a:pt x="186" y="1885"/>
                </a:lnTo>
                <a:lnTo>
                  <a:pt x="194" y="1848"/>
                </a:lnTo>
                <a:lnTo>
                  <a:pt x="201" y="1811"/>
                </a:lnTo>
                <a:lnTo>
                  <a:pt x="209" y="1776"/>
                </a:lnTo>
                <a:lnTo>
                  <a:pt x="216" y="1740"/>
                </a:lnTo>
                <a:lnTo>
                  <a:pt x="223" y="1706"/>
                </a:lnTo>
                <a:lnTo>
                  <a:pt x="231" y="1673"/>
                </a:lnTo>
                <a:lnTo>
                  <a:pt x="238" y="1640"/>
                </a:lnTo>
                <a:lnTo>
                  <a:pt x="246" y="1607"/>
                </a:lnTo>
                <a:lnTo>
                  <a:pt x="253" y="1576"/>
                </a:lnTo>
                <a:lnTo>
                  <a:pt x="261" y="1545"/>
                </a:lnTo>
                <a:lnTo>
                  <a:pt x="268" y="1515"/>
                </a:lnTo>
                <a:lnTo>
                  <a:pt x="276" y="1485"/>
                </a:lnTo>
                <a:lnTo>
                  <a:pt x="283" y="1457"/>
                </a:lnTo>
                <a:lnTo>
                  <a:pt x="291" y="1428"/>
                </a:lnTo>
                <a:lnTo>
                  <a:pt x="298" y="1401"/>
                </a:lnTo>
                <a:lnTo>
                  <a:pt x="306" y="1374"/>
                </a:lnTo>
                <a:lnTo>
                  <a:pt x="313" y="1348"/>
                </a:lnTo>
                <a:lnTo>
                  <a:pt x="321" y="1323"/>
                </a:lnTo>
                <a:lnTo>
                  <a:pt x="328" y="1298"/>
                </a:lnTo>
                <a:lnTo>
                  <a:pt x="336" y="1273"/>
                </a:lnTo>
                <a:lnTo>
                  <a:pt x="343" y="1250"/>
                </a:lnTo>
                <a:lnTo>
                  <a:pt x="351" y="1227"/>
                </a:lnTo>
                <a:lnTo>
                  <a:pt x="358" y="1204"/>
                </a:lnTo>
                <a:lnTo>
                  <a:pt x="366" y="1182"/>
                </a:lnTo>
                <a:lnTo>
                  <a:pt x="373" y="1161"/>
                </a:lnTo>
                <a:lnTo>
                  <a:pt x="381" y="1140"/>
                </a:lnTo>
                <a:lnTo>
                  <a:pt x="388" y="1121"/>
                </a:lnTo>
                <a:lnTo>
                  <a:pt x="395" y="1101"/>
                </a:lnTo>
                <a:lnTo>
                  <a:pt x="403" y="1082"/>
                </a:lnTo>
                <a:lnTo>
                  <a:pt x="410" y="1064"/>
                </a:lnTo>
                <a:lnTo>
                  <a:pt x="418" y="1046"/>
                </a:lnTo>
                <a:lnTo>
                  <a:pt x="425" y="1029"/>
                </a:lnTo>
                <a:lnTo>
                  <a:pt x="433" y="1013"/>
                </a:lnTo>
                <a:lnTo>
                  <a:pt x="440" y="997"/>
                </a:lnTo>
                <a:lnTo>
                  <a:pt x="448" y="981"/>
                </a:lnTo>
                <a:lnTo>
                  <a:pt x="455" y="966"/>
                </a:lnTo>
                <a:lnTo>
                  <a:pt x="463" y="952"/>
                </a:lnTo>
                <a:lnTo>
                  <a:pt x="470" y="938"/>
                </a:lnTo>
                <a:lnTo>
                  <a:pt x="477" y="925"/>
                </a:lnTo>
                <a:lnTo>
                  <a:pt x="485" y="912"/>
                </a:lnTo>
                <a:lnTo>
                  <a:pt x="492" y="900"/>
                </a:lnTo>
                <a:lnTo>
                  <a:pt x="500" y="888"/>
                </a:lnTo>
                <a:lnTo>
                  <a:pt x="507" y="878"/>
                </a:lnTo>
                <a:lnTo>
                  <a:pt x="515" y="867"/>
                </a:lnTo>
                <a:lnTo>
                  <a:pt x="522" y="857"/>
                </a:lnTo>
                <a:lnTo>
                  <a:pt x="530" y="847"/>
                </a:lnTo>
                <a:lnTo>
                  <a:pt x="537" y="838"/>
                </a:lnTo>
                <a:lnTo>
                  <a:pt x="544" y="829"/>
                </a:lnTo>
                <a:lnTo>
                  <a:pt x="552" y="821"/>
                </a:lnTo>
                <a:lnTo>
                  <a:pt x="559" y="813"/>
                </a:lnTo>
                <a:lnTo>
                  <a:pt x="567" y="806"/>
                </a:lnTo>
                <a:lnTo>
                  <a:pt x="574" y="799"/>
                </a:lnTo>
                <a:lnTo>
                  <a:pt x="582" y="793"/>
                </a:lnTo>
                <a:lnTo>
                  <a:pt x="589" y="787"/>
                </a:lnTo>
                <a:lnTo>
                  <a:pt x="597" y="782"/>
                </a:lnTo>
                <a:lnTo>
                  <a:pt x="604" y="777"/>
                </a:lnTo>
                <a:lnTo>
                  <a:pt x="612" y="773"/>
                </a:lnTo>
                <a:lnTo>
                  <a:pt x="619" y="768"/>
                </a:lnTo>
                <a:lnTo>
                  <a:pt x="627" y="765"/>
                </a:lnTo>
                <a:lnTo>
                  <a:pt x="634" y="762"/>
                </a:lnTo>
                <a:lnTo>
                  <a:pt x="642" y="759"/>
                </a:lnTo>
                <a:lnTo>
                  <a:pt x="649" y="757"/>
                </a:lnTo>
                <a:lnTo>
                  <a:pt x="657" y="755"/>
                </a:lnTo>
                <a:lnTo>
                  <a:pt x="664" y="753"/>
                </a:lnTo>
                <a:lnTo>
                  <a:pt x="672" y="752"/>
                </a:lnTo>
                <a:lnTo>
                  <a:pt x="679" y="752"/>
                </a:lnTo>
                <a:lnTo>
                  <a:pt x="687" y="751"/>
                </a:lnTo>
                <a:lnTo>
                  <a:pt x="694" y="752"/>
                </a:lnTo>
                <a:lnTo>
                  <a:pt x="702" y="752"/>
                </a:lnTo>
                <a:lnTo>
                  <a:pt x="709" y="753"/>
                </a:lnTo>
                <a:lnTo>
                  <a:pt x="717" y="754"/>
                </a:lnTo>
                <a:lnTo>
                  <a:pt x="724" y="755"/>
                </a:lnTo>
                <a:lnTo>
                  <a:pt x="731" y="758"/>
                </a:lnTo>
                <a:lnTo>
                  <a:pt x="739" y="760"/>
                </a:lnTo>
                <a:lnTo>
                  <a:pt x="746" y="762"/>
                </a:lnTo>
                <a:lnTo>
                  <a:pt x="754" y="765"/>
                </a:lnTo>
                <a:lnTo>
                  <a:pt x="761" y="769"/>
                </a:lnTo>
                <a:lnTo>
                  <a:pt x="769" y="773"/>
                </a:lnTo>
                <a:lnTo>
                  <a:pt x="776" y="777"/>
                </a:lnTo>
                <a:lnTo>
                  <a:pt x="784" y="781"/>
                </a:lnTo>
                <a:lnTo>
                  <a:pt x="791" y="786"/>
                </a:lnTo>
                <a:lnTo>
                  <a:pt x="798" y="791"/>
                </a:lnTo>
                <a:lnTo>
                  <a:pt x="806" y="796"/>
                </a:lnTo>
                <a:lnTo>
                  <a:pt x="813" y="802"/>
                </a:lnTo>
                <a:lnTo>
                  <a:pt x="821" y="808"/>
                </a:lnTo>
                <a:lnTo>
                  <a:pt x="828" y="814"/>
                </a:lnTo>
                <a:lnTo>
                  <a:pt x="836" y="821"/>
                </a:lnTo>
                <a:lnTo>
                  <a:pt x="843" y="827"/>
                </a:lnTo>
                <a:lnTo>
                  <a:pt x="851" y="834"/>
                </a:lnTo>
                <a:lnTo>
                  <a:pt x="858" y="842"/>
                </a:lnTo>
                <a:lnTo>
                  <a:pt x="866" y="849"/>
                </a:lnTo>
                <a:lnTo>
                  <a:pt x="873" y="857"/>
                </a:lnTo>
                <a:lnTo>
                  <a:pt x="881" y="866"/>
                </a:lnTo>
                <a:lnTo>
                  <a:pt x="888" y="874"/>
                </a:lnTo>
                <a:lnTo>
                  <a:pt x="896" y="883"/>
                </a:lnTo>
                <a:lnTo>
                  <a:pt x="903" y="892"/>
                </a:lnTo>
                <a:lnTo>
                  <a:pt x="910" y="901"/>
                </a:lnTo>
                <a:lnTo>
                  <a:pt x="918" y="910"/>
                </a:lnTo>
                <a:lnTo>
                  <a:pt x="925" y="920"/>
                </a:lnTo>
                <a:lnTo>
                  <a:pt x="933" y="930"/>
                </a:lnTo>
                <a:lnTo>
                  <a:pt x="940" y="940"/>
                </a:lnTo>
                <a:lnTo>
                  <a:pt x="948" y="950"/>
                </a:lnTo>
                <a:lnTo>
                  <a:pt x="955" y="961"/>
                </a:lnTo>
                <a:lnTo>
                  <a:pt x="963" y="972"/>
                </a:lnTo>
                <a:lnTo>
                  <a:pt x="970" y="983"/>
                </a:lnTo>
                <a:lnTo>
                  <a:pt x="978" y="994"/>
                </a:lnTo>
                <a:lnTo>
                  <a:pt x="985" y="1005"/>
                </a:lnTo>
                <a:lnTo>
                  <a:pt x="993" y="1017"/>
                </a:lnTo>
                <a:lnTo>
                  <a:pt x="1000" y="1028"/>
                </a:lnTo>
                <a:lnTo>
                  <a:pt x="1008" y="1040"/>
                </a:lnTo>
                <a:lnTo>
                  <a:pt x="1015" y="1052"/>
                </a:lnTo>
                <a:lnTo>
                  <a:pt x="1023" y="1065"/>
                </a:lnTo>
                <a:lnTo>
                  <a:pt x="1030" y="1077"/>
                </a:lnTo>
                <a:lnTo>
                  <a:pt x="1038" y="1089"/>
                </a:lnTo>
                <a:lnTo>
                  <a:pt x="1045" y="1102"/>
                </a:lnTo>
                <a:lnTo>
                  <a:pt x="1053" y="1115"/>
                </a:lnTo>
                <a:lnTo>
                  <a:pt x="1060" y="1128"/>
                </a:lnTo>
                <a:lnTo>
                  <a:pt x="1068" y="1141"/>
                </a:lnTo>
                <a:lnTo>
                  <a:pt x="1075" y="1154"/>
                </a:lnTo>
                <a:lnTo>
                  <a:pt x="1082" y="1168"/>
                </a:lnTo>
                <a:lnTo>
                  <a:pt x="1090" y="1181"/>
                </a:lnTo>
                <a:lnTo>
                  <a:pt x="1097" y="1195"/>
                </a:lnTo>
                <a:lnTo>
                  <a:pt x="1105" y="1209"/>
                </a:lnTo>
                <a:lnTo>
                  <a:pt x="1112" y="1223"/>
                </a:lnTo>
                <a:lnTo>
                  <a:pt x="1120" y="1237"/>
                </a:lnTo>
                <a:lnTo>
                  <a:pt x="1127" y="1251"/>
                </a:lnTo>
                <a:lnTo>
                  <a:pt x="1135" y="1265"/>
                </a:lnTo>
                <a:lnTo>
                  <a:pt x="1142" y="1279"/>
                </a:lnTo>
                <a:lnTo>
                  <a:pt x="1150" y="1293"/>
                </a:lnTo>
                <a:lnTo>
                  <a:pt x="1157" y="1308"/>
                </a:lnTo>
                <a:lnTo>
                  <a:pt x="1164" y="1322"/>
                </a:lnTo>
                <a:lnTo>
                  <a:pt x="1172" y="1337"/>
                </a:lnTo>
                <a:lnTo>
                  <a:pt x="1179" y="1352"/>
                </a:lnTo>
                <a:lnTo>
                  <a:pt x="1187" y="1366"/>
                </a:lnTo>
                <a:lnTo>
                  <a:pt x="1194" y="1381"/>
                </a:lnTo>
                <a:lnTo>
                  <a:pt x="1202" y="1395"/>
                </a:lnTo>
                <a:lnTo>
                  <a:pt x="1209" y="1410"/>
                </a:lnTo>
                <a:lnTo>
                  <a:pt x="1217" y="1425"/>
                </a:lnTo>
                <a:lnTo>
                  <a:pt x="1224" y="1440"/>
                </a:lnTo>
                <a:lnTo>
                  <a:pt x="1231" y="1455"/>
                </a:lnTo>
                <a:lnTo>
                  <a:pt x="1239" y="1470"/>
                </a:lnTo>
                <a:lnTo>
                  <a:pt x="1246" y="1485"/>
                </a:lnTo>
                <a:lnTo>
                  <a:pt x="1254" y="1500"/>
                </a:lnTo>
                <a:lnTo>
                  <a:pt x="1261" y="1515"/>
                </a:lnTo>
                <a:lnTo>
                  <a:pt x="1269" y="1529"/>
                </a:lnTo>
                <a:lnTo>
                  <a:pt x="1276" y="1544"/>
                </a:lnTo>
                <a:lnTo>
                  <a:pt x="1284" y="1559"/>
                </a:lnTo>
                <a:lnTo>
                  <a:pt x="1291" y="1574"/>
                </a:lnTo>
                <a:lnTo>
                  <a:pt x="1299" y="1589"/>
                </a:lnTo>
                <a:lnTo>
                  <a:pt x="1306" y="1604"/>
                </a:lnTo>
                <a:lnTo>
                  <a:pt x="1314" y="1619"/>
                </a:lnTo>
                <a:lnTo>
                  <a:pt x="1321" y="1634"/>
                </a:lnTo>
                <a:lnTo>
                  <a:pt x="1329" y="1649"/>
                </a:lnTo>
                <a:lnTo>
                  <a:pt x="1336" y="1663"/>
                </a:lnTo>
                <a:lnTo>
                  <a:pt x="1344" y="1678"/>
                </a:lnTo>
                <a:lnTo>
                  <a:pt x="1351" y="1692"/>
                </a:lnTo>
                <a:lnTo>
                  <a:pt x="1359" y="1707"/>
                </a:lnTo>
                <a:lnTo>
                  <a:pt x="1366" y="1721"/>
                </a:lnTo>
                <a:lnTo>
                  <a:pt x="1374" y="1736"/>
                </a:lnTo>
                <a:lnTo>
                  <a:pt x="1381" y="1750"/>
                </a:lnTo>
                <a:lnTo>
                  <a:pt x="1389" y="1764"/>
                </a:lnTo>
                <a:lnTo>
                  <a:pt x="1396" y="1779"/>
                </a:lnTo>
                <a:lnTo>
                  <a:pt x="1404" y="1793"/>
                </a:lnTo>
                <a:lnTo>
                  <a:pt x="1411" y="1807"/>
                </a:lnTo>
                <a:lnTo>
                  <a:pt x="1418" y="1821"/>
                </a:lnTo>
                <a:lnTo>
                  <a:pt x="1426" y="1835"/>
                </a:lnTo>
                <a:lnTo>
                  <a:pt x="1433" y="1848"/>
                </a:lnTo>
                <a:lnTo>
                  <a:pt x="1441" y="1862"/>
                </a:lnTo>
                <a:lnTo>
                  <a:pt x="1448" y="1875"/>
                </a:lnTo>
                <a:lnTo>
                  <a:pt x="1456" y="1889"/>
                </a:lnTo>
                <a:lnTo>
                  <a:pt x="1463" y="1902"/>
                </a:lnTo>
                <a:lnTo>
                  <a:pt x="1471" y="1915"/>
                </a:lnTo>
                <a:lnTo>
                  <a:pt x="1478" y="1928"/>
                </a:lnTo>
                <a:lnTo>
                  <a:pt x="1485" y="1941"/>
                </a:lnTo>
                <a:lnTo>
                  <a:pt x="1493" y="1953"/>
                </a:lnTo>
                <a:lnTo>
                  <a:pt x="1500" y="1966"/>
                </a:lnTo>
                <a:lnTo>
                  <a:pt x="1508" y="1978"/>
                </a:lnTo>
                <a:lnTo>
                  <a:pt x="1515" y="1990"/>
                </a:lnTo>
                <a:lnTo>
                  <a:pt x="1523" y="2002"/>
                </a:lnTo>
                <a:lnTo>
                  <a:pt x="1530" y="2014"/>
                </a:lnTo>
                <a:lnTo>
                  <a:pt x="1538" y="2025"/>
                </a:lnTo>
                <a:lnTo>
                  <a:pt x="1545" y="2037"/>
                </a:lnTo>
                <a:lnTo>
                  <a:pt x="1553" y="2048"/>
                </a:lnTo>
                <a:lnTo>
                  <a:pt x="1560" y="2059"/>
                </a:lnTo>
                <a:lnTo>
                  <a:pt x="1568" y="2070"/>
                </a:lnTo>
                <a:lnTo>
                  <a:pt x="1575" y="2081"/>
                </a:lnTo>
                <a:lnTo>
                  <a:pt x="1583" y="2091"/>
                </a:lnTo>
                <a:lnTo>
                  <a:pt x="1590" y="2102"/>
                </a:lnTo>
                <a:lnTo>
                  <a:pt x="1597" y="2111"/>
                </a:lnTo>
                <a:lnTo>
                  <a:pt x="1605" y="2121"/>
                </a:lnTo>
                <a:lnTo>
                  <a:pt x="1612" y="2131"/>
                </a:lnTo>
                <a:lnTo>
                  <a:pt x="1620" y="2140"/>
                </a:lnTo>
                <a:lnTo>
                  <a:pt x="1627" y="2149"/>
                </a:lnTo>
                <a:lnTo>
                  <a:pt x="1635" y="2158"/>
                </a:lnTo>
                <a:lnTo>
                  <a:pt x="1642" y="2166"/>
                </a:lnTo>
                <a:lnTo>
                  <a:pt x="1650" y="2175"/>
                </a:lnTo>
                <a:lnTo>
                  <a:pt x="1657" y="2183"/>
                </a:lnTo>
                <a:lnTo>
                  <a:pt x="1665" y="2191"/>
                </a:lnTo>
                <a:lnTo>
                  <a:pt x="1672" y="2198"/>
                </a:lnTo>
                <a:lnTo>
                  <a:pt x="1680" y="2205"/>
                </a:lnTo>
                <a:lnTo>
                  <a:pt x="1687" y="2213"/>
                </a:lnTo>
                <a:lnTo>
                  <a:pt x="1695" y="2219"/>
                </a:lnTo>
                <a:lnTo>
                  <a:pt x="1702" y="2225"/>
                </a:lnTo>
                <a:lnTo>
                  <a:pt x="1710" y="2232"/>
                </a:lnTo>
                <a:lnTo>
                  <a:pt x="1717" y="2237"/>
                </a:lnTo>
                <a:lnTo>
                  <a:pt x="1725" y="2243"/>
                </a:lnTo>
                <a:lnTo>
                  <a:pt x="1732" y="2248"/>
                </a:lnTo>
                <a:lnTo>
                  <a:pt x="1740" y="2253"/>
                </a:lnTo>
                <a:lnTo>
                  <a:pt x="1747" y="2257"/>
                </a:lnTo>
                <a:lnTo>
                  <a:pt x="1754" y="2262"/>
                </a:lnTo>
                <a:lnTo>
                  <a:pt x="1762" y="2265"/>
                </a:lnTo>
                <a:lnTo>
                  <a:pt x="1769" y="2269"/>
                </a:lnTo>
                <a:lnTo>
                  <a:pt x="1777" y="2272"/>
                </a:lnTo>
                <a:lnTo>
                  <a:pt x="1784" y="2275"/>
                </a:lnTo>
                <a:lnTo>
                  <a:pt x="1792" y="2277"/>
                </a:lnTo>
                <a:lnTo>
                  <a:pt x="1799" y="2280"/>
                </a:lnTo>
                <a:lnTo>
                  <a:pt x="1807" y="2282"/>
                </a:lnTo>
                <a:lnTo>
                  <a:pt x="1814" y="2283"/>
                </a:lnTo>
                <a:lnTo>
                  <a:pt x="1822" y="2284"/>
                </a:lnTo>
                <a:lnTo>
                  <a:pt x="1829" y="2285"/>
                </a:lnTo>
                <a:lnTo>
                  <a:pt x="1837" y="2285"/>
                </a:lnTo>
                <a:lnTo>
                  <a:pt x="1844" y="2285"/>
                </a:lnTo>
                <a:lnTo>
                  <a:pt x="1851" y="2284"/>
                </a:lnTo>
                <a:lnTo>
                  <a:pt x="1859" y="2283"/>
                </a:lnTo>
                <a:lnTo>
                  <a:pt x="1866" y="2282"/>
                </a:lnTo>
                <a:lnTo>
                  <a:pt x="1874" y="2280"/>
                </a:lnTo>
                <a:lnTo>
                  <a:pt x="1881" y="2278"/>
                </a:lnTo>
                <a:lnTo>
                  <a:pt x="1889" y="2276"/>
                </a:lnTo>
                <a:lnTo>
                  <a:pt x="1896" y="2273"/>
                </a:lnTo>
                <a:lnTo>
                  <a:pt x="1904" y="2269"/>
                </a:lnTo>
                <a:lnTo>
                  <a:pt x="1911" y="2265"/>
                </a:lnTo>
                <a:lnTo>
                  <a:pt x="1918" y="2261"/>
                </a:lnTo>
                <a:lnTo>
                  <a:pt x="1926" y="2256"/>
                </a:lnTo>
                <a:lnTo>
                  <a:pt x="1933" y="2251"/>
                </a:lnTo>
                <a:lnTo>
                  <a:pt x="1941" y="2246"/>
                </a:lnTo>
                <a:lnTo>
                  <a:pt x="1948" y="2240"/>
                </a:lnTo>
                <a:lnTo>
                  <a:pt x="1956" y="2233"/>
                </a:lnTo>
                <a:lnTo>
                  <a:pt x="1963" y="2226"/>
                </a:lnTo>
                <a:lnTo>
                  <a:pt x="1971" y="2219"/>
                </a:lnTo>
                <a:lnTo>
                  <a:pt x="1978" y="2211"/>
                </a:lnTo>
                <a:lnTo>
                  <a:pt x="1986" y="2202"/>
                </a:lnTo>
                <a:lnTo>
                  <a:pt x="1993" y="2193"/>
                </a:lnTo>
                <a:lnTo>
                  <a:pt x="2001" y="2184"/>
                </a:lnTo>
                <a:lnTo>
                  <a:pt x="2008" y="2174"/>
                </a:lnTo>
                <a:lnTo>
                  <a:pt x="2016" y="2164"/>
                </a:lnTo>
                <a:lnTo>
                  <a:pt x="2023" y="2153"/>
                </a:lnTo>
                <a:lnTo>
                  <a:pt x="2031" y="2141"/>
                </a:lnTo>
                <a:lnTo>
                  <a:pt x="2038" y="2129"/>
                </a:lnTo>
                <a:lnTo>
                  <a:pt x="2046" y="2117"/>
                </a:lnTo>
                <a:lnTo>
                  <a:pt x="2053" y="2104"/>
                </a:lnTo>
                <a:lnTo>
                  <a:pt x="2061" y="2090"/>
                </a:lnTo>
                <a:lnTo>
                  <a:pt x="2068" y="2076"/>
                </a:lnTo>
                <a:lnTo>
                  <a:pt x="2076" y="2062"/>
                </a:lnTo>
                <a:lnTo>
                  <a:pt x="2083" y="2046"/>
                </a:lnTo>
                <a:lnTo>
                  <a:pt x="2091" y="2031"/>
                </a:lnTo>
                <a:lnTo>
                  <a:pt x="2098" y="2015"/>
                </a:lnTo>
                <a:lnTo>
                  <a:pt x="2105" y="1998"/>
                </a:lnTo>
                <a:lnTo>
                  <a:pt x="2113" y="1980"/>
                </a:lnTo>
                <a:lnTo>
                  <a:pt x="2120" y="1962"/>
                </a:lnTo>
                <a:lnTo>
                  <a:pt x="2128" y="1944"/>
                </a:lnTo>
                <a:lnTo>
                  <a:pt x="2135" y="1925"/>
                </a:lnTo>
                <a:lnTo>
                  <a:pt x="2143" y="1905"/>
                </a:lnTo>
                <a:lnTo>
                  <a:pt x="2150" y="1884"/>
                </a:lnTo>
                <a:lnTo>
                  <a:pt x="2158" y="1863"/>
                </a:lnTo>
                <a:lnTo>
                  <a:pt x="2165" y="1842"/>
                </a:lnTo>
                <a:lnTo>
                  <a:pt x="2172" y="1820"/>
                </a:lnTo>
                <a:lnTo>
                  <a:pt x="2180" y="1797"/>
                </a:lnTo>
                <a:lnTo>
                  <a:pt x="2187" y="1774"/>
                </a:lnTo>
                <a:lnTo>
                  <a:pt x="2195" y="1750"/>
                </a:lnTo>
                <a:lnTo>
                  <a:pt x="2202" y="1725"/>
                </a:lnTo>
                <a:lnTo>
                  <a:pt x="2210" y="1700"/>
                </a:lnTo>
                <a:lnTo>
                  <a:pt x="2217" y="1674"/>
                </a:lnTo>
                <a:lnTo>
                  <a:pt x="2225" y="1647"/>
                </a:lnTo>
                <a:lnTo>
                  <a:pt x="2232" y="1620"/>
                </a:lnTo>
                <a:lnTo>
                  <a:pt x="2240" y="1593"/>
                </a:lnTo>
                <a:lnTo>
                  <a:pt x="2247" y="1564"/>
                </a:lnTo>
                <a:lnTo>
                  <a:pt x="2255" y="1535"/>
                </a:lnTo>
                <a:lnTo>
                  <a:pt x="2262" y="1505"/>
                </a:lnTo>
                <a:lnTo>
                  <a:pt x="2270" y="1475"/>
                </a:lnTo>
                <a:lnTo>
                  <a:pt x="2277" y="1443"/>
                </a:lnTo>
                <a:lnTo>
                  <a:pt x="2284" y="1412"/>
                </a:lnTo>
                <a:lnTo>
                  <a:pt x="2292" y="1379"/>
                </a:lnTo>
                <a:lnTo>
                  <a:pt x="2299" y="1346"/>
                </a:lnTo>
                <a:lnTo>
                  <a:pt x="2307" y="1312"/>
                </a:lnTo>
                <a:lnTo>
                  <a:pt x="2314" y="1277"/>
                </a:lnTo>
                <a:lnTo>
                  <a:pt x="2322" y="1242"/>
                </a:lnTo>
                <a:lnTo>
                  <a:pt x="2329" y="1205"/>
                </a:lnTo>
                <a:lnTo>
                  <a:pt x="2337" y="1169"/>
                </a:lnTo>
                <a:lnTo>
                  <a:pt x="2344" y="1131"/>
                </a:lnTo>
                <a:lnTo>
                  <a:pt x="2352" y="1093"/>
                </a:lnTo>
                <a:lnTo>
                  <a:pt x="2359" y="1054"/>
                </a:lnTo>
                <a:lnTo>
                  <a:pt x="2367" y="1014"/>
                </a:lnTo>
                <a:lnTo>
                  <a:pt x="2374" y="974"/>
                </a:lnTo>
                <a:lnTo>
                  <a:pt x="2382" y="932"/>
                </a:lnTo>
                <a:lnTo>
                  <a:pt x="2389" y="890"/>
                </a:lnTo>
                <a:lnTo>
                  <a:pt x="2397" y="848"/>
                </a:lnTo>
                <a:lnTo>
                  <a:pt x="2404" y="804"/>
                </a:lnTo>
                <a:lnTo>
                  <a:pt x="2412" y="760"/>
                </a:lnTo>
                <a:lnTo>
                  <a:pt x="2419" y="715"/>
                </a:lnTo>
                <a:lnTo>
                  <a:pt x="2426" y="669"/>
                </a:lnTo>
                <a:lnTo>
                  <a:pt x="2434" y="623"/>
                </a:lnTo>
                <a:lnTo>
                  <a:pt x="2441" y="575"/>
                </a:lnTo>
                <a:lnTo>
                  <a:pt x="2449" y="527"/>
                </a:lnTo>
                <a:lnTo>
                  <a:pt x="2456" y="478"/>
                </a:lnTo>
                <a:lnTo>
                  <a:pt x="2464" y="428"/>
                </a:lnTo>
                <a:lnTo>
                  <a:pt x="2471" y="377"/>
                </a:lnTo>
                <a:lnTo>
                  <a:pt x="2479" y="326"/>
                </a:lnTo>
                <a:lnTo>
                  <a:pt x="2486" y="273"/>
                </a:lnTo>
                <a:lnTo>
                  <a:pt x="2494" y="221"/>
                </a:lnTo>
                <a:lnTo>
                  <a:pt x="2501" y="167"/>
                </a:lnTo>
                <a:lnTo>
                  <a:pt x="2509" y="112"/>
                </a:lnTo>
                <a:lnTo>
                  <a:pt x="2516" y="56"/>
                </a:lnTo>
                <a:lnTo>
                  <a:pt x="2524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1" name="Freeform 231"/>
          <p:cNvSpPr>
            <a:spLocks/>
          </p:cNvSpPr>
          <p:nvPr/>
        </p:nvSpPr>
        <p:spPr bwMode="auto">
          <a:xfrm>
            <a:off x="2878754" y="2475992"/>
            <a:ext cx="928694" cy="3042984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2" name="Freeform 231"/>
          <p:cNvSpPr>
            <a:spLocks/>
          </p:cNvSpPr>
          <p:nvPr/>
        </p:nvSpPr>
        <p:spPr bwMode="auto">
          <a:xfrm rot="10800000">
            <a:off x="5379084" y="1475860"/>
            <a:ext cx="1000131" cy="2990854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3" name="Freeform 461"/>
          <p:cNvSpPr>
            <a:spLocks/>
          </p:cNvSpPr>
          <p:nvPr/>
        </p:nvSpPr>
        <p:spPr bwMode="auto">
          <a:xfrm>
            <a:off x="3807448" y="2475992"/>
            <a:ext cx="1643074" cy="2000264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37" y="6"/>
              </a:cxn>
              <a:cxn ang="0">
                <a:pos x="60" y="13"/>
              </a:cxn>
              <a:cxn ang="0">
                <a:pos x="82" y="24"/>
              </a:cxn>
              <a:cxn ang="0">
                <a:pos x="104" y="38"/>
              </a:cxn>
              <a:cxn ang="0">
                <a:pos x="127" y="54"/>
              </a:cxn>
              <a:cxn ang="0">
                <a:pos x="149" y="73"/>
              </a:cxn>
              <a:cxn ang="0">
                <a:pos x="171" y="95"/>
              </a:cxn>
              <a:cxn ang="0">
                <a:pos x="194" y="119"/>
              </a:cxn>
              <a:cxn ang="0">
                <a:pos x="216" y="146"/>
              </a:cxn>
              <a:cxn ang="0">
                <a:pos x="239" y="175"/>
              </a:cxn>
              <a:cxn ang="0">
                <a:pos x="261" y="205"/>
              </a:cxn>
              <a:cxn ang="0">
                <a:pos x="284" y="238"/>
              </a:cxn>
              <a:cxn ang="0">
                <a:pos x="306" y="272"/>
              </a:cxn>
              <a:cxn ang="0">
                <a:pos x="328" y="308"/>
              </a:cxn>
              <a:cxn ang="0">
                <a:pos x="351" y="346"/>
              </a:cxn>
              <a:cxn ang="0">
                <a:pos x="373" y="385"/>
              </a:cxn>
              <a:cxn ang="0">
                <a:pos x="395" y="425"/>
              </a:cxn>
              <a:cxn ang="0">
                <a:pos x="418" y="466"/>
              </a:cxn>
              <a:cxn ang="0">
                <a:pos x="440" y="508"/>
              </a:cxn>
              <a:cxn ang="0">
                <a:pos x="463" y="551"/>
              </a:cxn>
              <a:cxn ang="0">
                <a:pos x="485" y="594"/>
              </a:cxn>
              <a:cxn ang="0">
                <a:pos x="507" y="638"/>
              </a:cxn>
              <a:cxn ang="0">
                <a:pos x="530" y="682"/>
              </a:cxn>
              <a:cxn ang="0">
                <a:pos x="552" y="727"/>
              </a:cxn>
              <a:cxn ang="0">
                <a:pos x="575" y="772"/>
              </a:cxn>
              <a:cxn ang="0">
                <a:pos x="597" y="817"/>
              </a:cxn>
              <a:cxn ang="0">
                <a:pos x="620" y="862"/>
              </a:cxn>
              <a:cxn ang="0">
                <a:pos x="642" y="906"/>
              </a:cxn>
              <a:cxn ang="0">
                <a:pos x="664" y="950"/>
              </a:cxn>
              <a:cxn ang="0">
                <a:pos x="687" y="993"/>
              </a:cxn>
              <a:cxn ang="0">
                <a:pos x="709" y="1036"/>
              </a:cxn>
              <a:cxn ang="0">
                <a:pos x="732" y="1078"/>
              </a:cxn>
              <a:cxn ang="0">
                <a:pos x="754" y="1118"/>
              </a:cxn>
              <a:cxn ang="0">
                <a:pos x="776" y="1158"/>
              </a:cxn>
              <a:cxn ang="0">
                <a:pos x="799" y="1197"/>
              </a:cxn>
              <a:cxn ang="0">
                <a:pos x="821" y="1234"/>
              </a:cxn>
              <a:cxn ang="0">
                <a:pos x="843" y="1270"/>
              </a:cxn>
              <a:cxn ang="0">
                <a:pos x="866" y="1304"/>
              </a:cxn>
              <a:cxn ang="0">
                <a:pos x="888" y="1336"/>
              </a:cxn>
              <a:cxn ang="0">
                <a:pos x="911" y="1366"/>
              </a:cxn>
              <a:cxn ang="0">
                <a:pos x="933" y="1394"/>
              </a:cxn>
              <a:cxn ang="0">
                <a:pos x="956" y="1420"/>
              </a:cxn>
              <a:cxn ang="0">
                <a:pos x="978" y="1444"/>
              </a:cxn>
              <a:cxn ang="0">
                <a:pos x="1001" y="1465"/>
              </a:cxn>
              <a:cxn ang="0">
                <a:pos x="1023" y="1484"/>
              </a:cxn>
              <a:cxn ang="0">
                <a:pos x="1045" y="1500"/>
              </a:cxn>
              <a:cxn ang="0">
                <a:pos x="1068" y="1513"/>
              </a:cxn>
              <a:cxn ang="0">
                <a:pos x="1090" y="1523"/>
              </a:cxn>
              <a:cxn ang="0">
                <a:pos x="1112" y="1530"/>
              </a:cxn>
              <a:cxn ang="0">
                <a:pos x="1135" y="1533"/>
              </a:cxn>
            </a:cxnLst>
            <a:rect l="0" t="0" r="r" b="b"/>
            <a:pathLst>
              <a:path w="1145" h="1534">
                <a:moveTo>
                  <a:pt x="0" y="0"/>
                </a:moveTo>
                <a:lnTo>
                  <a:pt x="7" y="1"/>
                </a:lnTo>
                <a:lnTo>
                  <a:pt x="15" y="1"/>
                </a:lnTo>
                <a:lnTo>
                  <a:pt x="22" y="2"/>
                </a:lnTo>
                <a:lnTo>
                  <a:pt x="30" y="4"/>
                </a:lnTo>
                <a:lnTo>
                  <a:pt x="37" y="6"/>
                </a:lnTo>
                <a:lnTo>
                  <a:pt x="45" y="8"/>
                </a:lnTo>
                <a:lnTo>
                  <a:pt x="52" y="10"/>
                </a:lnTo>
                <a:lnTo>
                  <a:pt x="60" y="13"/>
                </a:lnTo>
                <a:lnTo>
                  <a:pt x="67" y="16"/>
                </a:lnTo>
                <a:lnTo>
                  <a:pt x="75" y="20"/>
                </a:lnTo>
                <a:lnTo>
                  <a:pt x="82" y="24"/>
                </a:lnTo>
                <a:lnTo>
                  <a:pt x="89" y="28"/>
                </a:lnTo>
                <a:lnTo>
                  <a:pt x="97" y="33"/>
                </a:lnTo>
                <a:lnTo>
                  <a:pt x="104" y="38"/>
                </a:lnTo>
                <a:lnTo>
                  <a:pt x="112" y="43"/>
                </a:lnTo>
                <a:lnTo>
                  <a:pt x="119" y="48"/>
                </a:lnTo>
                <a:lnTo>
                  <a:pt x="127" y="54"/>
                </a:lnTo>
                <a:lnTo>
                  <a:pt x="134" y="60"/>
                </a:lnTo>
                <a:lnTo>
                  <a:pt x="141" y="67"/>
                </a:lnTo>
                <a:lnTo>
                  <a:pt x="149" y="73"/>
                </a:lnTo>
                <a:lnTo>
                  <a:pt x="156" y="80"/>
                </a:lnTo>
                <a:lnTo>
                  <a:pt x="164" y="88"/>
                </a:lnTo>
                <a:lnTo>
                  <a:pt x="171" y="95"/>
                </a:lnTo>
                <a:lnTo>
                  <a:pt x="179" y="103"/>
                </a:lnTo>
                <a:lnTo>
                  <a:pt x="186" y="111"/>
                </a:lnTo>
                <a:lnTo>
                  <a:pt x="194" y="119"/>
                </a:lnTo>
                <a:lnTo>
                  <a:pt x="201" y="128"/>
                </a:lnTo>
                <a:lnTo>
                  <a:pt x="209" y="137"/>
                </a:lnTo>
                <a:lnTo>
                  <a:pt x="216" y="146"/>
                </a:lnTo>
                <a:lnTo>
                  <a:pt x="224" y="155"/>
                </a:lnTo>
                <a:lnTo>
                  <a:pt x="231" y="165"/>
                </a:lnTo>
                <a:lnTo>
                  <a:pt x="239" y="175"/>
                </a:lnTo>
                <a:lnTo>
                  <a:pt x="246" y="185"/>
                </a:lnTo>
                <a:lnTo>
                  <a:pt x="254" y="195"/>
                </a:lnTo>
                <a:lnTo>
                  <a:pt x="261" y="205"/>
                </a:lnTo>
                <a:lnTo>
                  <a:pt x="269" y="216"/>
                </a:lnTo>
                <a:lnTo>
                  <a:pt x="276" y="227"/>
                </a:lnTo>
                <a:lnTo>
                  <a:pt x="284" y="238"/>
                </a:lnTo>
                <a:lnTo>
                  <a:pt x="291" y="249"/>
                </a:lnTo>
                <a:lnTo>
                  <a:pt x="299" y="260"/>
                </a:lnTo>
                <a:lnTo>
                  <a:pt x="306" y="272"/>
                </a:lnTo>
                <a:lnTo>
                  <a:pt x="314" y="284"/>
                </a:lnTo>
                <a:lnTo>
                  <a:pt x="321" y="296"/>
                </a:lnTo>
                <a:lnTo>
                  <a:pt x="328" y="308"/>
                </a:lnTo>
                <a:lnTo>
                  <a:pt x="336" y="320"/>
                </a:lnTo>
                <a:lnTo>
                  <a:pt x="343" y="333"/>
                </a:lnTo>
                <a:lnTo>
                  <a:pt x="351" y="346"/>
                </a:lnTo>
                <a:lnTo>
                  <a:pt x="358" y="358"/>
                </a:lnTo>
                <a:lnTo>
                  <a:pt x="366" y="371"/>
                </a:lnTo>
                <a:lnTo>
                  <a:pt x="373" y="385"/>
                </a:lnTo>
                <a:lnTo>
                  <a:pt x="381" y="398"/>
                </a:lnTo>
                <a:lnTo>
                  <a:pt x="388" y="411"/>
                </a:lnTo>
                <a:lnTo>
                  <a:pt x="395" y="425"/>
                </a:lnTo>
                <a:lnTo>
                  <a:pt x="403" y="438"/>
                </a:lnTo>
                <a:lnTo>
                  <a:pt x="410" y="452"/>
                </a:lnTo>
                <a:lnTo>
                  <a:pt x="418" y="466"/>
                </a:lnTo>
                <a:lnTo>
                  <a:pt x="425" y="479"/>
                </a:lnTo>
                <a:lnTo>
                  <a:pt x="433" y="494"/>
                </a:lnTo>
                <a:lnTo>
                  <a:pt x="440" y="508"/>
                </a:lnTo>
                <a:lnTo>
                  <a:pt x="448" y="522"/>
                </a:lnTo>
                <a:lnTo>
                  <a:pt x="455" y="536"/>
                </a:lnTo>
                <a:lnTo>
                  <a:pt x="463" y="551"/>
                </a:lnTo>
                <a:lnTo>
                  <a:pt x="470" y="565"/>
                </a:lnTo>
                <a:lnTo>
                  <a:pt x="478" y="580"/>
                </a:lnTo>
                <a:lnTo>
                  <a:pt x="485" y="594"/>
                </a:lnTo>
                <a:lnTo>
                  <a:pt x="493" y="609"/>
                </a:lnTo>
                <a:lnTo>
                  <a:pt x="500" y="623"/>
                </a:lnTo>
                <a:lnTo>
                  <a:pt x="507" y="638"/>
                </a:lnTo>
                <a:lnTo>
                  <a:pt x="515" y="653"/>
                </a:lnTo>
                <a:lnTo>
                  <a:pt x="522" y="668"/>
                </a:lnTo>
                <a:lnTo>
                  <a:pt x="530" y="682"/>
                </a:lnTo>
                <a:lnTo>
                  <a:pt x="537" y="697"/>
                </a:lnTo>
                <a:lnTo>
                  <a:pt x="545" y="712"/>
                </a:lnTo>
                <a:lnTo>
                  <a:pt x="552" y="727"/>
                </a:lnTo>
                <a:lnTo>
                  <a:pt x="560" y="742"/>
                </a:lnTo>
                <a:lnTo>
                  <a:pt x="567" y="757"/>
                </a:lnTo>
                <a:lnTo>
                  <a:pt x="575" y="772"/>
                </a:lnTo>
                <a:lnTo>
                  <a:pt x="582" y="787"/>
                </a:lnTo>
                <a:lnTo>
                  <a:pt x="590" y="802"/>
                </a:lnTo>
                <a:lnTo>
                  <a:pt x="597" y="817"/>
                </a:lnTo>
                <a:lnTo>
                  <a:pt x="605" y="832"/>
                </a:lnTo>
                <a:lnTo>
                  <a:pt x="612" y="847"/>
                </a:lnTo>
                <a:lnTo>
                  <a:pt x="620" y="862"/>
                </a:lnTo>
                <a:lnTo>
                  <a:pt x="627" y="876"/>
                </a:lnTo>
                <a:lnTo>
                  <a:pt x="635" y="891"/>
                </a:lnTo>
                <a:lnTo>
                  <a:pt x="642" y="906"/>
                </a:lnTo>
                <a:lnTo>
                  <a:pt x="649" y="920"/>
                </a:lnTo>
                <a:lnTo>
                  <a:pt x="657" y="935"/>
                </a:lnTo>
                <a:lnTo>
                  <a:pt x="664" y="950"/>
                </a:lnTo>
                <a:lnTo>
                  <a:pt x="672" y="964"/>
                </a:lnTo>
                <a:lnTo>
                  <a:pt x="679" y="979"/>
                </a:lnTo>
                <a:lnTo>
                  <a:pt x="687" y="993"/>
                </a:lnTo>
                <a:lnTo>
                  <a:pt x="694" y="1007"/>
                </a:lnTo>
                <a:lnTo>
                  <a:pt x="702" y="1022"/>
                </a:lnTo>
                <a:lnTo>
                  <a:pt x="709" y="1036"/>
                </a:lnTo>
                <a:lnTo>
                  <a:pt x="717" y="1050"/>
                </a:lnTo>
                <a:lnTo>
                  <a:pt x="724" y="1064"/>
                </a:lnTo>
                <a:lnTo>
                  <a:pt x="732" y="1078"/>
                </a:lnTo>
                <a:lnTo>
                  <a:pt x="739" y="1091"/>
                </a:lnTo>
                <a:lnTo>
                  <a:pt x="747" y="1105"/>
                </a:lnTo>
                <a:lnTo>
                  <a:pt x="754" y="1118"/>
                </a:lnTo>
                <a:lnTo>
                  <a:pt x="761" y="1132"/>
                </a:lnTo>
                <a:lnTo>
                  <a:pt x="769" y="1145"/>
                </a:lnTo>
                <a:lnTo>
                  <a:pt x="776" y="1158"/>
                </a:lnTo>
                <a:lnTo>
                  <a:pt x="784" y="1171"/>
                </a:lnTo>
                <a:lnTo>
                  <a:pt x="791" y="1184"/>
                </a:lnTo>
                <a:lnTo>
                  <a:pt x="799" y="1197"/>
                </a:lnTo>
                <a:lnTo>
                  <a:pt x="806" y="1209"/>
                </a:lnTo>
                <a:lnTo>
                  <a:pt x="814" y="1222"/>
                </a:lnTo>
                <a:lnTo>
                  <a:pt x="821" y="1234"/>
                </a:lnTo>
                <a:lnTo>
                  <a:pt x="828" y="1246"/>
                </a:lnTo>
                <a:lnTo>
                  <a:pt x="836" y="1258"/>
                </a:lnTo>
                <a:lnTo>
                  <a:pt x="843" y="1270"/>
                </a:lnTo>
                <a:lnTo>
                  <a:pt x="851" y="1281"/>
                </a:lnTo>
                <a:lnTo>
                  <a:pt x="858" y="1292"/>
                </a:lnTo>
                <a:lnTo>
                  <a:pt x="866" y="1304"/>
                </a:lnTo>
                <a:lnTo>
                  <a:pt x="873" y="1315"/>
                </a:lnTo>
                <a:lnTo>
                  <a:pt x="881" y="1325"/>
                </a:lnTo>
                <a:lnTo>
                  <a:pt x="888" y="1336"/>
                </a:lnTo>
                <a:lnTo>
                  <a:pt x="896" y="1346"/>
                </a:lnTo>
                <a:lnTo>
                  <a:pt x="903" y="1356"/>
                </a:lnTo>
                <a:lnTo>
                  <a:pt x="911" y="1366"/>
                </a:lnTo>
                <a:lnTo>
                  <a:pt x="918" y="1376"/>
                </a:lnTo>
                <a:lnTo>
                  <a:pt x="926" y="1385"/>
                </a:lnTo>
                <a:lnTo>
                  <a:pt x="933" y="1394"/>
                </a:lnTo>
                <a:lnTo>
                  <a:pt x="941" y="1403"/>
                </a:lnTo>
                <a:lnTo>
                  <a:pt x="948" y="1412"/>
                </a:lnTo>
                <a:lnTo>
                  <a:pt x="956" y="1420"/>
                </a:lnTo>
                <a:lnTo>
                  <a:pt x="963" y="1429"/>
                </a:lnTo>
                <a:lnTo>
                  <a:pt x="971" y="1436"/>
                </a:lnTo>
                <a:lnTo>
                  <a:pt x="978" y="1444"/>
                </a:lnTo>
                <a:lnTo>
                  <a:pt x="986" y="1451"/>
                </a:lnTo>
                <a:lnTo>
                  <a:pt x="993" y="1458"/>
                </a:lnTo>
                <a:lnTo>
                  <a:pt x="1001" y="1465"/>
                </a:lnTo>
                <a:lnTo>
                  <a:pt x="1008" y="1472"/>
                </a:lnTo>
                <a:lnTo>
                  <a:pt x="1015" y="1478"/>
                </a:lnTo>
                <a:lnTo>
                  <a:pt x="1023" y="1484"/>
                </a:lnTo>
                <a:lnTo>
                  <a:pt x="1030" y="1489"/>
                </a:lnTo>
                <a:lnTo>
                  <a:pt x="1038" y="1495"/>
                </a:lnTo>
                <a:lnTo>
                  <a:pt x="1045" y="1500"/>
                </a:lnTo>
                <a:lnTo>
                  <a:pt x="1053" y="1504"/>
                </a:lnTo>
                <a:lnTo>
                  <a:pt x="1060" y="1509"/>
                </a:lnTo>
                <a:lnTo>
                  <a:pt x="1068" y="1513"/>
                </a:lnTo>
                <a:lnTo>
                  <a:pt x="1075" y="1516"/>
                </a:lnTo>
                <a:lnTo>
                  <a:pt x="1082" y="1520"/>
                </a:lnTo>
                <a:lnTo>
                  <a:pt x="1090" y="1523"/>
                </a:lnTo>
                <a:lnTo>
                  <a:pt x="1097" y="1525"/>
                </a:lnTo>
                <a:lnTo>
                  <a:pt x="1105" y="1528"/>
                </a:lnTo>
                <a:lnTo>
                  <a:pt x="1112" y="1530"/>
                </a:lnTo>
                <a:lnTo>
                  <a:pt x="1120" y="1531"/>
                </a:lnTo>
                <a:lnTo>
                  <a:pt x="1127" y="1532"/>
                </a:lnTo>
                <a:lnTo>
                  <a:pt x="1135" y="1533"/>
                </a:lnTo>
                <a:lnTo>
                  <a:pt x="1142" y="1534"/>
                </a:lnTo>
                <a:lnTo>
                  <a:pt x="1145" y="1534"/>
                </a:lnTo>
              </a:path>
            </a:pathLst>
          </a:custGeom>
          <a:noFill/>
          <a:ln w="635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383401" y="3042609"/>
            <a:ext cx="99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Dearfach</a:t>
            </a:r>
            <a:endParaRPr lang="en-IE" sz="14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>
                <a:solidFill>
                  <a:srgbClr val="00B050"/>
                </a:solidFill>
                <a:latin typeface="Century Gothic" pitchFamily="34" charset="0"/>
              </a:rPr>
              <a:t>f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’(x)&gt;0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372345" y="2453967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Dearfach</a:t>
            </a:r>
            <a:endParaRPr lang="en-IE" sz="14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f’(x)&gt;0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543042" y="3016936"/>
            <a:ext cx="89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Diúltach</a:t>
            </a:r>
            <a:endParaRPr lang="en-IE" sz="1400" b="1" i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>
                <a:solidFill>
                  <a:srgbClr val="0070C0"/>
                </a:solidFill>
                <a:latin typeface="Century Gothic" pitchFamily="34" charset="0"/>
              </a:rPr>
              <a:t>f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’(x)&lt;0</a:t>
            </a:r>
            <a:endParaRPr lang="en-IE" sz="1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96294" y="285728"/>
            <a:ext cx="6351418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Sainghnéithe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36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n-IE" sz="44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9" name="Slide Number Placeholder 238"/>
          <p:cNvSpPr>
            <a:spLocks noGrp="1"/>
          </p:cNvSpPr>
          <p:nvPr>
            <p:ph type="sldNum" sz="quarter" idx="12"/>
          </p:nvPr>
        </p:nvSpPr>
        <p:spPr>
          <a:xfrm>
            <a:off x="6574466" y="6356350"/>
            <a:ext cx="2133600" cy="365125"/>
          </a:xfrm>
        </p:spPr>
        <p:txBody>
          <a:bodyPr/>
          <a:lstStyle/>
          <a:p>
            <a:fld id="{BDCE12CB-7907-47A2-9857-4766285EEF15}" type="slidenum">
              <a:rPr lang="en-IE" smtClean="0">
                <a:solidFill>
                  <a:srgbClr val="990033"/>
                </a:solidFill>
              </a:rPr>
              <a:pPr/>
              <a:t>7</a:t>
            </a:fld>
            <a:endParaRPr lang="en-IE">
              <a:solidFill>
                <a:srgbClr val="99003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58318" y="2401564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0" name="Oval 239"/>
          <p:cNvSpPr/>
          <p:nvPr/>
        </p:nvSpPr>
        <p:spPr>
          <a:xfrm>
            <a:off x="5367439" y="4414739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1" name="TextBox 240"/>
          <p:cNvSpPr txBox="1"/>
          <p:nvPr/>
        </p:nvSpPr>
        <p:spPr>
          <a:xfrm>
            <a:off x="3672783" y="2098623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latin typeface="Century Gothic" pitchFamily="34" charset="0"/>
              </a:rPr>
              <a:t>f’(x)=0</a:t>
            </a:r>
            <a:endParaRPr lang="en-IE" sz="1400" b="1" i="1" dirty="0">
              <a:latin typeface="Century Gothic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957658" y="4517115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latin typeface="Century Gothic" pitchFamily="34" charset="0"/>
              </a:rPr>
              <a:t>f’(x)=0</a:t>
            </a:r>
            <a:endParaRPr lang="en-IE" sz="1400" b="1" i="1" dirty="0">
              <a:latin typeface="Century Gothic" pitchFamily="34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3758400" y="2401200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5" name="Oval 244"/>
          <p:cNvSpPr/>
          <p:nvPr/>
        </p:nvSpPr>
        <p:spPr>
          <a:xfrm>
            <a:off x="5367600" y="4413600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49" name="Straight Connector 248"/>
          <p:cNvCxnSpPr/>
          <p:nvPr/>
        </p:nvCxnSpPr>
        <p:spPr>
          <a:xfrm flipV="1">
            <a:off x="2713322" y="2056495"/>
            <a:ext cx="1014117" cy="269409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4370944" y="4474996"/>
            <a:ext cx="24262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630849" y="1027221"/>
            <a:ext cx="788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na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feidhme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</a:t>
            </a:r>
            <a:endParaRPr lang="en-IE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  <p:bldP spid="233" grpId="0" animBg="1"/>
      <p:bldP spid="234" grpId="0"/>
      <p:bldP spid="235" grpId="0"/>
      <p:bldP spid="236" grpId="0"/>
      <p:bldP spid="4" grpId="0" animBg="1"/>
      <p:bldP spid="240" grpId="0" animBg="1"/>
      <p:bldP spid="241" grpId="0"/>
      <p:bldP spid="242" grpId="0"/>
      <p:bldP spid="244" grpId="0" animBg="1"/>
      <p:bldP spid="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1" y="1426780"/>
            <a:ext cx="7467219" cy="400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soft32.com/blog/wp-content/uploads/2012/04/geogebra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805264"/>
            <a:ext cx="809600" cy="8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32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 noChangeAspect="1"/>
          </p:cNvGrpSpPr>
          <p:nvPr/>
        </p:nvGrpSpPr>
        <p:grpSpPr bwMode="auto">
          <a:xfrm>
            <a:off x="165610" y="1409552"/>
            <a:ext cx="8729689" cy="4284673"/>
            <a:chOff x="-279" y="541"/>
            <a:chExt cx="6327" cy="3246"/>
          </a:xfrm>
        </p:grpSpPr>
        <p:sp>
          <p:nvSpPr>
            <p:cNvPr id="39607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-279" y="541"/>
              <a:ext cx="631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grpSp>
          <p:nvGrpSpPr>
            <p:cNvPr id="3" name="Group 897"/>
            <p:cNvGrpSpPr>
              <a:grpSpLocks/>
            </p:cNvGrpSpPr>
            <p:nvPr/>
          </p:nvGrpSpPr>
          <p:grpSpPr bwMode="auto">
            <a:xfrm>
              <a:off x="-173" y="649"/>
              <a:ext cx="6221" cy="3138"/>
              <a:chOff x="-173" y="649"/>
              <a:chExt cx="6221" cy="3138"/>
            </a:xfrm>
          </p:grpSpPr>
          <p:sp>
            <p:nvSpPr>
              <p:cNvPr id="39609" name="Rectangle 697"/>
              <p:cNvSpPr>
                <a:spLocks noChangeArrowheads="1"/>
              </p:cNvSpPr>
              <p:nvPr/>
            </p:nvSpPr>
            <p:spPr bwMode="auto">
              <a:xfrm>
                <a:off x="-95" y="649"/>
                <a:ext cx="6143" cy="31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0" name="Line 69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5" name="Line 703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0" name="Line 708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5" name="Line 713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0" name="Line 718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5" name="Line 723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0" name="Line 72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5" name="Line 733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0" name="Line 738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5" name="Line 743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0" name="Line 748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5" name="Line 753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0" name="Line 758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5" name="Line 763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0" name="Line 768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5" name="Line 773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0" name="Line 778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5" name="Line 783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0" name="Line 788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5" name="Line 793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0" name="Line 798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5" name="Line 803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0" name="Line 808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5" name="Line 813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0" name="Line 81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1" name="Line 819"/>
              <p:cNvSpPr>
                <a:spLocks noChangeShapeType="1"/>
              </p:cNvSpPr>
              <p:nvPr/>
            </p:nvSpPr>
            <p:spPr bwMode="auto">
              <a:xfrm flipV="1">
                <a:off x="-110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2" name="Line 820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3" name="Line 821"/>
              <p:cNvSpPr>
                <a:spLocks noChangeShapeType="1"/>
              </p:cNvSpPr>
              <p:nvPr/>
            </p:nvSpPr>
            <p:spPr bwMode="auto">
              <a:xfrm flipV="1">
                <a:off x="388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4" name="Line 822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5" name="Line 823"/>
              <p:cNvSpPr>
                <a:spLocks noChangeShapeType="1"/>
              </p:cNvSpPr>
              <p:nvPr/>
            </p:nvSpPr>
            <p:spPr bwMode="auto">
              <a:xfrm flipV="1">
                <a:off x="88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6" name="Line 824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7" name="Line 825"/>
              <p:cNvSpPr>
                <a:spLocks noChangeShapeType="1"/>
              </p:cNvSpPr>
              <p:nvPr/>
            </p:nvSpPr>
            <p:spPr bwMode="auto">
              <a:xfrm flipV="1">
                <a:off x="138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8" name="Line 826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9" name="Line 827"/>
              <p:cNvSpPr>
                <a:spLocks noChangeShapeType="1"/>
              </p:cNvSpPr>
              <p:nvPr/>
            </p:nvSpPr>
            <p:spPr bwMode="auto">
              <a:xfrm flipV="1">
                <a:off x="1882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0" name="Line 828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1" name="Line 829"/>
              <p:cNvSpPr>
                <a:spLocks noChangeShapeType="1"/>
              </p:cNvSpPr>
              <p:nvPr/>
            </p:nvSpPr>
            <p:spPr bwMode="auto">
              <a:xfrm flipV="1">
                <a:off x="237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2" name="Line 830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3" name="Line 831"/>
              <p:cNvSpPr>
                <a:spLocks noChangeShapeType="1"/>
              </p:cNvSpPr>
              <p:nvPr/>
            </p:nvSpPr>
            <p:spPr bwMode="auto">
              <a:xfrm flipV="1">
                <a:off x="3375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4" name="Line 832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5" name="Line 833"/>
              <p:cNvSpPr>
                <a:spLocks noChangeShapeType="1"/>
              </p:cNvSpPr>
              <p:nvPr/>
            </p:nvSpPr>
            <p:spPr bwMode="auto">
              <a:xfrm flipV="1">
                <a:off x="3873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6" name="Line 834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7" name="Line 835"/>
              <p:cNvSpPr>
                <a:spLocks noChangeShapeType="1"/>
              </p:cNvSpPr>
              <p:nvPr/>
            </p:nvSpPr>
            <p:spPr bwMode="auto">
              <a:xfrm flipV="1">
                <a:off x="4371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8" name="Line 836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9" name="Line 837"/>
              <p:cNvSpPr>
                <a:spLocks noChangeShapeType="1"/>
              </p:cNvSpPr>
              <p:nvPr/>
            </p:nvSpPr>
            <p:spPr bwMode="auto">
              <a:xfrm flipV="1">
                <a:off x="486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0" name="Line 838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1" name="Line 839"/>
              <p:cNvSpPr>
                <a:spLocks noChangeShapeType="1"/>
              </p:cNvSpPr>
              <p:nvPr/>
            </p:nvSpPr>
            <p:spPr bwMode="auto">
              <a:xfrm flipV="1">
                <a:off x="536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2" name="Line 840"/>
              <p:cNvSpPr>
                <a:spLocks noChangeShapeType="1"/>
              </p:cNvSpPr>
              <p:nvPr/>
            </p:nvSpPr>
            <p:spPr bwMode="auto">
              <a:xfrm flipV="1">
                <a:off x="58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3" name="Line 841"/>
              <p:cNvSpPr>
                <a:spLocks noChangeShapeType="1"/>
              </p:cNvSpPr>
              <p:nvPr/>
            </p:nvSpPr>
            <p:spPr bwMode="auto">
              <a:xfrm flipV="1">
                <a:off x="586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4" name="Line 842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5" name="Line 843"/>
              <p:cNvSpPr>
                <a:spLocks noChangeShapeType="1"/>
              </p:cNvSpPr>
              <p:nvPr/>
            </p:nvSpPr>
            <p:spPr bwMode="auto">
              <a:xfrm>
                <a:off x="2857" y="367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6" name="Line 844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7" name="Line 845"/>
              <p:cNvSpPr>
                <a:spLocks noChangeShapeType="1"/>
              </p:cNvSpPr>
              <p:nvPr/>
            </p:nvSpPr>
            <p:spPr bwMode="auto">
              <a:xfrm>
                <a:off x="2857" y="342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8" name="Line 846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9" name="Line 847"/>
              <p:cNvSpPr>
                <a:spLocks noChangeShapeType="1"/>
              </p:cNvSpPr>
              <p:nvPr/>
            </p:nvSpPr>
            <p:spPr bwMode="auto">
              <a:xfrm>
                <a:off x="2857" y="317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0" name="Line 848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1" name="Line 849"/>
              <p:cNvSpPr>
                <a:spLocks noChangeShapeType="1"/>
              </p:cNvSpPr>
              <p:nvPr/>
            </p:nvSpPr>
            <p:spPr bwMode="auto">
              <a:xfrm>
                <a:off x="2857" y="292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2" name="Line 850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3" name="Line 851"/>
              <p:cNvSpPr>
                <a:spLocks noChangeShapeType="1"/>
              </p:cNvSpPr>
              <p:nvPr/>
            </p:nvSpPr>
            <p:spPr bwMode="auto">
              <a:xfrm>
                <a:off x="2857" y="267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4" name="Line 852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5" name="Line 853"/>
              <p:cNvSpPr>
                <a:spLocks noChangeShapeType="1"/>
              </p:cNvSpPr>
              <p:nvPr/>
            </p:nvSpPr>
            <p:spPr bwMode="auto">
              <a:xfrm>
                <a:off x="2857" y="2428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6" name="Line 854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7" name="Line 855"/>
              <p:cNvSpPr>
                <a:spLocks noChangeShapeType="1"/>
              </p:cNvSpPr>
              <p:nvPr/>
            </p:nvSpPr>
            <p:spPr bwMode="auto">
              <a:xfrm>
                <a:off x="2857" y="193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8" name="Line 856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9" name="Line 857"/>
              <p:cNvSpPr>
                <a:spLocks noChangeShapeType="1"/>
              </p:cNvSpPr>
              <p:nvPr/>
            </p:nvSpPr>
            <p:spPr bwMode="auto">
              <a:xfrm>
                <a:off x="2857" y="168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0" name="Line 858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1" name="Line 859"/>
              <p:cNvSpPr>
                <a:spLocks noChangeShapeType="1"/>
              </p:cNvSpPr>
              <p:nvPr/>
            </p:nvSpPr>
            <p:spPr bwMode="auto">
              <a:xfrm>
                <a:off x="2857" y="143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2" name="Line 860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3" name="Line 861"/>
              <p:cNvSpPr>
                <a:spLocks noChangeShapeType="1"/>
              </p:cNvSpPr>
              <p:nvPr/>
            </p:nvSpPr>
            <p:spPr bwMode="auto">
              <a:xfrm>
                <a:off x="2857" y="118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4" name="Line 862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5" name="Line 863"/>
              <p:cNvSpPr>
                <a:spLocks noChangeShapeType="1"/>
              </p:cNvSpPr>
              <p:nvPr/>
            </p:nvSpPr>
            <p:spPr bwMode="auto">
              <a:xfrm>
                <a:off x="2857" y="93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6" name="Line 864"/>
              <p:cNvSpPr>
                <a:spLocks noChangeShapeType="1"/>
              </p:cNvSpPr>
              <p:nvPr/>
            </p:nvSpPr>
            <p:spPr bwMode="auto">
              <a:xfrm>
                <a:off x="-110" y="68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7" name="Line 865"/>
              <p:cNvSpPr>
                <a:spLocks noChangeShapeType="1"/>
              </p:cNvSpPr>
              <p:nvPr/>
            </p:nvSpPr>
            <p:spPr bwMode="auto">
              <a:xfrm>
                <a:off x="2857" y="68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8" name="Line 866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9" name="Freeform 867"/>
              <p:cNvSpPr>
                <a:spLocks/>
              </p:cNvSpPr>
              <p:nvPr/>
            </p:nvSpPr>
            <p:spPr bwMode="auto">
              <a:xfrm>
                <a:off x="5864" y="2161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0" name="Line 86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1" name="Freeform 869"/>
              <p:cNvSpPr>
                <a:spLocks/>
              </p:cNvSpPr>
              <p:nvPr/>
            </p:nvSpPr>
            <p:spPr bwMode="auto">
              <a:xfrm>
                <a:off x="2859" y="649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3" name="Line 871"/>
              <p:cNvSpPr>
                <a:spLocks noChangeShapeType="1"/>
              </p:cNvSpPr>
              <p:nvPr/>
            </p:nvSpPr>
            <p:spPr bwMode="auto">
              <a:xfrm flipV="1">
                <a:off x="-110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4" name="Rectangle 872"/>
              <p:cNvSpPr>
                <a:spLocks noChangeArrowheads="1"/>
              </p:cNvSpPr>
              <p:nvPr/>
            </p:nvSpPr>
            <p:spPr bwMode="auto">
              <a:xfrm>
                <a:off x="-173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5" name="Line 873"/>
              <p:cNvSpPr>
                <a:spLocks noChangeShapeType="1"/>
              </p:cNvSpPr>
              <p:nvPr/>
            </p:nvSpPr>
            <p:spPr bwMode="auto">
              <a:xfrm flipV="1">
                <a:off x="388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6" name="Rectangle 874"/>
              <p:cNvSpPr>
                <a:spLocks noChangeArrowheads="1"/>
              </p:cNvSpPr>
              <p:nvPr/>
            </p:nvSpPr>
            <p:spPr bwMode="auto">
              <a:xfrm>
                <a:off x="326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7" name="Line 875"/>
              <p:cNvSpPr>
                <a:spLocks noChangeShapeType="1"/>
              </p:cNvSpPr>
              <p:nvPr/>
            </p:nvSpPr>
            <p:spPr bwMode="auto">
              <a:xfrm flipV="1">
                <a:off x="88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8" name="Rectangle 876"/>
              <p:cNvSpPr>
                <a:spLocks noChangeArrowheads="1"/>
              </p:cNvSpPr>
              <p:nvPr/>
            </p:nvSpPr>
            <p:spPr bwMode="auto">
              <a:xfrm>
                <a:off x="824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9" name="Line 877"/>
              <p:cNvSpPr>
                <a:spLocks noChangeShapeType="1"/>
              </p:cNvSpPr>
              <p:nvPr/>
            </p:nvSpPr>
            <p:spPr bwMode="auto">
              <a:xfrm flipV="1">
                <a:off x="138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0" name="Rectangle 878"/>
              <p:cNvSpPr>
                <a:spLocks noChangeArrowheads="1"/>
              </p:cNvSpPr>
              <p:nvPr/>
            </p:nvSpPr>
            <p:spPr bwMode="auto">
              <a:xfrm>
                <a:off x="1322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1" name="Line 879"/>
              <p:cNvSpPr>
                <a:spLocks noChangeShapeType="1"/>
              </p:cNvSpPr>
              <p:nvPr/>
            </p:nvSpPr>
            <p:spPr bwMode="auto">
              <a:xfrm flipV="1">
                <a:off x="1882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2" name="Rectangle 880"/>
              <p:cNvSpPr>
                <a:spLocks noChangeArrowheads="1"/>
              </p:cNvSpPr>
              <p:nvPr/>
            </p:nvSpPr>
            <p:spPr bwMode="auto">
              <a:xfrm>
                <a:off x="1820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3" name="Line 881"/>
              <p:cNvSpPr>
                <a:spLocks noChangeShapeType="1"/>
              </p:cNvSpPr>
              <p:nvPr/>
            </p:nvSpPr>
            <p:spPr bwMode="auto">
              <a:xfrm flipV="1">
                <a:off x="237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4" name="Rectangle 882"/>
              <p:cNvSpPr>
                <a:spLocks noChangeArrowheads="1"/>
              </p:cNvSpPr>
              <p:nvPr/>
            </p:nvSpPr>
            <p:spPr bwMode="auto">
              <a:xfrm>
                <a:off x="2319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5" name="Line 883"/>
              <p:cNvSpPr>
                <a:spLocks noChangeShapeType="1"/>
              </p:cNvSpPr>
              <p:nvPr/>
            </p:nvSpPr>
            <p:spPr bwMode="auto">
              <a:xfrm flipV="1">
                <a:off x="3375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6" name="Rectangle 884"/>
              <p:cNvSpPr>
                <a:spLocks noChangeArrowheads="1"/>
              </p:cNvSpPr>
              <p:nvPr/>
            </p:nvSpPr>
            <p:spPr bwMode="auto">
              <a:xfrm>
                <a:off x="3338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7" name="Line 885"/>
              <p:cNvSpPr>
                <a:spLocks noChangeShapeType="1"/>
              </p:cNvSpPr>
              <p:nvPr/>
            </p:nvSpPr>
            <p:spPr bwMode="auto">
              <a:xfrm flipV="1">
                <a:off x="3873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8" name="Rectangle 886"/>
              <p:cNvSpPr>
                <a:spLocks noChangeArrowheads="1"/>
              </p:cNvSpPr>
              <p:nvPr/>
            </p:nvSpPr>
            <p:spPr bwMode="auto">
              <a:xfrm>
                <a:off x="3836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9" name="Line 887"/>
              <p:cNvSpPr>
                <a:spLocks noChangeShapeType="1"/>
              </p:cNvSpPr>
              <p:nvPr/>
            </p:nvSpPr>
            <p:spPr bwMode="auto">
              <a:xfrm flipV="1">
                <a:off x="4371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0" name="Rectangle 888"/>
              <p:cNvSpPr>
                <a:spLocks noChangeArrowheads="1"/>
              </p:cNvSpPr>
              <p:nvPr/>
            </p:nvSpPr>
            <p:spPr bwMode="auto">
              <a:xfrm>
                <a:off x="4335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1" name="Line 889"/>
              <p:cNvSpPr>
                <a:spLocks noChangeShapeType="1"/>
              </p:cNvSpPr>
              <p:nvPr/>
            </p:nvSpPr>
            <p:spPr bwMode="auto">
              <a:xfrm flipV="1">
                <a:off x="486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2" name="Rectangle 890"/>
              <p:cNvSpPr>
                <a:spLocks noChangeArrowheads="1"/>
              </p:cNvSpPr>
              <p:nvPr/>
            </p:nvSpPr>
            <p:spPr bwMode="auto">
              <a:xfrm>
                <a:off x="4833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3" name="Line 891"/>
              <p:cNvSpPr>
                <a:spLocks noChangeShapeType="1"/>
              </p:cNvSpPr>
              <p:nvPr/>
            </p:nvSpPr>
            <p:spPr bwMode="auto">
              <a:xfrm flipV="1">
                <a:off x="536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4" name="Rectangle 892"/>
              <p:cNvSpPr>
                <a:spLocks noChangeArrowheads="1"/>
              </p:cNvSpPr>
              <p:nvPr/>
            </p:nvSpPr>
            <p:spPr bwMode="auto">
              <a:xfrm>
                <a:off x="5331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5" name="Line 893"/>
              <p:cNvSpPr>
                <a:spLocks noChangeShapeType="1"/>
              </p:cNvSpPr>
              <p:nvPr/>
            </p:nvSpPr>
            <p:spPr bwMode="auto">
              <a:xfrm flipV="1">
                <a:off x="586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6" name="Rectangle 894"/>
              <p:cNvSpPr>
                <a:spLocks noChangeArrowheads="1"/>
              </p:cNvSpPr>
              <p:nvPr/>
            </p:nvSpPr>
            <p:spPr bwMode="auto">
              <a:xfrm>
                <a:off x="5829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7" name="Line 895"/>
              <p:cNvSpPr>
                <a:spLocks noChangeShapeType="1"/>
              </p:cNvSpPr>
              <p:nvPr/>
            </p:nvSpPr>
            <p:spPr bwMode="auto">
              <a:xfrm>
                <a:off x="2848" y="3673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8" name="Rectangle 896"/>
              <p:cNvSpPr>
                <a:spLocks noChangeArrowheads="1"/>
              </p:cNvSpPr>
              <p:nvPr/>
            </p:nvSpPr>
            <p:spPr bwMode="auto">
              <a:xfrm>
                <a:off x="2700" y="3639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2848" y="342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1" name="Rectangle 899"/>
            <p:cNvSpPr>
              <a:spLocks noChangeArrowheads="1"/>
            </p:cNvSpPr>
            <p:nvPr/>
          </p:nvSpPr>
          <p:spPr bwMode="auto">
            <a:xfrm>
              <a:off x="2700" y="3390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848" y="317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3" name="Rectangle 901"/>
            <p:cNvSpPr>
              <a:spLocks noChangeArrowheads="1"/>
            </p:cNvSpPr>
            <p:nvPr/>
          </p:nvSpPr>
          <p:spPr bwMode="auto">
            <a:xfrm>
              <a:off x="2700" y="3141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4" name="Line 902"/>
            <p:cNvSpPr>
              <a:spLocks noChangeShapeType="1"/>
            </p:cNvSpPr>
            <p:nvPr/>
          </p:nvSpPr>
          <p:spPr bwMode="auto">
            <a:xfrm>
              <a:off x="2848" y="2926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700" y="2892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6" name="Line 904"/>
            <p:cNvSpPr>
              <a:spLocks noChangeShapeType="1"/>
            </p:cNvSpPr>
            <p:nvPr/>
          </p:nvSpPr>
          <p:spPr bwMode="auto">
            <a:xfrm>
              <a:off x="2848" y="2677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2700" y="2643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8" name="Line 906"/>
            <p:cNvSpPr>
              <a:spLocks noChangeShapeType="1"/>
            </p:cNvSpPr>
            <p:nvPr/>
          </p:nvSpPr>
          <p:spPr bwMode="auto">
            <a:xfrm>
              <a:off x="2848" y="2428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2700" y="2395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0" name="Line 908"/>
            <p:cNvSpPr>
              <a:spLocks noChangeShapeType="1"/>
            </p:cNvSpPr>
            <p:nvPr/>
          </p:nvSpPr>
          <p:spPr bwMode="auto">
            <a:xfrm>
              <a:off x="2848" y="1930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2745" y="1897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2" name="Line 910"/>
            <p:cNvSpPr>
              <a:spLocks noChangeShapeType="1"/>
            </p:cNvSpPr>
            <p:nvPr/>
          </p:nvSpPr>
          <p:spPr bwMode="auto">
            <a:xfrm>
              <a:off x="2848" y="1681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745" y="1648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4" name="Line 912"/>
            <p:cNvSpPr>
              <a:spLocks noChangeShapeType="1"/>
            </p:cNvSpPr>
            <p:nvPr/>
          </p:nvSpPr>
          <p:spPr bwMode="auto">
            <a:xfrm>
              <a:off x="2848" y="1432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2745" y="1399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6" name="Line 914"/>
            <p:cNvSpPr>
              <a:spLocks noChangeShapeType="1"/>
            </p:cNvSpPr>
            <p:nvPr/>
          </p:nvSpPr>
          <p:spPr bwMode="auto">
            <a:xfrm>
              <a:off x="2848" y="1183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2745" y="1150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8" name="Line 916"/>
            <p:cNvSpPr>
              <a:spLocks noChangeShapeType="1"/>
            </p:cNvSpPr>
            <p:nvPr/>
          </p:nvSpPr>
          <p:spPr bwMode="auto">
            <a:xfrm>
              <a:off x="2848" y="93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745" y="901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0" name="Line 918"/>
            <p:cNvSpPr>
              <a:spLocks noChangeShapeType="1"/>
            </p:cNvSpPr>
            <p:nvPr/>
          </p:nvSpPr>
          <p:spPr bwMode="auto">
            <a:xfrm>
              <a:off x="2848" y="68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2745" y="653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5795" y="2047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2936" y="653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9" name="Freeform 922"/>
          <p:cNvSpPr>
            <a:spLocks/>
          </p:cNvSpPr>
          <p:nvPr/>
        </p:nvSpPr>
        <p:spPr bwMode="auto">
          <a:xfrm>
            <a:off x="2410902" y="1273833"/>
            <a:ext cx="3482493" cy="4043116"/>
          </a:xfrm>
          <a:custGeom>
            <a:avLst/>
            <a:gdLst/>
            <a:ahLst/>
            <a:cxnLst>
              <a:cxn ang="0">
                <a:pos x="37" y="2787"/>
              </a:cxn>
              <a:cxn ang="0">
                <a:pos x="82" y="2483"/>
              </a:cxn>
              <a:cxn ang="0">
                <a:pos x="126" y="2208"/>
              </a:cxn>
              <a:cxn ang="0">
                <a:pos x="171" y="1961"/>
              </a:cxn>
              <a:cxn ang="0">
                <a:pos x="216" y="1740"/>
              </a:cxn>
              <a:cxn ang="0">
                <a:pos x="261" y="1545"/>
              </a:cxn>
              <a:cxn ang="0">
                <a:pos x="306" y="1374"/>
              </a:cxn>
              <a:cxn ang="0">
                <a:pos x="351" y="1227"/>
              </a:cxn>
              <a:cxn ang="0">
                <a:pos x="395" y="1101"/>
              </a:cxn>
              <a:cxn ang="0">
                <a:pos x="440" y="997"/>
              </a:cxn>
              <a:cxn ang="0">
                <a:pos x="485" y="912"/>
              </a:cxn>
              <a:cxn ang="0">
                <a:pos x="530" y="847"/>
              </a:cxn>
              <a:cxn ang="0">
                <a:pos x="574" y="799"/>
              </a:cxn>
              <a:cxn ang="0">
                <a:pos x="619" y="768"/>
              </a:cxn>
              <a:cxn ang="0">
                <a:pos x="664" y="753"/>
              </a:cxn>
              <a:cxn ang="0">
                <a:pos x="709" y="753"/>
              </a:cxn>
              <a:cxn ang="0">
                <a:pos x="754" y="765"/>
              </a:cxn>
              <a:cxn ang="0">
                <a:pos x="798" y="791"/>
              </a:cxn>
              <a:cxn ang="0">
                <a:pos x="843" y="827"/>
              </a:cxn>
              <a:cxn ang="0">
                <a:pos x="888" y="874"/>
              </a:cxn>
              <a:cxn ang="0">
                <a:pos x="933" y="930"/>
              </a:cxn>
              <a:cxn ang="0">
                <a:pos x="978" y="994"/>
              </a:cxn>
              <a:cxn ang="0">
                <a:pos x="1023" y="1065"/>
              </a:cxn>
              <a:cxn ang="0">
                <a:pos x="1068" y="1141"/>
              </a:cxn>
              <a:cxn ang="0">
                <a:pos x="1112" y="1223"/>
              </a:cxn>
              <a:cxn ang="0">
                <a:pos x="1157" y="1308"/>
              </a:cxn>
              <a:cxn ang="0">
                <a:pos x="1202" y="1395"/>
              </a:cxn>
              <a:cxn ang="0">
                <a:pos x="1246" y="1485"/>
              </a:cxn>
              <a:cxn ang="0">
                <a:pos x="1291" y="1574"/>
              </a:cxn>
              <a:cxn ang="0">
                <a:pos x="1336" y="1663"/>
              </a:cxn>
              <a:cxn ang="0">
                <a:pos x="1381" y="1750"/>
              </a:cxn>
              <a:cxn ang="0">
                <a:pos x="1426" y="1835"/>
              </a:cxn>
              <a:cxn ang="0">
                <a:pos x="1471" y="1915"/>
              </a:cxn>
              <a:cxn ang="0">
                <a:pos x="1515" y="1990"/>
              </a:cxn>
              <a:cxn ang="0">
                <a:pos x="1560" y="2059"/>
              </a:cxn>
              <a:cxn ang="0">
                <a:pos x="1605" y="2121"/>
              </a:cxn>
              <a:cxn ang="0">
                <a:pos x="1650" y="2175"/>
              </a:cxn>
              <a:cxn ang="0">
                <a:pos x="1695" y="2219"/>
              </a:cxn>
              <a:cxn ang="0">
                <a:pos x="1740" y="2253"/>
              </a:cxn>
              <a:cxn ang="0">
                <a:pos x="1784" y="2275"/>
              </a:cxn>
              <a:cxn ang="0">
                <a:pos x="1829" y="2285"/>
              </a:cxn>
              <a:cxn ang="0">
                <a:pos x="1874" y="2280"/>
              </a:cxn>
              <a:cxn ang="0">
                <a:pos x="1918" y="2261"/>
              </a:cxn>
              <a:cxn ang="0">
                <a:pos x="1963" y="2226"/>
              </a:cxn>
              <a:cxn ang="0">
                <a:pos x="2008" y="2174"/>
              </a:cxn>
              <a:cxn ang="0">
                <a:pos x="2053" y="2104"/>
              </a:cxn>
              <a:cxn ang="0">
                <a:pos x="2098" y="2015"/>
              </a:cxn>
              <a:cxn ang="0">
                <a:pos x="2143" y="1905"/>
              </a:cxn>
              <a:cxn ang="0">
                <a:pos x="2187" y="1774"/>
              </a:cxn>
              <a:cxn ang="0">
                <a:pos x="2232" y="1620"/>
              </a:cxn>
              <a:cxn ang="0">
                <a:pos x="2277" y="1443"/>
              </a:cxn>
              <a:cxn ang="0">
                <a:pos x="2322" y="1242"/>
              </a:cxn>
              <a:cxn ang="0">
                <a:pos x="2367" y="1014"/>
              </a:cxn>
              <a:cxn ang="0">
                <a:pos x="2412" y="760"/>
              </a:cxn>
              <a:cxn ang="0">
                <a:pos x="2456" y="478"/>
              </a:cxn>
              <a:cxn ang="0">
                <a:pos x="2501" y="167"/>
              </a:cxn>
            </a:cxnLst>
            <a:rect l="0" t="0" r="r" b="b"/>
            <a:pathLst>
              <a:path w="2524" h="3063">
                <a:moveTo>
                  <a:pt x="0" y="3063"/>
                </a:moveTo>
                <a:lnTo>
                  <a:pt x="7" y="3006"/>
                </a:lnTo>
                <a:lnTo>
                  <a:pt x="15" y="2950"/>
                </a:lnTo>
                <a:lnTo>
                  <a:pt x="22" y="2895"/>
                </a:lnTo>
                <a:lnTo>
                  <a:pt x="30" y="2841"/>
                </a:lnTo>
                <a:lnTo>
                  <a:pt x="37" y="2787"/>
                </a:lnTo>
                <a:lnTo>
                  <a:pt x="44" y="2735"/>
                </a:lnTo>
                <a:lnTo>
                  <a:pt x="52" y="2682"/>
                </a:lnTo>
                <a:lnTo>
                  <a:pt x="59" y="2631"/>
                </a:lnTo>
                <a:lnTo>
                  <a:pt x="67" y="2582"/>
                </a:lnTo>
                <a:lnTo>
                  <a:pt x="74" y="2532"/>
                </a:lnTo>
                <a:lnTo>
                  <a:pt x="82" y="2483"/>
                </a:lnTo>
                <a:lnTo>
                  <a:pt x="89" y="2436"/>
                </a:lnTo>
                <a:lnTo>
                  <a:pt x="97" y="2388"/>
                </a:lnTo>
                <a:lnTo>
                  <a:pt x="104" y="2342"/>
                </a:lnTo>
                <a:lnTo>
                  <a:pt x="112" y="2297"/>
                </a:lnTo>
                <a:lnTo>
                  <a:pt x="119" y="2252"/>
                </a:lnTo>
                <a:lnTo>
                  <a:pt x="126" y="2208"/>
                </a:lnTo>
                <a:lnTo>
                  <a:pt x="134" y="2165"/>
                </a:lnTo>
                <a:lnTo>
                  <a:pt x="141" y="2123"/>
                </a:lnTo>
                <a:lnTo>
                  <a:pt x="149" y="2082"/>
                </a:lnTo>
                <a:lnTo>
                  <a:pt x="156" y="2040"/>
                </a:lnTo>
                <a:lnTo>
                  <a:pt x="164" y="2001"/>
                </a:lnTo>
                <a:lnTo>
                  <a:pt x="171" y="1961"/>
                </a:lnTo>
                <a:lnTo>
                  <a:pt x="179" y="1923"/>
                </a:lnTo>
                <a:lnTo>
                  <a:pt x="186" y="1885"/>
                </a:lnTo>
                <a:lnTo>
                  <a:pt x="194" y="1848"/>
                </a:lnTo>
                <a:lnTo>
                  <a:pt x="201" y="1811"/>
                </a:lnTo>
                <a:lnTo>
                  <a:pt x="209" y="1776"/>
                </a:lnTo>
                <a:lnTo>
                  <a:pt x="216" y="1740"/>
                </a:lnTo>
                <a:lnTo>
                  <a:pt x="223" y="1706"/>
                </a:lnTo>
                <a:lnTo>
                  <a:pt x="231" y="1673"/>
                </a:lnTo>
                <a:lnTo>
                  <a:pt x="238" y="1640"/>
                </a:lnTo>
                <a:lnTo>
                  <a:pt x="246" y="1607"/>
                </a:lnTo>
                <a:lnTo>
                  <a:pt x="253" y="1576"/>
                </a:lnTo>
                <a:lnTo>
                  <a:pt x="261" y="1545"/>
                </a:lnTo>
                <a:lnTo>
                  <a:pt x="268" y="1515"/>
                </a:lnTo>
                <a:lnTo>
                  <a:pt x="276" y="1485"/>
                </a:lnTo>
                <a:lnTo>
                  <a:pt x="283" y="1457"/>
                </a:lnTo>
                <a:lnTo>
                  <a:pt x="291" y="1428"/>
                </a:lnTo>
                <a:lnTo>
                  <a:pt x="298" y="1401"/>
                </a:lnTo>
                <a:lnTo>
                  <a:pt x="306" y="1374"/>
                </a:lnTo>
                <a:lnTo>
                  <a:pt x="313" y="1348"/>
                </a:lnTo>
                <a:lnTo>
                  <a:pt x="321" y="1323"/>
                </a:lnTo>
                <a:lnTo>
                  <a:pt x="328" y="1298"/>
                </a:lnTo>
                <a:lnTo>
                  <a:pt x="336" y="1273"/>
                </a:lnTo>
                <a:lnTo>
                  <a:pt x="343" y="1250"/>
                </a:lnTo>
                <a:lnTo>
                  <a:pt x="351" y="1227"/>
                </a:lnTo>
                <a:lnTo>
                  <a:pt x="358" y="1204"/>
                </a:lnTo>
                <a:lnTo>
                  <a:pt x="366" y="1182"/>
                </a:lnTo>
                <a:lnTo>
                  <a:pt x="373" y="1161"/>
                </a:lnTo>
                <a:lnTo>
                  <a:pt x="381" y="1140"/>
                </a:lnTo>
                <a:lnTo>
                  <a:pt x="388" y="1121"/>
                </a:lnTo>
                <a:lnTo>
                  <a:pt x="395" y="1101"/>
                </a:lnTo>
                <a:lnTo>
                  <a:pt x="403" y="1082"/>
                </a:lnTo>
                <a:lnTo>
                  <a:pt x="410" y="1064"/>
                </a:lnTo>
                <a:lnTo>
                  <a:pt x="418" y="1046"/>
                </a:lnTo>
                <a:lnTo>
                  <a:pt x="425" y="1029"/>
                </a:lnTo>
                <a:lnTo>
                  <a:pt x="433" y="1013"/>
                </a:lnTo>
                <a:lnTo>
                  <a:pt x="440" y="997"/>
                </a:lnTo>
                <a:lnTo>
                  <a:pt x="448" y="981"/>
                </a:lnTo>
                <a:lnTo>
                  <a:pt x="455" y="966"/>
                </a:lnTo>
                <a:lnTo>
                  <a:pt x="463" y="952"/>
                </a:lnTo>
                <a:lnTo>
                  <a:pt x="470" y="938"/>
                </a:lnTo>
                <a:lnTo>
                  <a:pt x="477" y="925"/>
                </a:lnTo>
                <a:lnTo>
                  <a:pt x="485" y="912"/>
                </a:lnTo>
                <a:lnTo>
                  <a:pt x="492" y="900"/>
                </a:lnTo>
                <a:lnTo>
                  <a:pt x="500" y="888"/>
                </a:lnTo>
                <a:lnTo>
                  <a:pt x="507" y="878"/>
                </a:lnTo>
                <a:lnTo>
                  <a:pt x="515" y="867"/>
                </a:lnTo>
                <a:lnTo>
                  <a:pt x="522" y="857"/>
                </a:lnTo>
                <a:lnTo>
                  <a:pt x="530" y="847"/>
                </a:lnTo>
                <a:lnTo>
                  <a:pt x="537" y="838"/>
                </a:lnTo>
                <a:lnTo>
                  <a:pt x="544" y="829"/>
                </a:lnTo>
                <a:lnTo>
                  <a:pt x="552" y="821"/>
                </a:lnTo>
                <a:lnTo>
                  <a:pt x="559" y="813"/>
                </a:lnTo>
                <a:lnTo>
                  <a:pt x="567" y="806"/>
                </a:lnTo>
                <a:lnTo>
                  <a:pt x="574" y="799"/>
                </a:lnTo>
                <a:lnTo>
                  <a:pt x="582" y="793"/>
                </a:lnTo>
                <a:lnTo>
                  <a:pt x="589" y="787"/>
                </a:lnTo>
                <a:lnTo>
                  <a:pt x="597" y="782"/>
                </a:lnTo>
                <a:lnTo>
                  <a:pt x="604" y="777"/>
                </a:lnTo>
                <a:lnTo>
                  <a:pt x="612" y="773"/>
                </a:lnTo>
                <a:lnTo>
                  <a:pt x="619" y="768"/>
                </a:lnTo>
                <a:lnTo>
                  <a:pt x="627" y="765"/>
                </a:lnTo>
                <a:lnTo>
                  <a:pt x="634" y="762"/>
                </a:lnTo>
                <a:lnTo>
                  <a:pt x="642" y="759"/>
                </a:lnTo>
                <a:lnTo>
                  <a:pt x="649" y="757"/>
                </a:lnTo>
                <a:lnTo>
                  <a:pt x="657" y="755"/>
                </a:lnTo>
                <a:lnTo>
                  <a:pt x="664" y="753"/>
                </a:lnTo>
                <a:lnTo>
                  <a:pt x="672" y="752"/>
                </a:lnTo>
                <a:lnTo>
                  <a:pt x="679" y="752"/>
                </a:lnTo>
                <a:lnTo>
                  <a:pt x="687" y="751"/>
                </a:lnTo>
                <a:lnTo>
                  <a:pt x="694" y="752"/>
                </a:lnTo>
                <a:lnTo>
                  <a:pt x="702" y="752"/>
                </a:lnTo>
                <a:lnTo>
                  <a:pt x="709" y="753"/>
                </a:lnTo>
                <a:lnTo>
                  <a:pt x="717" y="754"/>
                </a:lnTo>
                <a:lnTo>
                  <a:pt x="724" y="755"/>
                </a:lnTo>
                <a:lnTo>
                  <a:pt x="731" y="758"/>
                </a:lnTo>
                <a:lnTo>
                  <a:pt x="739" y="760"/>
                </a:lnTo>
                <a:lnTo>
                  <a:pt x="746" y="762"/>
                </a:lnTo>
                <a:lnTo>
                  <a:pt x="754" y="765"/>
                </a:lnTo>
                <a:lnTo>
                  <a:pt x="761" y="769"/>
                </a:lnTo>
                <a:lnTo>
                  <a:pt x="769" y="773"/>
                </a:lnTo>
                <a:lnTo>
                  <a:pt x="776" y="777"/>
                </a:lnTo>
                <a:lnTo>
                  <a:pt x="784" y="781"/>
                </a:lnTo>
                <a:lnTo>
                  <a:pt x="791" y="786"/>
                </a:lnTo>
                <a:lnTo>
                  <a:pt x="798" y="791"/>
                </a:lnTo>
                <a:lnTo>
                  <a:pt x="806" y="796"/>
                </a:lnTo>
                <a:lnTo>
                  <a:pt x="813" y="802"/>
                </a:lnTo>
                <a:lnTo>
                  <a:pt x="821" y="808"/>
                </a:lnTo>
                <a:lnTo>
                  <a:pt x="828" y="814"/>
                </a:lnTo>
                <a:lnTo>
                  <a:pt x="836" y="821"/>
                </a:lnTo>
                <a:lnTo>
                  <a:pt x="843" y="827"/>
                </a:lnTo>
                <a:lnTo>
                  <a:pt x="851" y="834"/>
                </a:lnTo>
                <a:lnTo>
                  <a:pt x="858" y="842"/>
                </a:lnTo>
                <a:lnTo>
                  <a:pt x="866" y="849"/>
                </a:lnTo>
                <a:lnTo>
                  <a:pt x="873" y="857"/>
                </a:lnTo>
                <a:lnTo>
                  <a:pt x="881" y="866"/>
                </a:lnTo>
                <a:lnTo>
                  <a:pt x="888" y="874"/>
                </a:lnTo>
                <a:lnTo>
                  <a:pt x="896" y="883"/>
                </a:lnTo>
                <a:lnTo>
                  <a:pt x="903" y="892"/>
                </a:lnTo>
                <a:lnTo>
                  <a:pt x="910" y="901"/>
                </a:lnTo>
                <a:lnTo>
                  <a:pt x="918" y="910"/>
                </a:lnTo>
                <a:lnTo>
                  <a:pt x="925" y="920"/>
                </a:lnTo>
                <a:lnTo>
                  <a:pt x="933" y="930"/>
                </a:lnTo>
                <a:lnTo>
                  <a:pt x="940" y="940"/>
                </a:lnTo>
                <a:lnTo>
                  <a:pt x="948" y="950"/>
                </a:lnTo>
                <a:lnTo>
                  <a:pt x="955" y="961"/>
                </a:lnTo>
                <a:lnTo>
                  <a:pt x="963" y="972"/>
                </a:lnTo>
                <a:lnTo>
                  <a:pt x="970" y="983"/>
                </a:lnTo>
                <a:lnTo>
                  <a:pt x="978" y="994"/>
                </a:lnTo>
                <a:lnTo>
                  <a:pt x="985" y="1005"/>
                </a:lnTo>
                <a:lnTo>
                  <a:pt x="993" y="1017"/>
                </a:lnTo>
                <a:lnTo>
                  <a:pt x="1000" y="1028"/>
                </a:lnTo>
                <a:lnTo>
                  <a:pt x="1008" y="1040"/>
                </a:lnTo>
                <a:lnTo>
                  <a:pt x="1015" y="1052"/>
                </a:lnTo>
                <a:lnTo>
                  <a:pt x="1023" y="1065"/>
                </a:lnTo>
                <a:lnTo>
                  <a:pt x="1030" y="1077"/>
                </a:lnTo>
                <a:lnTo>
                  <a:pt x="1038" y="1089"/>
                </a:lnTo>
                <a:lnTo>
                  <a:pt x="1045" y="1102"/>
                </a:lnTo>
                <a:lnTo>
                  <a:pt x="1053" y="1115"/>
                </a:lnTo>
                <a:lnTo>
                  <a:pt x="1060" y="1128"/>
                </a:lnTo>
                <a:lnTo>
                  <a:pt x="1068" y="1141"/>
                </a:lnTo>
                <a:lnTo>
                  <a:pt x="1075" y="1154"/>
                </a:lnTo>
                <a:lnTo>
                  <a:pt x="1082" y="1168"/>
                </a:lnTo>
                <a:lnTo>
                  <a:pt x="1090" y="1181"/>
                </a:lnTo>
                <a:lnTo>
                  <a:pt x="1097" y="1195"/>
                </a:lnTo>
                <a:lnTo>
                  <a:pt x="1105" y="1209"/>
                </a:lnTo>
                <a:lnTo>
                  <a:pt x="1112" y="1223"/>
                </a:lnTo>
                <a:lnTo>
                  <a:pt x="1120" y="1237"/>
                </a:lnTo>
                <a:lnTo>
                  <a:pt x="1127" y="1251"/>
                </a:lnTo>
                <a:lnTo>
                  <a:pt x="1135" y="1265"/>
                </a:lnTo>
                <a:lnTo>
                  <a:pt x="1142" y="1279"/>
                </a:lnTo>
                <a:lnTo>
                  <a:pt x="1150" y="1293"/>
                </a:lnTo>
                <a:lnTo>
                  <a:pt x="1157" y="1308"/>
                </a:lnTo>
                <a:lnTo>
                  <a:pt x="1164" y="1322"/>
                </a:lnTo>
                <a:lnTo>
                  <a:pt x="1172" y="1337"/>
                </a:lnTo>
                <a:lnTo>
                  <a:pt x="1179" y="1352"/>
                </a:lnTo>
                <a:lnTo>
                  <a:pt x="1187" y="1366"/>
                </a:lnTo>
                <a:lnTo>
                  <a:pt x="1194" y="1381"/>
                </a:lnTo>
                <a:lnTo>
                  <a:pt x="1202" y="1395"/>
                </a:lnTo>
                <a:lnTo>
                  <a:pt x="1209" y="1410"/>
                </a:lnTo>
                <a:lnTo>
                  <a:pt x="1217" y="1425"/>
                </a:lnTo>
                <a:lnTo>
                  <a:pt x="1224" y="1440"/>
                </a:lnTo>
                <a:lnTo>
                  <a:pt x="1231" y="1455"/>
                </a:lnTo>
                <a:lnTo>
                  <a:pt x="1239" y="1470"/>
                </a:lnTo>
                <a:lnTo>
                  <a:pt x="1246" y="1485"/>
                </a:lnTo>
                <a:lnTo>
                  <a:pt x="1254" y="1500"/>
                </a:lnTo>
                <a:lnTo>
                  <a:pt x="1261" y="1515"/>
                </a:lnTo>
                <a:lnTo>
                  <a:pt x="1269" y="1529"/>
                </a:lnTo>
                <a:lnTo>
                  <a:pt x="1276" y="1544"/>
                </a:lnTo>
                <a:lnTo>
                  <a:pt x="1284" y="1559"/>
                </a:lnTo>
                <a:lnTo>
                  <a:pt x="1291" y="1574"/>
                </a:lnTo>
                <a:lnTo>
                  <a:pt x="1299" y="1589"/>
                </a:lnTo>
                <a:lnTo>
                  <a:pt x="1306" y="1604"/>
                </a:lnTo>
                <a:lnTo>
                  <a:pt x="1314" y="1619"/>
                </a:lnTo>
                <a:lnTo>
                  <a:pt x="1321" y="1634"/>
                </a:lnTo>
                <a:lnTo>
                  <a:pt x="1329" y="1649"/>
                </a:lnTo>
                <a:lnTo>
                  <a:pt x="1336" y="1663"/>
                </a:lnTo>
                <a:lnTo>
                  <a:pt x="1344" y="1678"/>
                </a:lnTo>
                <a:lnTo>
                  <a:pt x="1351" y="1692"/>
                </a:lnTo>
                <a:lnTo>
                  <a:pt x="1359" y="1707"/>
                </a:lnTo>
                <a:lnTo>
                  <a:pt x="1366" y="1721"/>
                </a:lnTo>
                <a:lnTo>
                  <a:pt x="1374" y="1736"/>
                </a:lnTo>
                <a:lnTo>
                  <a:pt x="1381" y="1750"/>
                </a:lnTo>
                <a:lnTo>
                  <a:pt x="1389" y="1764"/>
                </a:lnTo>
                <a:lnTo>
                  <a:pt x="1396" y="1779"/>
                </a:lnTo>
                <a:lnTo>
                  <a:pt x="1404" y="1793"/>
                </a:lnTo>
                <a:lnTo>
                  <a:pt x="1411" y="1807"/>
                </a:lnTo>
                <a:lnTo>
                  <a:pt x="1418" y="1821"/>
                </a:lnTo>
                <a:lnTo>
                  <a:pt x="1426" y="1835"/>
                </a:lnTo>
                <a:lnTo>
                  <a:pt x="1433" y="1848"/>
                </a:lnTo>
                <a:lnTo>
                  <a:pt x="1441" y="1862"/>
                </a:lnTo>
                <a:lnTo>
                  <a:pt x="1448" y="1875"/>
                </a:lnTo>
                <a:lnTo>
                  <a:pt x="1456" y="1889"/>
                </a:lnTo>
                <a:lnTo>
                  <a:pt x="1463" y="1902"/>
                </a:lnTo>
                <a:lnTo>
                  <a:pt x="1471" y="1915"/>
                </a:lnTo>
                <a:lnTo>
                  <a:pt x="1478" y="1928"/>
                </a:lnTo>
                <a:lnTo>
                  <a:pt x="1485" y="1941"/>
                </a:lnTo>
                <a:lnTo>
                  <a:pt x="1493" y="1953"/>
                </a:lnTo>
                <a:lnTo>
                  <a:pt x="1500" y="1966"/>
                </a:lnTo>
                <a:lnTo>
                  <a:pt x="1508" y="1978"/>
                </a:lnTo>
                <a:lnTo>
                  <a:pt x="1515" y="1990"/>
                </a:lnTo>
                <a:lnTo>
                  <a:pt x="1523" y="2002"/>
                </a:lnTo>
                <a:lnTo>
                  <a:pt x="1530" y="2014"/>
                </a:lnTo>
                <a:lnTo>
                  <a:pt x="1538" y="2025"/>
                </a:lnTo>
                <a:lnTo>
                  <a:pt x="1545" y="2037"/>
                </a:lnTo>
                <a:lnTo>
                  <a:pt x="1553" y="2048"/>
                </a:lnTo>
                <a:lnTo>
                  <a:pt x="1560" y="2059"/>
                </a:lnTo>
                <a:lnTo>
                  <a:pt x="1568" y="2070"/>
                </a:lnTo>
                <a:lnTo>
                  <a:pt x="1575" y="2081"/>
                </a:lnTo>
                <a:lnTo>
                  <a:pt x="1583" y="2091"/>
                </a:lnTo>
                <a:lnTo>
                  <a:pt x="1590" y="2102"/>
                </a:lnTo>
                <a:lnTo>
                  <a:pt x="1597" y="2111"/>
                </a:lnTo>
                <a:lnTo>
                  <a:pt x="1605" y="2121"/>
                </a:lnTo>
                <a:lnTo>
                  <a:pt x="1612" y="2131"/>
                </a:lnTo>
                <a:lnTo>
                  <a:pt x="1620" y="2140"/>
                </a:lnTo>
                <a:lnTo>
                  <a:pt x="1627" y="2149"/>
                </a:lnTo>
                <a:lnTo>
                  <a:pt x="1635" y="2158"/>
                </a:lnTo>
                <a:lnTo>
                  <a:pt x="1642" y="2166"/>
                </a:lnTo>
                <a:lnTo>
                  <a:pt x="1650" y="2175"/>
                </a:lnTo>
                <a:lnTo>
                  <a:pt x="1657" y="2183"/>
                </a:lnTo>
                <a:lnTo>
                  <a:pt x="1665" y="2191"/>
                </a:lnTo>
                <a:lnTo>
                  <a:pt x="1672" y="2198"/>
                </a:lnTo>
                <a:lnTo>
                  <a:pt x="1680" y="2205"/>
                </a:lnTo>
                <a:lnTo>
                  <a:pt x="1687" y="2213"/>
                </a:lnTo>
                <a:lnTo>
                  <a:pt x="1695" y="2219"/>
                </a:lnTo>
                <a:lnTo>
                  <a:pt x="1702" y="2225"/>
                </a:lnTo>
                <a:lnTo>
                  <a:pt x="1710" y="2232"/>
                </a:lnTo>
                <a:lnTo>
                  <a:pt x="1717" y="2237"/>
                </a:lnTo>
                <a:lnTo>
                  <a:pt x="1725" y="2243"/>
                </a:lnTo>
                <a:lnTo>
                  <a:pt x="1732" y="2248"/>
                </a:lnTo>
                <a:lnTo>
                  <a:pt x="1740" y="2253"/>
                </a:lnTo>
                <a:lnTo>
                  <a:pt x="1747" y="2257"/>
                </a:lnTo>
                <a:lnTo>
                  <a:pt x="1754" y="2262"/>
                </a:lnTo>
                <a:lnTo>
                  <a:pt x="1762" y="2265"/>
                </a:lnTo>
                <a:lnTo>
                  <a:pt x="1769" y="2269"/>
                </a:lnTo>
                <a:lnTo>
                  <a:pt x="1777" y="2272"/>
                </a:lnTo>
                <a:lnTo>
                  <a:pt x="1784" y="2275"/>
                </a:lnTo>
                <a:lnTo>
                  <a:pt x="1792" y="2277"/>
                </a:lnTo>
                <a:lnTo>
                  <a:pt x="1799" y="2280"/>
                </a:lnTo>
                <a:lnTo>
                  <a:pt x="1807" y="2282"/>
                </a:lnTo>
                <a:lnTo>
                  <a:pt x="1814" y="2283"/>
                </a:lnTo>
                <a:lnTo>
                  <a:pt x="1822" y="2284"/>
                </a:lnTo>
                <a:lnTo>
                  <a:pt x="1829" y="2285"/>
                </a:lnTo>
                <a:lnTo>
                  <a:pt x="1837" y="2285"/>
                </a:lnTo>
                <a:lnTo>
                  <a:pt x="1844" y="2285"/>
                </a:lnTo>
                <a:lnTo>
                  <a:pt x="1851" y="2284"/>
                </a:lnTo>
                <a:lnTo>
                  <a:pt x="1859" y="2283"/>
                </a:lnTo>
                <a:lnTo>
                  <a:pt x="1866" y="2282"/>
                </a:lnTo>
                <a:lnTo>
                  <a:pt x="1874" y="2280"/>
                </a:lnTo>
                <a:lnTo>
                  <a:pt x="1881" y="2278"/>
                </a:lnTo>
                <a:lnTo>
                  <a:pt x="1889" y="2276"/>
                </a:lnTo>
                <a:lnTo>
                  <a:pt x="1896" y="2273"/>
                </a:lnTo>
                <a:lnTo>
                  <a:pt x="1904" y="2269"/>
                </a:lnTo>
                <a:lnTo>
                  <a:pt x="1911" y="2265"/>
                </a:lnTo>
                <a:lnTo>
                  <a:pt x="1918" y="2261"/>
                </a:lnTo>
                <a:lnTo>
                  <a:pt x="1926" y="2256"/>
                </a:lnTo>
                <a:lnTo>
                  <a:pt x="1933" y="2251"/>
                </a:lnTo>
                <a:lnTo>
                  <a:pt x="1941" y="2246"/>
                </a:lnTo>
                <a:lnTo>
                  <a:pt x="1948" y="2240"/>
                </a:lnTo>
                <a:lnTo>
                  <a:pt x="1956" y="2233"/>
                </a:lnTo>
                <a:lnTo>
                  <a:pt x="1963" y="2226"/>
                </a:lnTo>
                <a:lnTo>
                  <a:pt x="1971" y="2219"/>
                </a:lnTo>
                <a:lnTo>
                  <a:pt x="1978" y="2211"/>
                </a:lnTo>
                <a:lnTo>
                  <a:pt x="1986" y="2202"/>
                </a:lnTo>
                <a:lnTo>
                  <a:pt x="1993" y="2193"/>
                </a:lnTo>
                <a:lnTo>
                  <a:pt x="2001" y="2184"/>
                </a:lnTo>
                <a:lnTo>
                  <a:pt x="2008" y="2174"/>
                </a:lnTo>
                <a:lnTo>
                  <a:pt x="2016" y="2164"/>
                </a:lnTo>
                <a:lnTo>
                  <a:pt x="2023" y="2153"/>
                </a:lnTo>
                <a:lnTo>
                  <a:pt x="2031" y="2141"/>
                </a:lnTo>
                <a:lnTo>
                  <a:pt x="2038" y="2129"/>
                </a:lnTo>
                <a:lnTo>
                  <a:pt x="2046" y="2117"/>
                </a:lnTo>
                <a:lnTo>
                  <a:pt x="2053" y="2104"/>
                </a:lnTo>
                <a:lnTo>
                  <a:pt x="2061" y="2090"/>
                </a:lnTo>
                <a:lnTo>
                  <a:pt x="2068" y="2076"/>
                </a:lnTo>
                <a:lnTo>
                  <a:pt x="2076" y="2062"/>
                </a:lnTo>
                <a:lnTo>
                  <a:pt x="2083" y="2046"/>
                </a:lnTo>
                <a:lnTo>
                  <a:pt x="2091" y="2031"/>
                </a:lnTo>
                <a:lnTo>
                  <a:pt x="2098" y="2015"/>
                </a:lnTo>
                <a:lnTo>
                  <a:pt x="2105" y="1998"/>
                </a:lnTo>
                <a:lnTo>
                  <a:pt x="2113" y="1980"/>
                </a:lnTo>
                <a:lnTo>
                  <a:pt x="2120" y="1962"/>
                </a:lnTo>
                <a:lnTo>
                  <a:pt x="2128" y="1944"/>
                </a:lnTo>
                <a:lnTo>
                  <a:pt x="2135" y="1925"/>
                </a:lnTo>
                <a:lnTo>
                  <a:pt x="2143" y="1905"/>
                </a:lnTo>
                <a:lnTo>
                  <a:pt x="2150" y="1884"/>
                </a:lnTo>
                <a:lnTo>
                  <a:pt x="2158" y="1863"/>
                </a:lnTo>
                <a:lnTo>
                  <a:pt x="2165" y="1842"/>
                </a:lnTo>
                <a:lnTo>
                  <a:pt x="2172" y="1820"/>
                </a:lnTo>
                <a:lnTo>
                  <a:pt x="2180" y="1797"/>
                </a:lnTo>
                <a:lnTo>
                  <a:pt x="2187" y="1774"/>
                </a:lnTo>
                <a:lnTo>
                  <a:pt x="2195" y="1750"/>
                </a:lnTo>
                <a:lnTo>
                  <a:pt x="2202" y="1725"/>
                </a:lnTo>
                <a:lnTo>
                  <a:pt x="2210" y="1700"/>
                </a:lnTo>
                <a:lnTo>
                  <a:pt x="2217" y="1674"/>
                </a:lnTo>
                <a:lnTo>
                  <a:pt x="2225" y="1647"/>
                </a:lnTo>
                <a:lnTo>
                  <a:pt x="2232" y="1620"/>
                </a:lnTo>
                <a:lnTo>
                  <a:pt x="2240" y="1593"/>
                </a:lnTo>
                <a:lnTo>
                  <a:pt x="2247" y="1564"/>
                </a:lnTo>
                <a:lnTo>
                  <a:pt x="2255" y="1535"/>
                </a:lnTo>
                <a:lnTo>
                  <a:pt x="2262" y="1505"/>
                </a:lnTo>
                <a:lnTo>
                  <a:pt x="2270" y="1475"/>
                </a:lnTo>
                <a:lnTo>
                  <a:pt x="2277" y="1443"/>
                </a:lnTo>
                <a:lnTo>
                  <a:pt x="2284" y="1412"/>
                </a:lnTo>
                <a:lnTo>
                  <a:pt x="2292" y="1379"/>
                </a:lnTo>
                <a:lnTo>
                  <a:pt x="2299" y="1346"/>
                </a:lnTo>
                <a:lnTo>
                  <a:pt x="2307" y="1312"/>
                </a:lnTo>
                <a:lnTo>
                  <a:pt x="2314" y="1277"/>
                </a:lnTo>
                <a:lnTo>
                  <a:pt x="2322" y="1242"/>
                </a:lnTo>
                <a:lnTo>
                  <a:pt x="2329" y="1205"/>
                </a:lnTo>
                <a:lnTo>
                  <a:pt x="2337" y="1169"/>
                </a:lnTo>
                <a:lnTo>
                  <a:pt x="2344" y="1131"/>
                </a:lnTo>
                <a:lnTo>
                  <a:pt x="2352" y="1093"/>
                </a:lnTo>
                <a:lnTo>
                  <a:pt x="2359" y="1054"/>
                </a:lnTo>
                <a:lnTo>
                  <a:pt x="2367" y="1014"/>
                </a:lnTo>
                <a:lnTo>
                  <a:pt x="2374" y="974"/>
                </a:lnTo>
                <a:lnTo>
                  <a:pt x="2382" y="932"/>
                </a:lnTo>
                <a:lnTo>
                  <a:pt x="2389" y="890"/>
                </a:lnTo>
                <a:lnTo>
                  <a:pt x="2397" y="848"/>
                </a:lnTo>
                <a:lnTo>
                  <a:pt x="2404" y="804"/>
                </a:lnTo>
                <a:lnTo>
                  <a:pt x="2412" y="760"/>
                </a:lnTo>
                <a:lnTo>
                  <a:pt x="2419" y="715"/>
                </a:lnTo>
                <a:lnTo>
                  <a:pt x="2426" y="669"/>
                </a:lnTo>
                <a:lnTo>
                  <a:pt x="2434" y="623"/>
                </a:lnTo>
                <a:lnTo>
                  <a:pt x="2441" y="575"/>
                </a:lnTo>
                <a:lnTo>
                  <a:pt x="2449" y="527"/>
                </a:lnTo>
                <a:lnTo>
                  <a:pt x="2456" y="478"/>
                </a:lnTo>
                <a:lnTo>
                  <a:pt x="2464" y="428"/>
                </a:lnTo>
                <a:lnTo>
                  <a:pt x="2471" y="377"/>
                </a:lnTo>
                <a:lnTo>
                  <a:pt x="2479" y="326"/>
                </a:lnTo>
                <a:lnTo>
                  <a:pt x="2486" y="273"/>
                </a:lnTo>
                <a:lnTo>
                  <a:pt x="2494" y="221"/>
                </a:lnTo>
                <a:lnTo>
                  <a:pt x="2501" y="167"/>
                </a:lnTo>
                <a:lnTo>
                  <a:pt x="2509" y="112"/>
                </a:lnTo>
                <a:lnTo>
                  <a:pt x="2516" y="56"/>
                </a:lnTo>
                <a:lnTo>
                  <a:pt x="2524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155548" y="2781346"/>
            <a:ext cx="1717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Tá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f’(x) </a:t>
            </a:r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laghdú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31373" y="285728"/>
            <a:ext cx="6481262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Sainghnéithe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36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n-IE" sz="44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9" name="Slide Number Placeholder 238"/>
          <p:cNvSpPr>
            <a:spLocks noGrp="1"/>
          </p:cNvSpPr>
          <p:nvPr>
            <p:ph type="sldNum" sz="quarter" idx="12"/>
          </p:nvPr>
        </p:nvSpPr>
        <p:spPr>
          <a:xfrm>
            <a:off x="6574466" y="6356350"/>
            <a:ext cx="2133600" cy="365125"/>
          </a:xfrm>
        </p:spPr>
        <p:txBody>
          <a:bodyPr/>
          <a:lstStyle/>
          <a:p>
            <a:fld id="{BDCE12CB-7907-47A2-9857-4766285EEF15}" type="slidenum">
              <a:rPr lang="en-IE" smtClean="0">
                <a:solidFill>
                  <a:srgbClr val="990033"/>
                </a:solidFill>
              </a:rPr>
              <a:pPr/>
              <a:t>9</a:t>
            </a:fld>
            <a:endParaRPr lang="en-IE">
              <a:solidFill>
                <a:srgbClr val="990033"/>
              </a:solidFill>
            </a:endParaRPr>
          </a:p>
        </p:txBody>
      </p:sp>
      <p:sp>
        <p:nvSpPr>
          <p:cNvPr id="244" name="Freeform 231"/>
          <p:cNvSpPr>
            <a:spLocks/>
          </p:cNvSpPr>
          <p:nvPr/>
        </p:nvSpPr>
        <p:spPr bwMode="auto">
          <a:xfrm>
            <a:off x="2769615" y="2256982"/>
            <a:ext cx="648371" cy="1102269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417986" y="2256982"/>
            <a:ext cx="763275" cy="1074549"/>
          </a:xfrm>
          <a:custGeom>
            <a:avLst/>
            <a:gdLst>
              <a:gd name="connsiteX0" fmla="*/ 0 w 810882"/>
              <a:gd name="connsiteY0" fmla="*/ 0 h 1155758"/>
              <a:gd name="connsiteX1" fmla="*/ 87782 w 810882"/>
              <a:gd name="connsiteY1" fmla="*/ 43891 h 1155758"/>
              <a:gd name="connsiteX2" fmla="*/ 299923 w 810882"/>
              <a:gd name="connsiteY2" fmla="*/ 256032 h 1155758"/>
              <a:gd name="connsiteX3" fmla="*/ 490118 w 810882"/>
              <a:gd name="connsiteY3" fmla="*/ 548640 h 1155758"/>
              <a:gd name="connsiteX4" fmla="*/ 782726 w 810882"/>
              <a:gd name="connsiteY4" fmla="*/ 1104595 h 1155758"/>
              <a:gd name="connsiteX5" fmla="*/ 782726 w 810882"/>
              <a:gd name="connsiteY5" fmla="*/ 1097280 h 115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882" h="1155758">
                <a:moveTo>
                  <a:pt x="0" y="0"/>
                </a:moveTo>
                <a:cubicBezTo>
                  <a:pt x="18897" y="609"/>
                  <a:pt x="37795" y="1219"/>
                  <a:pt x="87782" y="43891"/>
                </a:cubicBezTo>
                <a:cubicBezTo>
                  <a:pt x="137769" y="86563"/>
                  <a:pt x="232867" y="171907"/>
                  <a:pt x="299923" y="256032"/>
                </a:cubicBezTo>
                <a:cubicBezTo>
                  <a:pt x="366979" y="340157"/>
                  <a:pt x="409651" y="407213"/>
                  <a:pt x="490118" y="548640"/>
                </a:cubicBezTo>
                <a:cubicBezTo>
                  <a:pt x="570585" y="690067"/>
                  <a:pt x="733958" y="1013155"/>
                  <a:pt x="782726" y="1104595"/>
                </a:cubicBezTo>
                <a:cubicBezTo>
                  <a:pt x="831494" y="1196035"/>
                  <a:pt x="807110" y="1146657"/>
                  <a:pt x="782726" y="1097280"/>
                </a:cubicBez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992556" y="3381575"/>
            <a:ext cx="506978" cy="924106"/>
          </a:xfrm>
          <a:custGeom>
            <a:avLst/>
            <a:gdLst>
              <a:gd name="connsiteX0" fmla="*/ 0 w 443986"/>
              <a:gd name="connsiteY0" fmla="*/ 882687 h 882687"/>
              <a:gd name="connsiteX1" fmla="*/ 95140 w 443986"/>
              <a:gd name="connsiteY1" fmla="*/ 803404 h 882687"/>
              <a:gd name="connsiteX2" fmla="*/ 211422 w 443986"/>
              <a:gd name="connsiteY2" fmla="*/ 644837 h 882687"/>
              <a:gd name="connsiteX3" fmla="*/ 311847 w 443986"/>
              <a:gd name="connsiteY3" fmla="*/ 412273 h 882687"/>
              <a:gd name="connsiteX4" fmla="*/ 412273 w 443986"/>
              <a:gd name="connsiteY4" fmla="*/ 153281 h 882687"/>
              <a:gd name="connsiteX5" fmla="*/ 443986 w 443986"/>
              <a:gd name="connsiteY5" fmla="*/ 0 h 8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986" h="882687">
                <a:moveTo>
                  <a:pt x="0" y="882687"/>
                </a:moveTo>
                <a:cubicBezTo>
                  <a:pt x="29951" y="862866"/>
                  <a:pt x="59903" y="843046"/>
                  <a:pt x="95140" y="803404"/>
                </a:cubicBezTo>
                <a:cubicBezTo>
                  <a:pt x="130377" y="763762"/>
                  <a:pt x="175304" y="710025"/>
                  <a:pt x="211422" y="644837"/>
                </a:cubicBezTo>
                <a:cubicBezTo>
                  <a:pt x="247540" y="579649"/>
                  <a:pt x="278372" y="494199"/>
                  <a:pt x="311847" y="412273"/>
                </a:cubicBezTo>
                <a:cubicBezTo>
                  <a:pt x="345322" y="330347"/>
                  <a:pt x="390250" y="221993"/>
                  <a:pt x="412273" y="153281"/>
                </a:cubicBezTo>
                <a:cubicBezTo>
                  <a:pt x="434296" y="84569"/>
                  <a:pt x="439141" y="42284"/>
                  <a:pt x="443986" y="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Freeform 9"/>
          <p:cNvSpPr/>
          <p:nvPr/>
        </p:nvSpPr>
        <p:spPr>
          <a:xfrm>
            <a:off x="5481793" y="1277927"/>
            <a:ext cx="414156" cy="2161762"/>
          </a:xfrm>
          <a:custGeom>
            <a:avLst/>
            <a:gdLst>
              <a:gd name="connsiteX0" fmla="*/ 0 w 391130"/>
              <a:gd name="connsiteY0" fmla="*/ 2071935 h 2071935"/>
              <a:gd name="connsiteX1" fmla="*/ 58141 w 391130"/>
              <a:gd name="connsiteY1" fmla="*/ 1913369 h 2071935"/>
              <a:gd name="connsiteX2" fmla="*/ 137424 w 391130"/>
              <a:gd name="connsiteY2" fmla="*/ 1516952 h 2071935"/>
              <a:gd name="connsiteX3" fmla="*/ 232564 w 391130"/>
              <a:gd name="connsiteY3" fmla="*/ 1025396 h 2071935"/>
              <a:gd name="connsiteX4" fmla="*/ 295990 w 391130"/>
              <a:gd name="connsiteY4" fmla="*/ 639551 h 2071935"/>
              <a:gd name="connsiteX5" fmla="*/ 359417 w 391130"/>
              <a:gd name="connsiteY5" fmla="*/ 243135 h 2071935"/>
              <a:gd name="connsiteX6" fmla="*/ 391130 w 391130"/>
              <a:gd name="connsiteY6" fmla="*/ 0 h 207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130" h="2071935">
                <a:moveTo>
                  <a:pt x="0" y="2071935"/>
                </a:moveTo>
                <a:cubicBezTo>
                  <a:pt x="17618" y="2038900"/>
                  <a:pt x="35237" y="2005866"/>
                  <a:pt x="58141" y="1913369"/>
                </a:cubicBezTo>
                <a:cubicBezTo>
                  <a:pt x="81045" y="1820872"/>
                  <a:pt x="108354" y="1664947"/>
                  <a:pt x="137424" y="1516952"/>
                </a:cubicBezTo>
                <a:cubicBezTo>
                  <a:pt x="166494" y="1368957"/>
                  <a:pt x="206136" y="1171629"/>
                  <a:pt x="232564" y="1025396"/>
                </a:cubicBezTo>
                <a:cubicBezTo>
                  <a:pt x="258992" y="879162"/>
                  <a:pt x="274848" y="769928"/>
                  <a:pt x="295990" y="639551"/>
                </a:cubicBezTo>
                <a:cubicBezTo>
                  <a:pt x="317132" y="509174"/>
                  <a:pt x="343560" y="349727"/>
                  <a:pt x="359417" y="243135"/>
                </a:cubicBezTo>
                <a:cubicBezTo>
                  <a:pt x="375274" y="136543"/>
                  <a:pt x="383202" y="68271"/>
                  <a:pt x="391130" y="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reeform 10"/>
          <p:cNvSpPr/>
          <p:nvPr/>
        </p:nvSpPr>
        <p:spPr>
          <a:xfrm>
            <a:off x="2374593" y="3283932"/>
            <a:ext cx="395023" cy="2259814"/>
          </a:xfrm>
          <a:custGeom>
            <a:avLst/>
            <a:gdLst>
              <a:gd name="connsiteX0" fmla="*/ 0 w 338275"/>
              <a:gd name="connsiteY0" fmla="*/ 1934511 h 1934511"/>
              <a:gd name="connsiteX1" fmla="*/ 163852 w 338275"/>
              <a:gd name="connsiteY1" fmla="*/ 872116 h 1934511"/>
              <a:gd name="connsiteX2" fmla="*/ 338275 w 338275"/>
              <a:gd name="connsiteY2" fmla="*/ 0 h 19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275" h="1934511">
                <a:moveTo>
                  <a:pt x="0" y="1934511"/>
                </a:moveTo>
                <a:cubicBezTo>
                  <a:pt x="53736" y="1564522"/>
                  <a:pt x="107473" y="1194534"/>
                  <a:pt x="163852" y="872116"/>
                </a:cubicBezTo>
                <a:cubicBezTo>
                  <a:pt x="220231" y="549698"/>
                  <a:pt x="279253" y="274849"/>
                  <a:pt x="338275" y="0"/>
                </a:cubicBez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121677" y="3243012"/>
            <a:ext cx="870879" cy="1062670"/>
          </a:xfrm>
          <a:custGeom>
            <a:avLst/>
            <a:gdLst>
              <a:gd name="connsiteX0" fmla="*/ 0 w 719138"/>
              <a:gd name="connsiteY0" fmla="*/ 0 h 900113"/>
              <a:gd name="connsiteX1" fmla="*/ 100013 w 719138"/>
              <a:gd name="connsiteY1" fmla="*/ 161925 h 900113"/>
              <a:gd name="connsiteX2" fmla="*/ 285750 w 719138"/>
              <a:gd name="connsiteY2" fmla="*/ 500063 h 900113"/>
              <a:gd name="connsiteX3" fmla="*/ 519113 w 719138"/>
              <a:gd name="connsiteY3" fmla="*/ 790575 h 900113"/>
              <a:gd name="connsiteX4" fmla="*/ 719138 w 719138"/>
              <a:gd name="connsiteY4" fmla="*/ 900113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900113">
                <a:moveTo>
                  <a:pt x="0" y="0"/>
                </a:moveTo>
                <a:cubicBezTo>
                  <a:pt x="26194" y="39290"/>
                  <a:pt x="52388" y="78581"/>
                  <a:pt x="100013" y="161925"/>
                </a:cubicBezTo>
                <a:cubicBezTo>
                  <a:pt x="147638" y="245269"/>
                  <a:pt x="215900" y="395288"/>
                  <a:pt x="285750" y="500063"/>
                </a:cubicBezTo>
                <a:cubicBezTo>
                  <a:pt x="355600" y="604838"/>
                  <a:pt x="446882" y="723900"/>
                  <a:pt x="519113" y="790575"/>
                </a:cubicBezTo>
                <a:cubicBezTo>
                  <a:pt x="591344" y="857250"/>
                  <a:pt x="655241" y="878681"/>
                  <a:pt x="719138" y="900113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9" name="TextBox 258"/>
          <p:cNvSpPr txBox="1"/>
          <p:nvPr/>
        </p:nvSpPr>
        <p:spPr>
          <a:xfrm>
            <a:off x="5577515" y="3024443"/>
            <a:ext cx="173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Tá</a:t>
            </a:r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f(x) </a:t>
            </a:r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4030588" y="3137884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0" name="TextBox 259"/>
          <p:cNvSpPr txBox="1"/>
          <p:nvPr/>
        </p:nvSpPr>
        <p:spPr>
          <a:xfrm>
            <a:off x="2602198" y="3199452"/>
            <a:ext cx="1856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Níl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f’(x)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méadú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</a:p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ná</a:t>
            </a:r>
            <a:endParaRPr lang="en-IE" sz="14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laghdú</a:t>
            </a:r>
            <a:endParaRPr lang="en-IE" sz="14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630849" y="1037854"/>
            <a:ext cx="788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fheidhm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     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f’(</a:t>
            </a:r>
            <a:r>
              <a:rPr lang="en-IE" b="1" i="1" dirty="0">
                <a:solidFill>
                  <a:srgbClr val="990033"/>
                </a:solidFill>
                <a:latin typeface="Century Gothic" pitchFamily="34" charset="0"/>
              </a:rPr>
              <a:t>x)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          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dy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/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dx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</a:t>
            </a:r>
            <a:endParaRPr lang="en-IE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" grpId="0" animBg="1"/>
      <p:bldP spid="234" grpId="0"/>
      <p:bldP spid="259" grpId="0"/>
      <p:bldP spid="260" grpId="0"/>
    </p:bldLst>
  </p:timing>
</p:sld>
</file>

<file path=ppt/theme/theme1.xml><?xml version="1.0" encoding="utf-8"?>
<a:theme xmlns:a="http://schemas.openxmlformats.org/drawingml/2006/main" name="Slidemastertrial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lgGrid">
          <a:fgClr>
            <a:srgbClr val="00B050"/>
          </a:fgClr>
          <a:bgClr>
            <a:schemeClr val="bg1"/>
          </a:bgClr>
        </a:patt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Slidemastertrial3</Template>
  <TotalTime>19643</TotalTime>
  <Words>1960</Words>
  <Application>Microsoft Office PowerPoint</Application>
  <PresentationFormat>On-screen Show (4:3)</PresentationFormat>
  <Paragraphs>417</Paragraphs>
  <Slides>27</Slides>
  <Notes>27</Notes>
  <HiddenSlides>5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for Autograph Uni</vt:lpstr>
      <vt:lpstr>Calibri</vt:lpstr>
      <vt:lpstr>Century Gothic</vt:lpstr>
      <vt:lpstr>Times New Roman</vt:lpstr>
      <vt:lpstr>Slidemastertrial3</vt:lpstr>
      <vt:lpstr>Equation</vt:lpstr>
      <vt:lpstr>Idéanna Croílárnacha</vt:lpstr>
      <vt:lpstr>Cuspóir</vt:lpstr>
      <vt:lpstr>Cur síos ar Fheidhmeanna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Tá rudaí athraithe .........</vt:lpstr>
      <vt:lpstr>Idéanna Croílárnacha</vt:lpstr>
      <vt:lpstr>Idéanna Croílárnacha</vt:lpstr>
      <vt:lpstr>PowerPoint Presentation</vt:lpstr>
      <vt:lpstr>Cuspóir</vt:lpstr>
      <vt:lpstr>PowerPoint Presentation</vt:lpstr>
      <vt:lpstr>2 Cheist níos dúshlánaí fós</vt:lpstr>
      <vt:lpstr>Pointí ag a bhfuil an fhána nialasach</vt:lpstr>
      <vt:lpstr>PowerPoint Presentation</vt:lpstr>
      <vt:lpstr>Réitigh</vt:lpstr>
      <vt:lpstr>Idéanna Croílárnacha</vt:lpstr>
      <vt:lpstr>Cuspóir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Study of Change</dc:title>
  <dc:creator>Tony</dc:creator>
  <cp:lastModifiedBy>Stephen Gammell</cp:lastModifiedBy>
  <cp:revision>490</cp:revision>
  <cp:lastPrinted>2011-09-22T12:02:55Z</cp:lastPrinted>
  <dcterms:created xsi:type="dcterms:W3CDTF">2012-11-07T08:54:08Z</dcterms:created>
  <dcterms:modified xsi:type="dcterms:W3CDTF">2015-09-11T14:01:06Z</dcterms:modified>
</cp:coreProperties>
</file>