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2D9A49-043F-443F-9199-E3EB3C52F652}" type="datetimeFigureOut">
              <a:rPr lang="en-IE" smtClean="0"/>
              <a:t>07/02/2013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B3A69C-B014-474A-92AC-77651818E0B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37137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F5AF0-F34B-4B2B-A1CB-D990850B7E29}" type="slidenum">
              <a:rPr lang="en-IE" smtClean="0"/>
              <a:pPr/>
              <a:t>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17771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6E6C-2D24-4EFD-BDCC-31A2DCE92088}" type="datetimeFigureOut">
              <a:rPr lang="en-IE" smtClean="0"/>
              <a:t>07/02/2013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990A-B6B0-4B28-83CC-086E2DEE2D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9073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6E6C-2D24-4EFD-BDCC-31A2DCE92088}" type="datetimeFigureOut">
              <a:rPr lang="en-IE" smtClean="0"/>
              <a:t>07/02/2013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990A-B6B0-4B28-83CC-086E2DEE2D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298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6E6C-2D24-4EFD-BDCC-31A2DCE92088}" type="datetimeFigureOut">
              <a:rPr lang="en-IE" smtClean="0"/>
              <a:t>07/02/2013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990A-B6B0-4B28-83CC-086E2DEE2D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5827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6E6C-2D24-4EFD-BDCC-31A2DCE92088}" type="datetimeFigureOut">
              <a:rPr lang="en-IE" smtClean="0"/>
              <a:t>07/02/2013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990A-B6B0-4B28-83CC-086E2DEE2D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2375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6E6C-2D24-4EFD-BDCC-31A2DCE92088}" type="datetimeFigureOut">
              <a:rPr lang="en-IE" smtClean="0"/>
              <a:t>07/02/2013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990A-B6B0-4B28-83CC-086E2DEE2D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62887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6E6C-2D24-4EFD-BDCC-31A2DCE92088}" type="datetimeFigureOut">
              <a:rPr lang="en-IE" smtClean="0"/>
              <a:t>07/02/2013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990A-B6B0-4B28-83CC-086E2DEE2D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8316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6E6C-2D24-4EFD-BDCC-31A2DCE92088}" type="datetimeFigureOut">
              <a:rPr lang="en-IE" smtClean="0"/>
              <a:t>07/02/2013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990A-B6B0-4B28-83CC-086E2DEE2D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6448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6E6C-2D24-4EFD-BDCC-31A2DCE92088}" type="datetimeFigureOut">
              <a:rPr lang="en-IE" smtClean="0"/>
              <a:t>07/02/2013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990A-B6B0-4B28-83CC-086E2DEE2D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72829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6E6C-2D24-4EFD-BDCC-31A2DCE92088}" type="datetimeFigureOut">
              <a:rPr lang="en-IE" smtClean="0"/>
              <a:t>07/02/2013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990A-B6B0-4B28-83CC-086E2DEE2D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11764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6E6C-2D24-4EFD-BDCC-31A2DCE92088}" type="datetimeFigureOut">
              <a:rPr lang="en-IE" smtClean="0"/>
              <a:t>07/02/2013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990A-B6B0-4B28-83CC-086E2DEE2D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4494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6E6C-2D24-4EFD-BDCC-31A2DCE92088}" type="datetimeFigureOut">
              <a:rPr lang="en-IE" smtClean="0"/>
              <a:t>07/02/2013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990A-B6B0-4B28-83CC-086E2DEE2D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45236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F6E6C-2D24-4EFD-BDCC-31A2DCE92088}" type="datetimeFigureOut">
              <a:rPr lang="en-IE" smtClean="0"/>
              <a:t>07/02/2013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B990A-B6B0-4B28-83CC-086E2DEE2D8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49540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8000" y="1685499"/>
            <a:ext cx="1188000" cy="11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4000" y="1685499"/>
            <a:ext cx="1188000" cy="11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40000" y="1685499"/>
            <a:ext cx="1188000" cy="11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00" y="1685499"/>
            <a:ext cx="1188000" cy="11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92000" y="1685499"/>
            <a:ext cx="1188000" cy="11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68000" y="1685499"/>
            <a:ext cx="1188000" cy="11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/>
          <p:nvPr/>
        </p:nvPicPr>
        <p:blipFill>
          <a:blip r:embed="rId9" cstate="print"/>
          <a:srcRect t="12664"/>
          <a:stretch>
            <a:fillRect/>
          </a:stretch>
        </p:blipFill>
        <p:spPr bwMode="auto">
          <a:xfrm>
            <a:off x="6192000" y="3222538"/>
            <a:ext cx="1188000" cy="11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/>
          <p:cNvPicPr/>
          <p:nvPr/>
        </p:nvPicPr>
        <p:blipFill>
          <a:blip r:embed="rId10" cstate="print"/>
          <a:srcRect l="6660"/>
          <a:stretch>
            <a:fillRect/>
          </a:stretch>
        </p:blipFill>
        <p:spPr bwMode="auto">
          <a:xfrm>
            <a:off x="3240000" y="3222538"/>
            <a:ext cx="1188000" cy="11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716000" y="3222538"/>
            <a:ext cx="1188000" cy="11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/>
          <p:cNvPicPr/>
          <p:nvPr/>
        </p:nvPicPr>
        <p:blipFill>
          <a:blip r:embed="rId12" cstate="print"/>
          <a:srcRect b="4974"/>
          <a:stretch>
            <a:fillRect/>
          </a:stretch>
        </p:blipFill>
        <p:spPr bwMode="auto">
          <a:xfrm>
            <a:off x="1764000" y="3222538"/>
            <a:ext cx="1188000" cy="11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/>
          <p:cNvPicPr/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68000" y="3222538"/>
            <a:ext cx="1188000" cy="11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/>
          <p:cNvPicPr/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000" y="3222538"/>
            <a:ext cx="1188000" cy="11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1"/>
          <p:cNvPicPr/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40000" y="4708400"/>
            <a:ext cx="1188000" cy="11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2"/>
          <p:cNvPicPr/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668000" y="4708400"/>
            <a:ext cx="1188000" cy="11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3"/>
          <p:cNvPicPr/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88000" y="4708400"/>
            <a:ext cx="1188000" cy="11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4"/>
          <p:cNvPicPr/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192000" y="4708400"/>
            <a:ext cx="1188000" cy="11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5"/>
          <p:cNvPicPr/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4716000" y="4708400"/>
            <a:ext cx="1188000" cy="11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6"/>
          <p:cNvPicPr/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1764000" y="4708400"/>
            <a:ext cx="1188000" cy="11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27"/>
          <p:cNvSpPr txBox="1"/>
          <p:nvPr/>
        </p:nvSpPr>
        <p:spPr>
          <a:xfrm>
            <a:off x="285028" y="1223158"/>
            <a:ext cx="818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990033"/>
                </a:solidFill>
              </a:rPr>
              <a:t>C1	         C2		    C3	             C4	        C5		  C6</a:t>
            </a:r>
            <a:endParaRPr lang="en-IE" b="1" dirty="0">
              <a:solidFill>
                <a:srgbClr val="990033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83053" y="2836183"/>
            <a:ext cx="818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990033"/>
                </a:solidFill>
              </a:rPr>
              <a:t>Q6	         Q4		    Q2	             Q3	        Q1		  Q5</a:t>
            </a:r>
            <a:endParaRPr lang="en-IE" b="1" dirty="0">
              <a:solidFill>
                <a:srgbClr val="990033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9203" y="4413583"/>
            <a:ext cx="8182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990033"/>
                </a:solidFill>
              </a:rPr>
              <a:t>L3	         L6		    L1	             L5		        L4		  L2</a:t>
            </a:r>
            <a:endParaRPr lang="en-IE" b="1" dirty="0">
              <a:solidFill>
                <a:srgbClr val="990033"/>
              </a:solidFill>
            </a:endParaRP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IE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Solutions</a:t>
            </a:r>
            <a:endParaRPr lang="en-IE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598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Solutions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Solutions</dc:title>
  <dc:creator>sgammell</dc:creator>
  <cp:lastModifiedBy>sgammell</cp:lastModifiedBy>
  <cp:revision>1</cp:revision>
  <dcterms:created xsi:type="dcterms:W3CDTF">2013-02-07T11:42:31Z</dcterms:created>
  <dcterms:modified xsi:type="dcterms:W3CDTF">2013-02-07T11:43:06Z</dcterms:modified>
</cp:coreProperties>
</file>