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94" r:id="rId1"/>
    <p:sldMasterId id="2147483695"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Roboto"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7D8E7A-03F1-4837-BE12-9F708327A0BC}">
  <a:tblStyle styleId="{547D8E7A-03F1-4837-BE12-9F708327A0B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909" autoAdjust="0"/>
  </p:normalViewPr>
  <p:slideViewPr>
    <p:cSldViewPr snapToGrid="0">
      <p:cViewPr varScale="1">
        <p:scale>
          <a:sx n="39" d="100"/>
          <a:sy n="39" d="100"/>
        </p:scale>
        <p:origin x="1914"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4"/>
        <p:cNvGrpSpPr/>
        <p:nvPr/>
      </p:nvGrpSpPr>
      <p:grpSpPr>
        <a:xfrm>
          <a:off x="0" y="0"/>
          <a:ext cx="0" cy="0"/>
          <a:chOff x="0" y="0"/>
          <a:chExt cx="0" cy="0"/>
        </a:xfrm>
      </p:grpSpPr>
      <p:sp>
        <p:nvSpPr>
          <p:cNvPr id="4975" name="Google Shape;49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6" name="Google Shape;497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Calibri"/>
              <a:ea typeface="Calibri"/>
              <a:cs typeface="Calibri"/>
              <a:sym typeface="Calibri"/>
            </a:endParaRPr>
          </a:p>
        </p:txBody>
      </p:sp>
      <p:sp>
        <p:nvSpPr>
          <p:cNvPr id="4977" name="Google Shape;4977;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2" name="Google Shape;510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Calibri"/>
              <a:ea typeface="Calibri"/>
              <a:cs typeface="Calibri"/>
              <a:sym typeface="Calibri"/>
            </a:endParaRPr>
          </a:p>
        </p:txBody>
      </p:sp>
      <p:sp>
        <p:nvSpPr>
          <p:cNvPr id="5103" name="Google Shape;5103;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4"/>
        <p:cNvGrpSpPr/>
        <p:nvPr/>
      </p:nvGrpSpPr>
      <p:grpSpPr>
        <a:xfrm>
          <a:off x="0" y="0"/>
          <a:ext cx="0" cy="0"/>
          <a:chOff x="0" y="0"/>
          <a:chExt cx="0" cy="0"/>
        </a:xfrm>
      </p:grpSpPr>
      <p:sp>
        <p:nvSpPr>
          <p:cNvPr id="5115" name="Google Shape;5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6" name="Google Shape;5116;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117" name="Google Shape;5117;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5" name="Google Shape;512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100" b="0" i="0" u="none" strike="noStrike" cap="none">
              <a:solidFill>
                <a:srgbClr val="000000"/>
              </a:solidFill>
              <a:latin typeface="Calibri"/>
              <a:ea typeface="Calibri"/>
              <a:cs typeface="Calibri"/>
              <a:sym typeface="Calibri"/>
            </a:endParaRPr>
          </a:p>
        </p:txBody>
      </p:sp>
      <p:sp>
        <p:nvSpPr>
          <p:cNvPr id="5126" name="Google Shape;5126;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1"/>
        <p:cNvGrpSpPr/>
        <p:nvPr/>
      </p:nvGrpSpPr>
      <p:grpSpPr>
        <a:xfrm>
          <a:off x="0" y="0"/>
          <a:ext cx="0" cy="0"/>
          <a:chOff x="0" y="0"/>
          <a:chExt cx="0" cy="0"/>
        </a:xfrm>
      </p:grpSpPr>
      <p:sp>
        <p:nvSpPr>
          <p:cNvPr id="5132" name="Google Shape;51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133" name="Google Shape;51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9"/>
        <p:cNvGrpSpPr/>
        <p:nvPr/>
      </p:nvGrpSpPr>
      <p:grpSpPr>
        <a:xfrm>
          <a:off x="0" y="0"/>
          <a:ext cx="0" cy="0"/>
          <a:chOff x="0" y="0"/>
          <a:chExt cx="0" cy="0"/>
        </a:xfrm>
      </p:grpSpPr>
      <p:sp>
        <p:nvSpPr>
          <p:cNvPr id="5140" name="Google Shape;51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1" name="Google Shape;514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2" name="Google Shape;514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8"/>
        <p:cNvGrpSpPr/>
        <p:nvPr/>
      </p:nvGrpSpPr>
      <p:grpSpPr>
        <a:xfrm>
          <a:off x="0" y="0"/>
          <a:ext cx="0" cy="0"/>
          <a:chOff x="0" y="0"/>
          <a:chExt cx="0" cy="0"/>
        </a:xfrm>
      </p:grpSpPr>
      <p:sp>
        <p:nvSpPr>
          <p:cNvPr id="5149" name="Google Shape;51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0" name="Google Shape;515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151" name="Google Shape;5151;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6"/>
        <p:cNvGrpSpPr/>
        <p:nvPr/>
      </p:nvGrpSpPr>
      <p:grpSpPr>
        <a:xfrm>
          <a:off x="0" y="0"/>
          <a:ext cx="0" cy="0"/>
          <a:chOff x="0" y="0"/>
          <a:chExt cx="0" cy="0"/>
        </a:xfrm>
      </p:grpSpPr>
      <p:sp>
        <p:nvSpPr>
          <p:cNvPr id="5157" name="Google Shape;51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8" name="Google Shape;515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159" name="Google Shape;515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0"/>
        <p:cNvGrpSpPr/>
        <p:nvPr/>
      </p:nvGrpSpPr>
      <p:grpSpPr>
        <a:xfrm>
          <a:off x="0" y="0"/>
          <a:ext cx="0" cy="0"/>
          <a:chOff x="0" y="0"/>
          <a:chExt cx="0" cy="0"/>
        </a:xfrm>
      </p:grpSpPr>
      <p:sp>
        <p:nvSpPr>
          <p:cNvPr id="5171" name="Google Shape;51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2" name="Google Shape;5172;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p:txBody>
      </p:sp>
      <p:sp>
        <p:nvSpPr>
          <p:cNvPr id="5173" name="Google Shape;5173;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9"/>
        <p:cNvGrpSpPr/>
        <p:nvPr/>
      </p:nvGrpSpPr>
      <p:grpSpPr>
        <a:xfrm>
          <a:off x="0" y="0"/>
          <a:ext cx="0" cy="0"/>
          <a:chOff x="0" y="0"/>
          <a:chExt cx="0" cy="0"/>
        </a:xfrm>
      </p:grpSpPr>
      <p:sp>
        <p:nvSpPr>
          <p:cNvPr id="5180" name="Google Shape;51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1" name="Google Shape;5181;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Calibri"/>
              <a:ea typeface="Calibri"/>
              <a:cs typeface="Calibri"/>
              <a:sym typeface="Calibri"/>
            </a:endParaRPr>
          </a:p>
        </p:txBody>
      </p:sp>
      <p:sp>
        <p:nvSpPr>
          <p:cNvPr id="5182" name="Google Shape;5182;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0"/>
        <p:cNvGrpSpPr/>
        <p:nvPr/>
      </p:nvGrpSpPr>
      <p:grpSpPr>
        <a:xfrm>
          <a:off x="0" y="0"/>
          <a:ext cx="0" cy="0"/>
          <a:chOff x="0" y="0"/>
          <a:chExt cx="0" cy="0"/>
        </a:xfrm>
      </p:grpSpPr>
      <p:sp>
        <p:nvSpPr>
          <p:cNvPr id="5191" name="Google Shape;51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2" name="Google Shape;519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b="1">
              <a:solidFill>
                <a:srgbClr val="000000"/>
              </a:solidFill>
            </a:endParaRPr>
          </a:p>
        </p:txBody>
      </p:sp>
      <p:sp>
        <p:nvSpPr>
          <p:cNvPr id="5193" name="Google Shape;519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2"/>
        <p:cNvGrpSpPr/>
        <p:nvPr/>
      </p:nvGrpSpPr>
      <p:grpSpPr>
        <a:xfrm>
          <a:off x="0" y="0"/>
          <a:ext cx="0" cy="0"/>
          <a:chOff x="0" y="0"/>
          <a:chExt cx="0" cy="0"/>
        </a:xfrm>
      </p:grpSpPr>
      <p:sp>
        <p:nvSpPr>
          <p:cNvPr id="4983" name="Google Shape;49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4" name="Google Shape;498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985" name="Google Shape;498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0"/>
        <p:cNvGrpSpPr/>
        <p:nvPr/>
      </p:nvGrpSpPr>
      <p:grpSpPr>
        <a:xfrm>
          <a:off x="0" y="0"/>
          <a:ext cx="0" cy="0"/>
          <a:chOff x="0" y="0"/>
          <a:chExt cx="0" cy="0"/>
        </a:xfrm>
      </p:grpSpPr>
      <p:sp>
        <p:nvSpPr>
          <p:cNvPr id="5201" name="Google Shape;52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2" name="Google Shape;5202;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203" name="Google Shape;5203;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0" name="Google Shape;521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211" name="Google Shape;5211;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9"/>
        <p:cNvGrpSpPr/>
        <p:nvPr/>
      </p:nvGrpSpPr>
      <p:grpSpPr>
        <a:xfrm>
          <a:off x="0" y="0"/>
          <a:ext cx="0" cy="0"/>
          <a:chOff x="0" y="0"/>
          <a:chExt cx="0" cy="0"/>
        </a:xfrm>
      </p:grpSpPr>
      <p:sp>
        <p:nvSpPr>
          <p:cNvPr id="5220" name="Google Shape;52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1" name="Google Shape;5221;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Calibri"/>
              <a:ea typeface="Calibri"/>
              <a:cs typeface="Calibri"/>
              <a:sym typeface="Calibri"/>
            </a:endParaRPr>
          </a:p>
        </p:txBody>
      </p:sp>
      <p:sp>
        <p:nvSpPr>
          <p:cNvPr id="5222" name="Google Shape;5222;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0"/>
        <p:cNvGrpSpPr/>
        <p:nvPr/>
      </p:nvGrpSpPr>
      <p:grpSpPr>
        <a:xfrm>
          <a:off x="0" y="0"/>
          <a:ext cx="0" cy="0"/>
          <a:chOff x="0" y="0"/>
          <a:chExt cx="0" cy="0"/>
        </a:xfrm>
      </p:grpSpPr>
      <p:sp>
        <p:nvSpPr>
          <p:cNvPr id="5231" name="Google Shape;52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2" name="Google Shape;523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100" b="0" i="0" u="none" strike="noStrike" cap="none">
              <a:solidFill>
                <a:schemeClr val="dk1"/>
              </a:solidFill>
              <a:latin typeface="Calibri"/>
              <a:ea typeface="Calibri"/>
              <a:cs typeface="Calibri"/>
              <a:sym typeface="Calibri"/>
            </a:endParaRPr>
          </a:p>
        </p:txBody>
      </p:sp>
      <p:sp>
        <p:nvSpPr>
          <p:cNvPr id="5233" name="Google Shape;5233;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0"/>
        <p:cNvGrpSpPr/>
        <p:nvPr/>
      </p:nvGrpSpPr>
      <p:grpSpPr>
        <a:xfrm>
          <a:off x="0" y="0"/>
          <a:ext cx="0" cy="0"/>
          <a:chOff x="0" y="0"/>
          <a:chExt cx="0" cy="0"/>
        </a:xfrm>
      </p:grpSpPr>
      <p:sp>
        <p:nvSpPr>
          <p:cNvPr id="5241" name="Google Shape;52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2" name="Google Shape;5242;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5243" name="Google Shape;5243;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9"/>
        <p:cNvGrpSpPr/>
        <p:nvPr/>
      </p:nvGrpSpPr>
      <p:grpSpPr>
        <a:xfrm>
          <a:off x="0" y="0"/>
          <a:ext cx="0" cy="0"/>
          <a:chOff x="0" y="0"/>
          <a:chExt cx="0" cy="0"/>
        </a:xfrm>
      </p:grpSpPr>
      <p:sp>
        <p:nvSpPr>
          <p:cNvPr id="5250" name="Google Shape;525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1" name="Google Shape;525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252" name="Google Shape;525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7"/>
        <p:cNvGrpSpPr/>
        <p:nvPr/>
      </p:nvGrpSpPr>
      <p:grpSpPr>
        <a:xfrm>
          <a:off x="0" y="0"/>
          <a:ext cx="0" cy="0"/>
          <a:chOff x="0" y="0"/>
          <a:chExt cx="0" cy="0"/>
        </a:xfrm>
      </p:grpSpPr>
      <p:sp>
        <p:nvSpPr>
          <p:cNvPr id="5258" name="Google Shape;52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9" name="Google Shape;525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260" name="Google Shape;526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5"/>
        <p:cNvGrpSpPr/>
        <p:nvPr/>
      </p:nvGrpSpPr>
      <p:grpSpPr>
        <a:xfrm>
          <a:off x="0" y="0"/>
          <a:ext cx="0" cy="0"/>
          <a:chOff x="0" y="0"/>
          <a:chExt cx="0" cy="0"/>
        </a:xfrm>
      </p:grpSpPr>
      <p:sp>
        <p:nvSpPr>
          <p:cNvPr id="5266" name="Google Shape;52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7" name="Google Shape;526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268" name="Google Shape;526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3"/>
        <p:cNvGrpSpPr/>
        <p:nvPr/>
      </p:nvGrpSpPr>
      <p:grpSpPr>
        <a:xfrm>
          <a:off x="0" y="0"/>
          <a:ext cx="0" cy="0"/>
          <a:chOff x="0" y="0"/>
          <a:chExt cx="0" cy="0"/>
        </a:xfrm>
      </p:grpSpPr>
      <p:sp>
        <p:nvSpPr>
          <p:cNvPr id="5274" name="Google Shape;52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5" name="Google Shape;5275;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6" name="Google Shape;5276;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1"/>
        <p:cNvGrpSpPr/>
        <p:nvPr/>
      </p:nvGrpSpPr>
      <p:grpSpPr>
        <a:xfrm>
          <a:off x="0" y="0"/>
          <a:ext cx="0" cy="0"/>
          <a:chOff x="0" y="0"/>
          <a:chExt cx="0" cy="0"/>
        </a:xfrm>
      </p:grpSpPr>
      <p:sp>
        <p:nvSpPr>
          <p:cNvPr id="5282" name="Google Shape;52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3" name="Google Shape;5283;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284" name="Google Shape;5284;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0" name="Google Shape;50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5001" name="Google Shape;500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0"/>
        <p:cNvGrpSpPr/>
        <p:nvPr/>
      </p:nvGrpSpPr>
      <p:grpSpPr>
        <a:xfrm>
          <a:off x="0" y="0"/>
          <a:ext cx="0" cy="0"/>
          <a:chOff x="0" y="0"/>
          <a:chExt cx="0" cy="0"/>
        </a:xfrm>
      </p:grpSpPr>
      <p:sp>
        <p:nvSpPr>
          <p:cNvPr id="5291" name="Google Shape;52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2" name="Google Shape;529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293" name="Google Shape;5293;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9"/>
        <p:cNvGrpSpPr/>
        <p:nvPr/>
      </p:nvGrpSpPr>
      <p:grpSpPr>
        <a:xfrm>
          <a:off x="0" y="0"/>
          <a:ext cx="0" cy="0"/>
          <a:chOff x="0" y="0"/>
          <a:chExt cx="0" cy="0"/>
        </a:xfrm>
      </p:grpSpPr>
      <p:sp>
        <p:nvSpPr>
          <p:cNvPr id="5300" name="Google Shape;53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1" name="Google Shape;5301;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302" name="Google Shape;5302;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4"/>
        <p:cNvGrpSpPr/>
        <p:nvPr/>
      </p:nvGrpSpPr>
      <p:grpSpPr>
        <a:xfrm>
          <a:off x="0" y="0"/>
          <a:ext cx="0" cy="0"/>
          <a:chOff x="0" y="0"/>
          <a:chExt cx="0" cy="0"/>
        </a:xfrm>
      </p:grpSpPr>
      <p:sp>
        <p:nvSpPr>
          <p:cNvPr id="5315" name="Google Shape;53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6" name="Google Shape;531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317" name="Google Shape;5317;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9"/>
        <p:cNvGrpSpPr/>
        <p:nvPr/>
      </p:nvGrpSpPr>
      <p:grpSpPr>
        <a:xfrm>
          <a:off x="0" y="0"/>
          <a:ext cx="0" cy="0"/>
          <a:chOff x="0" y="0"/>
          <a:chExt cx="0" cy="0"/>
        </a:xfrm>
      </p:grpSpPr>
      <p:sp>
        <p:nvSpPr>
          <p:cNvPr id="5330" name="Google Shape;53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1" name="Google Shape;5331;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332" name="Google Shape;5332;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7"/>
        <p:cNvGrpSpPr/>
        <p:nvPr/>
      </p:nvGrpSpPr>
      <p:grpSpPr>
        <a:xfrm>
          <a:off x="0" y="0"/>
          <a:ext cx="0" cy="0"/>
          <a:chOff x="0" y="0"/>
          <a:chExt cx="0" cy="0"/>
        </a:xfrm>
      </p:grpSpPr>
      <p:sp>
        <p:nvSpPr>
          <p:cNvPr id="5338" name="Google Shape;533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9" name="Google Shape;5339;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400"/>
              <a:buFont typeface="Arial"/>
              <a:buNone/>
            </a:pPr>
            <a:endParaRPr/>
          </a:p>
        </p:txBody>
      </p:sp>
      <p:sp>
        <p:nvSpPr>
          <p:cNvPr id="5340" name="Google Shape;5340;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8" name="Google Shape;5348;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400"/>
              <a:buFont typeface="Arial"/>
              <a:buNone/>
            </a:pPr>
            <a:endParaRPr/>
          </a:p>
        </p:txBody>
      </p:sp>
      <p:sp>
        <p:nvSpPr>
          <p:cNvPr id="5349" name="Google Shape;5349;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4"/>
        <p:cNvGrpSpPr/>
        <p:nvPr/>
      </p:nvGrpSpPr>
      <p:grpSpPr>
        <a:xfrm>
          <a:off x="0" y="0"/>
          <a:ext cx="0" cy="0"/>
          <a:chOff x="0" y="0"/>
          <a:chExt cx="0" cy="0"/>
        </a:xfrm>
      </p:grpSpPr>
      <p:sp>
        <p:nvSpPr>
          <p:cNvPr id="5355" name="Google Shape;535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6" name="Google Shape;5356;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357" name="Google Shape;5357;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3"/>
        <p:cNvGrpSpPr/>
        <p:nvPr/>
      </p:nvGrpSpPr>
      <p:grpSpPr>
        <a:xfrm>
          <a:off x="0" y="0"/>
          <a:ext cx="0" cy="0"/>
          <a:chOff x="0" y="0"/>
          <a:chExt cx="0" cy="0"/>
        </a:xfrm>
      </p:grpSpPr>
      <p:sp>
        <p:nvSpPr>
          <p:cNvPr id="5364" name="Google Shape;536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5" name="Google Shape;5365;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5366" name="Google Shape;5366;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0"/>
        <p:cNvGrpSpPr/>
        <p:nvPr/>
      </p:nvGrpSpPr>
      <p:grpSpPr>
        <a:xfrm>
          <a:off x="0" y="0"/>
          <a:ext cx="0" cy="0"/>
          <a:chOff x="0" y="0"/>
          <a:chExt cx="0" cy="0"/>
        </a:xfrm>
      </p:grpSpPr>
      <p:sp>
        <p:nvSpPr>
          <p:cNvPr id="5371" name="Google Shape;537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2" name="Google Shape;5372;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a:p>
        </p:txBody>
      </p:sp>
      <p:sp>
        <p:nvSpPr>
          <p:cNvPr id="5373" name="Google Shape;5373;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6"/>
        <p:cNvGrpSpPr/>
        <p:nvPr/>
      </p:nvGrpSpPr>
      <p:grpSpPr>
        <a:xfrm>
          <a:off x="0" y="0"/>
          <a:ext cx="0" cy="0"/>
          <a:chOff x="0" y="0"/>
          <a:chExt cx="0" cy="0"/>
        </a:xfrm>
      </p:grpSpPr>
      <p:sp>
        <p:nvSpPr>
          <p:cNvPr id="5007" name="Google Shape;50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8" name="Google Shape;500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009" name="Google Shape;5009;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6"/>
        <p:cNvGrpSpPr/>
        <p:nvPr/>
      </p:nvGrpSpPr>
      <p:grpSpPr>
        <a:xfrm>
          <a:off x="0" y="0"/>
          <a:ext cx="0" cy="0"/>
          <a:chOff x="0" y="0"/>
          <a:chExt cx="0" cy="0"/>
        </a:xfrm>
      </p:grpSpPr>
      <p:sp>
        <p:nvSpPr>
          <p:cNvPr id="5057" name="Google Shape;50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8" name="Google Shape;505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059" name="Google Shape;505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4"/>
        <p:cNvGrpSpPr/>
        <p:nvPr/>
      </p:nvGrpSpPr>
      <p:grpSpPr>
        <a:xfrm>
          <a:off x="0" y="0"/>
          <a:ext cx="0" cy="0"/>
          <a:chOff x="0" y="0"/>
          <a:chExt cx="0" cy="0"/>
        </a:xfrm>
      </p:grpSpPr>
      <p:sp>
        <p:nvSpPr>
          <p:cNvPr id="5065" name="Google Shape;50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6" name="Google Shape;506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1" u="none" strike="noStrike" cap="none">
              <a:solidFill>
                <a:srgbClr val="000000"/>
              </a:solidFill>
              <a:latin typeface="Calibri"/>
              <a:ea typeface="Calibri"/>
              <a:cs typeface="Calibri"/>
              <a:sym typeface="Calibri"/>
            </a:endParaRPr>
          </a:p>
        </p:txBody>
      </p:sp>
      <p:sp>
        <p:nvSpPr>
          <p:cNvPr id="5067" name="Google Shape;506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2"/>
        <p:cNvGrpSpPr/>
        <p:nvPr/>
      </p:nvGrpSpPr>
      <p:grpSpPr>
        <a:xfrm>
          <a:off x="0" y="0"/>
          <a:ext cx="0" cy="0"/>
          <a:chOff x="0" y="0"/>
          <a:chExt cx="0" cy="0"/>
        </a:xfrm>
      </p:grpSpPr>
      <p:sp>
        <p:nvSpPr>
          <p:cNvPr id="5073" name="Google Shape;50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4" name="Google Shape;5074;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5" name="Google Shape;5075;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0"/>
        <p:cNvGrpSpPr/>
        <p:nvPr/>
      </p:nvGrpSpPr>
      <p:grpSpPr>
        <a:xfrm>
          <a:off x="0" y="0"/>
          <a:ext cx="0" cy="0"/>
          <a:chOff x="0" y="0"/>
          <a:chExt cx="0" cy="0"/>
        </a:xfrm>
      </p:grpSpPr>
      <p:sp>
        <p:nvSpPr>
          <p:cNvPr id="5081" name="Google Shape;50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2" name="Google Shape;508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100" b="0" i="0" u="none" strike="noStrike" cap="none">
              <a:solidFill>
                <a:srgbClr val="000000"/>
              </a:solidFill>
              <a:latin typeface="Calibri"/>
              <a:ea typeface="Calibri"/>
              <a:cs typeface="Calibri"/>
              <a:sym typeface="Calibri"/>
            </a:endParaRPr>
          </a:p>
        </p:txBody>
      </p:sp>
      <p:sp>
        <p:nvSpPr>
          <p:cNvPr id="5083" name="Google Shape;508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3" name="Google Shape;5093;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094" name="Google Shape;5094;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inyurl.com/RichTask1"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15"/>
        <p:cNvGrpSpPr/>
        <p:nvPr/>
      </p:nvGrpSpPr>
      <p:grpSpPr>
        <a:xfrm>
          <a:off x="0" y="0"/>
          <a:ext cx="0" cy="0"/>
          <a:chOff x="0" y="0"/>
          <a:chExt cx="0" cy="0"/>
        </a:xfrm>
      </p:grpSpPr>
      <p:sp>
        <p:nvSpPr>
          <p:cNvPr id="16" name="Google Shape;16;p2"/>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2"/>
          <p:cNvSpPr/>
          <p:nvPr/>
        </p:nvSpPr>
        <p:spPr>
          <a:xfrm>
            <a:off x="19653" y="1204484"/>
            <a:ext cx="6588734" cy="5653516"/>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2"/>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2"/>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3" name="Google Shape;23;p2"/>
          <p:cNvGrpSpPr/>
          <p:nvPr/>
        </p:nvGrpSpPr>
        <p:grpSpPr>
          <a:xfrm>
            <a:off x="6231333" y="1276557"/>
            <a:ext cx="2026702" cy="813600"/>
            <a:chOff x="1899" y="899"/>
            <a:chExt cx="4165" cy="1672"/>
          </a:xfrm>
        </p:grpSpPr>
        <p:sp>
          <p:nvSpPr>
            <p:cNvPr id="24" name="Google Shape;24;p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2"/>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2"/>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2"/>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113;p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7" name="Google Shape;117;p2"/>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pic>
        <p:nvPicPr>
          <p:cNvPr id="118" name="Google Shape;118;p2">
            <a:hlinkClick r:id="rId2"/>
          </p:cNvPr>
          <p:cNvPicPr preferRelativeResize="0"/>
          <p:nvPr/>
        </p:nvPicPr>
        <p:blipFill rotWithShape="1">
          <a:blip r:embed="rId3">
            <a:alphaModFix/>
          </a:blip>
          <a:srcRect/>
          <a:stretch/>
        </p:blipFill>
        <p:spPr>
          <a:xfrm>
            <a:off x="11314200" y="5980200"/>
            <a:ext cx="877800" cy="877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11"/>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3" name="Google Shape;1023;p11"/>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4" name="Google Shape;1024;p1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5" name="Google Shape;1025;p1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026" name="Google Shape;1026;p11"/>
          <p:cNvGrpSpPr/>
          <p:nvPr/>
        </p:nvGrpSpPr>
        <p:grpSpPr>
          <a:xfrm>
            <a:off x="10553375" y="296652"/>
            <a:ext cx="1195327" cy="479853"/>
            <a:chOff x="1899" y="899"/>
            <a:chExt cx="4165" cy="1672"/>
          </a:xfrm>
        </p:grpSpPr>
        <p:sp>
          <p:nvSpPr>
            <p:cNvPr id="1027" name="Google Shape;1027;p1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8" name="Google Shape;1028;p1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9" name="Google Shape;1029;p1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0" name="Google Shape;1030;p1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1" name="Google Shape;1031;p1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2" name="Google Shape;1032;p1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3" name="Google Shape;1033;p1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4" name="Google Shape;1034;p1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5" name="Google Shape;1035;p1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6" name="Google Shape;1036;p1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7" name="Google Shape;1037;p1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8" name="Google Shape;1038;p11"/>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9" name="Google Shape;1039;p1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0" name="Google Shape;1040;p1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1" name="Google Shape;1041;p1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2" name="Google Shape;1042;p1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3" name="Google Shape;1043;p11"/>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4" name="Google Shape;1044;p1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5" name="Google Shape;1045;p1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6" name="Google Shape;1046;p1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7" name="Google Shape;1047;p1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8" name="Google Shape;1048;p1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9" name="Google Shape;1049;p1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0" name="Google Shape;1050;p1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1" name="Google Shape;1051;p1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2" name="Google Shape;1052;p1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3" name="Google Shape;1053;p1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4" name="Google Shape;1054;p1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5" name="Google Shape;1055;p1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6" name="Google Shape;1056;p1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7" name="Google Shape;1057;p1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8" name="Google Shape;1058;p1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9" name="Google Shape;1059;p1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0" name="Google Shape;1060;p1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1" name="Google Shape;1061;p1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2" name="Google Shape;1062;p1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3" name="Google Shape;1063;p1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4" name="Google Shape;1064;p1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5" name="Google Shape;1065;p1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6" name="Google Shape;1066;p1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7" name="Google Shape;1067;p1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8" name="Google Shape;1068;p11"/>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9" name="Google Shape;1069;p11"/>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0" name="Google Shape;1070;p11"/>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1" name="Google Shape;1071;p11"/>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2" name="Google Shape;1072;p11"/>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3" name="Google Shape;1073;p11"/>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4" name="Google Shape;1074;p11"/>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5" name="Google Shape;1075;p1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6" name="Google Shape;1076;p1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7" name="Google Shape;1077;p1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8" name="Google Shape;1078;p1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9" name="Google Shape;1079;p1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0" name="Google Shape;1080;p1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1" name="Google Shape;1081;p1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2" name="Google Shape;1082;p1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3" name="Google Shape;1083;p1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4" name="Google Shape;1084;p1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5" name="Google Shape;1085;p1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6" name="Google Shape;1086;p1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7" name="Google Shape;1087;p1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8" name="Google Shape;1088;p1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9" name="Google Shape;1089;p1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0" name="Google Shape;1090;p1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1" name="Google Shape;1091;p1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2" name="Google Shape;1092;p1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3" name="Google Shape;1093;p1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4" name="Google Shape;1094;p1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5" name="Google Shape;1095;p1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6" name="Google Shape;1096;p1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7" name="Google Shape;1097;p1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8" name="Google Shape;1098;p1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9" name="Google Shape;1099;p1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0" name="Google Shape;1100;p1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1" name="Google Shape;1101;p1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2" name="Google Shape;1102;p1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3" name="Google Shape;1103;p1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4" name="Google Shape;1104;p1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5" name="Google Shape;1105;p1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6" name="Google Shape;1106;p11"/>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7" name="Google Shape;1107;p1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8" name="Google Shape;1108;p1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9" name="Google Shape;1109;p1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0" name="Google Shape;1110;p1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1" name="Google Shape;1111;p1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2" name="Google Shape;1112;p1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3" name="Google Shape;1113;p1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4" name="Google Shape;1114;p1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5" name="Google Shape;1115;p1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6" name="Google Shape;1116;p1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7" name="Google Shape;1117;p1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8" name="Google Shape;1118;p1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9" name="Google Shape;1119;p1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20" name="Google Shape;1120;p11"/>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121" name="Google Shape;1121;p11"/>
          <p:cNvGrpSpPr/>
          <p:nvPr/>
        </p:nvGrpSpPr>
        <p:grpSpPr>
          <a:xfrm>
            <a:off x="-2040904" y="3988723"/>
            <a:ext cx="1872208" cy="2902681"/>
            <a:chOff x="6195941" y="562596"/>
            <a:chExt cx="1872208" cy="2902681"/>
          </a:xfrm>
        </p:grpSpPr>
        <p:grpSp>
          <p:nvGrpSpPr>
            <p:cNvPr id="1122" name="Google Shape;1122;p11"/>
            <p:cNvGrpSpPr/>
            <p:nvPr/>
          </p:nvGrpSpPr>
          <p:grpSpPr>
            <a:xfrm>
              <a:off x="6195941" y="832626"/>
              <a:ext cx="1872208" cy="2632651"/>
              <a:chOff x="-1872716" y="660661"/>
              <a:chExt cx="1872208" cy="1974490"/>
            </a:xfrm>
          </p:grpSpPr>
          <p:sp>
            <p:nvSpPr>
              <p:cNvPr id="1123" name="Google Shape;1123;p11"/>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124" name="Google Shape;1124;p1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125" name="Google Shape;1125;p11"/>
            <p:cNvGrpSpPr/>
            <p:nvPr/>
          </p:nvGrpSpPr>
          <p:grpSpPr>
            <a:xfrm>
              <a:off x="6303954" y="562596"/>
              <a:ext cx="540060" cy="540060"/>
              <a:chOff x="6303954" y="562596"/>
              <a:chExt cx="540060" cy="540060"/>
            </a:xfrm>
          </p:grpSpPr>
          <p:sp>
            <p:nvSpPr>
              <p:cNvPr id="1126" name="Google Shape;1126;p11"/>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27" name="Google Shape;1127;p1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128" name="Google Shape;1128;p11"/>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9" name="Google Shape;1129;p11"/>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0" name="Google Shape;1130;p11"/>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1" name="Google Shape;1131;p1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32" name="Google Shape;1132;p11"/>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3" name="Google Shape;1133;p11"/>
          <p:cNvGrpSpPr/>
          <p:nvPr/>
        </p:nvGrpSpPr>
        <p:grpSpPr>
          <a:xfrm>
            <a:off x="-2040904" y="871532"/>
            <a:ext cx="1368152" cy="2264265"/>
            <a:chOff x="-1836712" y="2937191"/>
            <a:chExt cx="1368152" cy="2264265"/>
          </a:xfrm>
        </p:grpSpPr>
        <p:pic>
          <p:nvPicPr>
            <p:cNvPr id="1134" name="Google Shape;1134;p1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135" name="Google Shape;1135;p11"/>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136" name="Google Shape;1136;p1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1137"/>
        <p:cNvGrpSpPr/>
        <p:nvPr/>
      </p:nvGrpSpPr>
      <p:grpSpPr>
        <a:xfrm>
          <a:off x="0" y="0"/>
          <a:ext cx="0" cy="0"/>
          <a:chOff x="0" y="0"/>
          <a:chExt cx="0" cy="0"/>
        </a:xfrm>
      </p:grpSpPr>
      <p:sp>
        <p:nvSpPr>
          <p:cNvPr id="1138" name="Google Shape;1138;p12"/>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9" name="Google Shape;1139;p12"/>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0" name="Google Shape;1140;p1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41" name="Google Shape;1141;p1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142" name="Google Shape;1142;p12"/>
          <p:cNvGrpSpPr/>
          <p:nvPr/>
        </p:nvGrpSpPr>
        <p:grpSpPr>
          <a:xfrm>
            <a:off x="10553375" y="296652"/>
            <a:ext cx="1195327" cy="479853"/>
            <a:chOff x="1899" y="899"/>
            <a:chExt cx="4165" cy="1672"/>
          </a:xfrm>
        </p:grpSpPr>
        <p:sp>
          <p:nvSpPr>
            <p:cNvPr id="1143" name="Google Shape;1143;p1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4" name="Google Shape;1144;p1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5" name="Google Shape;1145;p1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6" name="Google Shape;1146;p1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7" name="Google Shape;1147;p1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8" name="Google Shape;1148;p1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9" name="Google Shape;1149;p1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0" name="Google Shape;1150;p1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1" name="Google Shape;1151;p1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2" name="Google Shape;1152;p1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3" name="Google Shape;1153;p1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4" name="Google Shape;1154;p12"/>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5" name="Google Shape;1155;p1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6" name="Google Shape;1156;p1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7" name="Google Shape;1157;p1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8" name="Google Shape;1158;p1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9" name="Google Shape;1159;p12"/>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0" name="Google Shape;1160;p1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1" name="Google Shape;1161;p1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2" name="Google Shape;1162;p1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3" name="Google Shape;1163;p1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4" name="Google Shape;1164;p1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5" name="Google Shape;1165;p1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6" name="Google Shape;1166;p1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7" name="Google Shape;1167;p1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8" name="Google Shape;1168;p1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9" name="Google Shape;1169;p1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0" name="Google Shape;1170;p1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1" name="Google Shape;1171;p1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2" name="Google Shape;1172;p1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3" name="Google Shape;1173;p1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4" name="Google Shape;1174;p1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5" name="Google Shape;1175;p1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6" name="Google Shape;1176;p1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7" name="Google Shape;1177;p1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8" name="Google Shape;1178;p1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9" name="Google Shape;1179;p1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0" name="Google Shape;1180;p1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1" name="Google Shape;1181;p1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2" name="Google Shape;1182;p1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3" name="Google Shape;1183;p1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4" name="Google Shape;1184;p1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5" name="Google Shape;1185;p1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6" name="Google Shape;1186;p1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7" name="Google Shape;1187;p1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8" name="Google Shape;1188;p1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9" name="Google Shape;1189;p1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0" name="Google Shape;1190;p1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1" name="Google Shape;1191;p1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2" name="Google Shape;1192;p1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3" name="Google Shape;1193;p1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4" name="Google Shape;1194;p1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5" name="Google Shape;1195;p1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6" name="Google Shape;1196;p1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7" name="Google Shape;1197;p1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8" name="Google Shape;1198;p1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9" name="Google Shape;1199;p1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0" name="Google Shape;1200;p1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1" name="Google Shape;1201;p1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2" name="Google Shape;1202;p1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3" name="Google Shape;1203;p1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4" name="Google Shape;1204;p1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5" name="Google Shape;1205;p1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6" name="Google Shape;1206;p1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7" name="Google Shape;1207;p1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8" name="Google Shape;1208;p1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9" name="Google Shape;1209;p1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0" name="Google Shape;1210;p1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1" name="Google Shape;1211;p1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2" name="Google Shape;1212;p1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3" name="Google Shape;1213;p1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4" name="Google Shape;1214;p1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5" name="Google Shape;1215;p1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6" name="Google Shape;1216;p1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7" name="Google Shape;1217;p1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8" name="Google Shape;1218;p1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9" name="Google Shape;1219;p1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0" name="Google Shape;1220;p1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1" name="Google Shape;1221;p1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2" name="Google Shape;1222;p12"/>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3" name="Google Shape;1223;p1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4" name="Google Shape;1224;p1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5" name="Google Shape;1225;p1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6" name="Google Shape;1226;p1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7" name="Google Shape;1227;p1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8" name="Google Shape;1228;p1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9" name="Google Shape;1229;p1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0" name="Google Shape;1230;p1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1" name="Google Shape;1231;p1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2" name="Google Shape;1232;p1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3" name="Google Shape;1233;p1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4" name="Google Shape;1234;p1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5" name="Google Shape;1235;p1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236" name="Google Shape;1236;p12"/>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237" name="Google Shape;1237;p12"/>
          <p:cNvGrpSpPr/>
          <p:nvPr/>
        </p:nvGrpSpPr>
        <p:grpSpPr>
          <a:xfrm>
            <a:off x="-2040904" y="3988723"/>
            <a:ext cx="1872208" cy="2902681"/>
            <a:chOff x="6195941" y="562596"/>
            <a:chExt cx="1872208" cy="2902681"/>
          </a:xfrm>
        </p:grpSpPr>
        <p:grpSp>
          <p:nvGrpSpPr>
            <p:cNvPr id="1238" name="Google Shape;1238;p12"/>
            <p:cNvGrpSpPr/>
            <p:nvPr/>
          </p:nvGrpSpPr>
          <p:grpSpPr>
            <a:xfrm>
              <a:off x="6195941" y="832626"/>
              <a:ext cx="1872208" cy="2632651"/>
              <a:chOff x="-1872716" y="660661"/>
              <a:chExt cx="1872208" cy="1974490"/>
            </a:xfrm>
          </p:grpSpPr>
          <p:sp>
            <p:nvSpPr>
              <p:cNvPr id="1239" name="Google Shape;1239;p12"/>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240" name="Google Shape;1240;p1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241" name="Google Shape;1241;p12"/>
            <p:cNvGrpSpPr/>
            <p:nvPr/>
          </p:nvGrpSpPr>
          <p:grpSpPr>
            <a:xfrm>
              <a:off x="6303954" y="562596"/>
              <a:ext cx="540060" cy="540060"/>
              <a:chOff x="6303954" y="562596"/>
              <a:chExt cx="540060" cy="540060"/>
            </a:xfrm>
          </p:grpSpPr>
          <p:sp>
            <p:nvSpPr>
              <p:cNvPr id="1242" name="Google Shape;1242;p12"/>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43" name="Google Shape;1243;p1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244" name="Google Shape;1244;p12"/>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5" name="Google Shape;1245;p12"/>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6" name="Google Shape;1246;p12"/>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7" name="Google Shape;1247;p1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48" name="Google Shape;1248;p12"/>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49" name="Google Shape;1249;p12"/>
          <p:cNvGrpSpPr/>
          <p:nvPr/>
        </p:nvGrpSpPr>
        <p:grpSpPr>
          <a:xfrm>
            <a:off x="-2040904" y="871532"/>
            <a:ext cx="1368152" cy="2264265"/>
            <a:chOff x="-1836712" y="2937191"/>
            <a:chExt cx="1368152" cy="2264265"/>
          </a:xfrm>
        </p:grpSpPr>
        <p:pic>
          <p:nvPicPr>
            <p:cNvPr id="1250" name="Google Shape;1250;p1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251" name="Google Shape;1251;p12"/>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252" name="Google Shape;1252;p1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1253"/>
        <p:cNvGrpSpPr/>
        <p:nvPr/>
      </p:nvGrpSpPr>
      <p:grpSpPr>
        <a:xfrm>
          <a:off x="0" y="0"/>
          <a:ext cx="0" cy="0"/>
          <a:chOff x="0" y="0"/>
          <a:chExt cx="0" cy="0"/>
        </a:xfrm>
      </p:grpSpPr>
      <p:sp>
        <p:nvSpPr>
          <p:cNvPr id="1254" name="Google Shape;1254;p13"/>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5" name="Google Shape;1255;p13"/>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6" name="Google Shape;1256;p1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7" name="Google Shape;1257;p1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258" name="Google Shape;1258;p13"/>
          <p:cNvGrpSpPr/>
          <p:nvPr/>
        </p:nvGrpSpPr>
        <p:grpSpPr>
          <a:xfrm>
            <a:off x="10553375" y="296652"/>
            <a:ext cx="1195327" cy="479853"/>
            <a:chOff x="1899" y="899"/>
            <a:chExt cx="4165" cy="1672"/>
          </a:xfrm>
        </p:grpSpPr>
        <p:sp>
          <p:nvSpPr>
            <p:cNvPr id="1259" name="Google Shape;1259;p1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0" name="Google Shape;1260;p1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1" name="Google Shape;1261;p1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2" name="Google Shape;1262;p1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3" name="Google Shape;1263;p1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4" name="Google Shape;1264;p1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5" name="Google Shape;1265;p1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6" name="Google Shape;1266;p1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7" name="Google Shape;1267;p1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8" name="Google Shape;1268;p1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9" name="Google Shape;1269;p1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13"/>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1" name="Google Shape;1271;p1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2" name="Google Shape;1272;p1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3" name="Google Shape;1273;p1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4" name="Google Shape;1274;p1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5" name="Google Shape;1275;p13"/>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6" name="Google Shape;1276;p1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7" name="Google Shape;1277;p1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8" name="Google Shape;1278;p1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9" name="Google Shape;1279;p1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0" name="Google Shape;1280;p1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1" name="Google Shape;1281;p1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2" name="Google Shape;1282;p1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3" name="Google Shape;1283;p1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4" name="Google Shape;1284;p1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5" name="Google Shape;1285;p1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6" name="Google Shape;1286;p1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7" name="Google Shape;1287;p1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8" name="Google Shape;1288;p1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9" name="Google Shape;1289;p1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0" name="Google Shape;1290;p1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1" name="Google Shape;1291;p1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2" name="Google Shape;1292;p1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3" name="Google Shape;1293;p1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4" name="Google Shape;1294;p1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5" name="Google Shape;1295;p1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6" name="Google Shape;1296;p1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7" name="Google Shape;1297;p1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8" name="Google Shape;1298;p1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9" name="Google Shape;1299;p1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0" name="Google Shape;1300;p1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1" name="Google Shape;1301;p1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2" name="Google Shape;1302;p1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3" name="Google Shape;1303;p1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4" name="Google Shape;1304;p1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5" name="Google Shape;1305;p1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6" name="Google Shape;1306;p1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7" name="Google Shape;1307;p1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8" name="Google Shape;1308;p1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9" name="Google Shape;1309;p1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0" name="Google Shape;1310;p1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1" name="Google Shape;1311;p1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2" name="Google Shape;1312;p1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3" name="Google Shape;1313;p1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4" name="Google Shape;1314;p1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5" name="Google Shape;1315;p1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6" name="Google Shape;1316;p1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7" name="Google Shape;1317;p1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8" name="Google Shape;1318;p1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9" name="Google Shape;1319;p1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0" name="Google Shape;1320;p1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1" name="Google Shape;1321;p1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2" name="Google Shape;1322;p1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3" name="Google Shape;1323;p1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4" name="Google Shape;1324;p1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5" name="Google Shape;1325;p1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6" name="Google Shape;1326;p1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7" name="Google Shape;1327;p1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8" name="Google Shape;1328;p1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9" name="Google Shape;1329;p1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0" name="Google Shape;1330;p1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1" name="Google Shape;1331;p1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2" name="Google Shape;1332;p1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3" name="Google Shape;1333;p1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4" name="Google Shape;1334;p1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5" name="Google Shape;1335;p1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6" name="Google Shape;1336;p1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7" name="Google Shape;1337;p1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8" name="Google Shape;1338;p13"/>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9" name="Google Shape;1339;p1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0" name="Google Shape;1340;p1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1" name="Google Shape;1341;p1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2" name="Google Shape;1342;p1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3" name="Google Shape;1343;p1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4" name="Google Shape;1344;p1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5" name="Google Shape;1345;p1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6" name="Google Shape;1346;p1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7" name="Google Shape;1347;p1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8" name="Google Shape;1348;p1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9" name="Google Shape;1349;p1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0" name="Google Shape;1350;p1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1" name="Google Shape;1351;p1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352" name="Google Shape;1352;p13"/>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353" name="Google Shape;1353;p13"/>
          <p:cNvGrpSpPr/>
          <p:nvPr/>
        </p:nvGrpSpPr>
        <p:grpSpPr>
          <a:xfrm>
            <a:off x="-2040904" y="3988723"/>
            <a:ext cx="1872208" cy="2902681"/>
            <a:chOff x="6195941" y="562596"/>
            <a:chExt cx="1872208" cy="2902681"/>
          </a:xfrm>
        </p:grpSpPr>
        <p:grpSp>
          <p:nvGrpSpPr>
            <p:cNvPr id="1354" name="Google Shape;1354;p13"/>
            <p:cNvGrpSpPr/>
            <p:nvPr/>
          </p:nvGrpSpPr>
          <p:grpSpPr>
            <a:xfrm>
              <a:off x="6195941" y="832626"/>
              <a:ext cx="1872208" cy="2632651"/>
              <a:chOff x="-1872716" y="660661"/>
              <a:chExt cx="1872208" cy="1974490"/>
            </a:xfrm>
          </p:grpSpPr>
          <p:sp>
            <p:nvSpPr>
              <p:cNvPr id="1355" name="Google Shape;1355;p13"/>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356" name="Google Shape;1356;p1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357" name="Google Shape;1357;p13"/>
            <p:cNvGrpSpPr/>
            <p:nvPr/>
          </p:nvGrpSpPr>
          <p:grpSpPr>
            <a:xfrm>
              <a:off x="6303954" y="562596"/>
              <a:ext cx="540060" cy="540060"/>
              <a:chOff x="6303954" y="562596"/>
              <a:chExt cx="540060" cy="540060"/>
            </a:xfrm>
          </p:grpSpPr>
          <p:sp>
            <p:nvSpPr>
              <p:cNvPr id="1358" name="Google Shape;1358;p13"/>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59" name="Google Shape;1359;p1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360" name="Google Shape;1360;p13"/>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1" name="Google Shape;1361;p13"/>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2" name="Google Shape;1362;p13"/>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63" name="Google Shape;1363;p1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3"/>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5" name="Google Shape;1365;p13"/>
          <p:cNvGrpSpPr/>
          <p:nvPr/>
        </p:nvGrpSpPr>
        <p:grpSpPr>
          <a:xfrm>
            <a:off x="-2040904" y="871532"/>
            <a:ext cx="1368152" cy="2264265"/>
            <a:chOff x="-1836712" y="2937191"/>
            <a:chExt cx="1368152" cy="2264265"/>
          </a:xfrm>
        </p:grpSpPr>
        <p:pic>
          <p:nvPicPr>
            <p:cNvPr id="1366" name="Google Shape;1366;p1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367" name="Google Shape;1367;p13"/>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368" name="Google Shape;1368;p1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1369"/>
        <p:cNvGrpSpPr/>
        <p:nvPr/>
      </p:nvGrpSpPr>
      <p:grpSpPr>
        <a:xfrm>
          <a:off x="0" y="0"/>
          <a:ext cx="0" cy="0"/>
          <a:chOff x="0" y="0"/>
          <a:chExt cx="0" cy="0"/>
        </a:xfrm>
      </p:grpSpPr>
      <p:sp>
        <p:nvSpPr>
          <p:cNvPr id="1370" name="Google Shape;1370;p14"/>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1" name="Google Shape;1371;p14"/>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2" name="Google Shape;1372;p1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3" name="Google Shape;1373;p1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374" name="Google Shape;1374;p14"/>
          <p:cNvGrpSpPr/>
          <p:nvPr/>
        </p:nvGrpSpPr>
        <p:grpSpPr>
          <a:xfrm>
            <a:off x="10553375" y="296652"/>
            <a:ext cx="1195327" cy="479853"/>
            <a:chOff x="1899" y="899"/>
            <a:chExt cx="4165" cy="1672"/>
          </a:xfrm>
        </p:grpSpPr>
        <p:sp>
          <p:nvSpPr>
            <p:cNvPr id="1375" name="Google Shape;1375;p1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6" name="Google Shape;1376;p1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7" name="Google Shape;1377;p1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8" name="Google Shape;1378;p1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9" name="Google Shape;1379;p1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0" name="Google Shape;1380;p1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1" name="Google Shape;1381;p1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2" name="Google Shape;1382;p1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3" name="Google Shape;1383;p1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4" name="Google Shape;1384;p1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5" name="Google Shape;1385;p1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6" name="Google Shape;1386;p1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7" name="Google Shape;1387;p1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8" name="Google Shape;1388;p1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9" name="Google Shape;1389;p1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0" name="Google Shape;1390;p1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1" name="Google Shape;1391;p1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2" name="Google Shape;1392;p1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3" name="Google Shape;1393;p1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4" name="Google Shape;1394;p1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5" name="Google Shape;1395;p1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6" name="Google Shape;1396;p1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7" name="Google Shape;1397;p1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8" name="Google Shape;1398;p1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9" name="Google Shape;1399;p1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0" name="Google Shape;1400;p1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1" name="Google Shape;1401;p1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2" name="Google Shape;1402;p1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3" name="Google Shape;1403;p1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4" name="Google Shape;1404;p1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5" name="Google Shape;1405;p1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6" name="Google Shape;1406;p1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7" name="Google Shape;1407;p1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8" name="Google Shape;1408;p1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9" name="Google Shape;1409;p1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0" name="Google Shape;1410;p1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1" name="Google Shape;1411;p1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2" name="Google Shape;1412;p1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3" name="Google Shape;1413;p1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4" name="Google Shape;1414;p1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5" name="Google Shape;1415;p1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6" name="Google Shape;1416;p1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7" name="Google Shape;1417;p1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8" name="Google Shape;1418;p1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9" name="Google Shape;1419;p1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0" name="Google Shape;1420;p1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1" name="Google Shape;1421;p1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2" name="Google Shape;1422;p1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3" name="Google Shape;1423;p1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4" name="Google Shape;1424;p1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5" name="Google Shape;1425;p1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6" name="Google Shape;1426;p1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7" name="Google Shape;1427;p1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8" name="Google Shape;1428;p1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9" name="Google Shape;1429;p1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0" name="Google Shape;1430;p1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1" name="Google Shape;1431;p1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2" name="Google Shape;1432;p1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3" name="Google Shape;1433;p1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4" name="Google Shape;1434;p1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5" name="Google Shape;1435;p1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6" name="Google Shape;1436;p1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7" name="Google Shape;1437;p1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8" name="Google Shape;1438;p1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9" name="Google Shape;1439;p1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0" name="Google Shape;1440;p1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1" name="Google Shape;1441;p1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2" name="Google Shape;1442;p1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3" name="Google Shape;1443;p1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4" name="Google Shape;1444;p1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5" name="Google Shape;1445;p1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6" name="Google Shape;1446;p1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7" name="Google Shape;1447;p1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8" name="Google Shape;1448;p1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9" name="Google Shape;1449;p1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0" name="Google Shape;1450;p1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1" name="Google Shape;1451;p1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2" name="Google Shape;1452;p1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3" name="Google Shape;1453;p1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4" name="Google Shape;1454;p1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5" name="Google Shape;1455;p1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6" name="Google Shape;1456;p1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7" name="Google Shape;1457;p1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8" name="Google Shape;1458;p1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9" name="Google Shape;1459;p1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0" name="Google Shape;1460;p1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1" name="Google Shape;1461;p1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2" name="Google Shape;1462;p1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3" name="Google Shape;1463;p1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4" name="Google Shape;1464;p1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5" name="Google Shape;1465;p1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6" name="Google Shape;1466;p1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7" name="Google Shape;1467;p1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468" name="Google Shape;1468;p1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469" name="Google Shape;1469;p14"/>
          <p:cNvGrpSpPr/>
          <p:nvPr/>
        </p:nvGrpSpPr>
        <p:grpSpPr>
          <a:xfrm>
            <a:off x="-2040904" y="3988723"/>
            <a:ext cx="1872208" cy="2902681"/>
            <a:chOff x="6195941" y="562596"/>
            <a:chExt cx="1872208" cy="2902681"/>
          </a:xfrm>
        </p:grpSpPr>
        <p:grpSp>
          <p:nvGrpSpPr>
            <p:cNvPr id="1470" name="Google Shape;1470;p14"/>
            <p:cNvGrpSpPr/>
            <p:nvPr/>
          </p:nvGrpSpPr>
          <p:grpSpPr>
            <a:xfrm>
              <a:off x="6195941" y="832626"/>
              <a:ext cx="1872208" cy="2632651"/>
              <a:chOff x="-1872716" y="660661"/>
              <a:chExt cx="1872208" cy="1974490"/>
            </a:xfrm>
          </p:grpSpPr>
          <p:sp>
            <p:nvSpPr>
              <p:cNvPr id="1471" name="Google Shape;1471;p1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472" name="Google Shape;1472;p1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473" name="Google Shape;1473;p14"/>
            <p:cNvGrpSpPr/>
            <p:nvPr/>
          </p:nvGrpSpPr>
          <p:grpSpPr>
            <a:xfrm>
              <a:off x="6303954" y="562596"/>
              <a:ext cx="540060" cy="540060"/>
              <a:chOff x="6303954" y="562596"/>
              <a:chExt cx="540060" cy="540060"/>
            </a:xfrm>
          </p:grpSpPr>
          <p:sp>
            <p:nvSpPr>
              <p:cNvPr id="1474" name="Google Shape;1474;p1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75" name="Google Shape;1475;p1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476" name="Google Shape;1476;p14"/>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7" name="Google Shape;1477;p14"/>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8" name="Google Shape;1478;p14"/>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9" name="Google Shape;1479;p1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80" name="Google Shape;1480;p14"/>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81" name="Google Shape;1481;p14"/>
          <p:cNvGrpSpPr/>
          <p:nvPr/>
        </p:nvGrpSpPr>
        <p:grpSpPr>
          <a:xfrm>
            <a:off x="-2040904" y="871532"/>
            <a:ext cx="1368152" cy="2264265"/>
            <a:chOff x="-1836712" y="2937191"/>
            <a:chExt cx="1368152" cy="2264265"/>
          </a:xfrm>
        </p:grpSpPr>
        <p:pic>
          <p:nvPicPr>
            <p:cNvPr id="1482" name="Google Shape;1482;p1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483" name="Google Shape;1483;p14"/>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484" name="Google Shape;1484;p1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dk2"/>
        </a:solidFill>
        <a:effectLst/>
      </p:bgPr>
    </p:bg>
    <p:spTree>
      <p:nvGrpSpPr>
        <p:cNvPr id="1" name="Shape 1485"/>
        <p:cNvGrpSpPr/>
        <p:nvPr/>
      </p:nvGrpSpPr>
      <p:grpSpPr>
        <a:xfrm>
          <a:off x="0" y="0"/>
          <a:ext cx="0" cy="0"/>
          <a:chOff x="0" y="0"/>
          <a:chExt cx="0" cy="0"/>
        </a:xfrm>
      </p:grpSpPr>
      <p:sp>
        <p:nvSpPr>
          <p:cNvPr id="1486" name="Google Shape;1486;p15"/>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7" name="Google Shape;1487;p1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88" name="Google Shape;1488;p1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89" name="Google Shape;1489;p1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490" name="Google Shape;1490;p15"/>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91" name="Google Shape;1491;p15"/>
          <p:cNvGrpSpPr/>
          <p:nvPr/>
        </p:nvGrpSpPr>
        <p:grpSpPr>
          <a:xfrm>
            <a:off x="10553375" y="296652"/>
            <a:ext cx="1195327" cy="479853"/>
            <a:chOff x="1899" y="899"/>
            <a:chExt cx="4165" cy="1672"/>
          </a:xfrm>
        </p:grpSpPr>
        <p:sp>
          <p:nvSpPr>
            <p:cNvPr id="1492" name="Google Shape;1492;p1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3" name="Google Shape;1493;p1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4" name="Google Shape;1494;p1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5" name="Google Shape;1495;p1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6" name="Google Shape;1496;p1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7" name="Google Shape;1497;p1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8" name="Google Shape;1498;p1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9" name="Google Shape;1499;p1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0" name="Google Shape;1500;p1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1" name="Google Shape;1501;p1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2" name="Google Shape;1502;p1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3" name="Google Shape;1503;p15"/>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4" name="Google Shape;1504;p1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5" name="Google Shape;1505;p1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6" name="Google Shape;1506;p1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7" name="Google Shape;1507;p1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8" name="Google Shape;1508;p15"/>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9" name="Google Shape;1509;p1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0" name="Google Shape;1510;p1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1" name="Google Shape;1511;p1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2" name="Google Shape;1512;p1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3" name="Google Shape;1513;p1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4" name="Google Shape;1514;p1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5" name="Google Shape;1515;p1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6" name="Google Shape;1516;p1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7" name="Google Shape;1517;p1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8" name="Google Shape;1518;p1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9" name="Google Shape;1519;p1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0" name="Google Shape;1520;p1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1" name="Google Shape;1521;p1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2" name="Google Shape;1522;p1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3" name="Google Shape;1523;p1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4" name="Google Shape;1524;p1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5" name="Google Shape;1525;p1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6" name="Google Shape;1526;p1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7" name="Google Shape;1527;p1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8" name="Google Shape;1528;p1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9" name="Google Shape;1529;p1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0" name="Google Shape;1530;p1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1" name="Google Shape;1531;p1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2" name="Google Shape;1532;p1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3" name="Google Shape;1533;p1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4" name="Google Shape;1534;p1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5" name="Google Shape;1535;p1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6" name="Google Shape;1536;p1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7" name="Google Shape;1537;p1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8" name="Google Shape;1538;p1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9" name="Google Shape;1539;p1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0" name="Google Shape;1540;p1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1" name="Google Shape;1541;p1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2" name="Google Shape;1542;p1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3" name="Google Shape;1543;p1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4" name="Google Shape;1544;p1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5" name="Google Shape;1545;p1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6" name="Google Shape;1546;p1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7" name="Google Shape;1547;p1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8" name="Google Shape;1548;p1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9" name="Google Shape;1549;p1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0" name="Google Shape;1550;p1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1" name="Google Shape;1551;p1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2" name="Google Shape;1552;p1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3" name="Google Shape;1553;p1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4" name="Google Shape;1554;p1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5" name="Google Shape;1555;p1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6" name="Google Shape;1556;p1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7" name="Google Shape;1557;p1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9" name="Google Shape;1559;p1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0" name="Google Shape;1560;p1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1" name="Google Shape;1561;p1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2" name="Google Shape;1562;p1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3" name="Google Shape;1563;p1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4" name="Google Shape;1564;p1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5" name="Google Shape;1565;p1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6" name="Google Shape;1566;p1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7" name="Google Shape;1567;p1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8" name="Google Shape;1568;p1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9" name="Google Shape;1569;p1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0" name="Google Shape;1570;p1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1" name="Google Shape;1571;p15"/>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2" name="Google Shape;1572;p1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3" name="Google Shape;1573;p1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4" name="Google Shape;1574;p1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5" name="Google Shape;1575;p1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6" name="Google Shape;1576;p1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7" name="Google Shape;1577;p1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8" name="Google Shape;1578;p1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9" name="Google Shape;1579;p1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0" name="Google Shape;1580;p1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1" name="Google Shape;1581;p1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2" name="Google Shape;1582;p1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3" name="Google Shape;1583;p1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4" name="Google Shape;1584;p1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585" name="Google Shape;1585;p15"/>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1586" name="Google Shape;1586;p15"/>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1587" name="Google Shape;1587;p15"/>
          <p:cNvGrpSpPr/>
          <p:nvPr/>
        </p:nvGrpSpPr>
        <p:grpSpPr>
          <a:xfrm>
            <a:off x="-2040904" y="3988723"/>
            <a:ext cx="1872208" cy="2902681"/>
            <a:chOff x="6195941" y="562596"/>
            <a:chExt cx="1872208" cy="2902681"/>
          </a:xfrm>
        </p:grpSpPr>
        <p:grpSp>
          <p:nvGrpSpPr>
            <p:cNvPr id="1588" name="Google Shape;1588;p15"/>
            <p:cNvGrpSpPr/>
            <p:nvPr/>
          </p:nvGrpSpPr>
          <p:grpSpPr>
            <a:xfrm>
              <a:off x="6195941" y="832626"/>
              <a:ext cx="1872208" cy="2632651"/>
              <a:chOff x="-1872716" y="660661"/>
              <a:chExt cx="1872208" cy="1974490"/>
            </a:xfrm>
          </p:grpSpPr>
          <p:sp>
            <p:nvSpPr>
              <p:cNvPr id="1589" name="Google Shape;1589;p15"/>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590" name="Google Shape;1590;p1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591" name="Google Shape;1591;p15"/>
            <p:cNvGrpSpPr/>
            <p:nvPr/>
          </p:nvGrpSpPr>
          <p:grpSpPr>
            <a:xfrm>
              <a:off x="6303954" y="562596"/>
              <a:ext cx="540060" cy="540060"/>
              <a:chOff x="6303954" y="562596"/>
              <a:chExt cx="540060" cy="540060"/>
            </a:xfrm>
          </p:grpSpPr>
          <p:sp>
            <p:nvSpPr>
              <p:cNvPr id="1592" name="Google Shape;1592;p15"/>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93" name="Google Shape;1593;p1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594" name="Google Shape;1594;p15"/>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5" name="Google Shape;1595;p15"/>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6" name="Google Shape;1596;p15"/>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97" name="Google Shape;1597;p15"/>
          <p:cNvGrpSpPr/>
          <p:nvPr/>
        </p:nvGrpSpPr>
        <p:grpSpPr>
          <a:xfrm>
            <a:off x="-1932891" y="195833"/>
            <a:ext cx="1368152" cy="2725764"/>
            <a:chOff x="-1555624" y="1196393"/>
            <a:chExt cx="1368152" cy="2725764"/>
          </a:xfrm>
        </p:grpSpPr>
        <p:grpSp>
          <p:nvGrpSpPr>
            <p:cNvPr id="1598" name="Google Shape;1598;p15"/>
            <p:cNvGrpSpPr/>
            <p:nvPr/>
          </p:nvGrpSpPr>
          <p:grpSpPr>
            <a:xfrm>
              <a:off x="-1555624" y="1488707"/>
              <a:ext cx="1368152" cy="2433450"/>
              <a:chOff x="-1836712" y="3275837"/>
              <a:chExt cx="1368152" cy="2433450"/>
            </a:xfrm>
          </p:grpSpPr>
          <p:sp>
            <p:nvSpPr>
              <p:cNvPr id="1599" name="Google Shape;1599;p15"/>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1600" name="Google Shape;1600;p15"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1601" name="Google Shape;1601;p15"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1602" name="Google Shape;1602;p15"/>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1603"/>
        <p:cNvGrpSpPr/>
        <p:nvPr/>
      </p:nvGrpSpPr>
      <p:grpSpPr>
        <a:xfrm>
          <a:off x="0" y="0"/>
          <a:ext cx="0" cy="0"/>
          <a:chOff x="0" y="0"/>
          <a:chExt cx="0" cy="0"/>
        </a:xfrm>
      </p:grpSpPr>
      <p:sp>
        <p:nvSpPr>
          <p:cNvPr id="1604" name="Google Shape;1604;p1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05" name="Google Shape;1605;p1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06" name="Google Shape;1606;p1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607" name="Google Shape;1607;p16"/>
          <p:cNvGrpSpPr/>
          <p:nvPr/>
        </p:nvGrpSpPr>
        <p:grpSpPr>
          <a:xfrm>
            <a:off x="6231333" y="1276582"/>
            <a:ext cx="2026639" cy="813575"/>
            <a:chOff x="1899" y="899"/>
            <a:chExt cx="4165" cy="1672"/>
          </a:xfrm>
        </p:grpSpPr>
        <p:sp>
          <p:nvSpPr>
            <p:cNvPr id="1608" name="Google Shape;1608;p1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9" name="Google Shape;1609;p1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0" name="Google Shape;1610;p1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1" name="Google Shape;1611;p1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2" name="Google Shape;1612;p1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3" name="Google Shape;1613;p1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4" name="Google Shape;1614;p1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5" name="Google Shape;1615;p1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6" name="Google Shape;1616;p1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7" name="Google Shape;1617;p1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8" name="Google Shape;1618;p1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9" name="Google Shape;1619;p16"/>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0" name="Google Shape;1620;p1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1" name="Google Shape;1621;p1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2" name="Google Shape;1622;p1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3" name="Google Shape;1623;p1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4" name="Google Shape;1624;p16"/>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5" name="Google Shape;1625;p1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6" name="Google Shape;1626;p1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7" name="Google Shape;1627;p1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8" name="Google Shape;1628;p1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9" name="Google Shape;1629;p1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0" name="Google Shape;1630;p1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1" name="Google Shape;1631;p1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2" name="Google Shape;1632;p1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3" name="Google Shape;1633;p1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4" name="Google Shape;1634;p1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5" name="Google Shape;1635;p1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6" name="Google Shape;1636;p1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7" name="Google Shape;1637;p1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8" name="Google Shape;1638;p1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9" name="Google Shape;1639;p1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0" name="Google Shape;1640;p1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1" name="Google Shape;1641;p1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2" name="Google Shape;1642;p1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3" name="Google Shape;1643;p1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4" name="Google Shape;1644;p1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5" name="Google Shape;1645;p1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6" name="Google Shape;1646;p1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7" name="Google Shape;1647;p1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8" name="Google Shape;1648;p1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9" name="Google Shape;1649;p1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0" name="Google Shape;1650;p1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1" name="Google Shape;1651;p1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2" name="Google Shape;1652;p1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3" name="Google Shape;1653;p1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4" name="Google Shape;1654;p1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5" name="Google Shape;1655;p1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6" name="Google Shape;1656;p1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7" name="Google Shape;1657;p1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8" name="Google Shape;1658;p1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9" name="Google Shape;1659;p1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0" name="Google Shape;1660;p1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1" name="Google Shape;1661;p1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2" name="Google Shape;1662;p1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3" name="Google Shape;1663;p1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4" name="Google Shape;1664;p1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5" name="Google Shape;1665;p1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6" name="Google Shape;1666;p1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7" name="Google Shape;1667;p1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8" name="Google Shape;1668;p1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9" name="Google Shape;1669;p1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0" name="Google Shape;1670;p1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1" name="Google Shape;1671;p1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2" name="Google Shape;1672;p1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3" name="Google Shape;1673;p1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4" name="Google Shape;1674;p1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5" name="Google Shape;1675;p1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6" name="Google Shape;1676;p1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7" name="Google Shape;1677;p1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8" name="Google Shape;1678;p1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9" name="Google Shape;1679;p1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0" name="Google Shape;1680;p1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1" name="Google Shape;1681;p1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2" name="Google Shape;1682;p1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3" name="Google Shape;1683;p1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4" name="Google Shape;1684;p1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5" name="Google Shape;1685;p1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6" name="Google Shape;1686;p1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7" name="Google Shape;1687;p16"/>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8" name="Google Shape;1688;p1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9" name="Google Shape;1689;p1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0" name="Google Shape;1690;p1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1" name="Google Shape;1691;p1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2" name="Google Shape;1692;p1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3" name="Google Shape;1693;p1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4" name="Google Shape;1694;p1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5" name="Google Shape;1695;p1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6" name="Google Shape;1696;p1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7" name="Google Shape;1697;p1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8" name="Google Shape;1698;p1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9" name="Google Shape;1699;p1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0" name="Google Shape;1700;p1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01" name="Google Shape;1701;p16"/>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1702" name="Google Shape;1702;p16"/>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03" name="Google Shape;1703;p16"/>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4" name="Google Shape;1704;p16"/>
          <p:cNvGrpSpPr/>
          <p:nvPr/>
        </p:nvGrpSpPr>
        <p:grpSpPr>
          <a:xfrm>
            <a:off x="-1932891" y="195833"/>
            <a:ext cx="1368152" cy="2725764"/>
            <a:chOff x="-1555624" y="1196393"/>
            <a:chExt cx="1368152" cy="2725764"/>
          </a:xfrm>
        </p:grpSpPr>
        <p:grpSp>
          <p:nvGrpSpPr>
            <p:cNvPr id="1705" name="Google Shape;1705;p16"/>
            <p:cNvGrpSpPr/>
            <p:nvPr/>
          </p:nvGrpSpPr>
          <p:grpSpPr>
            <a:xfrm>
              <a:off x="-1555624" y="1488707"/>
              <a:ext cx="1368152" cy="2433450"/>
              <a:chOff x="-1836712" y="3275837"/>
              <a:chExt cx="1368152" cy="2433450"/>
            </a:xfrm>
          </p:grpSpPr>
          <p:sp>
            <p:nvSpPr>
              <p:cNvPr id="1706" name="Google Shape;1706;p16"/>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1707" name="Google Shape;1707;p16"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1708" name="Google Shape;1708;p16"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1709" name="Google Shape;1709;p16"/>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10" name="Google Shape;1710;p16"/>
          <p:cNvSpPr/>
          <p:nvPr/>
        </p:nvSpPr>
        <p:spPr>
          <a:xfrm>
            <a:off x="19653" y="1204484"/>
            <a:ext cx="6588734" cy="5653516"/>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1711"/>
        <p:cNvGrpSpPr/>
        <p:nvPr/>
      </p:nvGrpSpPr>
      <p:grpSpPr>
        <a:xfrm>
          <a:off x="0" y="0"/>
          <a:ext cx="0" cy="0"/>
          <a:chOff x="0" y="0"/>
          <a:chExt cx="0" cy="0"/>
        </a:xfrm>
      </p:grpSpPr>
      <p:sp>
        <p:nvSpPr>
          <p:cNvPr id="1712" name="Google Shape;1712;p17"/>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3" name="Google Shape;1713;p1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14" name="Google Shape;1714;p1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15" name="Google Shape;1715;p1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716" name="Google Shape;1716;p17"/>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17" name="Google Shape;1717;p17"/>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18" name="Google Shape;1718;p17"/>
          <p:cNvPicPr preferRelativeResize="0"/>
          <p:nvPr/>
        </p:nvPicPr>
        <p:blipFill rotWithShape="1">
          <a:blip r:embed="rId2">
            <a:alphaModFix/>
          </a:blip>
          <a:srcRect/>
          <a:stretch/>
        </p:blipFill>
        <p:spPr>
          <a:xfrm>
            <a:off x="10174590" y="1236568"/>
            <a:ext cx="1620180" cy="821234"/>
          </a:xfrm>
          <a:prstGeom prst="rect">
            <a:avLst/>
          </a:prstGeom>
          <a:noFill/>
          <a:ln>
            <a:noFill/>
          </a:ln>
        </p:spPr>
      </p:pic>
      <p:grpSp>
        <p:nvGrpSpPr>
          <p:cNvPr id="1719" name="Google Shape;1719;p17"/>
          <p:cNvGrpSpPr/>
          <p:nvPr/>
        </p:nvGrpSpPr>
        <p:grpSpPr>
          <a:xfrm>
            <a:off x="6961787" y="1092957"/>
            <a:ext cx="2484055" cy="997200"/>
            <a:chOff x="1899" y="899"/>
            <a:chExt cx="4165" cy="1672"/>
          </a:xfrm>
        </p:grpSpPr>
        <p:sp>
          <p:nvSpPr>
            <p:cNvPr id="1720" name="Google Shape;1720;p1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1" name="Google Shape;1721;p1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2" name="Google Shape;1722;p1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3" name="Google Shape;1723;p1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4" name="Google Shape;1724;p1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5" name="Google Shape;1725;p1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6" name="Google Shape;1726;p1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7" name="Google Shape;1727;p1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8" name="Google Shape;1728;p1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9" name="Google Shape;1729;p1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0" name="Google Shape;1730;p1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1" name="Google Shape;1731;p17"/>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2" name="Google Shape;1732;p1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3" name="Google Shape;1733;p1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4" name="Google Shape;1734;p1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5" name="Google Shape;1735;p1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6" name="Google Shape;1736;p17"/>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7" name="Google Shape;1737;p1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8" name="Google Shape;1738;p1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9" name="Google Shape;1739;p1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0" name="Google Shape;1740;p1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1" name="Google Shape;1741;p1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2" name="Google Shape;1742;p1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3" name="Google Shape;1743;p1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4" name="Google Shape;1744;p1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5" name="Google Shape;1745;p1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6" name="Google Shape;1746;p1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7" name="Google Shape;1747;p1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8" name="Google Shape;1748;p1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9" name="Google Shape;1749;p1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0" name="Google Shape;1750;p1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1" name="Google Shape;1751;p1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2" name="Google Shape;1752;p1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3" name="Google Shape;1753;p1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4" name="Google Shape;1754;p1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5" name="Google Shape;1755;p1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6" name="Google Shape;1756;p1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7" name="Google Shape;1757;p1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8" name="Google Shape;1758;p1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9" name="Google Shape;1759;p1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0" name="Google Shape;1760;p1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1" name="Google Shape;1761;p17"/>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2" name="Google Shape;1762;p17"/>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3" name="Google Shape;1763;p17"/>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4" name="Google Shape;1764;p17"/>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5" name="Google Shape;1765;p17"/>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6" name="Google Shape;1766;p17"/>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7" name="Google Shape;1767;p17"/>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8" name="Google Shape;1768;p1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9" name="Google Shape;1769;p1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0" name="Google Shape;1770;p1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1" name="Google Shape;1771;p1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2" name="Google Shape;1772;p1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3" name="Google Shape;1773;p1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4" name="Google Shape;1774;p1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5" name="Google Shape;1775;p1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6" name="Google Shape;1776;p1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7" name="Google Shape;1777;p1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8" name="Google Shape;1778;p1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9" name="Google Shape;1779;p1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0" name="Google Shape;1780;p1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1" name="Google Shape;1781;p1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2" name="Google Shape;1782;p1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3" name="Google Shape;1783;p1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4" name="Google Shape;1784;p1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5" name="Google Shape;1785;p1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6" name="Google Shape;1786;p1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7" name="Google Shape;1787;p1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8" name="Google Shape;1788;p1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9" name="Google Shape;1789;p1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0" name="Google Shape;1790;p1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1" name="Google Shape;1791;p1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2" name="Google Shape;1792;p1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3" name="Google Shape;1793;p1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4" name="Google Shape;1794;p1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5" name="Google Shape;1795;p1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6" name="Google Shape;1796;p1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7" name="Google Shape;1797;p1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8" name="Google Shape;1798;p1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9" name="Google Shape;1799;p17"/>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0" name="Google Shape;1800;p1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1" name="Google Shape;1801;p1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2" name="Google Shape;1802;p1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3" name="Google Shape;1803;p1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4" name="Google Shape;1804;p1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5" name="Google Shape;1805;p1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6" name="Google Shape;1806;p1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7" name="Google Shape;1807;p1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8" name="Google Shape;1808;p1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9" name="Google Shape;1809;p1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0" name="Google Shape;1810;p1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1" name="Google Shape;1811;p1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2" name="Google Shape;1812;p1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813" name="Google Shape;1813;p17"/>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grpSp>
        <p:nvGrpSpPr>
          <p:cNvPr id="1814" name="Google Shape;1814;p17"/>
          <p:cNvGrpSpPr/>
          <p:nvPr/>
        </p:nvGrpSpPr>
        <p:grpSpPr>
          <a:xfrm>
            <a:off x="-2330631" y="180542"/>
            <a:ext cx="8882372" cy="6220800"/>
            <a:chOff x="8589113" y="1245357"/>
            <a:chExt cx="1009129" cy="706747"/>
          </a:xfrm>
        </p:grpSpPr>
        <p:sp>
          <p:nvSpPr>
            <p:cNvPr id="1815" name="Google Shape;1815;p17"/>
            <p:cNvSpPr/>
            <p:nvPr/>
          </p:nvSpPr>
          <p:spPr>
            <a:xfrm>
              <a:off x="8589113" y="1491079"/>
              <a:ext cx="1009129" cy="425838"/>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6" name="Google Shape;1816;p17"/>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7" name="Google Shape;1817;p17"/>
            <p:cNvSpPr/>
            <p:nvPr/>
          </p:nvSpPr>
          <p:spPr>
            <a:xfrm>
              <a:off x="8881355" y="1764831"/>
              <a:ext cx="688856" cy="187273"/>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4"/>
                                        </p:tgtEl>
                                        <p:attrNameLst>
                                          <p:attrName>style.visibility</p:attrName>
                                        </p:attrNameLst>
                                      </p:cBhvr>
                                      <p:to>
                                        <p:strVal val="visible"/>
                                      </p:to>
                                    </p:set>
                                    <p:animEffect transition="in" filter="fade">
                                      <p:cBhvr>
                                        <p:cTn id="7" dur="500"/>
                                        <p:tgtEl>
                                          <p:spTgt spid="18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19"/>
                                        </p:tgtEl>
                                        <p:attrNameLst>
                                          <p:attrName>style.visibility</p:attrName>
                                        </p:attrNameLst>
                                      </p:cBhvr>
                                      <p:to>
                                        <p:strVal val="visible"/>
                                      </p:to>
                                    </p:set>
                                    <p:animEffect transition="in" filter="fade">
                                      <p:cBhvr>
                                        <p:cTn id="11" dur="500"/>
                                        <p:tgtEl>
                                          <p:spTgt spid="1719"/>
                                        </p:tgtEl>
                                      </p:cBhvr>
                                    </p:animEffect>
                                  </p:childTnLst>
                                </p:cTn>
                              </p:par>
                              <p:par>
                                <p:cTn id="12" presetID="10" presetClass="entr" presetSubtype="0" fill="hold" nodeType="withEffect">
                                  <p:stCondLst>
                                    <p:cond delay="0"/>
                                  </p:stCondLst>
                                  <p:childTnLst>
                                    <p:set>
                                      <p:cBhvr>
                                        <p:cTn id="13" dur="1" fill="hold">
                                          <p:stCondLst>
                                            <p:cond delay="0"/>
                                          </p:stCondLst>
                                        </p:cTn>
                                        <p:tgtEl>
                                          <p:spTgt spid="1716"/>
                                        </p:tgtEl>
                                        <p:attrNameLst>
                                          <p:attrName>style.visibility</p:attrName>
                                        </p:attrNameLst>
                                      </p:cBhvr>
                                      <p:to>
                                        <p:strVal val="visible"/>
                                      </p:to>
                                    </p:set>
                                    <p:animEffect transition="in" filter="fade">
                                      <p:cBhvr>
                                        <p:cTn id="14" dur="500"/>
                                        <p:tgtEl>
                                          <p:spTgt spid="1716"/>
                                        </p:tgtEl>
                                      </p:cBhvr>
                                    </p:animEffect>
                                  </p:childTnLst>
                                </p:cTn>
                              </p:par>
                              <p:par>
                                <p:cTn id="15" presetID="10" presetClass="entr" presetSubtype="0" fill="hold" nodeType="withEffect">
                                  <p:stCondLst>
                                    <p:cond delay="0"/>
                                  </p:stCondLst>
                                  <p:childTnLst>
                                    <p:set>
                                      <p:cBhvr>
                                        <p:cTn id="16" dur="1" fill="hold">
                                          <p:stCondLst>
                                            <p:cond delay="0"/>
                                          </p:stCondLst>
                                        </p:cTn>
                                        <p:tgtEl>
                                          <p:spTgt spid="1717">
                                            <p:txEl>
                                              <p:pRg st="0" end="0"/>
                                            </p:txEl>
                                          </p:spTgt>
                                        </p:tgtEl>
                                        <p:attrNameLst>
                                          <p:attrName>style.visibility</p:attrName>
                                        </p:attrNameLst>
                                      </p:cBhvr>
                                      <p:to>
                                        <p:strVal val="visible"/>
                                      </p:to>
                                    </p:set>
                                    <p:animEffect transition="in" filter="fade">
                                      <p:cBhvr>
                                        <p:cTn id="17" dur="500"/>
                                        <p:tgtEl>
                                          <p:spTgt spid="171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17">
                                            <p:txEl>
                                              <p:pRg st="1" end="1"/>
                                            </p:txEl>
                                          </p:spTgt>
                                        </p:tgtEl>
                                        <p:attrNameLst>
                                          <p:attrName>style.visibility</p:attrName>
                                        </p:attrNameLst>
                                      </p:cBhvr>
                                      <p:to>
                                        <p:strVal val="visible"/>
                                      </p:to>
                                    </p:set>
                                    <p:animEffect transition="in" filter="fade">
                                      <p:cBhvr>
                                        <p:cTn id="20" dur="500"/>
                                        <p:tgtEl>
                                          <p:spTgt spid="171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17">
                                            <p:txEl>
                                              <p:pRg st="2" end="2"/>
                                            </p:txEl>
                                          </p:spTgt>
                                        </p:tgtEl>
                                        <p:attrNameLst>
                                          <p:attrName>style.visibility</p:attrName>
                                        </p:attrNameLst>
                                      </p:cBhvr>
                                      <p:to>
                                        <p:strVal val="visible"/>
                                      </p:to>
                                    </p:set>
                                    <p:animEffect transition="in" filter="fade">
                                      <p:cBhvr>
                                        <p:cTn id="23" dur="500"/>
                                        <p:tgtEl>
                                          <p:spTgt spid="171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17">
                                            <p:txEl>
                                              <p:pRg st="3" end="3"/>
                                            </p:txEl>
                                          </p:spTgt>
                                        </p:tgtEl>
                                        <p:attrNameLst>
                                          <p:attrName>style.visibility</p:attrName>
                                        </p:attrNameLst>
                                      </p:cBhvr>
                                      <p:to>
                                        <p:strVal val="visible"/>
                                      </p:to>
                                    </p:set>
                                    <p:animEffect transition="in" filter="fade">
                                      <p:cBhvr>
                                        <p:cTn id="26" dur="500"/>
                                        <p:tgtEl>
                                          <p:spTgt spid="171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17">
                                            <p:txEl>
                                              <p:pRg st="4" end="4"/>
                                            </p:txEl>
                                          </p:spTgt>
                                        </p:tgtEl>
                                        <p:attrNameLst>
                                          <p:attrName>style.visibility</p:attrName>
                                        </p:attrNameLst>
                                      </p:cBhvr>
                                      <p:to>
                                        <p:strVal val="visible"/>
                                      </p:to>
                                    </p:set>
                                    <p:animEffect transition="in" filter="fade">
                                      <p:cBhvr>
                                        <p:cTn id="29" dur="500"/>
                                        <p:tgtEl>
                                          <p:spTgt spid="1717">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17">
                                            <p:txEl>
                                              <p:pRg st="5" end="5"/>
                                            </p:txEl>
                                          </p:spTgt>
                                        </p:tgtEl>
                                        <p:attrNameLst>
                                          <p:attrName>style.visibility</p:attrName>
                                        </p:attrNameLst>
                                      </p:cBhvr>
                                      <p:to>
                                        <p:strVal val="visible"/>
                                      </p:to>
                                    </p:set>
                                    <p:animEffect transition="in" filter="fade">
                                      <p:cBhvr>
                                        <p:cTn id="32" dur="500"/>
                                        <p:tgtEl>
                                          <p:spTgt spid="171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17">
                                            <p:txEl>
                                              <p:pRg st="6" end="6"/>
                                            </p:txEl>
                                          </p:spTgt>
                                        </p:tgtEl>
                                        <p:attrNameLst>
                                          <p:attrName>style.visibility</p:attrName>
                                        </p:attrNameLst>
                                      </p:cBhvr>
                                      <p:to>
                                        <p:strVal val="visible"/>
                                      </p:to>
                                    </p:set>
                                    <p:animEffect transition="in" filter="fade">
                                      <p:cBhvr>
                                        <p:cTn id="35" dur="500"/>
                                        <p:tgtEl>
                                          <p:spTgt spid="1717">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717">
                                            <p:txEl>
                                              <p:pRg st="7" end="7"/>
                                            </p:txEl>
                                          </p:spTgt>
                                        </p:tgtEl>
                                        <p:attrNameLst>
                                          <p:attrName>style.visibility</p:attrName>
                                        </p:attrNameLst>
                                      </p:cBhvr>
                                      <p:to>
                                        <p:strVal val="visible"/>
                                      </p:to>
                                    </p:set>
                                    <p:animEffect transition="in" filter="fade">
                                      <p:cBhvr>
                                        <p:cTn id="38" dur="500"/>
                                        <p:tgtEl>
                                          <p:spTgt spid="1717">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17">
                                            <p:txEl>
                                              <p:pRg st="8" end="8"/>
                                            </p:txEl>
                                          </p:spTgt>
                                        </p:tgtEl>
                                        <p:attrNameLst>
                                          <p:attrName>style.visibility</p:attrName>
                                        </p:attrNameLst>
                                      </p:cBhvr>
                                      <p:to>
                                        <p:strVal val="visible"/>
                                      </p:to>
                                    </p:set>
                                    <p:animEffect transition="in" filter="fade">
                                      <p:cBhvr>
                                        <p:cTn id="41" dur="500"/>
                                        <p:tgtEl>
                                          <p:spTgt spid="1717">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718"/>
                                        </p:tgtEl>
                                        <p:attrNameLst>
                                          <p:attrName>style.visibility</p:attrName>
                                        </p:attrNameLst>
                                      </p:cBhvr>
                                      <p:to>
                                        <p:strVal val="visible"/>
                                      </p:to>
                                    </p:set>
                                    <p:animEffect transition="in" filter="fade">
                                      <p:cBhvr>
                                        <p:cTn id="45" dur="1000"/>
                                        <p:tgtEl>
                                          <p:spTgt spid="1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1818"/>
        <p:cNvGrpSpPr/>
        <p:nvPr/>
      </p:nvGrpSpPr>
      <p:grpSpPr>
        <a:xfrm>
          <a:off x="0" y="0"/>
          <a:ext cx="0" cy="0"/>
          <a:chOff x="0" y="0"/>
          <a:chExt cx="0" cy="0"/>
        </a:xfrm>
      </p:grpSpPr>
      <p:sp>
        <p:nvSpPr>
          <p:cNvPr id="1819" name="Google Shape;1819;p18"/>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0" name="Google Shape;1820;p18"/>
          <p:cNvSpPr txBox="1">
            <a:spLocks noGrp="1"/>
          </p:cNvSpPr>
          <p:nvPr>
            <p:ph type="title"/>
          </p:nvPr>
        </p:nvSpPr>
        <p:spPr>
          <a:xfrm>
            <a:off x="6456039"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21" name="Google Shape;1821;p1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22" name="Google Shape;1822;p1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23" name="Google Shape;1823;p1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24" name="Google Shape;1824;p18"/>
          <p:cNvSpPr>
            <a:spLocks noGrp="1"/>
          </p:cNvSpPr>
          <p:nvPr>
            <p:ph type="pic" idx="2"/>
          </p:nvPr>
        </p:nvSpPr>
        <p:spPr>
          <a:xfrm>
            <a:off x="-9526" y="0"/>
            <a:ext cx="6105552" cy="6858000"/>
          </a:xfrm>
          <a:prstGeom prst="rect">
            <a:avLst/>
          </a:prstGeom>
          <a:noFill/>
          <a:ln>
            <a:noFill/>
          </a:ln>
        </p:spPr>
        <p:txBody>
          <a:bodyPr spcFirstLastPara="1" wrap="square" lIns="0" tIns="0" rIns="0" bIns="0" anchor="ctr" anchorCtr="0"/>
          <a:lstStyle>
            <a:lvl1pPr marR="0" lvl="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5" name="Google Shape;1825;p18"/>
          <p:cNvSpPr txBox="1">
            <a:spLocks noGrp="1"/>
          </p:cNvSpPr>
          <p:nvPr>
            <p:ph type="body" idx="1"/>
          </p:nvPr>
        </p:nvSpPr>
        <p:spPr>
          <a:xfrm>
            <a:off x="6455234" y="2263939"/>
            <a:ext cx="4471468" cy="3698779"/>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26" name="Google Shape;1826;p18"/>
          <p:cNvGrpSpPr/>
          <p:nvPr/>
        </p:nvGrpSpPr>
        <p:grpSpPr>
          <a:xfrm>
            <a:off x="-2040904" y="3988723"/>
            <a:ext cx="1872208" cy="2902681"/>
            <a:chOff x="6195941" y="562596"/>
            <a:chExt cx="1872208" cy="2902681"/>
          </a:xfrm>
        </p:grpSpPr>
        <p:grpSp>
          <p:nvGrpSpPr>
            <p:cNvPr id="1827" name="Google Shape;1827;p18"/>
            <p:cNvGrpSpPr/>
            <p:nvPr/>
          </p:nvGrpSpPr>
          <p:grpSpPr>
            <a:xfrm>
              <a:off x="6195941" y="832626"/>
              <a:ext cx="1872208" cy="2632651"/>
              <a:chOff x="-1872716" y="660661"/>
              <a:chExt cx="1872208" cy="1974490"/>
            </a:xfrm>
          </p:grpSpPr>
          <p:sp>
            <p:nvSpPr>
              <p:cNvPr id="1828" name="Google Shape;1828;p18"/>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829" name="Google Shape;1829;p1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830" name="Google Shape;1830;p18"/>
            <p:cNvGrpSpPr/>
            <p:nvPr/>
          </p:nvGrpSpPr>
          <p:grpSpPr>
            <a:xfrm>
              <a:off x="6303954" y="562596"/>
              <a:ext cx="540060" cy="540060"/>
              <a:chOff x="6303954" y="562596"/>
              <a:chExt cx="540060" cy="540060"/>
            </a:xfrm>
          </p:grpSpPr>
          <p:sp>
            <p:nvSpPr>
              <p:cNvPr id="1831" name="Google Shape;1831;p18"/>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32" name="Google Shape;1832;p1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833" name="Google Shape;1833;p18"/>
          <p:cNvSpPr/>
          <p:nvPr/>
        </p:nvSpPr>
        <p:spPr>
          <a:xfrm>
            <a:off x="6170723" y="2356638"/>
            <a:ext cx="5827212" cy="408074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834" name="Google Shape;1834;p18"/>
          <p:cNvGrpSpPr/>
          <p:nvPr/>
        </p:nvGrpSpPr>
        <p:grpSpPr>
          <a:xfrm>
            <a:off x="10555200" y="295200"/>
            <a:ext cx="1192705" cy="478800"/>
            <a:chOff x="1899" y="899"/>
            <a:chExt cx="4165" cy="1672"/>
          </a:xfrm>
        </p:grpSpPr>
        <p:sp>
          <p:nvSpPr>
            <p:cNvPr id="1835" name="Google Shape;1835;p1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6" name="Google Shape;1836;p1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7" name="Google Shape;1837;p1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8" name="Google Shape;1838;p1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9" name="Google Shape;1839;p1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0" name="Google Shape;1840;p1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1" name="Google Shape;1841;p1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2" name="Google Shape;1842;p1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3" name="Google Shape;1843;p1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4" name="Google Shape;1844;p1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5" name="Google Shape;1845;p1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6" name="Google Shape;1846;p18"/>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7" name="Google Shape;1847;p1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8" name="Google Shape;1848;p1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9" name="Google Shape;1849;p1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0" name="Google Shape;1850;p1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1" name="Google Shape;1851;p18"/>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2" name="Google Shape;1852;p1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3" name="Google Shape;1853;p1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4" name="Google Shape;1854;p1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5" name="Google Shape;1855;p1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6" name="Google Shape;1856;p1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7" name="Google Shape;1857;p1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8" name="Google Shape;1858;p1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9" name="Google Shape;1859;p1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0" name="Google Shape;1860;p1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1" name="Google Shape;1861;p1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2" name="Google Shape;1862;p1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3" name="Google Shape;1863;p1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4" name="Google Shape;1864;p1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5" name="Google Shape;1865;p1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6" name="Google Shape;1866;p1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7" name="Google Shape;1867;p1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8" name="Google Shape;1868;p1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9" name="Google Shape;1869;p1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0" name="Google Shape;1870;p1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1" name="Google Shape;1871;p1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2" name="Google Shape;1872;p1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3" name="Google Shape;1873;p1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4" name="Google Shape;1874;p1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5" name="Google Shape;1875;p1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6" name="Google Shape;1876;p1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7" name="Google Shape;1877;p1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8" name="Google Shape;1878;p1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9" name="Google Shape;1879;p1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0" name="Google Shape;1880;p1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1" name="Google Shape;1881;p1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2" name="Google Shape;1882;p1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3" name="Google Shape;1883;p1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4" name="Google Shape;1884;p1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5" name="Google Shape;1885;p1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6" name="Google Shape;1886;p1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7" name="Google Shape;1887;p1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8" name="Google Shape;1888;p1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9" name="Google Shape;1889;p1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0" name="Google Shape;1890;p1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1" name="Google Shape;1891;p1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2" name="Google Shape;1892;p1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3" name="Google Shape;1893;p1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4" name="Google Shape;1894;p1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5" name="Google Shape;1895;p1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6" name="Google Shape;1896;p1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7" name="Google Shape;1897;p1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8" name="Google Shape;1898;p1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9" name="Google Shape;1899;p1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0" name="Google Shape;1900;p1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1" name="Google Shape;1901;p1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2" name="Google Shape;1902;p1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3" name="Google Shape;1903;p1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4" name="Google Shape;1904;p1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5" name="Google Shape;1905;p1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6" name="Google Shape;1906;p1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7" name="Google Shape;1907;p1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8" name="Google Shape;1908;p1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9" name="Google Shape;1909;p1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0" name="Google Shape;1910;p1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1" name="Google Shape;1911;p1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2" name="Google Shape;1912;p1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3" name="Google Shape;1913;p1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4" name="Google Shape;1914;p18"/>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5" name="Google Shape;1915;p1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6" name="Google Shape;1916;p1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7" name="Google Shape;1917;p1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8" name="Google Shape;1918;p1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9" name="Google Shape;1919;p1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0" name="Google Shape;1920;p1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1" name="Google Shape;1921;p1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2" name="Google Shape;1922;p1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3" name="Google Shape;1923;p1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4" name="Google Shape;1924;p1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5" name="Google Shape;1925;p1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6" name="Google Shape;1926;p1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7" name="Google Shape;1927;p1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928" name="Google Shape;1928;p18"/>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1929"/>
        <p:cNvGrpSpPr/>
        <p:nvPr/>
      </p:nvGrpSpPr>
      <p:grpSpPr>
        <a:xfrm>
          <a:off x="0" y="0"/>
          <a:ext cx="0" cy="0"/>
          <a:chOff x="0" y="0"/>
          <a:chExt cx="0" cy="0"/>
        </a:xfrm>
      </p:grpSpPr>
      <p:sp>
        <p:nvSpPr>
          <p:cNvPr id="1930" name="Google Shape;1930;p19"/>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19"/>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2" name="Google Shape;1932;p19"/>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33" name="Google Shape;1933;p19"/>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934" name="Google Shape;1934;p19"/>
          <p:cNvGrpSpPr/>
          <p:nvPr/>
        </p:nvGrpSpPr>
        <p:grpSpPr>
          <a:xfrm>
            <a:off x="10553375" y="296652"/>
            <a:ext cx="1195327" cy="479853"/>
            <a:chOff x="1899" y="899"/>
            <a:chExt cx="4165" cy="1672"/>
          </a:xfrm>
        </p:grpSpPr>
        <p:sp>
          <p:nvSpPr>
            <p:cNvPr id="1935" name="Google Shape;1935;p1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6" name="Google Shape;1936;p1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7" name="Google Shape;1937;p1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8" name="Google Shape;1938;p1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9" name="Google Shape;1939;p1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0" name="Google Shape;1940;p1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1" name="Google Shape;1941;p1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2" name="Google Shape;1942;p1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3" name="Google Shape;1943;p1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4" name="Google Shape;1944;p1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5" name="Google Shape;1945;p1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6" name="Google Shape;1946;p19"/>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7" name="Google Shape;1947;p1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8" name="Google Shape;1948;p1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9" name="Google Shape;1949;p1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0" name="Google Shape;1950;p1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1" name="Google Shape;1951;p19"/>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2" name="Google Shape;1952;p1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3" name="Google Shape;1953;p1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4" name="Google Shape;1954;p1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5" name="Google Shape;1955;p1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6" name="Google Shape;1956;p1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7" name="Google Shape;1957;p1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8" name="Google Shape;1958;p1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9" name="Google Shape;1959;p1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0" name="Google Shape;1960;p1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1" name="Google Shape;1961;p1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2" name="Google Shape;1962;p1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3" name="Google Shape;1963;p1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4" name="Google Shape;1964;p1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5" name="Google Shape;1965;p1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6" name="Google Shape;1966;p1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7" name="Google Shape;1967;p1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8" name="Google Shape;1968;p1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9" name="Google Shape;1969;p1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0" name="Google Shape;1970;p1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1" name="Google Shape;1971;p1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2" name="Google Shape;1972;p1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3" name="Google Shape;1973;p1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4" name="Google Shape;1974;p1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5" name="Google Shape;1975;p1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6" name="Google Shape;1976;p19"/>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7" name="Google Shape;1977;p19"/>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8" name="Google Shape;1978;p19"/>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9" name="Google Shape;1979;p19"/>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0" name="Google Shape;1980;p19"/>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1" name="Google Shape;1981;p19"/>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2" name="Google Shape;1982;p19"/>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3" name="Google Shape;1983;p1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4" name="Google Shape;1984;p1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5" name="Google Shape;1985;p1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6" name="Google Shape;1986;p1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7" name="Google Shape;1987;p1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8" name="Google Shape;1988;p1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9" name="Google Shape;1989;p1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0" name="Google Shape;1990;p1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1" name="Google Shape;1991;p1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2" name="Google Shape;1992;p1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3" name="Google Shape;1993;p1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4" name="Google Shape;1994;p1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5" name="Google Shape;1995;p1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6" name="Google Shape;1996;p1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7" name="Google Shape;1997;p1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8" name="Google Shape;1998;p1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9" name="Google Shape;1999;p1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0" name="Google Shape;2000;p1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1" name="Google Shape;2001;p1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2" name="Google Shape;2002;p1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3" name="Google Shape;2003;p1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4" name="Google Shape;2004;p1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5" name="Google Shape;2005;p1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6" name="Google Shape;2006;p1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7" name="Google Shape;2007;p1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8" name="Google Shape;2008;p1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9" name="Google Shape;2009;p1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0" name="Google Shape;2010;p1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1" name="Google Shape;2011;p1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2" name="Google Shape;2012;p1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3" name="Google Shape;2013;p1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4" name="Google Shape;2014;p19"/>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5" name="Google Shape;2015;p1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6" name="Google Shape;2016;p1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7" name="Google Shape;2017;p1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8" name="Google Shape;2018;p1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9" name="Google Shape;2019;p1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0" name="Google Shape;2020;p1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1" name="Google Shape;2021;p1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2" name="Google Shape;2022;p1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3" name="Google Shape;2023;p1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4" name="Google Shape;2024;p1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5" name="Google Shape;2025;p1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6" name="Google Shape;2026;p1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7" name="Google Shape;2027;p1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028" name="Google Shape;2028;p19"/>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029" name="Google Shape;2029;p19"/>
          <p:cNvGrpSpPr/>
          <p:nvPr/>
        </p:nvGrpSpPr>
        <p:grpSpPr>
          <a:xfrm>
            <a:off x="-2040904" y="3988723"/>
            <a:ext cx="1872208" cy="2902681"/>
            <a:chOff x="6195941" y="562596"/>
            <a:chExt cx="1872208" cy="2902681"/>
          </a:xfrm>
        </p:grpSpPr>
        <p:grpSp>
          <p:nvGrpSpPr>
            <p:cNvPr id="2030" name="Google Shape;2030;p19"/>
            <p:cNvGrpSpPr/>
            <p:nvPr/>
          </p:nvGrpSpPr>
          <p:grpSpPr>
            <a:xfrm>
              <a:off x="6195941" y="832626"/>
              <a:ext cx="1872208" cy="2632651"/>
              <a:chOff x="-1872716" y="660661"/>
              <a:chExt cx="1872208" cy="1974490"/>
            </a:xfrm>
          </p:grpSpPr>
          <p:sp>
            <p:nvSpPr>
              <p:cNvPr id="2031" name="Google Shape;2031;p19"/>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032" name="Google Shape;2032;p19"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033" name="Google Shape;2033;p19"/>
            <p:cNvGrpSpPr/>
            <p:nvPr/>
          </p:nvGrpSpPr>
          <p:grpSpPr>
            <a:xfrm>
              <a:off x="6303954" y="562596"/>
              <a:ext cx="540060" cy="540060"/>
              <a:chOff x="6303954" y="562596"/>
              <a:chExt cx="540060" cy="540060"/>
            </a:xfrm>
          </p:grpSpPr>
          <p:sp>
            <p:nvSpPr>
              <p:cNvPr id="2034" name="Google Shape;2034;p19"/>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35" name="Google Shape;2035;p19"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036" name="Google Shape;2036;p19"/>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7" name="Google Shape;2037;p19"/>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8" name="Google Shape;2038;p19"/>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9" name="Google Shape;2039;p19"/>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40" name="Google Shape;2040;p19"/>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041" name="Google Shape;2041;p19"/>
          <p:cNvGrpSpPr/>
          <p:nvPr/>
        </p:nvGrpSpPr>
        <p:grpSpPr>
          <a:xfrm>
            <a:off x="-2040904" y="871532"/>
            <a:ext cx="1368152" cy="2264265"/>
            <a:chOff x="-1836712" y="2937191"/>
            <a:chExt cx="1368152" cy="2264265"/>
          </a:xfrm>
        </p:grpSpPr>
        <p:pic>
          <p:nvPicPr>
            <p:cNvPr id="2042" name="Google Shape;2042;p19"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043" name="Google Shape;2043;p19"/>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044" name="Google Shape;2044;p19"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2045"/>
        <p:cNvGrpSpPr/>
        <p:nvPr/>
      </p:nvGrpSpPr>
      <p:grpSpPr>
        <a:xfrm>
          <a:off x="0" y="0"/>
          <a:ext cx="0" cy="0"/>
          <a:chOff x="0" y="0"/>
          <a:chExt cx="0" cy="0"/>
        </a:xfrm>
      </p:grpSpPr>
      <p:sp>
        <p:nvSpPr>
          <p:cNvPr id="2046" name="Google Shape;2046;p20"/>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47" name="Google Shape;2047;p20"/>
          <p:cNvGrpSpPr/>
          <p:nvPr/>
        </p:nvGrpSpPr>
        <p:grpSpPr>
          <a:xfrm>
            <a:off x="10555200" y="295200"/>
            <a:ext cx="1192705" cy="478800"/>
            <a:chOff x="1899" y="899"/>
            <a:chExt cx="4165" cy="1672"/>
          </a:xfrm>
        </p:grpSpPr>
        <p:sp>
          <p:nvSpPr>
            <p:cNvPr id="2048" name="Google Shape;2048;p2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9" name="Google Shape;2049;p2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0" name="Google Shape;2050;p2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1" name="Google Shape;2051;p2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2" name="Google Shape;2052;p2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3" name="Google Shape;2053;p2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4" name="Google Shape;2054;p2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5" name="Google Shape;2055;p2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6" name="Google Shape;2056;p2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7" name="Google Shape;2057;p2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8" name="Google Shape;2058;p2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9" name="Google Shape;2059;p20"/>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0" name="Google Shape;2060;p2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1" name="Google Shape;2061;p2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2" name="Google Shape;2062;p2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3" name="Google Shape;2063;p2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4" name="Google Shape;2064;p20"/>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5" name="Google Shape;2065;p2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6" name="Google Shape;2066;p2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7" name="Google Shape;2067;p2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8" name="Google Shape;2068;p2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9" name="Google Shape;2069;p2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0" name="Google Shape;2070;p2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1" name="Google Shape;2071;p2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2" name="Google Shape;2072;p2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3" name="Google Shape;2073;p2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4" name="Google Shape;2074;p2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5" name="Google Shape;2075;p2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6" name="Google Shape;2076;p2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7" name="Google Shape;2077;p2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8" name="Google Shape;2078;p2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9" name="Google Shape;2079;p2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0" name="Google Shape;2080;p2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1" name="Google Shape;2081;p2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2" name="Google Shape;2082;p2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3" name="Google Shape;2083;p2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4" name="Google Shape;2084;p2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5" name="Google Shape;2085;p2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6" name="Google Shape;2086;p2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7" name="Google Shape;2087;p2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8" name="Google Shape;2088;p2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9" name="Google Shape;2089;p20"/>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0" name="Google Shape;2090;p20"/>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1" name="Google Shape;2091;p20"/>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2" name="Google Shape;2092;p20"/>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3" name="Google Shape;2093;p20"/>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4" name="Google Shape;2094;p20"/>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5" name="Google Shape;2095;p20"/>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6" name="Google Shape;2096;p2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7" name="Google Shape;2097;p2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8" name="Google Shape;2098;p2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9" name="Google Shape;2099;p2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0" name="Google Shape;2100;p2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1" name="Google Shape;2101;p2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2" name="Google Shape;2102;p2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3" name="Google Shape;2103;p2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4" name="Google Shape;2104;p2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5" name="Google Shape;2105;p2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6" name="Google Shape;2106;p2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7" name="Google Shape;2107;p2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8" name="Google Shape;2108;p2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9" name="Google Shape;2109;p2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0" name="Google Shape;2110;p2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1" name="Google Shape;2111;p2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2" name="Google Shape;2112;p2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3" name="Google Shape;2113;p2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4" name="Google Shape;2114;p2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5" name="Google Shape;2115;p2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6" name="Google Shape;2116;p2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7" name="Google Shape;2117;p2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8" name="Google Shape;2118;p2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9" name="Google Shape;2119;p2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0" name="Google Shape;2120;p2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1" name="Google Shape;2121;p2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2" name="Google Shape;2122;p2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3" name="Google Shape;2123;p2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4" name="Google Shape;2124;p2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5" name="Google Shape;2125;p2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6" name="Google Shape;2126;p2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7" name="Google Shape;2127;p20"/>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8" name="Google Shape;2128;p2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9" name="Google Shape;2129;p2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0" name="Google Shape;2130;p2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1" name="Google Shape;2131;p2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2" name="Google Shape;2132;p2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3" name="Google Shape;2133;p2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4" name="Google Shape;2134;p2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5" name="Google Shape;2135;p2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6" name="Google Shape;2136;p2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7" name="Google Shape;2137;p2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8" name="Google Shape;2138;p2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9" name="Google Shape;2139;p2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0" name="Google Shape;2140;p2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141" name="Google Shape;2141;p20"/>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
        <p:nvSpPr>
          <p:cNvPr id="2142" name="Google Shape;2142;p20"/>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3" name="Google Shape;2143;p2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44" name="Google Shape;2144;p2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45" name="Google Shape;2145;p2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146" name="Google Shape;2146;p20"/>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7" name="Google Shape;2147;p20"/>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2148" name="Google Shape;2148;p20"/>
          <p:cNvGrpSpPr/>
          <p:nvPr/>
        </p:nvGrpSpPr>
        <p:grpSpPr>
          <a:xfrm>
            <a:off x="-2040904" y="3988723"/>
            <a:ext cx="1872208" cy="2902681"/>
            <a:chOff x="6195941" y="562596"/>
            <a:chExt cx="1872208" cy="2902681"/>
          </a:xfrm>
        </p:grpSpPr>
        <p:grpSp>
          <p:nvGrpSpPr>
            <p:cNvPr id="2149" name="Google Shape;2149;p20"/>
            <p:cNvGrpSpPr/>
            <p:nvPr/>
          </p:nvGrpSpPr>
          <p:grpSpPr>
            <a:xfrm>
              <a:off x="6195941" y="832626"/>
              <a:ext cx="1872208" cy="2632651"/>
              <a:chOff x="-1872716" y="660661"/>
              <a:chExt cx="1872208" cy="1974490"/>
            </a:xfrm>
          </p:grpSpPr>
          <p:sp>
            <p:nvSpPr>
              <p:cNvPr id="2150" name="Google Shape;2150;p20"/>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151" name="Google Shape;2151;p2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152" name="Google Shape;2152;p20"/>
            <p:cNvGrpSpPr/>
            <p:nvPr/>
          </p:nvGrpSpPr>
          <p:grpSpPr>
            <a:xfrm>
              <a:off x="6303954" y="562596"/>
              <a:ext cx="540060" cy="540060"/>
              <a:chOff x="6303954" y="562596"/>
              <a:chExt cx="540060" cy="540060"/>
            </a:xfrm>
          </p:grpSpPr>
          <p:sp>
            <p:nvSpPr>
              <p:cNvPr id="2153" name="Google Shape;2153;p20"/>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54" name="Google Shape;2154;p2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155" name="Google Shape;2155;p20"/>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56" name="Google Shape;2156;p20"/>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57" name="Google Shape;2157;p20"/>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119"/>
        <p:cNvGrpSpPr/>
        <p:nvPr/>
      </p:nvGrpSpPr>
      <p:grpSpPr>
        <a:xfrm>
          <a:off x="0" y="0"/>
          <a:ext cx="0" cy="0"/>
          <a:chOff x="0" y="0"/>
          <a:chExt cx="0" cy="0"/>
        </a:xfrm>
      </p:grpSpPr>
      <p:sp>
        <p:nvSpPr>
          <p:cNvPr id="120" name="Google Shape;120;p3"/>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3"/>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5" name="Google Shape;125;p3"/>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6" name="Google Shape;126;p3"/>
          <p:cNvGrpSpPr/>
          <p:nvPr/>
        </p:nvGrpSpPr>
        <p:grpSpPr>
          <a:xfrm>
            <a:off x="-2040904" y="3988723"/>
            <a:ext cx="1872208" cy="2902681"/>
            <a:chOff x="6195941" y="562596"/>
            <a:chExt cx="1872208" cy="2902681"/>
          </a:xfrm>
        </p:grpSpPr>
        <p:grpSp>
          <p:nvGrpSpPr>
            <p:cNvPr id="127" name="Google Shape;127;p3"/>
            <p:cNvGrpSpPr/>
            <p:nvPr/>
          </p:nvGrpSpPr>
          <p:grpSpPr>
            <a:xfrm>
              <a:off x="6195941" y="832626"/>
              <a:ext cx="1872208" cy="2632651"/>
              <a:chOff x="-1872716" y="660661"/>
              <a:chExt cx="1872208" cy="1974490"/>
            </a:xfrm>
          </p:grpSpPr>
          <p:sp>
            <p:nvSpPr>
              <p:cNvPr id="128" name="Google Shape;128;p3"/>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29" name="Google Shape;129;p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30" name="Google Shape;130;p3"/>
            <p:cNvGrpSpPr/>
            <p:nvPr/>
          </p:nvGrpSpPr>
          <p:grpSpPr>
            <a:xfrm>
              <a:off x="6303954" y="562596"/>
              <a:ext cx="540060" cy="540060"/>
              <a:chOff x="6303954" y="562596"/>
              <a:chExt cx="540060" cy="540060"/>
            </a:xfrm>
          </p:grpSpPr>
          <p:sp>
            <p:nvSpPr>
              <p:cNvPr id="131" name="Google Shape;131;p3"/>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2" name="Google Shape;132;p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33" name="Google Shape;133;p3"/>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4" name="Google Shape;134;p3"/>
          <p:cNvGrpSpPr/>
          <p:nvPr/>
        </p:nvGrpSpPr>
        <p:grpSpPr>
          <a:xfrm>
            <a:off x="10555200" y="295200"/>
            <a:ext cx="1192705" cy="478800"/>
            <a:chOff x="1899" y="899"/>
            <a:chExt cx="4165" cy="1672"/>
          </a:xfrm>
        </p:grpSpPr>
        <p:sp>
          <p:nvSpPr>
            <p:cNvPr id="135" name="Google Shape;135;p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3"/>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3"/>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3"/>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 name="Google Shape;221;p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28" name="Google Shape;228;p3"/>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pic>
        <p:nvPicPr>
          <p:cNvPr id="229" name="Google Shape;229;p3"/>
          <p:cNvPicPr preferRelativeResize="0"/>
          <p:nvPr/>
        </p:nvPicPr>
        <p:blipFill rotWithShape="1">
          <a:blip r:embed="rId4">
            <a:alphaModFix/>
          </a:blip>
          <a:srcRect/>
          <a:stretch/>
        </p:blipFill>
        <p:spPr>
          <a:xfrm>
            <a:off x="11614625" y="6260800"/>
            <a:ext cx="577375" cy="5773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2158"/>
        <p:cNvGrpSpPr/>
        <p:nvPr/>
      </p:nvGrpSpPr>
      <p:grpSpPr>
        <a:xfrm>
          <a:off x="0" y="0"/>
          <a:ext cx="0" cy="0"/>
          <a:chOff x="0" y="0"/>
          <a:chExt cx="0" cy="0"/>
        </a:xfrm>
      </p:grpSpPr>
      <p:sp>
        <p:nvSpPr>
          <p:cNvPr id="2159" name="Google Shape;2159;p21"/>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0" name="Google Shape;2160;p21"/>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61" name="Google Shape;2161;p2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62" name="Google Shape;2162;p2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63" name="Google Shape;2163;p2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164" name="Google Shape;2164;p21"/>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165" name="Google Shape;2165;p21"/>
          <p:cNvGrpSpPr/>
          <p:nvPr/>
        </p:nvGrpSpPr>
        <p:grpSpPr>
          <a:xfrm>
            <a:off x="-2040904" y="3988723"/>
            <a:ext cx="1872208" cy="2902681"/>
            <a:chOff x="6195941" y="562596"/>
            <a:chExt cx="1872208" cy="2902681"/>
          </a:xfrm>
        </p:grpSpPr>
        <p:grpSp>
          <p:nvGrpSpPr>
            <p:cNvPr id="2166" name="Google Shape;2166;p21"/>
            <p:cNvGrpSpPr/>
            <p:nvPr/>
          </p:nvGrpSpPr>
          <p:grpSpPr>
            <a:xfrm>
              <a:off x="6195941" y="832626"/>
              <a:ext cx="1872208" cy="2632651"/>
              <a:chOff x="-1872716" y="660661"/>
              <a:chExt cx="1872208" cy="1974490"/>
            </a:xfrm>
          </p:grpSpPr>
          <p:sp>
            <p:nvSpPr>
              <p:cNvPr id="2167" name="Google Shape;2167;p21"/>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168" name="Google Shape;2168;p21"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169" name="Google Shape;2169;p21"/>
            <p:cNvGrpSpPr/>
            <p:nvPr/>
          </p:nvGrpSpPr>
          <p:grpSpPr>
            <a:xfrm>
              <a:off x="6303954" y="562596"/>
              <a:ext cx="540060" cy="540060"/>
              <a:chOff x="6303954" y="562596"/>
              <a:chExt cx="540060" cy="540060"/>
            </a:xfrm>
          </p:grpSpPr>
          <p:sp>
            <p:nvSpPr>
              <p:cNvPr id="2170" name="Google Shape;2170;p21"/>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71" name="Google Shape;2171;p21"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172" name="Google Shape;2172;p21"/>
          <p:cNvSpPr/>
          <p:nvPr/>
        </p:nvSpPr>
        <p:spPr>
          <a:xfrm>
            <a:off x="4632603" y="2060848"/>
            <a:ext cx="8856864"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173" name="Google Shape;2173;p21"/>
          <p:cNvGrpSpPr/>
          <p:nvPr/>
        </p:nvGrpSpPr>
        <p:grpSpPr>
          <a:xfrm>
            <a:off x="10555200" y="295200"/>
            <a:ext cx="1192705" cy="478800"/>
            <a:chOff x="1899" y="899"/>
            <a:chExt cx="4165" cy="1672"/>
          </a:xfrm>
        </p:grpSpPr>
        <p:sp>
          <p:nvSpPr>
            <p:cNvPr id="2174" name="Google Shape;2174;p2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5" name="Google Shape;2175;p2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6" name="Google Shape;2176;p2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7" name="Google Shape;2177;p2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8" name="Google Shape;2178;p2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9" name="Google Shape;2179;p2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0" name="Google Shape;2180;p2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1" name="Google Shape;2181;p2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2" name="Google Shape;2182;p2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3" name="Google Shape;2183;p2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4" name="Google Shape;2184;p2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5" name="Google Shape;2185;p21"/>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6" name="Google Shape;2186;p2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7" name="Google Shape;2187;p2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8" name="Google Shape;2188;p2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9" name="Google Shape;2189;p2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0" name="Google Shape;2190;p21"/>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1" name="Google Shape;2191;p2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2" name="Google Shape;2192;p2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3" name="Google Shape;2193;p2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4" name="Google Shape;2194;p2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5" name="Google Shape;2195;p2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6" name="Google Shape;2196;p2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7" name="Google Shape;2197;p2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8" name="Google Shape;2198;p2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9" name="Google Shape;2199;p2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0" name="Google Shape;2200;p2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1" name="Google Shape;2201;p2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2" name="Google Shape;2202;p2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3" name="Google Shape;2203;p2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4" name="Google Shape;2204;p2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5" name="Google Shape;2205;p2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6" name="Google Shape;2206;p2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7" name="Google Shape;2207;p2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8" name="Google Shape;2208;p2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9" name="Google Shape;2209;p2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0" name="Google Shape;2210;p2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1" name="Google Shape;2211;p2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2" name="Google Shape;2212;p2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3" name="Google Shape;2213;p2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4" name="Google Shape;2214;p2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5" name="Google Shape;2215;p21"/>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6" name="Google Shape;2216;p21"/>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7" name="Google Shape;2217;p21"/>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8" name="Google Shape;2218;p21"/>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9" name="Google Shape;2219;p21"/>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0" name="Google Shape;2220;p21"/>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1" name="Google Shape;2221;p21"/>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2" name="Google Shape;2222;p2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3" name="Google Shape;2223;p2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4" name="Google Shape;2224;p2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5" name="Google Shape;2225;p2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6" name="Google Shape;2226;p2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7" name="Google Shape;2227;p2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8" name="Google Shape;2228;p2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9" name="Google Shape;2229;p2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0" name="Google Shape;2230;p2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1" name="Google Shape;2231;p2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2" name="Google Shape;2232;p2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3" name="Google Shape;2233;p2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4" name="Google Shape;2234;p2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5" name="Google Shape;2235;p2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6" name="Google Shape;2236;p2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7" name="Google Shape;2237;p2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8" name="Google Shape;2238;p2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9" name="Google Shape;2239;p2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0" name="Google Shape;2240;p2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1" name="Google Shape;2241;p2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2" name="Google Shape;2242;p2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3" name="Google Shape;2243;p2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4" name="Google Shape;2244;p2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5" name="Google Shape;2245;p2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6" name="Google Shape;2246;p2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7" name="Google Shape;2247;p2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8" name="Google Shape;2248;p2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9" name="Google Shape;2249;p2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0" name="Google Shape;2250;p2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1" name="Google Shape;2251;p2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2" name="Google Shape;2252;p2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3" name="Google Shape;2253;p21"/>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4" name="Google Shape;2254;p2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5" name="Google Shape;2255;p2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6" name="Google Shape;2256;p2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7" name="Google Shape;2257;p2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8" name="Google Shape;2258;p2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9" name="Google Shape;2259;p2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0" name="Google Shape;2260;p2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1" name="Google Shape;2261;p2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2" name="Google Shape;2262;p2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3" name="Google Shape;2263;p2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4" name="Google Shape;2264;p2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5" name="Google Shape;2265;p2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6" name="Google Shape;2266;p2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267" name="Google Shape;2267;p21"/>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2268"/>
        <p:cNvGrpSpPr/>
        <p:nvPr/>
      </p:nvGrpSpPr>
      <p:grpSpPr>
        <a:xfrm>
          <a:off x="0" y="0"/>
          <a:ext cx="0" cy="0"/>
          <a:chOff x="0" y="0"/>
          <a:chExt cx="0" cy="0"/>
        </a:xfrm>
      </p:grpSpPr>
      <p:sp>
        <p:nvSpPr>
          <p:cNvPr id="2269" name="Google Shape;2269;p22"/>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0" name="Google Shape;2270;p22"/>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71" name="Google Shape;2271;p2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72" name="Google Shape;2272;p2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73" name="Google Shape;2273;p2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274" name="Google Shape;2274;p22"/>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800"/>
              <a:buFont typeface="Arial"/>
              <a:buNone/>
              <a:defRPr sz="28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800"/>
              <a:buFont typeface="Arial"/>
              <a:buNone/>
              <a:defRPr sz="28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75" name="Google Shape;2275;p22"/>
          <p:cNvGrpSpPr/>
          <p:nvPr/>
        </p:nvGrpSpPr>
        <p:grpSpPr>
          <a:xfrm>
            <a:off x="-2040904" y="3988723"/>
            <a:ext cx="1872208" cy="2902681"/>
            <a:chOff x="6195941" y="562596"/>
            <a:chExt cx="1872208" cy="2902681"/>
          </a:xfrm>
        </p:grpSpPr>
        <p:grpSp>
          <p:nvGrpSpPr>
            <p:cNvPr id="2276" name="Google Shape;2276;p22"/>
            <p:cNvGrpSpPr/>
            <p:nvPr/>
          </p:nvGrpSpPr>
          <p:grpSpPr>
            <a:xfrm>
              <a:off x="6195941" y="832626"/>
              <a:ext cx="1872208" cy="2632651"/>
              <a:chOff x="-1872716" y="660661"/>
              <a:chExt cx="1872208" cy="1974490"/>
            </a:xfrm>
          </p:grpSpPr>
          <p:sp>
            <p:nvSpPr>
              <p:cNvPr id="2277" name="Google Shape;2277;p22"/>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278" name="Google Shape;2278;p22"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279" name="Google Shape;2279;p22"/>
            <p:cNvGrpSpPr/>
            <p:nvPr/>
          </p:nvGrpSpPr>
          <p:grpSpPr>
            <a:xfrm>
              <a:off x="6303954" y="562596"/>
              <a:ext cx="540060" cy="540060"/>
              <a:chOff x="6303954" y="562596"/>
              <a:chExt cx="540060" cy="540060"/>
            </a:xfrm>
          </p:grpSpPr>
          <p:sp>
            <p:nvSpPr>
              <p:cNvPr id="2280" name="Google Shape;2280;p22"/>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81" name="Google Shape;2281;p22"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282" name="Google Shape;2282;p22"/>
          <p:cNvSpPr/>
          <p:nvPr/>
        </p:nvSpPr>
        <p:spPr>
          <a:xfrm>
            <a:off x="2336747" y="-1615423"/>
            <a:ext cx="17131051" cy="1199672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283" name="Google Shape;2283;p22"/>
          <p:cNvGrpSpPr/>
          <p:nvPr/>
        </p:nvGrpSpPr>
        <p:grpSpPr>
          <a:xfrm>
            <a:off x="10555200" y="295200"/>
            <a:ext cx="1192705" cy="478800"/>
            <a:chOff x="1899" y="899"/>
            <a:chExt cx="4165" cy="1672"/>
          </a:xfrm>
        </p:grpSpPr>
        <p:sp>
          <p:nvSpPr>
            <p:cNvPr id="2284" name="Google Shape;2284;p2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5" name="Google Shape;2285;p2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6" name="Google Shape;2286;p2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7" name="Google Shape;2287;p2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8" name="Google Shape;2288;p2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9" name="Google Shape;2289;p2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0" name="Google Shape;2290;p2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1" name="Google Shape;2291;p2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2" name="Google Shape;2292;p2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3" name="Google Shape;2293;p2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4" name="Google Shape;2294;p2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5" name="Google Shape;2295;p22"/>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6" name="Google Shape;2296;p2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7" name="Google Shape;2297;p2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8" name="Google Shape;2298;p2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9" name="Google Shape;2299;p2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0" name="Google Shape;2300;p22"/>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1" name="Google Shape;2301;p2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2" name="Google Shape;2302;p2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3" name="Google Shape;2303;p2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4" name="Google Shape;2304;p2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5" name="Google Shape;2305;p2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6" name="Google Shape;2306;p2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7" name="Google Shape;2307;p2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8" name="Google Shape;2308;p2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9" name="Google Shape;2309;p2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0" name="Google Shape;2310;p2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1" name="Google Shape;2311;p2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2" name="Google Shape;2312;p2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3" name="Google Shape;2313;p2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4" name="Google Shape;2314;p2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5" name="Google Shape;2315;p2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6" name="Google Shape;2316;p2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7" name="Google Shape;2317;p2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8" name="Google Shape;2318;p2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9" name="Google Shape;2319;p2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0" name="Google Shape;2320;p2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1" name="Google Shape;2321;p2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2" name="Google Shape;2322;p2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3" name="Google Shape;2323;p2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4" name="Google Shape;2324;p2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5" name="Google Shape;2325;p2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6" name="Google Shape;2326;p2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7" name="Google Shape;2327;p2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8" name="Google Shape;2328;p2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9" name="Google Shape;2329;p2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0" name="Google Shape;2330;p2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1" name="Google Shape;2331;p2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2" name="Google Shape;2332;p2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3" name="Google Shape;2333;p2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4" name="Google Shape;2334;p2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5" name="Google Shape;2335;p2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6" name="Google Shape;2336;p2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7" name="Google Shape;2337;p2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8" name="Google Shape;2338;p2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9" name="Google Shape;2339;p2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0" name="Google Shape;2340;p2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1" name="Google Shape;2341;p2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2" name="Google Shape;2342;p2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3" name="Google Shape;2343;p2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4" name="Google Shape;2344;p2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5" name="Google Shape;2345;p2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6" name="Google Shape;2346;p2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7" name="Google Shape;2347;p2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8" name="Google Shape;2348;p2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9" name="Google Shape;2349;p2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0" name="Google Shape;2350;p2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1" name="Google Shape;2351;p2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2" name="Google Shape;2352;p2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3" name="Google Shape;2353;p2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4" name="Google Shape;2354;p2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5" name="Google Shape;2355;p2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6" name="Google Shape;2356;p2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7" name="Google Shape;2357;p2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8" name="Google Shape;2358;p2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9" name="Google Shape;2359;p2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0" name="Google Shape;2360;p2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1" name="Google Shape;2361;p2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2" name="Google Shape;2362;p2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3" name="Google Shape;2363;p22"/>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4" name="Google Shape;2364;p2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5" name="Google Shape;2365;p2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6" name="Google Shape;2366;p2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7" name="Google Shape;2367;p2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8" name="Google Shape;2368;p2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9" name="Google Shape;2369;p2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0" name="Google Shape;2370;p2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1" name="Google Shape;2371;p2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2" name="Google Shape;2372;p2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3" name="Google Shape;2373;p2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4" name="Google Shape;2374;p2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5" name="Google Shape;2375;p2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6" name="Google Shape;2376;p2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377" name="Google Shape;2377;p22"/>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2378"/>
        <p:cNvGrpSpPr/>
        <p:nvPr/>
      </p:nvGrpSpPr>
      <p:grpSpPr>
        <a:xfrm>
          <a:off x="0" y="0"/>
          <a:ext cx="0" cy="0"/>
          <a:chOff x="0" y="0"/>
          <a:chExt cx="0" cy="0"/>
        </a:xfrm>
      </p:grpSpPr>
      <p:sp>
        <p:nvSpPr>
          <p:cNvPr id="2379" name="Google Shape;2379;p23"/>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0" name="Google Shape;2380;p23"/>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81" name="Google Shape;2381;p2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82" name="Google Shape;2382;p2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83" name="Google Shape;2383;p2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384" name="Google Shape;2384;p23"/>
          <p:cNvSpPr txBox="1">
            <a:spLocks noGrp="1"/>
          </p:cNvSpPr>
          <p:nvPr>
            <p:ph type="body" idx="1"/>
          </p:nvPr>
        </p:nvSpPr>
        <p:spPr>
          <a:xfrm>
            <a:off x="514799" y="2263939"/>
            <a:ext cx="4788479"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385" name="Google Shape;2385;p23"/>
          <p:cNvGrpSpPr/>
          <p:nvPr/>
        </p:nvGrpSpPr>
        <p:grpSpPr>
          <a:xfrm>
            <a:off x="-2040904" y="3988723"/>
            <a:ext cx="1872208" cy="2902681"/>
            <a:chOff x="6195941" y="562596"/>
            <a:chExt cx="1872208" cy="2902681"/>
          </a:xfrm>
        </p:grpSpPr>
        <p:grpSp>
          <p:nvGrpSpPr>
            <p:cNvPr id="2386" name="Google Shape;2386;p23"/>
            <p:cNvGrpSpPr/>
            <p:nvPr/>
          </p:nvGrpSpPr>
          <p:grpSpPr>
            <a:xfrm>
              <a:off x="6195941" y="832626"/>
              <a:ext cx="1872208" cy="2632651"/>
              <a:chOff x="-1872716" y="660661"/>
              <a:chExt cx="1872208" cy="1974490"/>
            </a:xfrm>
          </p:grpSpPr>
          <p:sp>
            <p:nvSpPr>
              <p:cNvPr id="2387" name="Google Shape;2387;p23"/>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388" name="Google Shape;2388;p2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389" name="Google Shape;2389;p23"/>
            <p:cNvGrpSpPr/>
            <p:nvPr/>
          </p:nvGrpSpPr>
          <p:grpSpPr>
            <a:xfrm>
              <a:off x="6303954" y="562596"/>
              <a:ext cx="540060" cy="540060"/>
              <a:chOff x="6303954" y="562596"/>
              <a:chExt cx="540060" cy="540060"/>
            </a:xfrm>
          </p:grpSpPr>
          <p:sp>
            <p:nvSpPr>
              <p:cNvPr id="2390" name="Google Shape;2390;p23"/>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91" name="Google Shape;2391;p2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392" name="Google Shape;2392;p23"/>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393" name="Google Shape;2393;p23"/>
          <p:cNvGrpSpPr/>
          <p:nvPr/>
        </p:nvGrpSpPr>
        <p:grpSpPr>
          <a:xfrm>
            <a:off x="10555200" y="295200"/>
            <a:ext cx="1192705" cy="478800"/>
            <a:chOff x="1899" y="899"/>
            <a:chExt cx="4165" cy="1672"/>
          </a:xfrm>
        </p:grpSpPr>
        <p:sp>
          <p:nvSpPr>
            <p:cNvPr id="2394" name="Google Shape;2394;p2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5" name="Google Shape;2395;p2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6" name="Google Shape;2396;p2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7" name="Google Shape;2397;p2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8" name="Google Shape;2398;p2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9" name="Google Shape;2399;p2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0" name="Google Shape;2400;p2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1" name="Google Shape;2401;p2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2" name="Google Shape;2402;p2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3" name="Google Shape;2403;p2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4" name="Google Shape;2404;p2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5" name="Google Shape;2405;p23"/>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6" name="Google Shape;2406;p2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7" name="Google Shape;2407;p2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8" name="Google Shape;2408;p2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9" name="Google Shape;2409;p2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0" name="Google Shape;2410;p23"/>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1" name="Google Shape;2411;p2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2" name="Google Shape;2412;p2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3" name="Google Shape;2413;p2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4" name="Google Shape;2414;p2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5" name="Google Shape;2415;p2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6" name="Google Shape;2416;p2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7" name="Google Shape;2417;p2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8" name="Google Shape;2418;p2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9" name="Google Shape;2419;p2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0" name="Google Shape;2420;p2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1" name="Google Shape;2421;p2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2" name="Google Shape;2422;p2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3" name="Google Shape;2423;p2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4" name="Google Shape;2424;p2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5" name="Google Shape;2425;p2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6" name="Google Shape;2426;p2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7" name="Google Shape;2427;p2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8" name="Google Shape;2428;p2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9" name="Google Shape;2429;p2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0" name="Google Shape;2430;p2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1" name="Google Shape;2431;p2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2" name="Google Shape;2432;p2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3" name="Google Shape;2433;p2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4" name="Google Shape;2434;p2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5" name="Google Shape;2435;p2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6" name="Google Shape;2436;p2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7" name="Google Shape;2437;p2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8" name="Google Shape;2438;p2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9" name="Google Shape;2439;p2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0" name="Google Shape;2440;p2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1" name="Google Shape;2441;p2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2" name="Google Shape;2442;p2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3" name="Google Shape;2443;p2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4" name="Google Shape;2444;p2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5" name="Google Shape;2445;p2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6" name="Google Shape;2446;p2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7" name="Google Shape;2447;p2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8" name="Google Shape;2448;p2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9" name="Google Shape;2449;p2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0" name="Google Shape;2450;p2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1" name="Google Shape;2451;p2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2" name="Google Shape;2452;p2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3" name="Google Shape;2453;p2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4" name="Google Shape;2454;p2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5" name="Google Shape;2455;p2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6" name="Google Shape;2456;p2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7" name="Google Shape;2457;p2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8" name="Google Shape;2458;p2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9" name="Google Shape;2459;p2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0" name="Google Shape;2460;p2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1" name="Google Shape;2461;p2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2" name="Google Shape;2462;p2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3" name="Google Shape;2463;p2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4" name="Google Shape;2464;p2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5" name="Google Shape;2465;p2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6" name="Google Shape;2466;p2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7" name="Google Shape;2467;p2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8" name="Google Shape;2468;p2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9" name="Google Shape;2469;p2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0" name="Google Shape;2470;p2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1" name="Google Shape;2471;p2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2" name="Google Shape;2472;p2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3" name="Google Shape;2473;p23"/>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4" name="Google Shape;2474;p2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5" name="Google Shape;2475;p2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6" name="Google Shape;2476;p2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7" name="Google Shape;2477;p2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8" name="Google Shape;2478;p2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9" name="Google Shape;2479;p2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0" name="Google Shape;2480;p2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1" name="Google Shape;2481;p2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2" name="Google Shape;2482;p2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3" name="Google Shape;2483;p2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4" name="Google Shape;2484;p2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5" name="Google Shape;2485;p2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6" name="Google Shape;2486;p2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487" name="Google Shape;2487;p23"/>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
        <p:nvSpPr>
          <p:cNvPr id="2488" name="Google Shape;2488;p23"/>
          <p:cNvSpPr txBox="1">
            <a:spLocks noGrp="1"/>
          </p:cNvSpPr>
          <p:nvPr>
            <p:ph type="body" idx="2"/>
          </p:nvPr>
        </p:nvSpPr>
        <p:spPr>
          <a:xfrm>
            <a:off x="5720811" y="2263939"/>
            <a:ext cx="4788479"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89"/>
        <p:cNvGrpSpPr/>
        <p:nvPr/>
      </p:nvGrpSpPr>
      <p:grpSpPr>
        <a:xfrm>
          <a:off x="0" y="0"/>
          <a:ext cx="0" cy="0"/>
          <a:chOff x="0" y="0"/>
          <a:chExt cx="0" cy="0"/>
        </a:xfrm>
      </p:grpSpPr>
      <p:sp>
        <p:nvSpPr>
          <p:cNvPr id="2490" name="Google Shape;2490;p2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1" name="Google Shape;2491;p2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2" name="Google Shape;2492;p2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2499"/>
        <p:cNvGrpSpPr/>
        <p:nvPr/>
      </p:nvGrpSpPr>
      <p:grpSpPr>
        <a:xfrm>
          <a:off x="0" y="0"/>
          <a:ext cx="0" cy="0"/>
          <a:chOff x="0" y="0"/>
          <a:chExt cx="0" cy="0"/>
        </a:xfrm>
      </p:grpSpPr>
      <p:sp>
        <p:nvSpPr>
          <p:cNvPr id="2500" name="Google Shape;2500;p26"/>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1" name="Google Shape;2501;p26"/>
          <p:cNvSpPr txBox="1">
            <a:spLocks noGrp="1"/>
          </p:cNvSpPr>
          <p:nvPr>
            <p:ph type="title"/>
          </p:nvPr>
        </p:nvSpPr>
        <p:spPr>
          <a:xfrm>
            <a:off x="6456039"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02" name="Google Shape;2502;p2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03" name="Google Shape;2503;p2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04" name="Google Shape;2504;p2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505" name="Google Shape;2505;p26"/>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lstStyle>
            <a:lvl1pPr marR="0" lvl="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6" name="Google Shape;2506;p26"/>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507" name="Google Shape;2507;p26"/>
          <p:cNvGrpSpPr/>
          <p:nvPr/>
        </p:nvGrpSpPr>
        <p:grpSpPr>
          <a:xfrm>
            <a:off x="-2040904" y="3988723"/>
            <a:ext cx="1872300" cy="2902793"/>
            <a:chOff x="6195941" y="562596"/>
            <a:chExt cx="1872300" cy="2902793"/>
          </a:xfrm>
        </p:grpSpPr>
        <p:grpSp>
          <p:nvGrpSpPr>
            <p:cNvPr id="2508" name="Google Shape;2508;p26"/>
            <p:cNvGrpSpPr/>
            <p:nvPr/>
          </p:nvGrpSpPr>
          <p:grpSpPr>
            <a:xfrm>
              <a:off x="6195941" y="832605"/>
              <a:ext cx="1872300" cy="2632784"/>
              <a:chOff x="-1872716" y="660661"/>
              <a:chExt cx="1872300" cy="1974637"/>
            </a:xfrm>
          </p:grpSpPr>
          <p:sp>
            <p:nvSpPr>
              <p:cNvPr id="2509" name="Google Shape;2509;p2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510" name="Google Shape;2510;p2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511" name="Google Shape;2511;p26"/>
            <p:cNvGrpSpPr/>
            <p:nvPr/>
          </p:nvGrpSpPr>
          <p:grpSpPr>
            <a:xfrm>
              <a:off x="6303954" y="562596"/>
              <a:ext cx="540000" cy="540000"/>
              <a:chOff x="6303954" y="562596"/>
              <a:chExt cx="540000" cy="540000"/>
            </a:xfrm>
          </p:grpSpPr>
          <p:sp>
            <p:nvSpPr>
              <p:cNvPr id="2512" name="Google Shape;2512;p2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13" name="Google Shape;2513;p2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514" name="Google Shape;2514;p26"/>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515" name="Google Shape;2515;p26"/>
          <p:cNvGrpSpPr/>
          <p:nvPr/>
        </p:nvGrpSpPr>
        <p:grpSpPr>
          <a:xfrm>
            <a:off x="10555200" y="295200"/>
            <a:ext cx="1191992" cy="478599"/>
            <a:chOff x="1899" y="899"/>
            <a:chExt cx="4163" cy="1671"/>
          </a:xfrm>
        </p:grpSpPr>
        <p:sp>
          <p:nvSpPr>
            <p:cNvPr id="2516" name="Google Shape;2516;p2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7" name="Google Shape;2517;p2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8" name="Google Shape;2518;p2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9" name="Google Shape;2519;p2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0" name="Google Shape;2520;p2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1" name="Google Shape;2521;p2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2" name="Google Shape;2522;p2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3" name="Google Shape;2523;p2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4" name="Google Shape;2524;p2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5" name="Google Shape;2525;p2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6" name="Google Shape;2526;p2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7" name="Google Shape;2527;p26"/>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8" name="Google Shape;2528;p2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9" name="Google Shape;2529;p2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0" name="Google Shape;2530;p2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1" name="Google Shape;2531;p2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2" name="Google Shape;2532;p26"/>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3" name="Google Shape;2533;p2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4" name="Google Shape;2534;p2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5" name="Google Shape;2535;p2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6" name="Google Shape;2536;p2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7" name="Google Shape;2537;p2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8" name="Google Shape;2538;p2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9" name="Google Shape;2539;p2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0" name="Google Shape;2540;p2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1" name="Google Shape;2541;p2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2" name="Google Shape;2542;p2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3" name="Google Shape;2543;p2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4" name="Google Shape;2544;p2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5" name="Google Shape;2545;p2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6" name="Google Shape;2546;p2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7" name="Google Shape;2547;p2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8" name="Google Shape;2548;p2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9" name="Google Shape;2549;p2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0" name="Google Shape;2550;p2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1" name="Google Shape;2551;p2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2" name="Google Shape;2552;p2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3" name="Google Shape;2553;p2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4" name="Google Shape;2554;p2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5" name="Google Shape;2555;p2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6" name="Google Shape;2556;p2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7" name="Google Shape;2557;p2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8" name="Google Shape;2558;p2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9" name="Google Shape;2559;p2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0" name="Google Shape;2560;p2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1" name="Google Shape;2561;p2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2" name="Google Shape;2562;p2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3" name="Google Shape;2563;p2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4" name="Google Shape;2564;p2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5" name="Google Shape;2565;p2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6" name="Google Shape;2566;p2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7" name="Google Shape;2567;p2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8" name="Google Shape;2568;p2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9" name="Google Shape;2569;p2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0" name="Google Shape;2570;p2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1" name="Google Shape;2571;p2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2" name="Google Shape;2572;p2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3" name="Google Shape;2573;p2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4" name="Google Shape;2574;p2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5" name="Google Shape;2575;p2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6" name="Google Shape;2576;p2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7" name="Google Shape;2577;p2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8" name="Google Shape;2578;p2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9" name="Google Shape;2579;p2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0" name="Google Shape;2580;p2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1" name="Google Shape;2581;p2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2" name="Google Shape;2582;p2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3" name="Google Shape;2583;p2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4" name="Google Shape;2584;p2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5" name="Google Shape;2585;p2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6" name="Google Shape;2586;p2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7" name="Google Shape;2587;p2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8" name="Google Shape;2588;p2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9" name="Google Shape;2589;p2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0" name="Google Shape;2590;p2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1" name="Google Shape;2591;p2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2" name="Google Shape;2592;p2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3" name="Google Shape;2593;p2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4" name="Google Shape;2594;p2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5" name="Google Shape;2595;p26"/>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6" name="Google Shape;2596;p2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7" name="Google Shape;2597;p2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8" name="Google Shape;2598;p2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9" name="Google Shape;2599;p2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0" name="Google Shape;2600;p2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1" name="Google Shape;2601;p2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2" name="Google Shape;2602;p2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3" name="Google Shape;2603;p2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4" name="Google Shape;2604;p2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5" name="Google Shape;2605;p2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6" name="Google Shape;2606;p2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7" name="Google Shape;2607;p2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8" name="Google Shape;2608;p2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609" name="Google Shape;2609;p26"/>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2610"/>
        <p:cNvGrpSpPr/>
        <p:nvPr/>
      </p:nvGrpSpPr>
      <p:grpSpPr>
        <a:xfrm>
          <a:off x="0" y="0"/>
          <a:ext cx="0" cy="0"/>
          <a:chOff x="0" y="0"/>
          <a:chExt cx="0" cy="0"/>
        </a:xfrm>
      </p:grpSpPr>
      <p:sp>
        <p:nvSpPr>
          <p:cNvPr id="2611" name="Google Shape;2611;p27"/>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2" name="Google Shape;2612;p2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13" name="Google Shape;2613;p2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14" name="Google Shape;2614;p2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615" name="Google Shape;2615;p27"/>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16" name="Google Shape;2616;p27"/>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17" name="Google Shape;2617;p27"/>
          <p:cNvPicPr preferRelativeResize="0"/>
          <p:nvPr/>
        </p:nvPicPr>
        <p:blipFill rotWithShape="1">
          <a:blip r:embed="rId2">
            <a:alphaModFix/>
          </a:blip>
          <a:srcRect/>
          <a:stretch/>
        </p:blipFill>
        <p:spPr>
          <a:xfrm>
            <a:off x="10174590" y="1236568"/>
            <a:ext cx="1620179" cy="821234"/>
          </a:xfrm>
          <a:prstGeom prst="rect">
            <a:avLst/>
          </a:prstGeom>
          <a:noFill/>
          <a:ln>
            <a:noFill/>
          </a:ln>
        </p:spPr>
      </p:pic>
      <p:grpSp>
        <p:nvGrpSpPr>
          <p:cNvPr id="2618" name="Google Shape;2618;p27"/>
          <p:cNvGrpSpPr/>
          <p:nvPr/>
        </p:nvGrpSpPr>
        <p:grpSpPr>
          <a:xfrm>
            <a:off x="6961787" y="1092957"/>
            <a:ext cx="2482571" cy="996783"/>
            <a:chOff x="1899" y="899"/>
            <a:chExt cx="4163" cy="1671"/>
          </a:xfrm>
        </p:grpSpPr>
        <p:sp>
          <p:nvSpPr>
            <p:cNvPr id="2619" name="Google Shape;2619;p2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0" name="Google Shape;2620;p2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1" name="Google Shape;2621;p2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2" name="Google Shape;2622;p2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3" name="Google Shape;2623;p2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4" name="Google Shape;2624;p2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5" name="Google Shape;2625;p2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6" name="Google Shape;2626;p2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7" name="Google Shape;2627;p2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8" name="Google Shape;2628;p2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9" name="Google Shape;2629;p2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0" name="Google Shape;2630;p27"/>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1" name="Google Shape;2631;p2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2" name="Google Shape;2632;p2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3" name="Google Shape;2633;p2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4" name="Google Shape;2634;p2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5" name="Google Shape;2635;p27"/>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6" name="Google Shape;2636;p2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7" name="Google Shape;2637;p2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8" name="Google Shape;2638;p2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9" name="Google Shape;2639;p2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0" name="Google Shape;2640;p2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1" name="Google Shape;2641;p2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2" name="Google Shape;2642;p2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3" name="Google Shape;2643;p2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4" name="Google Shape;2644;p2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5" name="Google Shape;2645;p2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6" name="Google Shape;2646;p2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7" name="Google Shape;2647;p2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8" name="Google Shape;2648;p2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9" name="Google Shape;2649;p2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0" name="Google Shape;2650;p2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1" name="Google Shape;2651;p2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2" name="Google Shape;2652;p2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3" name="Google Shape;2653;p2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4" name="Google Shape;2654;p2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5" name="Google Shape;2655;p2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6" name="Google Shape;2656;p2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7" name="Google Shape;2657;p2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8" name="Google Shape;2658;p2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9" name="Google Shape;2659;p2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0" name="Google Shape;2660;p2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1" name="Google Shape;2661;p2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2" name="Google Shape;2662;p2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3" name="Google Shape;2663;p2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4" name="Google Shape;2664;p2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5" name="Google Shape;2665;p2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6" name="Google Shape;2666;p2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7" name="Google Shape;2667;p2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8" name="Google Shape;2668;p2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9" name="Google Shape;2669;p2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0" name="Google Shape;2670;p2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1" name="Google Shape;2671;p2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2" name="Google Shape;2672;p2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3" name="Google Shape;2673;p2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4" name="Google Shape;2674;p2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5" name="Google Shape;2675;p2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6" name="Google Shape;2676;p2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7" name="Google Shape;2677;p2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8" name="Google Shape;2678;p2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9" name="Google Shape;2679;p2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0" name="Google Shape;2680;p2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1" name="Google Shape;2681;p2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2" name="Google Shape;2682;p2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3" name="Google Shape;2683;p2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4" name="Google Shape;2684;p2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5" name="Google Shape;2685;p2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6" name="Google Shape;2686;p2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7" name="Google Shape;2687;p2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8" name="Google Shape;2688;p2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9" name="Google Shape;2689;p2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0" name="Google Shape;2690;p2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1" name="Google Shape;2691;p2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2" name="Google Shape;2692;p2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3" name="Google Shape;2693;p2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4" name="Google Shape;2694;p2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5" name="Google Shape;2695;p2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6" name="Google Shape;2696;p2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7" name="Google Shape;2697;p2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8" name="Google Shape;2698;p27"/>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9" name="Google Shape;2699;p2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0" name="Google Shape;2700;p2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1" name="Google Shape;2701;p2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2" name="Google Shape;2702;p2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3" name="Google Shape;2703;p2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4" name="Google Shape;2704;p2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5" name="Google Shape;2705;p2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6" name="Google Shape;2706;p2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7" name="Google Shape;2707;p2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8" name="Google Shape;2708;p2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9" name="Google Shape;2709;p2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0" name="Google Shape;2710;p2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1" name="Google Shape;2711;p2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712" name="Google Shape;2712;p27"/>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grpSp>
        <p:nvGrpSpPr>
          <p:cNvPr id="2713" name="Google Shape;2713;p27"/>
          <p:cNvGrpSpPr/>
          <p:nvPr/>
        </p:nvGrpSpPr>
        <p:grpSpPr>
          <a:xfrm>
            <a:off x="-2330785" y="180519"/>
            <a:ext cx="8882381" cy="6220794"/>
            <a:chOff x="8589113" y="1245357"/>
            <a:chExt cx="1009132" cy="706748"/>
          </a:xfrm>
        </p:grpSpPr>
        <p:sp>
          <p:nvSpPr>
            <p:cNvPr id="2714" name="Google Shape;2714;p27"/>
            <p:cNvSpPr/>
            <p:nvPr/>
          </p:nvSpPr>
          <p:spPr>
            <a:xfrm>
              <a:off x="8589113" y="1491079"/>
              <a:ext cx="1009132" cy="425839"/>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5" name="Google Shape;2715;p27"/>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6" name="Google Shape;2716;p27"/>
            <p:cNvSpPr/>
            <p:nvPr/>
          </p:nvSpPr>
          <p:spPr>
            <a:xfrm>
              <a:off x="8881355" y="1764831"/>
              <a:ext cx="688855" cy="18727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3"/>
                                        </p:tgtEl>
                                        <p:attrNameLst>
                                          <p:attrName>style.visibility</p:attrName>
                                        </p:attrNameLst>
                                      </p:cBhvr>
                                      <p:to>
                                        <p:strVal val="visible"/>
                                      </p:to>
                                    </p:set>
                                    <p:animEffect transition="in" filter="fade">
                                      <p:cBhvr>
                                        <p:cTn id="7" dur="500"/>
                                        <p:tgtEl>
                                          <p:spTgt spid="27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18"/>
                                        </p:tgtEl>
                                        <p:attrNameLst>
                                          <p:attrName>style.visibility</p:attrName>
                                        </p:attrNameLst>
                                      </p:cBhvr>
                                      <p:to>
                                        <p:strVal val="visible"/>
                                      </p:to>
                                    </p:set>
                                    <p:animEffect transition="in" filter="fade">
                                      <p:cBhvr>
                                        <p:cTn id="11" dur="500"/>
                                        <p:tgtEl>
                                          <p:spTgt spid="2618"/>
                                        </p:tgtEl>
                                      </p:cBhvr>
                                    </p:animEffect>
                                  </p:childTnLst>
                                </p:cTn>
                              </p:par>
                              <p:par>
                                <p:cTn id="12" presetID="10" presetClass="entr" presetSubtype="0" fill="hold" nodeType="withEffect">
                                  <p:stCondLst>
                                    <p:cond delay="0"/>
                                  </p:stCondLst>
                                  <p:childTnLst>
                                    <p:set>
                                      <p:cBhvr>
                                        <p:cTn id="13" dur="1" fill="hold">
                                          <p:stCondLst>
                                            <p:cond delay="0"/>
                                          </p:stCondLst>
                                        </p:cTn>
                                        <p:tgtEl>
                                          <p:spTgt spid="2615"/>
                                        </p:tgtEl>
                                        <p:attrNameLst>
                                          <p:attrName>style.visibility</p:attrName>
                                        </p:attrNameLst>
                                      </p:cBhvr>
                                      <p:to>
                                        <p:strVal val="visible"/>
                                      </p:to>
                                    </p:set>
                                    <p:animEffect transition="in" filter="fade">
                                      <p:cBhvr>
                                        <p:cTn id="14" dur="500"/>
                                        <p:tgtEl>
                                          <p:spTgt spid="2615"/>
                                        </p:tgtEl>
                                      </p:cBhvr>
                                    </p:animEffect>
                                  </p:childTnLst>
                                </p:cTn>
                              </p:par>
                              <p:par>
                                <p:cTn id="15" presetID="10" presetClass="entr" presetSubtype="0" fill="hold" nodeType="withEffect">
                                  <p:stCondLst>
                                    <p:cond delay="0"/>
                                  </p:stCondLst>
                                  <p:childTnLst>
                                    <p:set>
                                      <p:cBhvr>
                                        <p:cTn id="16" dur="1" fill="hold">
                                          <p:stCondLst>
                                            <p:cond delay="0"/>
                                          </p:stCondLst>
                                        </p:cTn>
                                        <p:tgtEl>
                                          <p:spTgt spid="2616">
                                            <p:txEl>
                                              <p:pRg st="0" end="0"/>
                                            </p:txEl>
                                          </p:spTgt>
                                        </p:tgtEl>
                                        <p:attrNameLst>
                                          <p:attrName>style.visibility</p:attrName>
                                        </p:attrNameLst>
                                      </p:cBhvr>
                                      <p:to>
                                        <p:strVal val="visible"/>
                                      </p:to>
                                    </p:set>
                                    <p:animEffect transition="in" filter="fade">
                                      <p:cBhvr>
                                        <p:cTn id="17" dur="500"/>
                                        <p:tgtEl>
                                          <p:spTgt spid="261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616">
                                            <p:txEl>
                                              <p:pRg st="1" end="1"/>
                                            </p:txEl>
                                          </p:spTgt>
                                        </p:tgtEl>
                                        <p:attrNameLst>
                                          <p:attrName>style.visibility</p:attrName>
                                        </p:attrNameLst>
                                      </p:cBhvr>
                                      <p:to>
                                        <p:strVal val="visible"/>
                                      </p:to>
                                    </p:set>
                                    <p:animEffect transition="in" filter="fade">
                                      <p:cBhvr>
                                        <p:cTn id="20" dur="500"/>
                                        <p:tgtEl>
                                          <p:spTgt spid="261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616">
                                            <p:txEl>
                                              <p:pRg st="2" end="2"/>
                                            </p:txEl>
                                          </p:spTgt>
                                        </p:tgtEl>
                                        <p:attrNameLst>
                                          <p:attrName>style.visibility</p:attrName>
                                        </p:attrNameLst>
                                      </p:cBhvr>
                                      <p:to>
                                        <p:strVal val="visible"/>
                                      </p:to>
                                    </p:set>
                                    <p:animEffect transition="in" filter="fade">
                                      <p:cBhvr>
                                        <p:cTn id="23" dur="500"/>
                                        <p:tgtEl>
                                          <p:spTgt spid="261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616">
                                            <p:txEl>
                                              <p:pRg st="3" end="3"/>
                                            </p:txEl>
                                          </p:spTgt>
                                        </p:tgtEl>
                                        <p:attrNameLst>
                                          <p:attrName>style.visibility</p:attrName>
                                        </p:attrNameLst>
                                      </p:cBhvr>
                                      <p:to>
                                        <p:strVal val="visible"/>
                                      </p:to>
                                    </p:set>
                                    <p:animEffect transition="in" filter="fade">
                                      <p:cBhvr>
                                        <p:cTn id="26" dur="500"/>
                                        <p:tgtEl>
                                          <p:spTgt spid="261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616">
                                            <p:txEl>
                                              <p:pRg st="4" end="4"/>
                                            </p:txEl>
                                          </p:spTgt>
                                        </p:tgtEl>
                                        <p:attrNameLst>
                                          <p:attrName>style.visibility</p:attrName>
                                        </p:attrNameLst>
                                      </p:cBhvr>
                                      <p:to>
                                        <p:strVal val="visible"/>
                                      </p:to>
                                    </p:set>
                                    <p:animEffect transition="in" filter="fade">
                                      <p:cBhvr>
                                        <p:cTn id="29" dur="500"/>
                                        <p:tgtEl>
                                          <p:spTgt spid="261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616">
                                            <p:txEl>
                                              <p:pRg st="5" end="5"/>
                                            </p:txEl>
                                          </p:spTgt>
                                        </p:tgtEl>
                                        <p:attrNameLst>
                                          <p:attrName>style.visibility</p:attrName>
                                        </p:attrNameLst>
                                      </p:cBhvr>
                                      <p:to>
                                        <p:strVal val="visible"/>
                                      </p:to>
                                    </p:set>
                                    <p:animEffect transition="in" filter="fade">
                                      <p:cBhvr>
                                        <p:cTn id="32" dur="500"/>
                                        <p:tgtEl>
                                          <p:spTgt spid="261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616">
                                            <p:txEl>
                                              <p:pRg st="6" end="6"/>
                                            </p:txEl>
                                          </p:spTgt>
                                        </p:tgtEl>
                                        <p:attrNameLst>
                                          <p:attrName>style.visibility</p:attrName>
                                        </p:attrNameLst>
                                      </p:cBhvr>
                                      <p:to>
                                        <p:strVal val="visible"/>
                                      </p:to>
                                    </p:set>
                                    <p:animEffect transition="in" filter="fade">
                                      <p:cBhvr>
                                        <p:cTn id="35" dur="500"/>
                                        <p:tgtEl>
                                          <p:spTgt spid="261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616">
                                            <p:txEl>
                                              <p:pRg st="7" end="7"/>
                                            </p:txEl>
                                          </p:spTgt>
                                        </p:tgtEl>
                                        <p:attrNameLst>
                                          <p:attrName>style.visibility</p:attrName>
                                        </p:attrNameLst>
                                      </p:cBhvr>
                                      <p:to>
                                        <p:strVal val="visible"/>
                                      </p:to>
                                    </p:set>
                                    <p:animEffect transition="in" filter="fade">
                                      <p:cBhvr>
                                        <p:cTn id="38" dur="500"/>
                                        <p:tgtEl>
                                          <p:spTgt spid="2616">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616">
                                            <p:txEl>
                                              <p:pRg st="8" end="8"/>
                                            </p:txEl>
                                          </p:spTgt>
                                        </p:tgtEl>
                                        <p:attrNameLst>
                                          <p:attrName>style.visibility</p:attrName>
                                        </p:attrNameLst>
                                      </p:cBhvr>
                                      <p:to>
                                        <p:strVal val="visible"/>
                                      </p:to>
                                    </p:set>
                                    <p:animEffect transition="in" filter="fade">
                                      <p:cBhvr>
                                        <p:cTn id="41" dur="500"/>
                                        <p:tgtEl>
                                          <p:spTgt spid="2616">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617"/>
                                        </p:tgtEl>
                                        <p:attrNameLst>
                                          <p:attrName>style.visibility</p:attrName>
                                        </p:attrNameLst>
                                      </p:cBhvr>
                                      <p:to>
                                        <p:strVal val="visible"/>
                                      </p:to>
                                    </p:set>
                                    <p:animEffect transition="in" filter="fade">
                                      <p:cBhvr>
                                        <p:cTn id="45" dur="1000"/>
                                        <p:tgtEl>
                                          <p:spTgt spid="2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2717"/>
        <p:cNvGrpSpPr/>
        <p:nvPr/>
      </p:nvGrpSpPr>
      <p:grpSpPr>
        <a:xfrm>
          <a:off x="0" y="0"/>
          <a:ext cx="0" cy="0"/>
          <a:chOff x="0" y="0"/>
          <a:chExt cx="0" cy="0"/>
        </a:xfrm>
      </p:grpSpPr>
      <p:sp>
        <p:nvSpPr>
          <p:cNvPr id="2718" name="Google Shape;2718;p28"/>
          <p:cNvSpPr/>
          <p:nvPr/>
        </p:nvSpPr>
        <p:spPr>
          <a:xfrm rot="-5400000">
            <a:off x="3736361" y="-1600801"/>
            <a:ext cx="6858000" cy="100596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9" name="Google Shape;2719;p28"/>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0" name="Google Shape;2720;p28"/>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1" name="Google Shape;2721;p2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722" name="Google Shape;2722;p28"/>
          <p:cNvGrpSpPr/>
          <p:nvPr/>
        </p:nvGrpSpPr>
        <p:grpSpPr>
          <a:xfrm>
            <a:off x="6961787" y="1092812"/>
            <a:ext cx="2482931" cy="996927"/>
            <a:chOff x="1899" y="899"/>
            <a:chExt cx="4163" cy="1671"/>
          </a:xfrm>
        </p:grpSpPr>
        <p:sp>
          <p:nvSpPr>
            <p:cNvPr id="2723" name="Google Shape;2723;p2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4" name="Google Shape;2724;p2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5" name="Google Shape;2725;p2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6" name="Google Shape;2726;p2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7" name="Google Shape;2727;p2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8" name="Google Shape;2728;p2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9" name="Google Shape;2729;p2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0" name="Google Shape;2730;p2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1" name="Google Shape;2731;p2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2" name="Google Shape;2732;p2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3" name="Google Shape;2733;p2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4" name="Google Shape;2734;p28"/>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5" name="Google Shape;2735;p2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6" name="Google Shape;2736;p2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7" name="Google Shape;2737;p2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8" name="Google Shape;2738;p2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9" name="Google Shape;2739;p28"/>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0" name="Google Shape;2740;p2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1" name="Google Shape;2741;p2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2" name="Google Shape;2742;p2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3" name="Google Shape;2743;p2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4" name="Google Shape;2744;p2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5" name="Google Shape;2745;p2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6" name="Google Shape;2746;p2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7" name="Google Shape;2747;p2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8" name="Google Shape;2748;p2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9" name="Google Shape;2749;p2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0" name="Google Shape;2750;p2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1" name="Google Shape;2751;p2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2" name="Google Shape;2752;p2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3" name="Google Shape;2753;p2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4" name="Google Shape;2754;p2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5" name="Google Shape;2755;p2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6" name="Google Shape;2756;p2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7" name="Google Shape;2757;p2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8" name="Google Shape;2758;p2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9" name="Google Shape;2759;p2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0" name="Google Shape;2760;p2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1" name="Google Shape;2761;p2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2" name="Google Shape;2762;p2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3" name="Google Shape;2763;p2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4" name="Google Shape;2764;p2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5" name="Google Shape;2765;p2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6" name="Google Shape;2766;p2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7" name="Google Shape;2767;p2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8" name="Google Shape;2768;p2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9" name="Google Shape;2769;p2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0" name="Google Shape;2770;p2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1" name="Google Shape;2771;p2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2" name="Google Shape;2772;p2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3" name="Google Shape;2773;p2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4" name="Google Shape;2774;p2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5" name="Google Shape;2775;p2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6" name="Google Shape;2776;p2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7" name="Google Shape;2777;p2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8" name="Google Shape;2778;p2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9" name="Google Shape;2779;p2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0" name="Google Shape;2780;p2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1" name="Google Shape;2781;p2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2" name="Google Shape;2782;p2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3" name="Google Shape;2783;p2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4" name="Google Shape;2784;p2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5" name="Google Shape;2785;p2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6" name="Google Shape;2786;p2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7" name="Google Shape;2787;p2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8" name="Google Shape;2788;p2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9" name="Google Shape;2789;p2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0" name="Google Shape;2790;p2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1" name="Google Shape;2791;p2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2" name="Google Shape;2792;p2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3" name="Google Shape;2793;p2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4" name="Google Shape;2794;p2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5" name="Google Shape;2795;p2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6" name="Google Shape;2796;p2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7" name="Google Shape;2797;p2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8" name="Google Shape;2798;p2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9" name="Google Shape;2799;p2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0" name="Google Shape;2800;p2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1" name="Google Shape;2801;p2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2" name="Google Shape;2802;p28"/>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3" name="Google Shape;2803;p2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4" name="Google Shape;2804;p2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5" name="Google Shape;2805;p2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6" name="Google Shape;2806;p2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7" name="Google Shape;2807;p2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8" name="Google Shape;2808;p2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9" name="Google Shape;2809;p2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0" name="Google Shape;2810;p2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1" name="Google Shape;2811;p2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2" name="Google Shape;2812;p2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3" name="Google Shape;2813;p2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4" name="Google Shape;2814;p2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5" name="Google Shape;2815;p2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816" name="Google Shape;2816;p2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2817" name="Google Shape;2817;p28"/>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18" name="Google Shape;2818;p28"/>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9" name="Google Shape;2819;p28"/>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20" name="Google Shape;2820;p28"/>
          <p:cNvPicPr preferRelativeResize="0"/>
          <p:nvPr/>
        </p:nvPicPr>
        <p:blipFill rotWithShape="1">
          <a:blip r:embed="rId3">
            <a:alphaModFix/>
          </a:blip>
          <a:srcRect/>
          <a:stretch/>
        </p:blipFill>
        <p:spPr>
          <a:xfrm>
            <a:off x="10174590" y="1236568"/>
            <a:ext cx="1620179" cy="821234"/>
          </a:xfrm>
          <a:prstGeom prst="rect">
            <a:avLst/>
          </a:prstGeom>
          <a:noFill/>
          <a:ln>
            <a:noFill/>
          </a:ln>
        </p:spPr>
      </p:pic>
      <p:grpSp>
        <p:nvGrpSpPr>
          <p:cNvPr id="2821" name="Google Shape;2821;p28"/>
          <p:cNvGrpSpPr/>
          <p:nvPr/>
        </p:nvGrpSpPr>
        <p:grpSpPr>
          <a:xfrm>
            <a:off x="-2040904" y="871532"/>
            <a:ext cx="1368300" cy="2264171"/>
            <a:chOff x="-1836712" y="2937191"/>
            <a:chExt cx="1368300" cy="2264171"/>
          </a:xfrm>
        </p:grpSpPr>
        <p:pic>
          <p:nvPicPr>
            <p:cNvPr id="2822" name="Google Shape;2822;p28"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2823" name="Google Shape;2823;p28"/>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824" name="Google Shape;2824;p28"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9"/>
                                        </p:tgtEl>
                                        <p:attrNameLst>
                                          <p:attrName>style.visibility</p:attrName>
                                        </p:attrNameLst>
                                      </p:cBhvr>
                                      <p:to>
                                        <p:strVal val="visible"/>
                                      </p:to>
                                    </p:set>
                                    <p:animEffect transition="in" filter="fade">
                                      <p:cBhvr>
                                        <p:cTn id="7" dur="500"/>
                                        <p:tgtEl>
                                          <p:spTgt spid="28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22"/>
                                        </p:tgtEl>
                                        <p:attrNameLst>
                                          <p:attrName>style.visibility</p:attrName>
                                        </p:attrNameLst>
                                      </p:cBhvr>
                                      <p:to>
                                        <p:strVal val="visible"/>
                                      </p:to>
                                    </p:set>
                                    <p:animEffect transition="in" filter="fade">
                                      <p:cBhvr>
                                        <p:cTn id="11" dur="500"/>
                                        <p:tgtEl>
                                          <p:spTgt spid="2722"/>
                                        </p:tgtEl>
                                      </p:cBhvr>
                                    </p:animEffect>
                                  </p:childTnLst>
                                </p:cTn>
                              </p:par>
                              <p:par>
                                <p:cTn id="12" presetID="10" presetClass="entr" presetSubtype="0" fill="hold" nodeType="withEffect">
                                  <p:stCondLst>
                                    <p:cond delay="0"/>
                                  </p:stCondLst>
                                  <p:childTnLst>
                                    <p:set>
                                      <p:cBhvr>
                                        <p:cTn id="13" dur="1" fill="hold">
                                          <p:stCondLst>
                                            <p:cond delay="0"/>
                                          </p:stCondLst>
                                        </p:cTn>
                                        <p:tgtEl>
                                          <p:spTgt spid="2817"/>
                                        </p:tgtEl>
                                        <p:attrNameLst>
                                          <p:attrName>style.visibility</p:attrName>
                                        </p:attrNameLst>
                                      </p:cBhvr>
                                      <p:to>
                                        <p:strVal val="visible"/>
                                      </p:to>
                                    </p:set>
                                    <p:animEffect transition="in" filter="fade">
                                      <p:cBhvr>
                                        <p:cTn id="14" dur="500"/>
                                        <p:tgtEl>
                                          <p:spTgt spid="2817"/>
                                        </p:tgtEl>
                                      </p:cBhvr>
                                    </p:animEffect>
                                  </p:childTnLst>
                                </p:cTn>
                              </p:par>
                              <p:par>
                                <p:cTn id="15" presetID="10" presetClass="entr" presetSubtype="0" fill="hold" nodeType="withEffect">
                                  <p:stCondLst>
                                    <p:cond delay="0"/>
                                  </p:stCondLst>
                                  <p:childTnLst>
                                    <p:set>
                                      <p:cBhvr>
                                        <p:cTn id="16" dur="1" fill="hold">
                                          <p:stCondLst>
                                            <p:cond delay="0"/>
                                          </p:stCondLst>
                                        </p:cTn>
                                        <p:tgtEl>
                                          <p:spTgt spid="2818">
                                            <p:txEl>
                                              <p:pRg st="0" end="0"/>
                                            </p:txEl>
                                          </p:spTgt>
                                        </p:tgtEl>
                                        <p:attrNameLst>
                                          <p:attrName>style.visibility</p:attrName>
                                        </p:attrNameLst>
                                      </p:cBhvr>
                                      <p:to>
                                        <p:strVal val="visible"/>
                                      </p:to>
                                    </p:set>
                                    <p:animEffect transition="in" filter="fade">
                                      <p:cBhvr>
                                        <p:cTn id="17" dur="500"/>
                                        <p:tgtEl>
                                          <p:spTgt spid="281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18">
                                            <p:txEl>
                                              <p:pRg st="1" end="1"/>
                                            </p:txEl>
                                          </p:spTgt>
                                        </p:tgtEl>
                                        <p:attrNameLst>
                                          <p:attrName>style.visibility</p:attrName>
                                        </p:attrNameLst>
                                      </p:cBhvr>
                                      <p:to>
                                        <p:strVal val="visible"/>
                                      </p:to>
                                    </p:set>
                                    <p:animEffect transition="in" filter="fade">
                                      <p:cBhvr>
                                        <p:cTn id="20" dur="500"/>
                                        <p:tgtEl>
                                          <p:spTgt spid="281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18">
                                            <p:txEl>
                                              <p:pRg st="2" end="2"/>
                                            </p:txEl>
                                          </p:spTgt>
                                        </p:tgtEl>
                                        <p:attrNameLst>
                                          <p:attrName>style.visibility</p:attrName>
                                        </p:attrNameLst>
                                      </p:cBhvr>
                                      <p:to>
                                        <p:strVal val="visible"/>
                                      </p:to>
                                    </p:set>
                                    <p:animEffect transition="in" filter="fade">
                                      <p:cBhvr>
                                        <p:cTn id="23" dur="500"/>
                                        <p:tgtEl>
                                          <p:spTgt spid="281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818">
                                            <p:txEl>
                                              <p:pRg st="3" end="3"/>
                                            </p:txEl>
                                          </p:spTgt>
                                        </p:tgtEl>
                                        <p:attrNameLst>
                                          <p:attrName>style.visibility</p:attrName>
                                        </p:attrNameLst>
                                      </p:cBhvr>
                                      <p:to>
                                        <p:strVal val="visible"/>
                                      </p:to>
                                    </p:set>
                                    <p:animEffect transition="in" filter="fade">
                                      <p:cBhvr>
                                        <p:cTn id="26" dur="500"/>
                                        <p:tgtEl>
                                          <p:spTgt spid="281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818">
                                            <p:txEl>
                                              <p:pRg st="4" end="4"/>
                                            </p:txEl>
                                          </p:spTgt>
                                        </p:tgtEl>
                                        <p:attrNameLst>
                                          <p:attrName>style.visibility</p:attrName>
                                        </p:attrNameLst>
                                      </p:cBhvr>
                                      <p:to>
                                        <p:strVal val="visible"/>
                                      </p:to>
                                    </p:set>
                                    <p:animEffect transition="in" filter="fade">
                                      <p:cBhvr>
                                        <p:cTn id="29" dur="500"/>
                                        <p:tgtEl>
                                          <p:spTgt spid="2818">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818">
                                            <p:txEl>
                                              <p:pRg st="5" end="5"/>
                                            </p:txEl>
                                          </p:spTgt>
                                        </p:tgtEl>
                                        <p:attrNameLst>
                                          <p:attrName>style.visibility</p:attrName>
                                        </p:attrNameLst>
                                      </p:cBhvr>
                                      <p:to>
                                        <p:strVal val="visible"/>
                                      </p:to>
                                    </p:set>
                                    <p:animEffect transition="in" filter="fade">
                                      <p:cBhvr>
                                        <p:cTn id="32" dur="500"/>
                                        <p:tgtEl>
                                          <p:spTgt spid="281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18">
                                            <p:txEl>
                                              <p:pRg st="6" end="6"/>
                                            </p:txEl>
                                          </p:spTgt>
                                        </p:tgtEl>
                                        <p:attrNameLst>
                                          <p:attrName>style.visibility</p:attrName>
                                        </p:attrNameLst>
                                      </p:cBhvr>
                                      <p:to>
                                        <p:strVal val="visible"/>
                                      </p:to>
                                    </p:set>
                                    <p:animEffect transition="in" filter="fade">
                                      <p:cBhvr>
                                        <p:cTn id="35" dur="500"/>
                                        <p:tgtEl>
                                          <p:spTgt spid="281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818">
                                            <p:txEl>
                                              <p:pRg st="7" end="7"/>
                                            </p:txEl>
                                          </p:spTgt>
                                        </p:tgtEl>
                                        <p:attrNameLst>
                                          <p:attrName>style.visibility</p:attrName>
                                        </p:attrNameLst>
                                      </p:cBhvr>
                                      <p:to>
                                        <p:strVal val="visible"/>
                                      </p:to>
                                    </p:set>
                                    <p:animEffect transition="in" filter="fade">
                                      <p:cBhvr>
                                        <p:cTn id="38" dur="500"/>
                                        <p:tgtEl>
                                          <p:spTgt spid="281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818">
                                            <p:txEl>
                                              <p:pRg st="8" end="8"/>
                                            </p:txEl>
                                          </p:spTgt>
                                        </p:tgtEl>
                                        <p:attrNameLst>
                                          <p:attrName>style.visibility</p:attrName>
                                        </p:attrNameLst>
                                      </p:cBhvr>
                                      <p:to>
                                        <p:strVal val="visible"/>
                                      </p:to>
                                    </p:set>
                                    <p:animEffect transition="in" filter="fade">
                                      <p:cBhvr>
                                        <p:cTn id="41" dur="500"/>
                                        <p:tgtEl>
                                          <p:spTgt spid="2818">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820"/>
                                        </p:tgtEl>
                                        <p:attrNameLst>
                                          <p:attrName>style.visibility</p:attrName>
                                        </p:attrNameLst>
                                      </p:cBhvr>
                                      <p:to>
                                        <p:strVal val="visible"/>
                                      </p:to>
                                    </p:set>
                                    <p:animEffect transition="in" filter="fade">
                                      <p:cBhvr>
                                        <p:cTn id="45" dur="1000"/>
                                        <p:tgtEl>
                                          <p:spTgt spid="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2825"/>
        <p:cNvGrpSpPr/>
        <p:nvPr/>
      </p:nvGrpSpPr>
      <p:grpSpPr>
        <a:xfrm>
          <a:off x="0" y="0"/>
          <a:ext cx="0" cy="0"/>
          <a:chOff x="0" y="0"/>
          <a:chExt cx="0" cy="0"/>
        </a:xfrm>
      </p:grpSpPr>
      <p:sp>
        <p:nvSpPr>
          <p:cNvPr id="2826" name="Google Shape;2826;p29"/>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7" name="Google Shape;2827;p29"/>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28" name="Google Shape;2828;p2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829" name="Google Shape;2829;p29"/>
          <p:cNvGrpSpPr/>
          <p:nvPr/>
        </p:nvGrpSpPr>
        <p:grpSpPr>
          <a:xfrm>
            <a:off x="6961787" y="1092812"/>
            <a:ext cx="2482931" cy="996927"/>
            <a:chOff x="1899" y="899"/>
            <a:chExt cx="4163" cy="1671"/>
          </a:xfrm>
        </p:grpSpPr>
        <p:sp>
          <p:nvSpPr>
            <p:cNvPr id="2830" name="Google Shape;2830;p2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1" name="Google Shape;2831;p2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2" name="Google Shape;2832;p2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3" name="Google Shape;2833;p2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4" name="Google Shape;2834;p2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5" name="Google Shape;2835;p2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6" name="Google Shape;2836;p2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7" name="Google Shape;2837;p2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8" name="Google Shape;2838;p2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9" name="Google Shape;2839;p2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0" name="Google Shape;2840;p2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1" name="Google Shape;2841;p29"/>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2" name="Google Shape;2842;p2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3" name="Google Shape;2843;p2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4" name="Google Shape;2844;p2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5" name="Google Shape;2845;p2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6" name="Google Shape;2846;p29"/>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7" name="Google Shape;2847;p2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8" name="Google Shape;2848;p2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9" name="Google Shape;2849;p2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0" name="Google Shape;2850;p2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1" name="Google Shape;2851;p2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2" name="Google Shape;2852;p2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3" name="Google Shape;2853;p2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4" name="Google Shape;2854;p2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5" name="Google Shape;2855;p2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6" name="Google Shape;2856;p2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7" name="Google Shape;2857;p2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8" name="Google Shape;2858;p2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9" name="Google Shape;2859;p2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0" name="Google Shape;2860;p2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1" name="Google Shape;2861;p2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2" name="Google Shape;2862;p2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3" name="Google Shape;2863;p2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4" name="Google Shape;2864;p2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5" name="Google Shape;2865;p2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6" name="Google Shape;2866;p2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7" name="Google Shape;2867;p2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8" name="Google Shape;2868;p2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9" name="Google Shape;2869;p2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0" name="Google Shape;2870;p2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1" name="Google Shape;2871;p2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2" name="Google Shape;2872;p2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3" name="Google Shape;2873;p2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4" name="Google Shape;2874;p2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5" name="Google Shape;2875;p2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6" name="Google Shape;2876;p2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7" name="Google Shape;2877;p2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8" name="Google Shape;2878;p2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9" name="Google Shape;2879;p2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0" name="Google Shape;2880;p2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1" name="Google Shape;2881;p2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2" name="Google Shape;2882;p2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3" name="Google Shape;2883;p2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4" name="Google Shape;2884;p2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5" name="Google Shape;2885;p2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6" name="Google Shape;2886;p2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7" name="Google Shape;2887;p2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8" name="Google Shape;2888;p2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9" name="Google Shape;2889;p2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0" name="Google Shape;2890;p2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1" name="Google Shape;2891;p2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2" name="Google Shape;2892;p2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3" name="Google Shape;2893;p2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4" name="Google Shape;2894;p2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5" name="Google Shape;2895;p2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6" name="Google Shape;2896;p2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7" name="Google Shape;2897;p2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8" name="Google Shape;2898;p2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9" name="Google Shape;2899;p2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0" name="Google Shape;2900;p2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1" name="Google Shape;2901;p2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2" name="Google Shape;2902;p2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3" name="Google Shape;2903;p2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4" name="Google Shape;2904;p2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5" name="Google Shape;2905;p2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6" name="Google Shape;2906;p2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7" name="Google Shape;2907;p2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8" name="Google Shape;2908;p2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9" name="Google Shape;2909;p29"/>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0" name="Google Shape;2910;p2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1" name="Google Shape;2911;p2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2" name="Google Shape;2912;p2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3" name="Google Shape;2913;p2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4" name="Google Shape;2914;p2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5" name="Google Shape;2915;p2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6" name="Google Shape;2916;p2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7" name="Google Shape;2917;p2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8" name="Google Shape;2918;p2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9" name="Google Shape;2919;p2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0" name="Google Shape;2920;p2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1" name="Google Shape;2921;p2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2" name="Google Shape;2922;p2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923" name="Google Shape;2923;p29"/>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2924" name="Google Shape;2924;p29"/>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25" name="Google Shape;2925;p29"/>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6" name="Google Shape;2926;p29"/>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27" name="Google Shape;2927;p29"/>
          <p:cNvPicPr preferRelativeResize="0"/>
          <p:nvPr/>
        </p:nvPicPr>
        <p:blipFill rotWithShape="1">
          <a:blip r:embed="rId2">
            <a:alphaModFix/>
          </a:blip>
          <a:srcRect/>
          <a:stretch/>
        </p:blipFill>
        <p:spPr>
          <a:xfrm>
            <a:off x="10174590" y="1236568"/>
            <a:ext cx="1620179" cy="821234"/>
          </a:xfrm>
          <a:prstGeom prst="rect">
            <a:avLst/>
          </a:prstGeom>
          <a:noFill/>
          <a:ln>
            <a:noFill/>
          </a:ln>
        </p:spPr>
      </p:pic>
      <p:grpSp>
        <p:nvGrpSpPr>
          <p:cNvPr id="2928" name="Google Shape;2928;p29"/>
          <p:cNvGrpSpPr/>
          <p:nvPr/>
        </p:nvGrpSpPr>
        <p:grpSpPr>
          <a:xfrm>
            <a:off x="-1932891" y="195833"/>
            <a:ext cx="1368300" cy="2725739"/>
            <a:chOff x="-1555624" y="1196393"/>
            <a:chExt cx="1368300" cy="2725739"/>
          </a:xfrm>
        </p:grpSpPr>
        <p:grpSp>
          <p:nvGrpSpPr>
            <p:cNvPr id="2929" name="Google Shape;2929;p29"/>
            <p:cNvGrpSpPr/>
            <p:nvPr/>
          </p:nvGrpSpPr>
          <p:grpSpPr>
            <a:xfrm>
              <a:off x="-1555624" y="1488707"/>
              <a:ext cx="1368300" cy="2433425"/>
              <a:chOff x="-1836712" y="3275837"/>
              <a:chExt cx="1368300" cy="2433425"/>
            </a:xfrm>
          </p:grpSpPr>
          <p:sp>
            <p:nvSpPr>
              <p:cNvPr id="2930" name="Google Shape;2930;p29"/>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2931" name="Google Shape;2931;p29" descr="icon_information-white.png"/>
              <p:cNvPicPr preferRelativeResize="0"/>
              <p:nvPr/>
            </p:nvPicPr>
            <p:blipFill rotWithShape="1">
              <a:blip r:embed="rId3">
                <a:alphaModFix/>
              </a:blip>
              <a:srcRect/>
              <a:stretch/>
            </p:blipFill>
            <p:spPr>
              <a:xfrm>
                <a:off x="-1728699" y="3275837"/>
                <a:ext cx="121592" cy="320113"/>
              </a:xfrm>
              <a:prstGeom prst="rect">
                <a:avLst/>
              </a:prstGeom>
              <a:noFill/>
              <a:ln>
                <a:noFill/>
              </a:ln>
            </p:spPr>
          </p:pic>
        </p:grpSp>
        <p:pic>
          <p:nvPicPr>
            <p:cNvPr id="2932" name="Google Shape;2932;p29"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2933" name="Google Shape;2933;p29"/>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6"/>
                                        </p:tgtEl>
                                        <p:attrNameLst>
                                          <p:attrName>style.visibility</p:attrName>
                                        </p:attrNameLst>
                                      </p:cBhvr>
                                      <p:to>
                                        <p:strVal val="visible"/>
                                      </p:to>
                                    </p:set>
                                    <p:animEffect transition="in" filter="fade">
                                      <p:cBhvr>
                                        <p:cTn id="7" dur="500"/>
                                        <p:tgtEl>
                                          <p:spTgt spid="29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9"/>
                                        </p:tgtEl>
                                        <p:attrNameLst>
                                          <p:attrName>style.visibility</p:attrName>
                                        </p:attrNameLst>
                                      </p:cBhvr>
                                      <p:to>
                                        <p:strVal val="visible"/>
                                      </p:to>
                                    </p:set>
                                    <p:animEffect transition="in" filter="fade">
                                      <p:cBhvr>
                                        <p:cTn id="11" dur="500"/>
                                        <p:tgtEl>
                                          <p:spTgt spid="2829"/>
                                        </p:tgtEl>
                                      </p:cBhvr>
                                    </p:animEffect>
                                  </p:childTnLst>
                                </p:cTn>
                              </p:par>
                              <p:par>
                                <p:cTn id="12" presetID="10" presetClass="entr" presetSubtype="0" fill="hold" nodeType="withEffect">
                                  <p:stCondLst>
                                    <p:cond delay="0"/>
                                  </p:stCondLst>
                                  <p:childTnLst>
                                    <p:set>
                                      <p:cBhvr>
                                        <p:cTn id="13" dur="1" fill="hold">
                                          <p:stCondLst>
                                            <p:cond delay="0"/>
                                          </p:stCondLst>
                                        </p:cTn>
                                        <p:tgtEl>
                                          <p:spTgt spid="2924"/>
                                        </p:tgtEl>
                                        <p:attrNameLst>
                                          <p:attrName>style.visibility</p:attrName>
                                        </p:attrNameLst>
                                      </p:cBhvr>
                                      <p:to>
                                        <p:strVal val="visible"/>
                                      </p:to>
                                    </p:set>
                                    <p:animEffect transition="in" filter="fade">
                                      <p:cBhvr>
                                        <p:cTn id="14" dur="500"/>
                                        <p:tgtEl>
                                          <p:spTgt spid="2924"/>
                                        </p:tgtEl>
                                      </p:cBhvr>
                                    </p:animEffect>
                                  </p:childTnLst>
                                </p:cTn>
                              </p:par>
                              <p:par>
                                <p:cTn id="15" presetID="10" presetClass="entr" presetSubtype="0" fill="hold" nodeType="withEffect">
                                  <p:stCondLst>
                                    <p:cond delay="0"/>
                                  </p:stCondLst>
                                  <p:childTnLst>
                                    <p:set>
                                      <p:cBhvr>
                                        <p:cTn id="16" dur="1" fill="hold">
                                          <p:stCondLst>
                                            <p:cond delay="0"/>
                                          </p:stCondLst>
                                        </p:cTn>
                                        <p:tgtEl>
                                          <p:spTgt spid="2925">
                                            <p:txEl>
                                              <p:pRg st="0" end="0"/>
                                            </p:txEl>
                                          </p:spTgt>
                                        </p:tgtEl>
                                        <p:attrNameLst>
                                          <p:attrName>style.visibility</p:attrName>
                                        </p:attrNameLst>
                                      </p:cBhvr>
                                      <p:to>
                                        <p:strVal val="visible"/>
                                      </p:to>
                                    </p:set>
                                    <p:animEffect transition="in" filter="fade">
                                      <p:cBhvr>
                                        <p:cTn id="17" dur="500"/>
                                        <p:tgtEl>
                                          <p:spTgt spid="29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25">
                                            <p:txEl>
                                              <p:pRg st="1" end="1"/>
                                            </p:txEl>
                                          </p:spTgt>
                                        </p:tgtEl>
                                        <p:attrNameLst>
                                          <p:attrName>style.visibility</p:attrName>
                                        </p:attrNameLst>
                                      </p:cBhvr>
                                      <p:to>
                                        <p:strVal val="visible"/>
                                      </p:to>
                                    </p:set>
                                    <p:animEffect transition="in" filter="fade">
                                      <p:cBhvr>
                                        <p:cTn id="20" dur="500"/>
                                        <p:tgtEl>
                                          <p:spTgt spid="292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25">
                                            <p:txEl>
                                              <p:pRg st="2" end="2"/>
                                            </p:txEl>
                                          </p:spTgt>
                                        </p:tgtEl>
                                        <p:attrNameLst>
                                          <p:attrName>style.visibility</p:attrName>
                                        </p:attrNameLst>
                                      </p:cBhvr>
                                      <p:to>
                                        <p:strVal val="visible"/>
                                      </p:to>
                                    </p:set>
                                    <p:animEffect transition="in" filter="fade">
                                      <p:cBhvr>
                                        <p:cTn id="23" dur="500"/>
                                        <p:tgtEl>
                                          <p:spTgt spid="292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25">
                                            <p:txEl>
                                              <p:pRg st="3" end="3"/>
                                            </p:txEl>
                                          </p:spTgt>
                                        </p:tgtEl>
                                        <p:attrNameLst>
                                          <p:attrName>style.visibility</p:attrName>
                                        </p:attrNameLst>
                                      </p:cBhvr>
                                      <p:to>
                                        <p:strVal val="visible"/>
                                      </p:to>
                                    </p:set>
                                    <p:animEffect transition="in" filter="fade">
                                      <p:cBhvr>
                                        <p:cTn id="26" dur="500"/>
                                        <p:tgtEl>
                                          <p:spTgt spid="292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25">
                                            <p:txEl>
                                              <p:pRg st="4" end="4"/>
                                            </p:txEl>
                                          </p:spTgt>
                                        </p:tgtEl>
                                        <p:attrNameLst>
                                          <p:attrName>style.visibility</p:attrName>
                                        </p:attrNameLst>
                                      </p:cBhvr>
                                      <p:to>
                                        <p:strVal val="visible"/>
                                      </p:to>
                                    </p:set>
                                    <p:animEffect transition="in" filter="fade">
                                      <p:cBhvr>
                                        <p:cTn id="29" dur="500"/>
                                        <p:tgtEl>
                                          <p:spTgt spid="292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25">
                                            <p:txEl>
                                              <p:pRg st="5" end="5"/>
                                            </p:txEl>
                                          </p:spTgt>
                                        </p:tgtEl>
                                        <p:attrNameLst>
                                          <p:attrName>style.visibility</p:attrName>
                                        </p:attrNameLst>
                                      </p:cBhvr>
                                      <p:to>
                                        <p:strVal val="visible"/>
                                      </p:to>
                                    </p:set>
                                    <p:animEffect transition="in" filter="fade">
                                      <p:cBhvr>
                                        <p:cTn id="32" dur="500"/>
                                        <p:tgtEl>
                                          <p:spTgt spid="292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925">
                                            <p:txEl>
                                              <p:pRg st="6" end="6"/>
                                            </p:txEl>
                                          </p:spTgt>
                                        </p:tgtEl>
                                        <p:attrNameLst>
                                          <p:attrName>style.visibility</p:attrName>
                                        </p:attrNameLst>
                                      </p:cBhvr>
                                      <p:to>
                                        <p:strVal val="visible"/>
                                      </p:to>
                                    </p:set>
                                    <p:animEffect transition="in" filter="fade">
                                      <p:cBhvr>
                                        <p:cTn id="35" dur="500"/>
                                        <p:tgtEl>
                                          <p:spTgt spid="292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925">
                                            <p:txEl>
                                              <p:pRg st="7" end="7"/>
                                            </p:txEl>
                                          </p:spTgt>
                                        </p:tgtEl>
                                        <p:attrNameLst>
                                          <p:attrName>style.visibility</p:attrName>
                                        </p:attrNameLst>
                                      </p:cBhvr>
                                      <p:to>
                                        <p:strVal val="visible"/>
                                      </p:to>
                                    </p:set>
                                    <p:animEffect transition="in" filter="fade">
                                      <p:cBhvr>
                                        <p:cTn id="38" dur="500"/>
                                        <p:tgtEl>
                                          <p:spTgt spid="292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925">
                                            <p:txEl>
                                              <p:pRg st="8" end="8"/>
                                            </p:txEl>
                                          </p:spTgt>
                                        </p:tgtEl>
                                        <p:attrNameLst>
                                          <p:attrName>style.visibility</p:attrName>
                                        </p:attrNameLst>
                                      </p:cBhvr>
                                      <p:to>
                                        <p:strVal val="visible"/>
                                      </p:to>
                                    </p:set>
                                    <p:animEffect transition="in" filter="fade">
                                      <p:cBhvr>
                                        <p:cTn id="41" dur="500"/>
                                        <p:tgtEl>
                                          <p:spTgt spid="2925">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927"/>
                                        </p:tgtEl>
                                        <p:attrNameLst>
                                          <p:attrName>style.visibility</p:attrName>
                                        </p:attrNameLst>
                                      </p:cBhvr>
                                      <p:to>
                                        <p:strVal val="visible"/>
                                      </p:to>
                                    </p:set>
                                    <p:animEffect transition="in" filter="fade">
                                      <p:cBhvr>
                                        <p:cTn id="45" dur="1000"/>
                                        <p:tgtEl>
                                          <p:spTgt spid="2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2934"/>
        <p:cNvGrpSpPr/>
        <p:nvPr/>
      </p:nvGrpSpPr>
      <p:grpSpPr>
        <a:xfrm>
          <a:off x="0" y="0"/>
          <a:ext cx="0" cy="0"/>
          <a:chOff x="0" y="0"/>
          <a:chExt cx="0" cy="0"/>
        </a:xfrm>
      </p:grpSpPr>
      <p:sp>
        <p:nvSpPr>
          <p:cNvPr id="2935" name="Google Shape;2935;p30"/>
          <p:cNvSpPr txBox="1">
            <a:spLocks noGrp="1"/>
          </p:cNvSpPr>
          <p:nvPr>
            <p:ph type="title"/>
          </p:nvPr>
        </p:nvSpPr>
        <p:spPr>
          <a:xfrm>
            <a:off x="6456039"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36" name="Google Shape;2936;p30"/>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37" name="Google Shape;2937;p30"/>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38" name="Google Shape;2938;p3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939" name="Google Shape;2939;p30"/>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lstStyle>
            <a:lvl1pPr marR="0" lvl="0"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0" name="Google Shape;2940;p30"/>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941" name="Google Shape;2941;p30"/>
          <p:cNvGrpSpPr/>
          <p:nvPr/>
        </p:nvGrpSpPr>
        <p:grpSpPr>
          <a:xfrm>
            <a:off x="-2040904" y="3988723"/>
            <a:ext cx="1872300" cy="2902793"/>
            <a:chOff x="6195941" y="562596"/>
            <a:chExt cx="1872300" cy="2902793"/>
          </a:xfrm>
        </p:grpSpPr>
        <p:grpSp>
          <p:nvGrpSpPr>
            <p:cNvPr id="2942" name="Google Shape;2942;p30"/>
            <p:cNvGrpSpPr/>
            <p:nvPr/>
          </p:nvGrpSpPr>
          <p:grpSpPr>
            <a:xfrm>
              <a:off x="6195941" y="832605"/>
              <a:ext cx="1872300" cy="2632784"/>
              <a:chOff x="-1872716" y="660661"/>
              <a:chExt cx="1872300" cy="1974637"/>
            </a:xfrm>
          </p:grpSpPr>
          <p:sp>
            <p:nvSpPr>
              <p:cNvPr id="2943" name="Google Shape;2943;p3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944" name="Google Shape;2944;p3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945" name="Google Shape;2945;p30"/>
            <p:cNvGrpSpPr/>
            <p:nvPr/>
          </p:nvGrpSpPr>
          <p:grpSpPr>
            <a:xfrm>
              <a:off x="6303954" y="562596"/>
              <a:ext cx="540000" cy="540000"/>
              <a:chOff x="6303954" y="562596"/>
              <a:chExt cx="540000" cy="540000"/>
            </a:xfrm>
          </p:grpSpPr>
          <p:sp>
            <p:nvSpPr>
              <p:cNvPr id="2946" name="Google Shape;2946;p3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47" name="Google Shape;2947;p3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2948" name="Google Shape;2948;p30"/>
          <p:cNvGrpSpPr/>
          <p:nvPr/>
        </p:nvGrpSpPr>
        <p:grpSpPr>
          <a:xfrm>
            <a:off x="-1932891" y="195833"/>
            <a:ext cx="1368300" cy="2725739"/>
            <a:chOff x="-1555624" y="1196393"/>
            <a:chExt cx="1368300" cy="2725739"/>
          </a:xfrm>
        </p:grpSpPr>
        <p:grpSp>
          <p:nvGrpSpPr>
            <p:cNvPr id="2949" name="Google Shape;2949;p30"/>
            <p:cNvGrpSpPr/>
            <p:nvPr/>
          </p:nvGrpSpPr>
          <p:grpSpPr>
            <a:xfrm>
              <a:off x="-1555624" y="1488707"/>
              <a:ext cx="1368300" cy="2433425"/>
              <a:chOff x="-1836712" y="3275837"/>
              <a:chExt cx="1368300" cy="2433425"/>
            </a:xfrm>
          </p:grpSpPr>
          <p:sp>
            <p:nvSpPr>
              <p:cNvPr id="2950" name="Google Shape;2950;p30"/>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2951" name="Google Shape;2951;p30"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952" name="Google Shape;2952;p30"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2953" name="Google Shape;2953;p30"/>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954" name="Google Shape;2954;p30"/>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955" name="Google Shape;2955;p30"/>
          <p:cNvGrpSpPr/>
          <p:nvPr/>
        </p:nvGrpSpPr>
        <p:grpSpPr>
          <a:xfrm>
            <a:off x="10553375" y="296652"/>
            <a:ext cx="1194613" cy="479652"/>
            <a:chOff x="1899" y="899"/>
            <a:chExt cx="4163" cy="1671"/>
          </a:xfrm>
        </p:grpSpPr>
        <p:sp>
          <p:nvSpPr>
            <p:cNvPr id="2956" name="Google Shape;2956;p3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7" name="Google Shape;2957;p3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8" name="Google Shape;2958;p3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9" name="Google Shape;2959;p3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0" name="Google Shape;2960;p3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1" name="Google Shape;2961;p3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2" name="Google Shape;2962;p3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3" name="Google Shape;2963;p3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4" name="Google Shape;2964;p3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5" name="Google Shape;2965;p3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6" name="Google Shape;2966;p3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7" name="Google Shape;2967;p30"/>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8" name="Google Shape;2968;p3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9" name="Google Shape;2969;p3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0" name="Google Shape;2970;p3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1" name="Google Shape;2971;p3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2" name="Google Shape;2972;p30"/>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3" name="Google Shape;2973;p3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4" name="Google Shape;2974;p3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5" name="Google Shape;2975;p3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6" name="Google Shape;2976;p3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7" name="Google Shape;2977;p3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8" name="Google Shape;2978;p3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9" name="Google Shape;2979;p3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0" name="Google Shape;2980;p3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1" name="Google Shape;2981;p3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2" name="Google Shape;2982;p3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3" name="Google Shape;2983;p3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4" name="Google Shape;2984;p3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5" name="Google Shape;2985;p3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6" name="Google Shape;2986;p3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7" name="Google Shape;2987;p3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8" name="Google Shape;2988;p3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9" name="Google Shape;2989;p3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0" name="Google Shape;2990;p3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1" name="Google Shape;2991;p3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2" name="Google Shape;2992;p3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3" name="Google Shape;2993;p3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4" name="Google Shape;2994;p3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5" name="Google Shape;2995;p3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6" name="Google Shape;2996;p3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7" name="Google Shape;2997;p3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8" name="Google Shape;2998;p3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9" name="Google Shape;2999;p3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0" name="Google Shape;3000;p3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1" name="Google Shape;3001;p3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2" name="Google Shape;3002;p3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3" name="Google Shape;3003;p3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4" name="Google Shape;3004;p3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5" name="Google Shape;3005;p3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6" name="Google Shape;3006;p3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7" name="Google Shape;3007;p3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8" name="Google Shape;3008;p3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9" name="Google Shape;3009;p3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0" name="Google Shape;3010;p3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1" name="Google Shape;3011;p3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2" name="Google Shape;3012;p3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3" name="Google Shape;3013;p3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4" name="Google Shape;3014;p3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5" name="Google Shape;3015;p3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6" name="Google Shape;3016;p3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7" name="Google Shape;3017;p3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8" name="Google Shape;3018;p3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9" name="Google Shape;3019;p3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0" name="Google Shape;3020;p3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1" name="Google Shape;3021;p3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2" name="Google Shape;3022;p3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3" name="Google Shape;3023;p3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4" name="Google Shape;3024;p3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5" name="Google Shape;3025;p3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6" name="Google Shape;3026;p3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7" name="Google Shape;3027;p3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8" name="Google Shape;3028;p3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9" name="Google Shape;3029;p3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0" name="Google Shape;3030;p3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1" name="Google Shape;3031;p3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2" name="Google Shape;3032;p3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3" name="Google Shape;3033;p3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4" name="Google Shape;3034;p3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5" name="Google Shape;3035;p30"/>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6" name="Google Shape;3036;p3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7" name="Google Shape;3037;p3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8" name="Google Shape;3038;p3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9" name="Google Shape;3039;p3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0" name="Google Shape;3040;p3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1" name="Google Shape;3041;p3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2" name="Google Shape;3042;p3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3" name="Google Shape;3043;p3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4" name="Google Shape;3044;p3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5" name="Google Shape;3045;p3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6" name="Google Shape;3046;p3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7" name="Google Shape;3047;p3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8" name="Google Shape;3048;p3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049" name="Google Shape;3049;p3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31"/>
          <p:cNvSpPr/>
          <p:nvPr/>
        </p:nvSpPr>
        <p:spPr>
          <a:xfrm>
            <a:off x="0" y="0"/>
            <a:ext cx="12192000" cy="6858000"/>
          </a:xfrm>
          <a:prstGeom prst="rect">
            <a:avLst/>
          </a:prstGeom>
          <a:solidFill>
            <a:srgbClr val="000000">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2" name="Google Shape;3052;p31"/>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053" name="Google Shape;3053;p31"/>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54" name="Google Shape;3054;p31"/>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55" name="Google Shape;3055;p3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056" name="Google Shape;3056;p31"/>
          <p:cNvSpPr txBox="1">
            <a:spLocks noGrp="1"/>
          </p:cNvSpPr>
          <p:nvPr>
            <p:ph type="body" idx="1"/>
          </p:nvPr>
        </p:nvSpPr>
        <p:spPr>
          <a:xfrm>
            <a:off x="514800" y="2263939"/>
            <a:ext cx="44715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057" name="Google Shape;3057;p31"/>
          <p:cNvGrpSpPr/>
          <p:nvPr/>
        </p:nvGrpSpPr>
        <p:grpSpPr>
          <a:xfrm>
            <a:off x="-2040904" y="3988723"/>
            <a:ext cx="1872300" cy="2902793"/>
            <a:chOff x="6195941" y="562596"/>
            <a:chExt cx="1872300" cy="2902793"/>
          </a:xfrm>
        </p:grpSpPr>
        <p:grpSp>
          <p:nvGrpSpPr>
            <p:cNvPr id="3058" name="Google Shape;3058;p31"/>
            <p:cNvGrpSpPr/>
            <p:nvPr/>
          </p:nvGrpSpPr>
          <p:grpSpPr>
            <a:xfrm>
              <a:off x="6195941" y="832605"/>
              <a:ext cx="1872300" cy="2632784"/>
              <a:chOff x="-1872716" y="660661"/>
              <a:chExt cx="1872300" cy="1974637"/>
            </a:xfrm>
          </p:grpSpPr>
          <p:sp>
            <p:nvSpPr>
              <p:cNvPr id="3059" name="Google Shape;3059;p3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060" name="Google Shape;3060;p3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061" name="Google Shape;3061;p31"/>
            <p:cNvGrpSpPr/>
            <p:nvPr/>
          </p:nvGrpSpPr>
          <p:grpSpPr>
            <a:xfrm>
              <a:off x="6303954" y="562596"/>
              <a:ext cx="540000" cy="540000"/>
              <a:chOff x="6303954" y="562596"/>
              <a:chExt cx="540000" cy="540000"/>
            </a:xfrm>
          </p:grpSpPr>
          <p:sp>
            <p:nvSpPr>
              <p:cNvPr id="3062" name="Google Shape;3062;p3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63" name="Google Shape;3063;p3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064" name="Google Shape;3064;p31"/>
          <p:cNvSpPr/>
          <p:nvPr/>
        </p:nvSpPr>
        <p:spPr>
          <a:xfrm>
            <a:off x="-3680045" y="312461"/>
            <a:ext cx="8746251" cy="612492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065" name="Google Shape;3065;p31"/>
          <p:cNvGrpSpPr/>
          <p:nvPr/>
        </p:nvGrpSpPr>
        <p:grpSpPr>
          <a:xfrm>
            <a:off x="10553375" y="296652"/>
            <a:ext cx="1194613" cy="479652"/>
            <a:chOff x="1899" y="899"/>
            <a:chExt cx="4163" cy="1671"/>
          </a:xfrm>
        </p:grpSpPr>
        <p:sp>
          <p:nvSpPr>
            <p:cNvPr id="3066" name="Google Shape;3066;p3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7" name="Google Shape;3067;p3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8" name="Google Shape;3068;p3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9" name="Google Shape;3069;p3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0" name="Google Shape;3070;p3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1" name="Google Shape;3071;p3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2" name="Google Shape;3072;p3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3" name="Google Shape;3073;p3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4" name="Google Shape;3074;p3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5" name="Google Shape;3075;p3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6" name="Google Shape;3076;p3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7" name="Google Shape;3077;p31"/>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8" name="Google Shape;3078;p3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9" name="Google Shape;3079;p3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0" name="Google Shape;3080;p3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1" name="Google Shape;3081;p3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2" name="Google Shape;3082;p31"/>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3" name="Google Shape;3083;p3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4" name="Google Shape;3084;p3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5" name="Google Shape;3085;p3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6" name="Google Shape;3086;p3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7" name="Google Shape;3087;p3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8" name="Google Shape;3088;p3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9" name="Google Shape;3089;p3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0" name="Google Shape;3090;p3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1" name="Google Shape;3091;p3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2" name="Google Shape;3092;p3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3" name="Google Shape;3093;p3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4" name="Google Shape;3094;p3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5" name="Google Shape;3095;p3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6" name="Google Shape;3096;p3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7" name="Google Shape;3097;p3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8" name="Google Shape;3098;p3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9" name="Google Shape;3099;p3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0" name="Google Shape;3100;p3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1" name="Google Shape;3101;p3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2" name="Google Shape;3102;p3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3" name="Google Shape;3103;p3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4" name="Google Shape;3104;p3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5" name="Google Shape;3105;p3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6" name="Google Shape;3106;p3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7" name="Google Shape;3107;p3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8" name="Google Shape;3108;p3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9" name="Google Shape;3109;p3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0" name="Google Shape;3110;p3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1" name="Google Shape;3111;p3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2" name="Google Shape;3112;p3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3" name="Google Shape;3113;p3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4" name="Google Shape;3114;p3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5" name="Google Shape;3115;p3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6" name="Google Shape;3116;p3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7" name="Google Shape;3117;p3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8" name="Google Shape;3118;p3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9" name="Google Shape;3119;p3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0" name="Google Shape;3120;p3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1" name="Google Shape;3121;p3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2" name="Google Shape;3122;p3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3" name="Google Shape;3123;p3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4" name="Google Shape;3124;p3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5" name="Google Shape;3125;p3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6" name="Google Shape;3126;p3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7" name="Google Shape;3127;p3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8" name="Google Shape;3128;p3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9" name="Google Shape;3129;p3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0" name="Google Shape;3130;p3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1" name="Google Shape;3131;p3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2" name="Google Shape;3132;p3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3" name="Google Shape;3133;p3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4" name="Google Shape;3134;p3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5" name="Google Shape;3135;p3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6" name="Google Shape;3136;p3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7" name="Google Shape;3137;p3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8" name="Google Shape;3138;p3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9" name="Google Shape;3139;p3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0" name="Google Shape;3140;p3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1" name="Google Shape;3141;p3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2" name="Google Shape;3142;p3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3" name="Google Shape;3143;p3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4" name="Google Shape;3144;p3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5" name="Google Shape;3145;p31"/>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6" name="Google Shape;3146;p3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7" name="Google Shape;3147;p3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8" name="Google Shape;3148;p3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9" name="Google Shape;3149;p3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0" name="Google Shape;3150;p3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1" name="Google Shape;3151;p3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2" name="Google Shape;3152;p3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3" name="Google Shape;3153;p3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4" name="Google Shape;3154;p3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5" name="Google Shape;3155;p3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6" name="Google Shape;3156;p3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7" name="Google Shape;3157;p3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8" name="Google Shape;3158;p3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159" name="Google Shape;3159;p3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3160" name="Google Shape;3160;p31"/>
          <p:cNvSpPr txBox="1">
            <a:spLocks noGrp="1"/>
          </p:cNvSpPr>
          <p:nvPr>
            <p:ph type="body" idx="2"/>
          </p:nvPr>
        </p:nvSpPr>
        <p:spPr>
          <a:xfrm>
            <a:off x="5522201" y="2263939"/>
            <a:ext cx="44715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161" name="Google Shape;3161;p31"/>
          <p:cNvGrpSpPr/>
          <p:nvPr/>
        </p:nvGrpSpPr>
        <p:grpSpPr>
          <a:xfrm>
            <a:off x="-2040904" y="871532"/>
            <a:ext cx="1368300" cy="2264171"/>
            <a:chOff x="-1836712" y="2937191"/>
            <a:chExt cx="1368300" cy="2264171"/>
          </a:xfrm>
        </p:grpSpPr>
        <p:pic>
          <p:nvPicPr>
            <p:cNvPr id="3162" name="Google Shape;3162;p3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163" name="Google Shape;3163;p3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164" name="Google Shape;3164;p3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230"/>
        <p:cNvGrpSpPr/>
        <p:nvPr/>
      </p:nvGrpSpPr>
      <p:grpSpPr>
        <a:xfrm>
          <a:off x="0" y="0"/>
          <a:ext cx="0" cy="0"/>
          <a:chOff x="0" y="0"/>
          <a:chExt cx="0" cy="0"/>
        </a:xfrm>
      </p:grpSpPr>
      <p:sp>
        <p:nvSpPr>
          <p:cNvPr id="231" name="Google Shape;231;p4"/>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4"/>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3" name="Google Shape;233;p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36" name="Google Shape;236;p4"/>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304800" algn="l">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8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37" name="Google Shape;237;p4"/>
          <p:cNvGrpSpPr/>
          <p:nvPr/>
        </p:nvGrpSpPr>
        <p:grpSpPr>
          <a:xfrm>
            <a:off x="-2040904" y="3988723"/>
            <a:ext cx="1872208" cy="2902681"/>
            <a:chOff x="6195941" y="562596"/>
            <a:chExt cx="1872208" cy="2902681"/>
          </a:xfrm>
        </p:grpSpPr>
        <p:grpSp>
          <p:nvGrpSpPr>
            <p:cNvPr id="238" name="Google Shape;238;p4"/>
            <p:cNvGrpSpPr/>
            <p:nvPr/>
          </p:nvGrpSpPr>
          <p:grpSpPr>
            <a:xfrm>
              <a:off x="6195941" y="832626"/>
              <a:ext cx="1872208" cy="2632651"/>
              <a:chOff x="-1872716" y="660661"/>
              <a:chExt cx="1872208" cy="1974490"/>
            </a:xfrm>
          </p:grpSpPr>
          <p:sp>
            <p:nvSpPr>
              <p:cNvPr id="239" name="Google Shape;239;p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40" name="Google Shape;240;p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41" name="Google Shape;241;p4"/>
            <p:cNvGrpSpPr/>
            <p:nvPr/>
          </p:nvGrpSpPr>
          <p:grpSpPr>
            <a:xfrm>
              <a:off x="6303954" y="562596"/>
              <a:ext cx="540060" cy="540060"/>
              <a:chOff x="6303954" y="562596"/>
              <a:chExt cx="540060" cy="540060"/>
            </a:xfrm>
          </p:grpSpPr>
          <p:sp>
            <p:nvSpPr>
              <p:cNvPr id="242" name="Google Shape;242;p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3" name="Google Shape;243;p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44" name="Google Shape;244;p4"/>
          <p:cNvSpPr/>
          <p:nvPr/>
        </p:nvSpPr>
        <p:spPr>
          <a:xfrm>
            <a:off x="2714560" y="1387720"/>
            <a:ext cx="12707871" cy="889921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5" name="Google Shape;245;p4"/>
          <p:cNvGrpSpPr/>
          <p:nvPr/>
        </p:nvGrpSpPr>
        <p:grpSpPr>
          <a:xfrm>
            <a:off x="10555200" y="295200"/>
            <a:ext cx="1192705" cy="478800"/>
            <a:chOff x="1899" y="899"/>
            <a:chExt cx="4165" cy="1672"/>
          </a:xfrm>
        </p:grpSpPr>
        <p:sp>
          <p:nvSpPr>
            <p:cNvPr id="246" name="Google Shape;246;p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 name="Google Shape;257;p4"/>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 name="Google Shape;258;p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4"/>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p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 name="Google Shape;280;p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 name="Google Shape;281;p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 name="Google Shape;283;p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 name="Google Shape;284;p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 name="Google Shape;286;p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 name="Google Shape;298;p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 name="Google Shape;299;p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 name="Google Shape;306;p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p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 name="Google Shape;312;p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 name="Google Shape;313;p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 name="Google Shape;314;p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 name="Google Shape;315;p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 name="Google Shape;318;p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 name="Google Shape;319;p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 name="Google Shape;323;p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4"/>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7" name="Google Shape;327;p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 name="Google Shape;328;p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 name="Google Shape;329;p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 name="Google Shape;330;p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p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 name="Google Shape;332;p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 name="Google Shape;334;p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 name="Google Shape;338;p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39" name="Google Shape;339;p4"/>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pic>
        <p:nvPicPr>
          <p:cNvPr id="340" name="Google Shape;340;p4"/>
          <p:cNvPicPr preferRelativeResize="0"/>
          <p:nvPr/>
        </p:nvPicPr>
        <p:blipFill rotWithShape="1">
          <a:blip r:embed="rId4">
            <a:alphaModFix/>
          </a:blip>
          <a:srcRect/>
          <a:stretch/>
        </p:blipFill>
        <p:spPr>
          <a:xfrm>
            <a:off x="11650500" y="6283975"/>
            <a:ext cx="554200" cy="554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3165"/>
        <p:cNvGrpSpPr/>
        <p:nvPr/>
      </p:nvGrpSpPr>
      <p:grpSpPr>
        <a:xfrm>
          <a:off x="0" y="0"/>
          <a:ext cx="0" cy="0"/>
          <a:chOff x="0" y="0"/>
          <a:chExt cx="0" cy="0"/>
        </a:xfrm>
      </p:grpSpPr>
      <p:sp>
        <p:nvSpPr>
          <p:cNvPr id="3166" name="Google Shape;3166;p32"/>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7" name="Google Shape;3167;p32"/>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8" name="Google Shape;3168;p32"/>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9" name="Google Shape;3169;p3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170" name="Google Shape;3170;p32"/>
          <p:cNvGrpSpPr/>
          <p:nvPr/>
        </p:nvGrpSpPr>
        <p:grpSpPr>
          <a:xfrm>
            <a:off x="10553375" y="296652"/>
            <a:ext cx="1194613" cy="479652"/>
            <a:chOff x="1899" y="899"/>
            <a:chExt cx="4163" cy="1671"/>
          </a:xfrm>
        </p:grpSpPr>
        <p:sp>
          <p:nvSpPr>
            <p:cNvPr id="3171" name="Google Shape;3171;p3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2" name="Google Shape;3172;p3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3" name="Google Shape;3173;p3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4" name="Google Shape;3174;p3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5" name="Google Shape;3175;p3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6" name="Google Shape;3176;p3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7" name="Google Shape;3177;p3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8" name="Google Shape;3178;p3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9" name="Google Shape;3179;p3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0" name="Google Shape;3180;p3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1" name="Google Shape;3181;p3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2" name="Google Shape;3182;p32"/>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3" name="Google Shape;3183;p3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4" name="Google Shape;3184;p3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5" name="Google Shape;3185;p3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6" name="Google Shape;3186;p3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7" name="Google Shape;3187;p32"/>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8" name="Google Shape;3188;p3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9" name="Google Shape;3189;p3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0" name="Google Shape;3190;p3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1" name="Google Shape;3191;p3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2" name="Google Shape;3192;p3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3" name="Google Shape;3193;p3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4" name="Google Shape;3194;p3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5" name="Google Shape;3195;p3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6" name="Google Shape;3196;p3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7" name="Google Shape;3197;p3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8" name="Google Shape;3198;p3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9" name="Google Shape;3199;p3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0" name="Google Shape;3200;p3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1" name="Google Shape;3201;p3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2" name="Google Shape;3202;p3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3" name="Google Shape;3203;p3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4" name="Google Shape;3204;p3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5" name="Google Shape;3205;p3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6" name="Google Shape;3206;p3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7" name="Google Shape;3207;p3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8" name="Google Shape;3208;p3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9" name="Google Shape;3209;p3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0" name="Google Shape;3210;p3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1" name="Google Shape;3211;p3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2" name="Google Shape;3212;p3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3" name="Google Shape;3213;p3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4" name="Google Shape;3214;p3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5" name="Google Shape;3215;p3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6" name="Google Shape;3216;p3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7" name="Google Shape;3217;p3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8" name="Google Shape;3218;p3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9" name="Google Shape;3219;p3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0" name="Google Shape;3220;p3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1" name="Google Shape;3221;p3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2" name="Google Shape;3222;p3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3" name="Google Shape;3223;p3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4" name="Google Shape;3224;p3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5" name="Google Shape;3225;p3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6" name="Google Shape;3226;p3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7" name="Google Shape;3227;p3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8" name="Google Shape;3228;p3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9" name="Google Shape;3229;p3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0" name="Google Shape;3230;p3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1" name="Google Shape;3231;p3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2" name="Google Shape;3232;p3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3" name="Google Shape;3233;p3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4" name="Google Shape;3234;p3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5" name="Google Shape;3235;p3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6" name="Google Shape;3236;p3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7" name="Google Shape;3237;p3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8" name="Google Shape;3238;p3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9" name="Google Shape;3239;p3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0" name="Google Shape;3240;p3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1" name="Google Shape;3241;p3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2" name="Google Shape;3242;p3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3" name="Google Shape;3243;p3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4" name="Google Shape;3244;p3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5" name="Google Shape;3245;p3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6" name="Google Shape;3246;p3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7" name="Google Shape;3247;p3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8" name="Google Shape;3248;p3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9" name="Google Shape;3249;p3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0" name="Google Shape;3250;p32"/>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1" name="Google Shape;3251;p3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2" name="Google Shape;3252;p3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3" name="Google Shape;3253;p3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4" name="Google Shape;3254;p3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5" name="Google Shape;3255;p3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6" name="Google Shape;3256;p3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7" name="Google Shape;3257;p3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8" name="Google Shape;3258;p3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9" name="Google Shape;3259;p3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0" name="Google Shape;3260;p3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1" name="Google Shape;3261;p3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2" name="Google Shape;3262;p3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3" name="Google Shape;3263;p3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264" name="Google Shape;3264;p3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265" name="Google Shape;3265;p32"/>
          <p:cNvGrpSpPr/>
          <p:nvPr/>
        </p:nvGrpSpPr>
        <p:grpSpPr>
          <a:xfrm>
            <a:off x="-2040904" y="3988723"/>
            <a:ext cx="1872300" cy="2902793"/>
            <a:chOff x="6195941" y="562596"/>
            <a:chExt cx="1872300" cy="2902793"/>
          </a:xfrm>
        </p:grpSpPr>
        <p:grpSp>
          <p:nvGrpSpPr>
            <p:cNvPr id="3266" name="Google Shape;3266;p32"/>
            <p:cNvGrpSpPr/>
            <p:nvPr/>
          </p:nvGrpSpPr>
          <p:grpSpPr>
            <a:xfrm>
              <a:off x="6195941" y="832605"/>
              <a:ext cx="1872300" cy="2632784"/>
              <a:chOff x="-1872716" y="660661"/>
              <a:chExt cx="1872300" cy="1974637"/>
            </a:xfrm>
          </p:grpSpPr>
          <p:sp>
            <p:nvSpPr>
              <p:cNvPr id="3267" name="Google Shape;3267;p3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268" name="Google Shape;3268;p3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269" name="Google Shape;3269;p32"/>
            <p:cNvGrpSpPr/>
            <p:nvPr/>
          </p:nvGrpSpPr>
          <p:grpSpPr>
            <a:xfrm>
              <a:off x="6303954" y="562596"/>
              <a:ext cx="540000" cy="540000"/>
              <a:chOff x="6303954" y="562596"/>
              <a:chExt cx="540000" cy="540000"/>
            </a:xfrm>
          </p:grpSpPr>
          <p:sp>
            <p:nvSpPr>
              <p:cNvPr id="3270" name="Google Shape;3270;p32"/>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71" name="Google Shape;3271;p3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272" name="Google Shape;3272;p32"/>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73" name="Google Shape;3273;p32"/>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74" name="Google Shape;3274;p32"/>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75" name="Google Shape;3275;p32"/>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76" name="Google Shape;3276;p32"/>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277" name="Google Shape;3277;p32"/>
          <p:cNvGrpSpPr/>
          <p:nvPr/>
        </p:nvGrpSpPr>
        <p:grpSpPr>
          <a:xfrm>
            <a:off x="-2040904" y="871532"/>
            <a:ext cx="1368300" cy="2264171"/>
            <a:chOff x="-1836712" y="2937191"/>
            <a:chExt cx="1368300" cy="2264171"/>
          </a:xfrm>
        </p:grpSpPr>
        <p:pic>
          <p:nvPicPr>
            <p:cNvPr id="3278" name="Google Shape;3278;p3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279" name="Google Shape;3279;p3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280" name="Google Shape;3280;p3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3281"/>
        <p:cNvGrpSpPr/>
        <p:nvPr/>
      </p:nvGrpSpPr>
      <p:grpSpPr>
        <a:xfrm>
          <a:off x="0" y="0"/>
          <a:ext cx="0" cy="0"/>
          <a:chOff x="0" y="0"/>
          <a:chExt cx="0" cy="0"/>
        </a:xfrm>
      </p:grpSpPr>
      <p:sp>
        <p:nvSpPr>
          <p:cNvPr id="3282" name="Google Shape;3282;p33"/>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3" name="Google Shape;3283;p33"/>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4" name="Google Shape;3284;p33"/>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85" name="Google Shape;3285;p3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286" name="Google Shape;3286;p33"/>
          <p:cNvGrpSpPr/>
          <p:nvPr/>
        </p:nvGrpSpPr>
        <p:grpSpPr>
          <a:xfrm>
            <a:off x="10553375" y="296652"/>
            <a:ext cx="1194613" cy="479652"/>
            <a:chOff x="1899" y="899"/>
            <a:chExt cx="4163" cy="1671"/>
          </a:xfrm>
        </p:grpSpPr>
        <p:sp>
          <p:nvSpPr>
            <p:cNvPr id="3287" name="Google Shape;3287;p3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8" name="Google Shape;3288;p3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9" name="Google Shape;3289;p3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0" name="Google Shape;3290;p3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1" name="Google Shape;3291;p3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2" name="Google Shape;3292;p3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3" name="Google Shape;3293;p3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4" name="Google Shape;3294;p3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5" name="Google Shape;3295;p3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6" name="Google Shape;3296;p3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7" name="Google Shape;3297;p3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8" name="Google Shape;3298;p33"/>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9" name="Google Shape;3299;p3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0" name="Google Shape;3300;p3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1" name="Google Shape;3301;p3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2" name="Google Shape;3302;p3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3" name="Google Shape;3303;p33"/>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4" name="Google Shape;3304;p3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5" name="Google Shape;3305;p3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6" name="Google Shape;3306;p3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7" name="Google Shape;3307;p3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8" name="Google Shape;3308;p3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9" name="Google Shape;3309;p3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0" name="Google Shape;3310;p3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1" name="Google Shape;3311;p3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2" name="Google Shape;3312;p3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3" name="Google Shape;3313;p3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4" name="Google Shape;3314;p3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5" name="Google Shape;3315;p3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6" name="Google Shape;3316;p3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7" name="Google Shape;3317;p3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8" name="Google Shape;3318;p3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9" name="Google Shape;3319;p3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0" name="Google Shape;3320;p3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1" name="Google Shape;3321;p3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2" name="Google Shape;3322;p3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3" name="Google Shape;3323;p3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4" name="Google Shape;3324;p3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5" name="Google Shape;3325;p3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6" name="Google Shape;3326;p3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7" name="Google Shape;3327;p3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8" name="Google Shape;3328;p3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9" name="Google Shape;3329;p3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0" name="Google Shape;3330;p3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1" name="Google Shape;3331;p3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2" name="Google Shape;3332;p3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3" name="Google Shape;3333;p3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4" name="Google Shape;3334;p3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5" name="Google Shape;3335;p3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6" name="Google Shape;3336;p3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7" name="Google Shape;3337;p3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8" name="Google Shape;3338;p3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9" name="Google Shape;3339;p3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0" name="Google Shape;3340;p3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1" name="Google Shape;3341;p3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2" name="Google Shape;3342;p3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3" name="Google Shape;3343;p3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4" name="Google Shape;3344;p3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5" name="Google Shape;3345;p3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6" name="Google Shape;3346;p3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7" name="Google Shape;3347;p3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8" name="Google Shape;3348;p3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9" name="Google Shape;3349;p3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0" name="Google Shape;3350;p3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1" name="Google Shape;3351;p3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2" name="Google Shape;3352;p3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3" name="Google Shape;3353;p3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4" name="Google Shape;3354;p3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5" name="Google Shape;3355;p3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6" name="Google Shape;3356;p3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7" name="Google Shape;3357;p3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8" name="Google Shape;3358;p3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9" name="Google Shape;3359;p3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0" name="Google Shape;3360;p3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1" name="Google Shape;3361;p3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2" name="Google Shape;3362;p3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3" name="Google Shape;3363;p3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4" name="Google Shape;3364;p3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5" name="Google Shape;3365;p3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6" name="Google Shape;3366;p33"/>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7" name="Google Shape;3367;p3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8" name="Google Shape;3368;p3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9" name="Google Shape;3369;p3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0" name="Google Shape;3370;p3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1" name="Google Shape;3371;p3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2" name="Google Shape;3372;p3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3" name="Google Shape;3373;p3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4" name="Google Shape;3374;p3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5" name="Google Shape;3375;p3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6" name="Google Shape;3376;p3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7" name="Google Shape;3377;p3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8" name="Google Shape;3378;p3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9" name="Google Shape;3379;p3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380" name="Google Shape;3380;p33"/>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381" name="Google Shape;3381;p33"/>
          <p:cNvGrpSpPr/>
          <p:nvPr/>
        </p:nvGrpSpPr>
        <p:grpSpPr>
          <a:xfrm>
            <a:off x="-2040904" y="3988723"/>
            <a:ext cx="1872300" cy="2902793"/>
            <a:chOff x="6195941" y="562596"/>
            <a:chExt cx="1872300" cy="2902793"/>
          </a:xfrm>
        </p:grpSpPr>
        <p:grpSp>
          <p:nvGrpSpPr>
            <p:cNvPr id="3382" name="Google Shape;3382;p33"/>
            <p:cNvGrpSpPr/>
            <p:nvPr/>
          </p:nvGrpSpPr>
          <p:grpSpPr>
            <a:xfrm>
              <a:off x="6195941" y="832605"/>
              <a:ext cx="1872300" cy="2632784"/>
              <a:chOff x="-1872716" y="660661"/>
              <a:chExt cx="1872300" cy="1974637"/>
            </a:xfrm>
          </p:grpSpPr>
          <p:sp>
            <p:nvSpPr>
              <p:cNvPr id="3383" name="Google Shape;3383;p3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384" name="Google Shape;3384;p3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385" name="Google Shape;3385;p33"/>
            <p:cNvGrpSpPr/>
            <p:nvPr/>
          </p:nvGrpSpPr>
          <p:grpSpPr>
            <a:xfrm>
              <a:off x="6303954" y="562596"/>
              <a:ext cx="540000" cy="540000"/>
              <a:chOff x="6303954" y="562596"/>
              <a:chExt cx="540000" cy="540000"/>
            </a:xfrm>
          </p:grpSpPr>
          <p:sp>
            <p:nvSpPr>
              <p:cNvPr id="3386" name="Google Shape;3386;p3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7" name="Google Shape;3387;p3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388" name="Google Shape;3388;p33"/>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9" name="Google Shape;3389;p33"/>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90" name="Google Shape;3390;p33"/>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391" name="Google Shape;3391;p33"/>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2" name="Google Shape;3392;p33"/>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393" name="Google Shape;3393;p33"/>
          <p:cNvGrpSpPr/>
          <p:nvPr/>
        </p:nvGrpSpPr>
        <p:grpSpPr>
          <a:xfrm>
            <a:off x="-2040904" y="871532"/>
            <a:ext cx="1368300" cy="2264171"/>
            <a:chOff x="-1836712" y="2937191"/>
            <a:chExt cx="1368300" cy="2264171"/>
          </a:xfrm>
        </p:grpSpPr>
        <p:pic>
          <p:nvPicPr>
            <p:cNvPr id="3394" name="Google Shape;3394;p3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395" name="Google Shape;3395;p33"/>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396" name="Google Shape;3396;p3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3397"/>
        <p:cNvGrpSpPr/>
        <p:nvPr/>
      </p:nvGrpSpPr>
      <p:grpSpPr>
        <a:xfrm>
          <a:off x="0" y="0"/>
          <a:ext cx="0" cy="0"/>
          <a:chOff x="0" y="0"/>
          <a:chExt cx="0" cy="0"/>
        </a:xfrm>
      </p:grpSpPr>
      <p:sp>
        <p:nvSpPr>
          <p:cNvPr id="3398" name="Google Shape;3398;p34"/>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9" name="Google Shape;3399;p34"/>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0" name="Google Shape;3400;p34"/>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01" name="Google Shape;3401;p3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402" name="Google Shape;3402;p34"/>
          <p:cNvGrpSpPr/>
          <p:nvPr/>
        </p:nvGrpSpPr>
        <p:grpSpPr>
          <a:xfrm>
            <a:off x="10553375" y="296652"/>
            <a:ext cx="1194613" cy="479652"/>
            <a:chOff x="1899" y="899"/>
            <a:chExt cx="4163" cy="1671"/>
          </a:xfrm>
        </p:grpSpPr>
        <p:sp>
          <p:nvSpPr>
            <p:cNvPr id="3403" name="Google Shape;3403;p3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4" name="Google Shape;3404;p3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5" name="Google Shape;3405;p3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6" name="Google Shape;3406;p3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7" name="Google Shape;3407;p3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8" name="Google Shape;3408;p3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9" name="Google Shape;3409;p3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0" name="Google Shape;3410;p3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1" name="Google Shape;3411;p3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2" name="Google Shape;3412;p3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3" name="Google Shape;3413;p3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4" name="Google Shape;3414;p34"/>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5" name="Google Shape;3415;p3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6" name="Google Shape;3416;p3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7" name="Google Shape;3417;p3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8" name="Google Shape;3418;p3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9" name="Google Shape;3419;p34"/>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0" name="Google Shape;3420;p3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1" name="Google Shape;3421;p3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2" name="Google Shape;3422;p3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3" name="Google Shape;3423;p3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4" name="Google Shape;3424;p3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5" name="Google Shape;3425;p3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6" name="Google Shape;3426;p3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7" name="Google Shape;3427;p3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8" name="Google Shape;3428;p3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9" name="Google Shape;3429;p3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0" name="Google Shape;3430;p3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1" name="Google Shape;3431;p3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2" name="Google Shape;3432;p3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3" name="Google Shape;3433;p3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4" name="Google Shape;3434;p3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5" name="Google Shape;3435;p3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6" name="Google Shape;3436;p3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7" name="Google Shape;3437;p3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8" name="Google Shape;3438;p3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9" name="Google Shape;3439;p3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0" name="Google Shape;3440;p3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1" name="Google Shape;3441;p3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2" name="Google Shape;3442;p3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3" name="Google Shape;3443;p3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4" name="Google Shape;3444;p3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5" name="Google Shape;3445;p3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6" name="Google Shape;3446;p3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7" name="Google Shape;3447;p3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8" name="Google Shape;3448;p3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9" name="Google Shape;3449;p3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0" name="Google Shape;3450;p3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1" name="Google Shape;3451;p3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2" name="Google Shape;3452;p3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3" name="Google Shape;3453;p3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4" name="Google Shape;3454;p3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5" name="Google Shape;3455;p3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6" name="Google Shape;3456;p3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7" name="Google Shape;3457;p3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8" name="Google Shape;3458;p3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9" name="Google Shape;3459;p3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0" name="Google Shape;3460;p3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1" name="Google Shape;3461;p3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2" name="Google Shape;3462;p3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3" name="Google Shape;3463;p3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4" name="Google Shape;3464;p3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5" name="Google Shape;3465;p3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6" name="Google Shape;3466;p3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7" name="Google Shape;3467;p3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8" name="Google Shape;3468;p3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9" name="Google Shape;3469;p3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0" name="Google Shape;3470;p3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1" name="Google Shape;3471;p3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2" name="Google Shape;3472;p3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3" name="Google Shape;3473;p3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4" name="Google Shape;3474;p3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5" name="Google Shape;3475;p3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6" name="Google Shape;3476;p3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7" name="Google Shape;3477;p3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8" name="Google Shape;3478;p3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9" name="Google Shape;3479;p3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0" name="Google Shape;3480;p3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1" name="Google Shape;3481;p3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2" name="Google Shape;3482;p34"/>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3" name="Google Shape;3483;p3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4" name="Google Shape;3484;p3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5" name="Google Shape;3485;p3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6" name="Google Shape;3486;p3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7" name="Google Shape;3487;p3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8" name="Google Shape;3488;p3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9" name="Google Shape;3489;p3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0" name="Google Shape;3490;p3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1" name="Google Shape;3491;p3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2" name="Google Shape;3492;p3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3" name="Google Shape;3493;p3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4" name="Google Shape;3494;p3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5" name="Google Shape;3495;p3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496" name="Google Shape;3496;p3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497" name="Google Shape;3497;p34"/>
          <p:cNvGrpSpPr/>
          <p:nvPr/>
        </p:nvGrpSpPr>
        <p:grpSpPr>
          <a:xfrm>
            <a:off x="-2040904" y="3988723"/>
            <a:ext cx="1872300" cy="2902793"/>
            <a:chOff x="6195941" y="562596"/>
            <a:chExt cx="1872300" cy="2902793"/>
          </a:xfrm>
        </p:grpSpPr>
        <p:grpSp>
          <p:nvGrpSpPr>
            <p:cNvPr id="3498" name="Google Shape;3498;p34"/>
            <p:cNvGrpSpPr/>
            <p:nvPr/>
          </p:nvGrpSpPr>
          <p:grpSpPr>
            <a:xfrm>
              <a:off x="6195941" y="832605"/>
              <a:ext cx="1872300" cy="2632784"/>
              <a:chOff x="-1872716" y="660661"/>
              <a:chExt cx="1872300" cy="1974637"/>
            </a:xfrm>
          </p:grpSpPr>
          <p:sp>
            <p:nvSpPr>
              <p:cNvPr id="3499" name="Google Shape;3499;p3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500" name="Google Shape;3500;p3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501" name="Google Shape;3501;p34"/>
            <p:cNvGrpSpPr/>
            <p:nvPr/>
          </p:nvGrpSpPr>
          <p:grpSpPr>
            <a:xfrm>
              <a:off x="6303954" y="562596"/>
              <a:ext cx="540000" cy="540000"/>
              <a:chOff x="6303954" y="562596"/>
              <a:chExt cx="540000" cy="540000"/>
            </a:xfrm>
          </p:grpSpPr>
          <p:sp>
            <p:nvSpPr>
              <p:cNvPr id="3502" name="Google Shape;3502;p34"/>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03" name="Google Shape;3503;p3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504" name="Google Shape;3504;p34"/>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5" name="Google Shape;3505;p34"/>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6" name="Google Shape;3506;p34"/>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07" name="Google Shape;3507;p34"/>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08" name="Google Shape;3508;p34"/>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509" name="Google Shape;3509;p34"/>
          <p:cNvGrpSpPr/>
          <p:nvPr/>
        </p:nvGrpSpPr>
        <p:grpSpPr>
          <a:xfrm>
            <a:off x="-2040904" y="871532"/>
            <a:ext cx="1368300" cy="2264171"/>
            <a:chOff x="-1836712" y="2937191"/>
            <a:chExt cx="1368300" cy="2264171"/>
          </a:xfrm>
        </p:grpSpPr>
        <p:pic>
          <p:nvPicPr>
            <p:cNvPr id="3510" name="Google Shape;3510;p3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511" name="Google Shape;3511;p34"/>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512" name="Google Shape;3512;p3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3513"/>
        <p:cNvGrpSpPr/>
        <p:nvPr/>
      </p:nvGrpSpPr>
      <p:grpSpPr>
        <a:xfrm>
          <a:off x="0" y="0"/>
          <a:ext cx="0" cy="0"/>
          <a:chOff x="0" y="0"/>
          <a:chExt cx="0" cy="0"/>
        </a:xfrm>
      </p:grpSpPr>
      <p:sp>
        <p:nvSpPr>
          <p:cNvPr id="3514" name="Google Shape;3514;p35"/>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5" name="Google Shape;3515;p35"/>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16" name="Google Shape;3516;p3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17" name="Google Shape;3517;p3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518" name="Google Shape;3518;p35"/>
          <p:cNvGrpSpPr/>
          <p:nvPr/>
        </p:nvGrpSpPr>
        <p:grpSpPr>
          <a:xfrm>
            <a:off x="10553375" y="296652"/>
            <a:ext cx="1194613" cy="479652"/>
            <a:chOff x="1899" y="899"/>
            <a:chExt cx="4163" cy="1671"/>
          </a:xfrm>
        </p:grpSpPr>
        <p:sp>
          <p:nvSpPr>
            <p:cNvPr id="3519" name="Google Shape;3519;p3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0" name="Google Shape;3520;p3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1" name="Google Shape;3521;p3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2" name="Google Shape;3522;p3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3" name="Google Shape;3523;p3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4" name="Google Shape;3524;p3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5" name="Google Shape;3525;p3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6" name="Google Shape;3526;p3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7" name="Google Shape;3527;p3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8" name="Google Shape;3528;p3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9" name="Google Shape;3529;p3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0" name="Google Shape;3530;p35"/>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1" name="Google Shape;3531;p3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2" name="Google Shape;3532;p3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3" name="Google Shape;3533;p3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4" name="Google Shape;3534;p3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5" name="Google Shape;3535;p35"/>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6" name="Google Shape;3536;p3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7" name="Google Shape;3537;p3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8" name="Google Shape;3538;p3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9" name="Google Shape;3539;p3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0" name="Google Shape;3540;p3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1" name="Google Shape;3541;p3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2" name="Google Shape;3542;p3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3" name="Google Shape;3543;p3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4" name="Google Shape;3544;p3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5" name="Google Shape;3545;p3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6" name="Google Shape;3546;p3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7" name="Google Shape;3547;p3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8" name="Google Shape;3548;p3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9" name="Google Shape;3549;p3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0" name="Google Shape;3550;p3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1" name="Google Shape;3551;p3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2" name="Google Shape;3552;p3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3" name="Google Shape;3553;p3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4" name="Google Shape;3554;p3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5" name="Google Shape;3555;p3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6" name="Google Shape;3556;p3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7" name="Google Shape;3557;p3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8" name="Google Shape;3558;p3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9" name="Google Shape;3559;p3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0" name="Google Shape;3560;p3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1" name="Google Shape;3561;p3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2" name="Google Shape;3562;p3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3" name="Google Shape;3563;p3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4" name="Google Shape;3564;p3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5" name="Google Shape;3565;p3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6" name="Google Shape;3566;p3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7" name="Google Shape;3567;p3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8" name="Google Shape;3568;p3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9" name="Google Shape;3569;p3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0" name="Google Shape;3570;p3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1" name="Google Shape;3571;p3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2" name="Google Shape;3572;p3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3" name="Google Shape;3573;p3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4" name="Google Shape;3574;p3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5" name="Google Shape;3575;p3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6" name="Google Shape;3576;p3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7" name="Google Shape;3577;p3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8" name="Google Shape;3578;p3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9" name="Google Shape;3579;p3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0" name="Google Shape;3580;p3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1" name="Google Shape;3581;p3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2" name="Google Shape;3582;p3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3" name="Google Shape;3583;p3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4" name="Google Shape;3584;p3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5" name="Google Shape;3585;p3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6" name="Google Shape;3586;p3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7" name="Google Shape;3587;p3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8" name="Google Shape;3588;p3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9" name="Google Shape;3589;p3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0" name="Google Shape;3590;p3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1" name="Google Shape;3591;p3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2" name="Google Shape;3592;p3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3" name="Google Shape;3593;p3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4" name="Google Shape;3594;p3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5" name="Google Shape;3595;p3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6" name="Google Shape;3596;p3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7" name="Google Shape;3597;p3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8" name="Google Shape;3598;p35"/>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9" name="Google Shape;3599;p3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0" name="Google Shape;3600;p3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1" name="Google Shape;3601;p3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2" name="Google Shape;3602;p3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3" name="Google Shape;3603;p3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4" name="Google Shape;3604;p3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5" name="Google Shape;3605;p3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6" name="Google Shape;3606;p3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7" name="Google Shape;3607;p3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8" name="Google Shape;3608;p3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9" name="Google Shape;3609;p3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0" name="Google Shape;3610;p3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1" name="Google Shape;3611;p3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612" name="Google Shape;3612;p3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613" name="Google Shape;3613;p35"/>
          <p:cNvGrpSpPr/>
          <p:nvPr/>
        </p:nvGrpSpPr>
        <p:grpSpPr>
          <a:xfrm>
            <a:off x="-2040904" y="3988723"/>
            <a:ext cx="1872300" cy="2902793"/>
            <a:chOff x="6195941" y="562596"/>
            <a:chExt cx="1872300" cy="2902793"/>
          </a:xfrm>
        </p:grpSpPr>
        <p:grpSp>
          <p:nvGrpSpPr>
            <p:cNvPr id="3614" name="Google Shape;3614;p35"/>
            <p:cNvGrpSpPr/>
            <p:nvPr/>
          </p:nvGrpSpPr>
          <p:grpSpPr>
            <a:xfrm>
              <a:off x="6195941" y="832605"/>
              <a:ext cx="1872300" cy="2632784"/>
              <a:chOff x="-1872716" y="660661"/>
              <a:chExt cx="1872300" cy="1974637"/>
            </a:xfrm>
          </p:grpSpPr>
          <p:sp>
            <p:nvSpPr>
              <p:cNvPr id="3615" name="Google Shape;3615;p3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616" name="Google Shape;3616;p35"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617" name="Google Shape;3617;p35"/>
            <p:cNvGrpSpPr/>
            <p:nvPr/>
          </p:nvGrpSpPr>
          <p:grpSpPr>
            <a:xfrm>
              <a:off x="6303954" y="562596"/>
              <a:ext cx="540000" cy="540000"/>
              <a:chOff x="6303954" y="562596"/>
              <a:chExt cx="540000" cy="540000"/>
            </a:xfrm>
          </p:grpSpPr>
          <p:sp>
            <p:nvSpPr>
              <p:cNvPr id="3618" name="Google Shape;3618;p3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619" name="Google Shape;3619;p35"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620" name="Google Shape;3620;p35"/>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1" name="Google Shape;3621;p35"/>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2" name="Google Shape;3622;p35"/>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623" name="Google Shape;3623;p3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24" name="Google Shape;3624;p35"/>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625" name="Google Shape;3625;p35"/>
          <p:cNvGrpSpPr/>
          <p:nvPr/>
        </p:nvGrpSpPr>
        <p:grpSpPr>
          <a:xfrm>
            <a:off x="-2040904" y="871532"/>
            <a:ext cx="1368300" cy="2264171"/>
            <a:chOff x="-1836712" y="2937191"/>
            <a:chExt cx="1368300" cy="2264171"/>
          </a:xfrm>
        </p:grpSpPr>
        <p:pic>
          <p:nvPicPr>
            <p:cNvPr id="3626" name="Google Shape;3626;p35"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627" name="Google Shape;3627;p35"/>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628" name="Google Shape;3628;p35"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3629"/>
        <p:cNvGrpSpPr/>
        <p:nvPr/>
      </p:nvGrpSpPr>
      <p:grpSpPr>
        <a:xfrm>
          <a:off x="0" y="0"/>
          <a:ext cx="0" cy="0"/>
          <a:chOff x="0" y="0"/>
          <a:chExt cx="0" cy="0"/>
        </a:xfrm>
      </p:grpSpPr>
      <p:sp>
        <p:nvSpPr>
          <p:cNvPr id="3630" name="Google Shape;3630;p36"/>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1" name="Google Shape;3631;p36"/>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2" name="Google Shape;3632;p3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33" name="Google Shape;3633;p3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634" name="Google Shape;3634;p36"/>
          <p:cNvGrpSpPr/>
          <p:nvPr/>
        </p:nvGrpSpPr>
        <p:grpSpPr>
          <a:xfrm>
            <a:off x="10553375" y="296652"/>
            <a:ext cx="1194613" cy="479652"/>
            <a:chOff x="1899" y="899"/>
            <a:chExt cx="4163" cy="1671"/>
          </a:xfrm>
        </p:grpSpPr>
        <p:sp>
          <p:nvSpPr>
            <p:cNvPr id="3635" name="Google Shape;3635;p3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6" name="Google Shape;3636;p3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7" name="Google Shape;3637;p3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8" name="Google Shape;3638;p3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9" name="Google Shape;3639;p3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0" name="Google Shape;3640;p3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1" name="Google Shape;3641;p3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2" name="Google Shape;3642;p3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3" name="Google Shape;3643;p3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4" name="Google Shape;3644;p3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5" name="Google Shape;3645;p3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6" name="Google Shape;3646;p36"/>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7" name="Google Shape;3647;p3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8" name="Google Shape;3648;p3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9" name="Google Shape;3649;p3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0" name="Google Shape;3650;p3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1" name="Google Shape;3651;p36"/>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2" name="Google Shape;3652;p3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3" name="Google Shape;3653;p3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4" name="Google Shape;3654;p3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5" name="Google Shape;3655;p3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6" name="Google Shape;3656;p3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7" name="Google Shape;3657;p3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8" name="Google Shape;3658;p3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9" name="Google Shape;3659;p3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0" name="Google Shape;3660;p3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1" name="Google Shape;3661;p3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2" name="Google Shape;3662;p3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3" name="Google Shape;3663;p3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4" name="Google Shape;3664;p3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5" name="Google Shape;3665;p3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6" name="Google Shape;3666;p3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7" name="Google Shape;3667;p3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8" name="Google Shape;3668;p3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9" name="Google Shape;3669;p3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0" name="Google Shape;3670;p3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1" name="Google Shape;3671;p3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2" name="Google Shape;3672;p3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3" name="Google Shape;3673;p3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4" name="Google Shape;3674;p3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5" name="Google Shape;3675;p3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6" name="Google Shape;3676;p3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7" name="Google Shape;3677;p3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8" name="Google Shape;3678;p3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9" name="Google Shape;3679;p3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0" name="Google Shape;3680;p3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1" name="Google Shape;3681;p3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2" name="Google Shape;3682;p3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3" name="Google Shape;3683;p3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4" name="Google Shape;3684;p3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5" name="Google Shape;3685;p3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6" name="Google Shape;3686;p3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7" name="Google Shape;3687;p3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8" name="Google Shape;3688;p3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9" name="Google Shape;3689;p3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0" name="Google Shape;3690;p3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1" name="Google Shape;3691;p3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2" name="Google Shape;3692;p3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3" name="Google Shape;3693;p3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4" name="Google Shape;3694;p3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5" name="Google Shape;3695;p3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6" name="Google Shape;3696;p3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7" name="Google Shape;3697;p3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8" name="Google Shape;3698;p3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9" name="Google Shape;3699;p3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0" name="Google Shape;3700;p3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1" name="Google Shape;3701;p3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2" name="Google Shape;3702;p3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3" name="Google Shape;3703;p3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4" name="Google Shape;3704;p3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5" name="Google Shape;3705;p3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6" name="Google Shape;3706;p3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7" name="Google Shape;3707;p3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8" name="Google Shape;3708;p3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9" name="Google Shape;3709;p3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0" name="Google Shape;3710;p3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1" name="Google Shape;3711;p3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2" name="Google Shape;3712;p3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3" name="Google Shape;3713;p3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4" name="Google Shape;3714;p36"/>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5" name="Google Shape;3715;p3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6" name="Google Shape;3716;p3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7" name="Google Shape;3717;p3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8" name="Google Shape;3718;p3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9" name="Google Shape;3719;p3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0" name="Google Shape;3720;p3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1" name="Google Shape;3721;p3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2" name="Google Shape;3722;p3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3" name="Google Shape;3723;p3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4" name="Google Shape;3724;p3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5" name="Google Shape;3725;p3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6" name="Google Shape;3726;p3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7" name="Google Shape;3727;p3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728" name="Google Shape;3728;p3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729" name="Google Shape;3729;p36"/>
          <p:cNvGrpSpPr/>
          <p:nvPr/>
        </p:nvGrpSpPr>
        <p:grpSpPr>
          <a:xfrm>
            <a:off x="-2040904" y="3988723"/>
            <a:ext cx="1872300" cy="2902793"/>
            <a:chOff x="6195941" y="562596"/>
            <a:chExt cx="1872300" cy="2902793"/>
          </a:xfrm>
        </p:grpSpPr>
        <p:grpSp>
          <p:nvGrpSpPr>
            <p:cNvPr id="3730" name="Google Shape;3730;p36"/>
            <p:cNvGrpSpPr/>
            <p:nvPr/>
          </p:nvGrpSpPr>
          <p:grpSpPr>
            <a:xfrm>
              <a:off x="6195941" y="832605"/>
              <a:ext cx="1872300" cy="2632784"/>
              <a:chOff x="-1872716" y="660661"/>
              <a:chExt cx="1872300" cy="1974637"/>
            </a:xfrm>
          </p:grpSpPr>
          <p:sp>
            <p:nvSpPr>
              <p:cNvPr id="3731" name="Google Shape;3731;p3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732" name="Google Shape;3732;p36"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733" name="Google Shape;3733;p36"/>
            <p:cNvGrpSpPr/>
            <p:nvPr/>
          </p:nvGrpSpPr>
          <p:grpSpPr>
            <a:xfrm>
              <a:off x="6303954" y="562596"/>
              <a:ext cx="540000" cy="540000"/>
              <a:chOff x="6303954" y="562596"/>
              <a:chExt cx="540000" cy="540000"/>
            </a:xfrm>
          </p:grpSpPr>
          <p:sp>
            <p:nvSpPr>
              <p:cNvPr id="3734" name="Google Shape;3734;p3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35" name="Google Shape;3735;p36"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736" name="Google Shape;3736;p36"/>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7" name="Google Shape;3737;p36"/>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8" name="Google Shape;3738;p36"/>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739" name="Google Shape;3739;p3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40" name="Google Shape;3740;p36"/>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741" name="Google Shape;3741;p36"/>
          <p:cNvGrpSpPr/>
          <p:nvPr/>
        </p:nvGrpSpPr>
        <p:grpSpPr>
          <a:xfrm>
            <a:off x="-2040904" y="871532"/>
            <a:ext cx="1368300" cy="2264171"/>
            <a:chOff x="-1836712" y="2937191"/>
            <a:chExt cx="1368300" cy="2264171"/>
          </a:xfrm>
        </p:grpSpPr>
        <p:pic>
          <p:nvPicPr>
            <p:cNvPr id="3742" name="Google Shape;3742;p36"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743" name="Google Shape;3743;p36"/>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744" name="Google Shape;3744;p36"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3745"/>
        <p:cNvGrpSpPr/>
        <p:nvPr/>
      </p:nvGrpSpPr>
      <p:grpSpPr>
        <a:xfrm>
          <a:off x="0" y="0"/>
          <a:ext cx="0" cy="0"/>
          <a:chOff x="0" y="0"/>
          <a:chExt cx="0" cy="0"/>
        </a:xfrm>
      </p:grpSpPr>
      <p:sp>
        <p:nvSpPr>
          <p:cNvPr id="3746" name="Google Shape;3746;p37"/>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7" name="Google Shape;3747;p37"/>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8" name="Google Shape;3748;p3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49" name="Google Shape;3749;p3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750" name="Google Shape;3750;p37"/>
          <p:cNvGrpSpPr/>
          <p:nvPr/>
        </p:nvGrpSpPr>
        <p:grpSpPr>
          <a:xfrm>
            <a:off x="10553375" y="296652"/>
            <a:ext cx="1194613" cy="479652"/>
            <a:chOff x="1899" y="899"/>
            <a:chExt cx="4163" cy="1671"/>
          </a:xfrm>
        </p:grpSpPr>
        <p:sp>
          <p:nvSpPr>
            <p:cNvPr id="3751" name="Google Shape;3751;p3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2" name="Google Shape;3752;p3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3" name="Google Shape;3753;p3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4" name="Google Shape;3754;p3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5" name="Google Shape;3755;p3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6" name="Google Shape;3756;p3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7" name="Google Shape;3757;p3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8" name="Google Shape;3758;p3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9" name="Google Shape;3759;p3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0" name="Google Shape;3760;p3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1" name="Google Shape;3761;p3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2" name="Google Shape;3762;p37"/>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3" name="Google Shape;3763;p3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4" name="Google Shape;3764;p3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5" name="Google Shape;3765;p3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6" name="Google Shape;3766;p3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7" name="Google Shape;3767;p37"/>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8" name="Google Shape;3768;p3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9" name="Google Shape;3769;p3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0" name="Google Shape;3770;p3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1" name="Google Shape;3771;p3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2" name="Google Shape;3772;p3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3" name="Google Shape;3773;p3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4" name="Google Shape;3774;p3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5" name="Google Shape;3775;p3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6" name="Google Shape;3776;p3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7" name="Google Shape;3777;p3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8" name="Google Shape;3778;p3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9" name="Google Shape;3779;p3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0" name="Google Shape;3780;p3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1" name="Google Shape;3781;p3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2" name="Google Shape;3782;p3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3" name="Google Shape;3783;p3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4" name="Google Shape;3784;p3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5" name="Google Shape;3785;p3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6" name="Google Shape;3786;p3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7" name="Google Shape;3787;p3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8" name="Google Shape;3788;p3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9" name="Google Shape;3789;p3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0" name="Google Shape;3790;p3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1" name="Google Shape;3791;p3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2" name="Google Shape;3792;p3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3" name="Google Shape;3793;p3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4" name="Google Shape;3794;p3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5" name="Google Shape;3795;p3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6" name="Google Shape;3796;p3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7" name="Google Shape;3797;p3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8" name="Google Shape;3798;p3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9" name="Google Shape;3799;p3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0" name="Google Shape;3800;p3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1" name="Google Shape;3801;p3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2" name="Google Shape;3802;p3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3" name="Google Shape;3803;p3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4" name="Google Shape;3804;p3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5" name="Google Shape;3805;p3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6" name="Google Shape;3806;p3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7" name="Google Shape;3807;p3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8" name="Google Shape;3808;p3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9" name="Google Shape;3809;p3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0" name="Google Shape;3810;p3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1" name="Google Shape;3811;p3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2" name="Google Shape;3812;p3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3" name="Google Shape;3813;p3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4" name="Google Shape;3814;p3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5" name="Google Shape;3815;p3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6" name="Google Shape;3816;p3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7" name="Google Shape;3817;p3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8" name="Google Shape;3818;p3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9" name="Google Shape;3819;p3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0" name="Google Shape;3820;p3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1" name="Google Shape;3821;p3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2" name="Google Shape;3822;p3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3" name="Google Shape;3823;p3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4" name="Google Shape;3824;p3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5" name="Google Shape;3825;p3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6" name="Google Shape;3826;p3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7" name="Google Shape;3827;p3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8" name="Google Shape;3828;p3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9" name="Google Shape;3829;p3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0" name="Google Shape;3830;p37"/>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1" name="Google Shape;3831;p3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2" name="Google Shape;3832;p3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3" name="Google Shape;3833;p3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4" name="Google Shape;3834;p3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5" name="Google Shape;3835;p3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6" name="Google Shape;3836;p3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7" name="Google Shape;3837;p3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8" name="Google Shape;3838;p3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9" name="Google Shape;3839;p3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0" name="Google Shape;3840;p3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1" name="Google Shape;3841;p3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2" name="Google Shape;3842;p3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3" name="Google Shape;3843;p3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844" name="Google Shape;3844;p3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3845" name="Google Shape;3845;p37"/>
          <p:cNvGrpSpPr/>
          <p:nvPr/>
        </p:nvGrpSpPr>
        <p:grpSpPr>
          <a:xfrm>
            <a:off x="-2040904" y="3988723"/>
            <a:ext cx="1872300" cy="2902793"/>
            <a:chOff x="6195941" y="562596"/>
            <a:chExt cx="1872300" cy="2902793"/>
          </a:xfrm>
        </p:grpSpPr>
        <p:grpSp>
          <p:nvGrpSpPr>
            <p:cNvPr id="3846" name="Google Shape;3846;p37"/>
            <p:cNvGrpSpPr/>
            <p:nvPr/>
          </p:nvGrpSpPr>
          <p:grpSpPr>
            <a:xfrm>
              <a:off x="6195941" y="832605"/>
              <a:ext cx="1872300" cy="2632784"/>
              <a:chOff x="-1872716" y="660661"/>
              <a:chExt cx="1872300" cy="1974637"/>
            </a:xfrm>
          </p:grpSpPr>
          <p:sp>
            <p:nvSpPr>
              <p:cNvPr id="3847" name="Google Shape;3847;p3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848" name="Google Shape;3848;p37"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849" name="Google Shape;3849;p37"/>
            <p:cNvGrpSpPr/>
            <p:nvPr/>
          </p:nvGrpSpPr>
          <p:grpSpPr>
            <a:xfrm>
              <a:off x="6303954" y="562596"/>
              <a:ext cx="540000" cy="540000"/>
              <a:chOff x="6303954" y="562596"/>
              <a:chExt cx="540000" cy="540000"/>
            </a:xfrm>
          </p:grpSpPr>
          <p:sp>
            <p:nvSpPr>
              <p:cNvPr id="3850" name="Google Shape;3850;p3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851" name="Google Shape;3851;p37"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852" name="Google Shape;3852;p37"/>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3" name="Google Shape;3853;p37"/>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4" name="Google Shape;3854;p37"/>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55" name="Google Shape;3855;p3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56" name="Google Shape;3856;p37"/>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857" name="Google Shape;3857;p37"/>
          <p:cNvGrpSpPr/>
          <p:nvPr/>
        </p:nvGrpSpPr>
        <p:grpSpPr>
          <a:xfrm>
            <a:off x="-2040904" y="871532"/>
            <a:ext cx="1368300" cy="2264171"/>
            <a:chOff x="-1836712" y="2937191"/>
            <a:chExt cx="1368300" cy="2264171"/>
          </a:xfrm>
        </p:grpSpPr>
        <p:pic>
          <p:nvPicPr>
            <p:cNvPr id="3858" name="Google Shape;3858;p37"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859" name="Google Shape;3859;p37"/>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3860" name="Google Shape;3860;p37"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dk2"/>
        </a:solidFill>
        <a:effectLst/>
      </p:bgPr>
    </p:bg>
    <p:spTree>
      <p:nvGrpSpPr>
        <p:cNvPr id="1" name="Shape 3861"/>
        <p:cNvGrpSpPr/>
        <p:nvPr/>
      </p:nvGrpSpPr>
      <p:grpSpPr>
        <a:xfrm>
          <a:off x="0" y="0"/>
          <a:ext cx="0" cy="0"/>
          <a:chOff x="0" y="0"/>
          <a:chExt cx="0" cy="0"/>
        </a:xfrm>
      </p:grpSpPr>
      <p:sp>
        <p:nvSpPr>
          <p:cNvPr id="3862" name="Google Shape;3862;p38"/>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3" name="Google Shape;3863;p38"/>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4" name="Google Shape;3864;p38"/>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65" name="Google Shape;3865;p3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866" name="Google Shape;3866;p38"/>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867" name="Google Shape;3867;p38"/>
          <p:cNvGrpSpPr/>
          <p:nvPr/>
        </p:nvGrpSpPr>
        <p:grpSpPr>
          <a:xfrm>
            <a:off x="10553375" y="296652"/>
            <a:ext cx="1194613" cy="479652"/>
            <a:chOff x="1899" y="899"/>
            <a:chExt cx="4163" cy="1671"/>
          </a:xfrm>
        </p:grpSpPr>
        <p:sp>
          <p:nvSpPr>
            <p:cNvPr id="3868" name="Google Shape;3868;p3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9" name="Google Shape;3869;p3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0" name="Google Shape;3870;p3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1" name="Google Shape;3871;p3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2" name="Google Shape;3872;p3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3" name="Google Shape;3873;p3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4" name="Google Shape;3874;p3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5" name="Google Shape;3875;p3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6" name="Google Shape;3876;p3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7" name="Google Shape;3877;p3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8" name="Google Shape;3878;p3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9" name="Google Shape;3879;p38"/>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0" name="Google Shape;3880;p3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1" name="Google Shape;3881;p3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2" name="Google Shape;3882;p3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3" name="Google Shape;3883;p3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4" name="Google Shape;3884;p38"/>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5" name="Google Shape;3885;p3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6" name="Google Shape;3886;p3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7" name="Google Shape;3887;p3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8" name="Google Shape;3888;p3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9" name="Google Shape;3889;p3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0" name="Google Shape;3890;p3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1" name="Google Shape;3891;p3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2" name="Google Shape;3892;p3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3" name="Google Shape;3893;p3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4" name="Google Shape;3894;p3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5" name="Google Shape;3895;p3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6" name="Google Shape;3896;p3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7" name="Google Shape;3897;p3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8" name="Google Shape;3898;p3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9" name="Google Shape;3899;p3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0" name="Google Shape;3900;p3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1" name="Google Shape;3901;p3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2" name="Google Shape;3902;p3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3" name="Google Shape;3903;p3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4" name="Google Shape;3904;p3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5" name="Google Shape;3905;p3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6" name="Google Shape;3906;p3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7" name="Google Shape;3907;p3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8" name="Google Shape;3908;p3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9" name="Google Shape;3909;p3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0" name="Google Shape;3910;p3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1" name="Google Shape;3911;p3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2" name="Google Shape;3912;p3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3" name="Google Shape;3913;p3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4" name="Google Shape;3914;p3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5" name="Google Shape;3915;p3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6" name="Google Shape;3916;p3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7" name="Google Shape;3917;p3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8" name="Google Shape;3918;p3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9" name="Google Shape;3919;p3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0" name="Google Shape;3920;p3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1" name="Google Shape;3921;p3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2" name="Google Shape;3922;p3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3" name="Google Shape;3923;p3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4" name="Google Shape;3924;p3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5" name="Google Shape;3925;p3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6" name="Google Shape;3926;p3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7" name="Google Shape;3927;p3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8" name="Google Shape;3928;p3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9" name="Google Shape;3929;p3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0" name="Google Shape;3930;p3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1" name="Google Shape;3931;p3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2" name="Google Shape;3932;p3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3" name="Google Shape;3933;p3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4" name="Google Shape;3934;p3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5" name="Google Shape;3935;p3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6" name="Google Shape;3936;p3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7" name="Google Shape;3937;p3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8" name="Google Shape;3938;p3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9" name="Google Shape;3939;p3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0" name="Google Shape;3940;p3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1" name="Google Shape;3941;p3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2" name="Google Shape;3942;p3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3" name="Google Shape;3943;p3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4" name="Google Shape;3944;p3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5" name="Google Shape;3945;p3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6" name="Google Shape;3946;p3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7" name="Google Shape;3947;p38"/>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8" name="Google Shape;3948;p3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9" name="Google Shape;3949;p3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0" name="Google Shape;3950;p3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1" name="Google Shape;3951;p3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2" name="Google Shape;3952;p3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3" name="Google Shape;3953;p3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4" name="Google Shape;3954;p3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5" name="Google Shape;3955;p3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6" name="Google Shape;3956;p3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7" name="Google Shape;3957;p3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8" name="Google Shape;3958;p3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9" name="Google Shape;3959;p3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0" name="Google Shape;3960;p3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61" name="Google Shape;3961;p3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3962" name="Google Shape;3962;p38"/>
          <p:cNvSpPr txBox="1">
            <a:spLocks noGrp="1"/>
          </p:cNvSpPr>
          <p:nvPr>
            <p:ph type="title"/>
          </p:nvPr>
        </p:nvSpPr>
        <p:spPr>
          <a:xfrm>
            <a:off x="895571" y="855051"/>
            <a:ext cx="9658800" cy="1255800"/>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grpSp>
        <p:nvGrpSpPr>
          <p:cNvPr id="3963" name="Google Shape;3963;p38"/>
          <p:cNvGrpSpPr/>
          <p:nvPr/>
        </p:nvGrpSpPr>
        <p:grpSpPr>
          <a:xfrm>
            <a:off x="-2040904" y="3988723"/>
            <a:ext cx="1872300" cy="2902793"/>
            <a:chOff x="6195941" y="562596"/>
            <a:chExt cx="1872300" cy="2902793"/>
          </a:xfrm>
        </p:grpSpPr>
        <p:grpSp>
          <p:nvGrpSpPr>
            <p:cNvPr id="3964" name="Google Shape;3964;p38"/>
            <p:cNvGrpSpPr/>
            <p:nvPr/>
          </p:nvGrpSpPr>
          <p:grpSpPr>
            <a:xfrm>
              <a:off x="6195941" y="832605"/>
              <a:ext cx="1872300" cy="2632784"/>
              <a:chOff x="-1872716" y="660661"/>
              <a:chExt cx="1872300" cy="1974637"/>
            </a:xfrm>
          </p:grpSpPr>
          <p:sp>
            <p:nvSpPr>
              <p:cNvPr id="3965" name="Google Shape;3965;p38"/>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966" name="Google Shape;3966;p3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967" name="Google Shape;3967;p38"/>
            <p:cNvGrpSpPr/>
            <p:nvPr/>
          </p:nvGrpSpPr>
          <p:grpSpPr>
            <a:xfrm>
              <a:off x="6303954" y="562596"/>
              <a:ext cx="540000" cy="540000"/>
              <a:chOff x="6303954" y="562596"/>
              <a:chExt cx="540000" cy="540000"/>
            </a:xfrm>
          </p:grpSpPr>
          <p:sp>
            <p:nvSpPr>
              <p:cNvPr id="3968" name="Google Shape;3968;p38"/>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69" name="Google Shape;3969;p3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970" name="Google Shape;3970;p38"/>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1" name="Google Shape;3971;p38"/>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2" name="Google Shape;3972;p38"/>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973" name="Google Shape;3973;p38"/>
          <p:cNvGrpSpPr/>
          <p:nvPr/>
        </p:nvGrpSpPr>
        <p:grpSpPr>
          <a:xfrm>
            <a:off x="-1932891" y="195833"/>
            <a:ext cx="1368300" cy="2725739"/>
            <a:chOff x="-1555624" y="1196393"/>
            <a:chExt cx="1368300" cy="2725739"/>
          </a:xfrm>
        </p:grpSpPr>
        <p:grpSp>
          <p:nvGrpSpPr>
            <p:cNvPr id="3974" name="Google Shape;3974;p38"/>
            <p:cNvGrpSpPr/>
            <p:nvPr/>
          </p:nvGrpSpPr>
          <p:grpSpPr>
            <a:xfrm>
              <a:off x="-1555624" y="1488707"/>
              <a:ext cx="1368300" cy="2433425"/>
              <a:chOff x="-1836712" y="3275837"/>
              <a:chExt cx="1368300" cy="2433425"/>
            </a:xfrm>
          </p:grpSpPr>
          <p:sp>
            <p:nvSpPr>
              <p:cNvPr id="3975" name="Google Shape;3975;p38"/>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3976" name="Google Shape;3976;p38"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977" name="Google Shape;3977;p38"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978" name="Google Shape;3978;p38"/>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3979"/>
        <p:cNvGrpSpPr/>
        <p:nvPr/>
      </p:nvGrpSpPr>
      <p:grpSpPr>
        <a:xfrm>
          <a:off x="0" y="0"/>
          <a:ext cx="0" cy="0"/>
          <a:chOff x="0" y="0"/>
          <a:chExt cx="0" cy="0"/>
        </a:xfrm>
      </p:grpSpPr>
      <p:sp>
        <p:nvSpPr>
          <p:cNvPr id="3980" name="Google Shape;3980;p39"/>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81" name="Google Shape;3981;p39"/>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82" name="Google Shape;3982;p3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983" name="Google Shape;3983;p39"/>
          <p:cNvGrpSpPr/>
          <p:nvPr/>
        </p:nvGrpSpPr>
        <p:grpSpPr>
          <a:xfrm>
            <a:off x="6231333" y="1276582"/>
            <a:ext cx="2025429" cy="813234"/>
            <a:chOff x="1899" y="899"/>
            <a:chExt cx="4163" cy="1671"/>
          </a:xfrm>
        </p:grpSpPr>
        <p:sp>
          <p:nvSpPr>
            <p:cNvPr id="3984" name="Google Shape;3984;p3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5" name="Google Shape;3985;p3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6" name="Google Shape;3986;p3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7" name="Google Shape;3987;p3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8" name="Google Shape;3988;p3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9" name="Google Shape;3989;p3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0" name="Google Shape;3990;p3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1" name="Google Shape;3991;p3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2" name="Google Shape;3992;p3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3" name="Google Shape;3993;p3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4" name="Google Shape;3994;p3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5" name="Google Shape;3995;p39"/>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6" name="Google Shape;3996;p3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7" name="Google Shape;3997;p3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8" name="Google Shape;3998;p3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9" name="Google Shape;3999;p3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0" name="Google Shape;4000;p39"/>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1" name="Google Shape;4001;p3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2" name="Google Shape;4002;p3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3" name="Google Shape;4003;p3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4" name="Google Shape;4004;p3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5" name="Google Shape;4005;p3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6" name="Google Shape;4006;p3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7" name="Google Shape;4007;p3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8" name="Google Shape;4008;p3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9" name="Google Shape;4009;p3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0" name="Google Shape;4010;p3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1" name="Google Shape;4011;p3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2" name="Google Shape;4012;p3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3" name="Google Shape;4013;p3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4" name="Google Shape;4014;p3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5" name="Google Shape;4015;p3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6" name="Google Shape;4016;p3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7" name="Google Shape;4017;p3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8" name="Google Shape;4018;p3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9" name="Google Shape;4019;p3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0" name="Google Shape;4020;p3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1" name="Google Shape;4021;p3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2" name="Google Shape;4022;p3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3" name="Google Shape;4023;p3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4" name="Google Shape;4024;p3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5" name="Google Shape;4025;p3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6" name="Google Shape;4026;p3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7" name="Google Shape;4027;p3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8" name="Google Shape;4028;p3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9" name="Google Shape;4029;p3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0" name="Google Shape;4030;p3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1" name="Google Shape;4031;p3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2" name="Google Shape;4032;p3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3" name="Google Shape;4033;p3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4" name="Google Shape;4034;p3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5" name="Google Shape;4035;p3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6" name="Google Shape;4036;p3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7" name="Google Shape;4037;p3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8" name="Google Shape;4038;p3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9" name="Google Shape;4039;p3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0" name="Google Shape;4040;p3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1" name="Google Shape;4041;p3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2" name="Google Shape;4042;p3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3" name="Google Shape;4043;p3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4" name="Google Shape;4044;p3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5" name="Google Shape;4045;p3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6" name="Google Shape;4046;p3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7" name="Google Shape;4047;p3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8" name="Google Shape;4048;p3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9" name="Google Shape;4049;p3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0" name="Google Shape;4050;p3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1" name="Google Shape;4051;p3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2" name="Google Shape;4052;p3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3" name="Google Shape;4053;p3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4" name="Google Shape;4054;p3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5" name="Google Shape;4055;p3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6" name="Google Shape;4056;p3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7" name="Google Shape;4057;p3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8" name="Google Shape;4058;p3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9" name="Google Shape;4059;p3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0" name="Google Shape;4060;p3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1" name="Google Shape;4061;p3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2" name="Google Shape;4062;p3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3" name="Google Shape;4063;p39"/>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4" name="Google Shape;4064;p3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5" name="Google Shape;4065;p3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6" name="Google Shape;4066;p3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7" name="Google Shape;4067;p3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8" name="Google Shape;4068;p3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9" name="Google Shape;4069;p3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0" name="Google Shape;4070;p3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1" name="Google Shape;4071;p3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2" name="Google Shape;4072;p3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3" name="Google Shape;4073;p3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4" name="Google Shape;4074;p3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5" name="Google Shape;4075;p3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6" name="Google Shape;4076;p3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077" name="Google Shape;4077;p39"/>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4078" name="Google Shape;4078;p39"/>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079" name="Google Shape;4079;p39"/>
          <p:cNvSpPr txBox="1">
            <a:spLocks noGrp="1"/>
          </p:cNvSpPr>
          <p:nvPr>
            <p:ph type="body" idx="1"/>
          </p:nvPr>
        </p:nvSpPr>
        <p:spPr>
          <a:xfrm>
            <a:off x="6231333" y="4092463"/>
            <a:ext cx="4624500" cy="87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080" name="Google Shape;4080;p39"/>
          <p:cNvGrpSpPr/>
          <p:nvPr/>
        </p:nvGrpSpPr>
        <p:grpSpPr>
          <a:xfrm>
            <a:off x="-1932891" y="195833"/>
            <a:ext cx="1368300" cy="2725739"/>
            <a:chOff x="-1555624" y="1196393"/>
            <a:chExt cx="1368300" cy="2725739"/>
          </a:xfrm>
        </p:grpSpPr>
        <p:grpSp>
          <p:nvGrpSpPr>
            <p:cNvPr id="4081" name="Google Shape;4081;p39"/>
            <p:cNvGrpSpPr/>
            <p:nvPr/>
          </p:nvGrpSpPr>
          <p:grpSpPr>
            <a:xfrm>
              <a:off x="-1555624" y="1488707"/>
              <a:ext cx="1368300" cy="2433425"/>
              <a:chOff x="-1836712" y="3275837"/>
              <a:chExt cx="1368300" cy="2433425"/>
            </a:xfrm>
          </p:grpSpPr>
          <p:sp>
            <p:nvSpPr>
              <p:cNvPr id="4082" name="Google Shape;4082;p39"/>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4083" name="Google Shape;4083;p39"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4084" name="Google Shape;4084;p39"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4085" name="Google Shape;4085;p39"/>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86" name="Google Shape;4086;p39"/>
          <p:cNvSpPr/>
          <p:nvPr/>
        </p:nvSpPr>
        <p:spPr>
          <a:xfrm>
            <a:off x="19653" y="1204484"/>
            <a:ext cx="6588735" cy="5653515"/>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4087"/>
        <p:cNvGrpSpPr/>
        <p:nvPr/>
      </p:nvGrpSpPr>
      <p:grpSpPr>
        <a:xfrm>
          <a:off x="0" y="0"/>
          <a:ext cx="0" cy="0"/>
          <a:chOff x="0" y="0"/>
          <a:chExt cx="0" cy="0"/>
        </a:xfrm>
      </p:grpSpPr>
      <p:sp>
        <p:nvSpPr>
          <p:cNvPr id="4088" name="Google Shape;4088;p40"/>
          <p:cNvSpPr/>
          <p:nvPr/>
        </p:nvSpPr>
        <p:spPr>
          <a:xfrm rot="5400000" flipH="1">
            <a:off x="699238" y="-699003"/>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89" name="Google Shape;4089;p40"/>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0" name="Google Shape;4090;p40"/>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91" name="Google Shape;4091;p4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092" name="Google Shape;4092;p40"/>
          <p:cNvGrpSpPr/>
          <p:nvPr/>
        </p:nvGrpSpPr>
        <p:grpSpPr>
          <a:xfrm>
            <a:off x="10553375" y="296652"/>
            <a:ext cx="1194613" cy="479652"/>
            <a:chOff x="1899" y="899"/>
            <a:chExt cx="4163" cy="1671"/>
          </a:xfrm>
        </p:grpSpPr>
        <p:sp>
          <p:nvSpPr>
            <p:cNvPr id="4093" name="Google Shape;4093;p4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4" name="Google Shape;4094;p4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5" name="Google Shape;4095;p4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6" name="Google Shape;4096;p4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7" name="Google Shape;4097;p4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8" name="Google Shape;4098;p4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9" name="Google Shape;4099;p4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0" name="Google Shape;4100;p4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1" name="Google Shape;4101;p4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2" name="Google Shape;4102;p4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3" name="Google Shape;4103;p4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4" name="Google Shape;4104;p40"/>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5" name="Google Shape;4105;p4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6" name="Google Shape;4106;p4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7" name="Google Shape;4107;p4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8" name="Google Shape;4108;p4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9" name="Google Shape;4109;p40"/>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0" name="Google Shape;4110;p4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1" name="Google Shape;4111;p4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2" name="Google Shape;4112;p4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3" name="Google Shape;4113;p4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4" name="Google Shape;4114;p4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5" name="Google Shape;4115;p4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6" name="Google Shape;4116;p4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7" name="Google Shape;4117;p4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8" name="Google Shape;4118;p4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9" name="Google Shape;4119;p4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0" name="Google Shape;4120;p4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1" name="Google Shape;4121;p4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2" name="Google Shape;4122;p4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3" name="Google Shape;4123;p4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4" name="Google Shape;4124;p4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5" name="Google Shape;4125;p4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6" name="Google Shape;4126;p4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7" name="Google Shape;4127;p4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8" name="Google Shape;4128;p4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9" name="Google Shape;4129;p4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0" name="Google Shape;4130;p4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1" name="Google Shape;4131;p4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2" name="Google Shape;4132;p4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3" name="Google Shape;4133;p4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4" name="Google Shape;4134;p4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5" name="Google Shape;4135;p4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6" name="Google Shape;4136;p4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7" name="Google Shape;4137;p4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8" name="Google Shape;4138;p4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9" name="Google Shape;4139;p4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0" name="Google Shape;4140;p4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1" name="Google Shape;4141;p4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2" name="Google Shape;4142;p4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3" name="Google Shape;4143;p4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4" name="Google Shape;4144;p4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5" name="Google Shape;4145;p4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6" name="Google Shape;4146;p4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7" name="Google Shape;4147;p4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8" name="Google Shape;4148;p4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9" name="Google Shape;4149;p4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0" name="Google Shape;4150;p4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1" name="Google Shape;4151;p4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2" name="Google Shape;4152;p4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3" name="Google Shape;4153;p4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4" name="Google Shape;4154;p4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5" name="Google Shape;4155;p4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6" name="Google Shape;4156;p4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7" name="Google Shape;4157;p4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8" name="Google Shape;4158;p4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9" name="Google Shape;4159;p4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0" name="Google Shape;4160;p4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1" name="Google Shape;4161;p4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2" name="Google Shape;4162;p4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3" name="Google Shape;4163;p4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4" name="Google Shape;4164;p4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5" name="Google Shape;4165;p4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6" name="Google Shape;4166;p4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7" name="Google Shape;4167;p4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8" name="Google Shape;4168;p4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9" name="Google Shape;4169;p4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0" name="Google Shape;4170;p4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1" name="Google Shape;4171;p4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2" name="Google Shape;4172;p40"/>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3" name="Google Shape;4173;p4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4" name="Google Shape;4174;p4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5" name="Google Shape;4175;p4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6" name="Google Shape;4176;p4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7" name="Google Shape;4177;p4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8" name="Google Shape;4178;p4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9" name="Google Shape;4179;p4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0" name="Google Shape;4180;p4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1" name="Google Shape;4181;p4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2" name="Google Shape;4182;p4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3" name="Google Shape;4183;p4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4" name="Google Shape;4184;p4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5" name="Google Shape;4185;p4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186" name="Google Shape;4186;p4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4187" name="Google Shape;4187;p40"/>
          <p:cNvGrpSpPr/>
          <p:nvPr/>
        </p:nvGrpSpPr>
        <p:grpSpPr>
          <a:xfrm>
            <a:off x="-2040904" y="3988723"/>
            <a:ext cx="1872300" cy="2902793"/>
            <a:chOff x="6195941" y="562596"/>
            <a:chExt cx="1872300" cy="2902793"/>
          </a:xfrm>
        </p:grpSpPr>
        <p:grpSp>
          <p:nvGrpSpPr>
            <p:cNvPr id="4188" name="Google Shape;4188;p40"/>
            <p:cNvGrpSpPr/>
            <p:nvPr/>
          </p:nvGrpSpPr>
          <p:grpSpPr>
            <a:xfrm>
              <a:off x="6195941" y="832605"/>
              <a:ext cx="1872300" cy="2632784"/>
              <a:chOff x="-1872716" y="660661"/>
              <a:chExt cx="1872300" cy="1974637"/>
            </a:xfrm>
          </p:grpSpPr>
          <p:sp>
            <p:nvSpPr>
              <p:cNvPr id="4189" name="Google Shape;4189;p4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190" name="Google Shape;4190;p4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191" name="Google Shape;4191;p40"/>
            <p:cNvGrpSpPr/>
            <p:nvPr/>
          </p:nvGrpSpPr>
          <p:grpSpPr>
            <a:xfrm>
              <a:off x="6303954" y="562596"/>
              <a:ext cx="540000" cy="540000"/>
              <a:chOff x="6303954" y="562596"/>
              <a:chExt cx="540000" cy="540000"/>
            </a:xfrm>
          </p:grpSpPr>
          <p:sp>
            <p:nvSpPr>
              <p:cNvPr id="4192" name="Google Shape;4192;p4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93" name="Google Shape;4193;p4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194" name="Google Shape;4194;p40"/>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5" name="Google Shape;4195;p40"/>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6" name="Google Shape;4196;p40"/>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97" name="Google Shape;4197;p40"/>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98" name="Google Shape;4198;p40"/>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199" name="Google Shape;4199;p40"/>
          <p:cNvGrpSpPr/>
          <p:nvPr/>
        </p:nvGrpSpPr>
        <p:grpSpPr>
          <a:xfrm>
            <a:off x="-2040904" y="871532"/>
            <a:ext cx="1368300" cy="2264171"/>
            <a:chOff x="-1836712" y="2937191"/>
            <a:chExt cx="1368300" cy="2264171"/>
          </a:xfrm>
        </p:grpSpPr>
        <p:pic>
          <p:nvPicPr>
            <p:cNvPr id="4200" name="Google Shape;4200;p4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201" name="Google Shape;4201;p4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4202" name="Google Shape;4202;p4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4203"/>
        <p:cNvGrpSpPr/>
        <p:nvPr/>
      </p:nvGrpSpPr>
      <p:grpSpPr>
        <a:xfrm>
          <a:off x="0" y="0"/>
          <a:ext cx="0" cy="0"/>
          <a:chOff x="0" y="0"/>
          <a:chExt cx="0" cy="0"/>
        </a:xfrm>
      </p:grpSpPr>
      <p:sp>
        <p:nvSpPr>
          <p:cNvPr id="4204" name="Google Shape;4204;p41"/>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205" name="Google Shape;4205;p41"/>
          <p:cNvGrpSpPr/>
          <p:nvPr/>
        </p:nvGrpSpPr>
        <p:grpSpPr>
          <a:xfrm>
            <a:off x="10555200" y="295200"/>
            <a:ext cx="1191992" cy="478599"/>
            <a:chOff x="1899" y="899"/>
            <a:chExt cx="4163" cy="1671"/>
          </a:xfrm>
        </p:grpSpPr>
        <p:sp>
          <p:nvSpPr>
            <p:cNvPr id="4206" name="Google Shape;4206;p4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7" name="Google Shape;4207;p4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8" name="Google Shape;4208;p4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9" name="Google Shape;4209;p4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0" name="Google Shape;4210;p4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1" name="Google Shape;4211;p4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2" name="Google Shape;4212;p4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3" name="Google Shape;4213;p4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4" name="Google Shape;4214;p4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5" name="Google Shape;4215;p4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6" name="Google Shape;4216;p4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7" name="Google Shape;4217;p41"/>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8" name="Google Shape;4218;p4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9" name="Google Shape;4219;p4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0" name="Google Shape;4220;p4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1" name="Google Shape;4221;p4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2" name="Google Shape;4222;p41"/>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3" name="Google Shape;4223;p4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4" name="Google Shape;4224;p4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5" name="Google Shape;4225;p4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6" name="Google Shape;4226;p4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7" name="Google Shape;4227;p4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8" name="Google Shape;4228;p4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9" name="Google Shape;4229;p4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0" name="Google Shape;4230;p4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1" name="Google Shape;4231;p4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2" name="Google Shape;4232;p4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3" name="Google Shape;4233;p4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4" name="Google Shape;4234;p4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5" name="Google Shape;4235;p4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6" name="Google Shape;4236;p4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7" name="Google Shape;4237;p4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8" name="Google Shape;4238;p4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9" name="Google Shape;4239;p4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0" name="Google Shape;4240;p4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1" name="Google Shape;4241;p4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2" name="Google Shape;4242;p4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3" name="Google Shape;4243;p4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4" name="Google Shape;4244;p4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5" name="Google Shape;4245;p4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6" name="Google Shape;4246;p4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7" name="Google Shape;4247;p4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8" name="Google Shape;4248;p4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9" name="Google Shape;4249;p4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0" name="Google Shape;4250;p4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1" name="Google Shape;4251;p4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2" name="Google Shape;4252;p4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3" name="Google Shape;4253;p4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4" name="Google Shape;4254;p4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5" name="Google Shape;4255;p4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6" name="Google Shape;4256;p4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7" name="Google Shape;4257;p4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8" name="Google Shape;4258;p4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9" name="Google Shape;4259;p4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0" name="Google Shape;4260;p4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1" name="Google Shape;4261;p4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2" name="Google Shape;4262;p4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3" name="Google Shape;4263;p4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4" name="Google Shape;4264;p4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5" name="Google Shape;4265;p4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6" name="Google Shape;4266;p4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7" name="Google Shape;4267;p4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8" name="Google Shape;4268;p4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9" name="Google Shape;4269;p4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0" name="Google Shape;4270;p4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1" name="Google Shape;4271;p4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2" name="Google Shape;4272;p4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3" name="Google Shape;4273;p4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4" name="Google Shape;4274;p4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5" name="Google Shape;4275;p4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6" name="Google Shape;4276;p4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7" name="Google Shape;4277;p4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8" name="Google Shape;4278;p4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9" name="Google Shape;4279;p4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0" name="Google Shape;4280;p4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1" name="Google Shape;4281;p4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2" name="Google Shape;4282;p4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3" name="Google Shape;4283;p4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4" name="Google Shape;4284;p4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5" name="Google Shape;4285;p41"/>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6" name="Google Shape;4286;p4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7" name="Google Shape;4287;p4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8" name="Google Shape;4288;p4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9" name="Google Shape;4289;p4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0" name="Google Shape;4290;p4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1" name="Google Shape;4291;p4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2" name="Google Shape;4292;p4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3" name="Google Shape;4293;p4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4" name="Google Shape;4294;p4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5" name="Google Shape;4295;p4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6" name="Google Shape;4296;p4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7" name="Google Shape;4297;p4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8" name="Google Shape;4298;p4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299" name="Google Shape;4299;p41"/>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
        <p:nvSpPr>
          <p:cNvPr id="4300" name="Google Shape;4300;p41"/>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1" name="Google Shape;4301;p41"/>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02" name="Google Shape;4302;p41"/>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03" name="Google Shape;4303;p4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304" name="Google Shape;4304;p41"/>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05" name="Google Shape;4305;p41"/>
          <p:cNvSpPr txBox="1">
            <a:spLocks noGrp="1"/>
          </p:cNvSpPr>
          <p:nvPr>
            <p:ph type="title"/>
          </p:nvPr>
        </p:nvSpPr>
        <p:spPr>
          <a:xfrm>
            <a:off x="895571" y="855051"/>
            <a:ext cx="9658800" cy="1255800"/>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grpSp>
        <p:nvGrpSpPr>
          <p:cNvPr id="4306" name="Google Shape;4306;p41"/>
          <p:cNvGrpSpPr/>
          <p:nvPr/>
        </p:nvGrpSpPr>
        <p:grpSpPr>
          <a:xfrm>
            <a:off x="-2040904" y="3988723"/>
            <a:ext cx="1872300" cy="2902793"/>
            <a:chOff x="6195941" y="562596"/>
            <a:chExt cx="1872300" cy="2902793"/>
          </a:xfrm>
        </p:grpSpPr>
        <p:grpSp>
          <p:nvGrpSpPr>
            <p:cNvPr id="4307" name="Google Shape;4307;p41"/>
            <p:cNvGrpSpPr/>
            <p:nvPr/>
          </p:nvGrpSpPr>
          <p:grpSpPr>
            <a:xfrm>
              <a:off x="6195941" y="832605"/>
              <a:ext cx="1872300" cy="2632784"/>
              <a:chOff x="-1872716" y="660661"/>
              <a:chExt cx="1872300" cy="1974637"/>
            </a:xfrm>
          </p:grpSpPr>
          <p:sp>
            <p:nvSpPr>
              <p:cNvPr id="4308" name="Google Shape;4308;p4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309" name="Google Shape;4309;p41"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310" name="Google Shape;4310;p41"/>
            <p:cNvGrpSpPr/>
            <p:nvPr/>
          </p:nvGrpSpPr>
          <p:grpSpPr>
            <a:xfrm>
              <a:off x="6303954" y="562596"/>
              <a:ext cx="540000" cy="540000"/>
              <a:chOff x="6303954" y="562596"/>
              <a:chExt cx="540000" cy="540000"/>
            </a:xfrm>
          </p:grpSpPr>
          <p:sp>
            <p:nvSpPr>
              <p:cNvPr id="4311" name="Google Shape;4311;p4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12" name="Google Shape;4312;p41"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313" name="Google Shape;4313;p41"/>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4" name="Google Shape;4314;p41"/>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5" name="Google Shape;4315;p41"/>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341"/>
        <p:cNvGrpSpPr/>
        <p:nvPr/>
      </p:nvGrpSpPr>
      <p:grpSpPr>
        <a:xfrm>
          <a:off x="0" y="0"/>
          <a:ext cx="0" cy="0"/>
          <a:chOff x="0" y="0"/>
          <a:chExt cx="0" cy="0"/>
        </a:xfrm>
      </p:grpSpPr>
      <p:sp>
        <p:nvSpPr>
          <p:cNvPr id="342" name="Google Shape;342;p5"/>
          <p:cNvSpPr/>
          <p:nvPr/>
        </p:nvSpPr>
        <p:spPr>
          <a:xfrm rot="-5400000">
            <a:off x="3736357" y="-1600801"/>
            <a:ext cx="6858004" cy="1005959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4" name="Google Shape;344;p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5" name="Google Shape;345;p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46" name="Google Shape;346;p5"/>
          <p:cNvGrpSpPr/>
          <p:nvPr/>
        </p:nvGrpSpPr>
        <p:grpSpPr>
          <a:xfrm>
            <a:off x="6961787" y="1092812"/>
            <a:ext cx="2484415" cy="997345"/>
            <a:chOff x="1899" y="899"/>
            <a:chExt cx="4165" cy="1672"/>
          </a:xfrm>
        </p:grpSpPr>
        <p:sp>
          <p:nvSpPr>
            <p:cNvPr id="347" name="Google Shape;347;p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 name="Google Shape;348;p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 name="Google Shape;349;p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 name="Google Shape;350;p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1" name="Google Shape;351;p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 name="Google Shape;352;p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 name="Google Shape;354;p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p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 name="Google Shape;356;p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 name="Google Shape;357;p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5"/>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p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 name="Google Shape;361;p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 name="Google Shape;362;p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5"/>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8" name="Google Shape;368;p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9" name="Google Shape;369;p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p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p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3" name="Google Shape;373;p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p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 name="Google Shape;376;p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 name="Google Shape;391;p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 name="Google Shape;393;p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 name="Google Shape;394;p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 name="Google Shape;395;p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 name="Google Shape;396;p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 name="Google Shape;397;p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 name="Google Shape;399;p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 name="Google Shape;404;p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5"/>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 name="Google Shape;432;p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 name="Google Shape;434;p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40" name="Google Shape;440;p5"/>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441" name="Google Shape;441;p5"/>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2" name="Google Shape;442;p5"/>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3" name="Google Shape;443;p5"/>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4" name="Google Shape;444;p5"/>
          <p:cNvPicPr preferRelativeResize="0"/>
          <p:nvPr/>
        </p:nvPicPr>
        <p:blipFill rotWithShape="1">
          <a:blip r:embed="rId3">
            <a:alphaModFix/>
          </a:blip>
          <a:srcRect/>
          <a:stretch/>
        </p:blipFill>
        <p:spPr>
          <a:xfrm>
            <a:off x="10174590" y="1236568"/>
            <a:ext cx="1620180" cy="821234"/>
          </a:xfrm>
          <a:prstGeom prst="rect">
            <a:avLst/>
          </a:prstGeom>
          <a:noFill/>
          <a:ln>
            <a:noFill/>
          </a:ln>
        </p:spPr>
      </p:pic>
      <p:grpSp>
        <p:nvGrpSpPr>
          <p:cNvPr id="445" name="Google Shape;445;p5"/>
          <p:cNvGrpSpPr/>
          <p:nvPr/>
        </p:nvGrpSpPr>
        <p:grpSpPr>
          <a:xfrm>
            <a:off x="-2040904" y="871532"/>
            <a:ext cx="1368152" cy="2264265"/>
            <a:chOff x="-1836712" y="2937191"/>
            <a:chExt cx="1368152" cy="2264265"/>
          </a:xfrm>
        </p:grpSpPr>
        <p:pic>
          <p:nvPicPr>
            <p:cNvPr id="446" name="Google Shape;446;p5"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447" name="Google Shape;447;p5"/>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448" name="Google Shape;448;p5"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6"/>
                                        </p:tgtEl>
                                        <p:attrNameLst>
                                          <p:attrName>style.visibility</p:attrName>
                                        </p:attrNameLst>
                                      </p:cBhvr>
                                      <p:to>
                                        <p:strVal val="visible"/>
                                      </p:to>
                                    </p:set>
                                    <p:animEffect transition="in" filter="fade">
                                      <p:cBhvr>
                                        <p:cTn id="11" dur="500"/>
                                        <p:tgtEl>
                                          <p:spTgt spid="346"/>
                                        </p:tgtEl>
                                      </p:cBhvr>
                                    </p:animEffect>
                                  </p:childTnLst>
                                </p:cTn>
                              </p:par>
                              <p:par>
                                <p:cTn id="12" presetID="10" presetClass="entr" presetSubtype="0" fill="hold" nodeType="withEffect">
                                  <p:stCondLst>
                                    <p:cond delay="0"/>
                                  </p:stCondLst>
                                  <p:childTnLst>
                                    <p:set>
                                      <p:cBhvr>
                                        <p:cTn id="13" dur="1" fill="hold">
                                          <p:stCondLst>
                                            <p:cond delay="0"/>
                                          </p:stCondLst>
                                        </p:cTn>
                                        <p:tgtEl>
                                          <p:spTgt spid="441"/>
                                        </p:tgtEl>
                                        <p:attrNameLst>
                                          <p:attrName>style.visibility</p:attrName>
                                        </p:attrNameLst>
                                      </p:cBhvr>
                                      <p:to>
                                        <p:strVal val="visible"/>
                                      </p:to>
                                    </p:set>
                                    <p:animEffect transition="in" filter="fade">
                                      <p:cBhvr>
                                        <p:cTn id="14" dur="500"/>
                                        <p:tgtEl>
                                          <p:spTgt spid="441"/>
                                        </p:tgtEl>
                                      </p:cBhvr>
                                    </p:animEffect>
                                  </p:childTnLst>
                                </p:cTn>
                              </p:par>
                              <p:par>
                                <p:cTn id="15" presetID="10" presetClass="entr" presetSubtype="0" fill="hold" nodeType="withEffect">
                                  <p:stCondLst>
                                    <p:cond delay="0"/>
                                  </p:stCondLst>
                                  <p:childTnLst>
                                    <p:set>
                                      <p:cBhvr>
                                        <p:cTn id="16" dur="1" fill="hold">
                                          <p:stCondLst>
                                            <p:cond delay="0"/>
                                          </p:stCondLst>
                                        </p:cTn>
                                        <p:tgtEl>
                                          <p:spTgt spid="442">
                                            <p:txEl>
                                              <p:pRg st="0" end="0"/>
                                            </p:txEl>
                                          </p:spTgt>
                                        </p:tgtEl>
                                        <p:attrNameLst>
                                          <p:attrName>style.visibility</p:attrName>
                                        </p:attrNameLst>
                                      </p:cBhvr>
                                      <p:to>
                                        <p:strVal val="visible"/>
                                      </p:to>
                                    </p:set>
                                    <p:animEffect transition="in" filter="fade">
                                      <p:cBhvr>
                                        <p:cTn id="17" dur="500"/>
                                        <p:tgtEl>
                                          <p:spTgt spid="44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42">
                                            <p:txEl>
                                              <p:pRg st="1" end="1"/>
                                            </p:txEl>
                                          </p:spTgt>
                                        </p:tgtEl>
                                        <p:attrNameLst>
                                          <p:attrName>style.visibility</p:attrName>
                                        </p:attrNameLst>
                                      </p:cBhvr>
                                      <p:to>
                                        <p:strVal val="visible"/>
                                      </p:to>
                                    </p:set>
                                    <p:animEffect transition="in" filter="fade">
                                      <p:cBhvr>
                                        <p:cTn id="20" dur="500"/>
                                        <p:tgtEl>
                                          <p:spTgt spid="44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42">
                                            <p:txEl>
                                              <p:pRg st="2" end="2"/>
                                            </p:txEl>
                                          </p:spTgt>
                                        </p:tgtEl>
                                        <p:attrNameLst>
                                          <p:attrName>style.visibility</p:attrName>
                                        </p:attrNameLst>
                                      </p:cBhvr>
                                      <p:to>
                                        <p:strVal val="visible"/>
                                      </p:to>
                                    </p:set>
                                    <p:animEffect transition="in" filter="fade">
                                      <p:cBhvr>
                                        <p:cTn id="23" dur="500"/>
                                        <p:tgtEl>
                                          <p:spTgt spid="44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42">
                                            <p:txEl>
                                              <p:pRg st="3" end="3"/>
                                            </p:txEl>
                                          </p:spTgt>
                                        </p:tgtEl>
                                        <p:attrNameLst>
                                          <p:attrName>style.visibility</p:attrName>
                                        </p:attrNameLst>
                                      </p:cBhvr>
                                      <p:to>
                                        <p:strVal val="visible"/>
                                      </p:to>
                                    </p:set>
                                    <p:animEffect transition="in" filter="fade">
                                      <p:cBhvr>
                                        <p:cTn id="26" dur="500"/>
                                        <p:tgtEl>
                                          <p:spTgt spid="442">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42">
                                            <p:txEl>
                                              <p:pRg st="4" end="4"/>
                                            </p:txEl>
                                          </p:spTgt>
                                        </p:tgtEl>
                                        <p:attrNameLst>
                                          <p:attrName>style.visibility</p:attrName>
                                        </p:attrNameLst>
                                      </p:cBhvr>
                                      <p:to>
                                        <p:strVal val="visible"/>
                                      </p:to>
                                    </p:set>
                                    <p:animEffect transition="in" filter="fade">
                                      <p:cBhvr>
                                        <p:cTn id="29" dur="500"/>
                                        <p:tgtEl>
                                          <p:spTgt spid="44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42">
                                            <p:txEl>
                                              <p:pRg st="5" end="5"/>
                                            </p:txEl>
                                          </p:spTgt>
                                        </p:tgtEl>
                                        <p:attrNameLst>
                                          <p:attrName>style.visibility</p:attrName>
                                        </p:attrNameLst>
                                      </p:cBhvr>
                                      <p:to>
                                        <p:strVal val="visible"/>
                                      </p:to>
                                    </p:set>
                                    <p:animEffect transition="in" filter="fade">
                                      <p:cBhvr>
                                        <p:cTn id="32" dur="500"/>
                                        <p:tgtEl>
                                          <p:spTgt spid="44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42">
                                            <p:txEl>
                                              <p:pRg st="6" end="6"/>
                                            </p:txEl>
                                          </p:spTgt>
                                        </p:tgtEl>
                                        <p:attrNameLst>
                                          <p:attrName>style.visibility</p:attrName>
                                        </p:attrNameLst>
                                      </p:cBhvr>
                                      <p:to>
                                        <p:strVal val="visible"/>
                                      </p:to>
                                    </p:set>
                                    <p:animEffect transition="in" filter="fade">
                                      <p:cBhvr>
                                        <p:cTn id="35" dur="500"/>
                                        <p:tgtEl>
                                          <p:spTgt spid="44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42">
                                            <p:txEl>
                                              <p:pRg st="7" end="7"/>
                                            </p:txEl>
                                          </p:spTgt>
                                        </p:tgtEl>
                                        <p:attrNameLst>
                                          <p:attrName>style.visibility</p:attrName>
                                        </p:attrNameLst>
                                      </p:cBhvr>
                                      <p:to>
                                        <p:strVal val="visible"/>
                                      </p:to>
                                    </p:set>
                                    <p:animEffect transition="in" filter="fade">
                                      <p:cBhvr>
                                        <p:cTn id="38" dur="500"/>
                                        <p:tgtEl>
                                          <p:spTgt spid="442">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42">
                                            <p:txEl>
                                              <p:pRg st="8" end="8"/>
                                            </p:txEl>
                                          </p:spTgt>
                                        </p:tgtEl>
                                        <p:attrNameLst>
                                          <p:attrName>style.visibility</p:attrName>
                                        </p:attrNameLst>
                                      </p:cBhvr>
                                      <p:to>
                                        <p:strVal val="visible"/>
                                      </p:to>
                                    </p:set>
                                    <p:animEffect transition="in" filter="fade">
                                      <p:cBhvr>
                                        <p:cTn id="41" dur="500"/>
                                        <p:tgtEl>
                                          <p:spTgt spid="442">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444"/>
                                        </p:tgtEl>
                                        <p:attrNameLst>
                                          <p:attrName>style.visibility</p:attrName>
                                        </p:attrNameLst>
                                      </p:cBhvr>
                                      <p:to>
                                        <p:strVal val="visible"/>
                                      </p:to>
                                    </p:set>
                                    <p:animEffect transition="in" filter="fade">
                                      <p:cBhvr>
                                        <p:cTn id="45"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4316"/>
        <p:cNvGrpSpPr/>
        <p:nvPr/>
      </p:nvGrpSpPr>
      <p:grpSpPr>
        <a:xfrm>
          <a:off x="0" y="0"/>
          <a:ext cx="0" cy="0"/>
          <a:chOff x="0" y="0"/>
          <a:chExt cx="0" cy="0"/>
        </a:xfrm>
      </p:grpSpPr>
      <p:sp>
        <p:nvSpPr>
          <p:cNvPr id="4317" name="Google Shape;4317;p42"/>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8" name="Google Shape;4318;p42"/>
          <p:cNvSpPr/>
          <p:nvPr/>
        </p:nvSpPr>
        <p:spPr>
          <a:xfrm>
            <a:off x="19653" y="1204484"/>
            <a:ext cx="6588735" cy="5653515"/>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9" name="Google Shape;4319;p42"/>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20" name="Google Shape;4320;p42"/>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21" name="Google Shape;4321;p4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322" name="Google Shape;4322;p42"/>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323" name="Google Shape;4323;p42"/>
          <p:cNvSpPr txBox="1">
            <a:spLocks noGrp="1"/>
          </p:cNvSpPr>
          <p:nvPr>
            <p:ph type="body" idx="1"/>
          </p:nvPr>
        </p:nvSpPr>
        <p:spPr>
          <a:xfrm>
            <a:off x="6231333" y="4092463"/>
            <a:ext cx="4624500" cy="8778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324" name="Google Shape;4324;p42"/>
          <p:cNvGrpSpPr/>
          <p:nvPr/>
        </p:nvGrpSpPr>
        <p:grpSpPr>
          <a:xfrm>
            <a:off x="6231333" y="1276557"/>
            <a:ext cx="2025491" cy="813259"/>
            <a:chOff x="1899" y="899"/>
            <a:chExt cx="4163" cy="1671"/>
          </a:xfrm>
        </p:grpSpPr>
        <p:sp>
          <p:nvSpPr>
            <p:cNvPr id="4325" name="Google Shape;4325;p4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6" name="Google Shape;4326;p4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7" name="Google Shape;4327;p4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8" name="Google Shape;4328;p4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9" name="Google Shape;4329;p4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0" name="Google Shape;4330;p4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1" name="Google Shape;4331;p4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2" name="Google Shape;4332;p4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3" name="Google Shape;4333;p4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4" name="Google Shape;4334;p4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5" name="Google Shape;4335;p4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6" name="Google Shape;4336;p42"/>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7" name="Google Shape;4337;p4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8" name="Google Shape;4338;p4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9" name="Google Shape;4339;p4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0" name="Google Shape;4340;p4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1" name="Google Shape;4341;p42"/>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2" name="Google Shape;4342;p4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3" name="Google Shape;4343;p4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4" name="Google Shape;4344;p4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5" name="Google Shape;4345;p4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6" name="Google Shape;4346;p4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7" name="Google Shape;4347;p4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8" name="Google Shape;4348;p4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9" name="Google Shape;4349;p4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0" name="Google Shape;4350;p4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1" name="Google Shape;4351;p4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2" name="Google Shape;4352;p4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3" name="Google Shape;4353;p4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4" name="Google Shape;4354;p4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5" name="Google Shape;4355;p4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6" name="Google Shape;4356;p4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7" name="Google Shape;4357;p4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8" name="Google Shape;4358;p4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9" name="Google Shape;4359;p4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0" name="Google Shape;4360;p4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1" name="Google Shape;4361;p4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2" name="Google Shape;4362;p4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3" name="Google Shape;4363;p4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4" name="Google Shape;4364;p4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5" name="Google Shape;4365;p4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6" name="Google Shape;4366;p4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7" name="Google Shape;4367;p4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8" name="Google Shape;4368;p4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9" name="Google Shape;4369;p4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0" name="Google Shape;4370;p4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1" name="Google Shape;4371;p4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2" name="Google Shape;4372;p4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3" name="Google Shape;4373;p4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4" name="Google Shape;4374;p4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5" name="Google Shape;4375;p4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6" name="Google Shape;4376;p4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7" name="Google Shape;4377;p4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8" name="Google Shape;4378;p4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9" name="Google Shape;4379;p4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0" name="Google Shape;4380;p4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1" name="Google Shape;4381;p4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2" name="Google Shape;4382;p4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3" name="Google Shape;4383;p4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4" name="Google Shape;4384;p4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5" name="Google Shape;4385;p4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6" name="Google Shape;4386;p4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7" name="Google Shape;4387;p4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8" name="Google Shape;4388;p4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9" name="Google Shape;4389;p4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0" name="Google Shape;4390;p4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1" name="Google Shape;4391;p4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2" name="Google Shape;4392;p4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3" name="Google Shape;4393;p4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4" name="Google Shape;4394;p4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5" name="Google Shape;4395;p4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6" name="Google Shape;4396;p4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7" name="Google Shape;4397;p4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8" name="Google Shape;4398;p4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9" name="Google Shape;4399;p4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0" name="Google Shape;4400;p4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1" name="Google Shape;4401;p4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2" name="Google Shape;4402;p4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3" name="Google Shape;4403;p4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4" name="Google Shape;4404;p42"/>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5" name="Google Shape;4405;p4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6" name="Google Shape;4406;p4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7" name="Google Shape;4407;p4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8" name="Google Shape;4408;p4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9" name="Google Shape;4409;p4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0" name="Google Shape;4410;p4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1" name="Google Shape;4411;p4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2" name="Google Shape;4412;p4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3" name="Google Shape;4413;p4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4" name="Google Shape;4414;p4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5" name="Google Shape;4415;p4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6" name="Google Shape;4416;p4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7" name="Google Shape;4417;p4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418" name="Google Shape;4418;p42"/>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4419"/>
        <p:cNvGrpSpPr/>
        <p:nvPr/>
      </p:nvGrpSpPr>
      <p:grpSpPr>
        <a:xfrm>
          <a:off x="0" y="0"/>
          <a:ext cx="0" cy="0"/>
          <a:chOff x="0" y="0"/>
          <a:chExt cx="0" cy="0"/>
        </a:xfrm>
      </p:grpSpPr>
      <p:sp>
        <p:nvSpPr>
          <p:cNvPr id="4420" name="Google Shape;4420;p43"/>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1" name="Google Shape;4421;p43"/>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22" name="Google Shape;4422;p43"/>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23" name="Google Shape;4423;p43"/>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24" name="Google Shape;4424;p4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425" name="Google Shape;4425;p43"/>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26" name="Google Shape;4426;p43"/>
          <p:cNvGrpSpPr/>
          <p:nvPr/>
        </p:nvGrpSpPr>
        <p:grpSpPr>
          <a:xfrm>
            <a:off x="-2040904" y="3988723"/>
            <a:ext cx="1872300" cy="2902793"/>
            <a:chOff x="6195941" y="562596"/>
            <a:chExt cx="1872300" cy="2902793"/>
          </a:xfrm>
        </p:grpSpPr>
        <p:grpSp>
          <p:nvGrpSpPr>
            <p:cNvPr id="4427" name="Google Shape;4427;p43"/>
            <p:cNvGrpSpPr/>
            <p:nvPr/>
          </p:nvGrpSpPr>
          <p:grpSpPr>
            <a:xfrm>
              <a:off x="6195941" y="832605"/>
              <a:ext cx="1872300" cy="2632784"/>
              <a:chOff x="-1872716" y="660661"/>
              <a:chExt cx="1872300" cy="1974637"/>
            </a:xfrm>
          </p:grpSpPr>
          <p:sp>
            <p:nvSpPr>
              <p:cNvPr id="4428" name="Google Shape;4428;p4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429" name="Google Shape;4429;p4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430" name="Google Shape;4430;p43"/>
            <p:cNvGrpSpPr/>
            <p:nvPr/>
          </p:nvGrpSpPr>
          <p:grpSpPr>
            <a:xfrm>
              <a:off x="6303954" y="562596"/>
              <a:ext cx="540000" cy="540000"/>
              <a:chOff x="6303954" y="562596"/>
              <a:chExt cx="540000" cy="540000"/>
            </a:xfrm>
          </p:grpSpPr>
          <p:sp>
            <p:nvSpPr>
              <p:cNvPr id="4431" name="Google Shape;4431;p4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32" name="Google Shape;4432;p4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433" name="Google Shape;4433;p43"/>
          <p:cNvSpPr/>
          <p:nvPr/>
        </p:nvSpPr>
        <p:spPr>
          <a:xfrm>
            <a:off x="3019072" y="1772952"/>
            <a:ext cx="12448512"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434" name="Google Shape;4434;p43"/>
          <p:cNvGrpSpPr/>
          <p:nvPr/>
        </p:nvGrpSpPr>
        <p:grpSpPr>
          <a:xfrm>
            <a:off x="10555200" y="295200"/>
            <a:ext cx="1191992" cy="478599"/>
            <a:chOff x="1899" y="899"/>
            <a:chExt cx="4163" cy="1671"/>
          </a:xfrm>
        </p:grpSpPr>
        <p:sp>
          <p:nvSpPr>
            <p:cNvPr id="4435" name="Google Shape;4435;p4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6" name="Google Shape;4436;p4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7" name="Google Shape;4437;p4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8" name="Google Shape;4438;p4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9" name="Google Shape;4439;p4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0" name="Google Shape;4440;p4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1" name="Google Shape;4441;p4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2" name="Google Shape;4442;p4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3" name="Google Shape;4443;p4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4" name="Google Shape;4444;p4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5" name="Google Shape;4445;p4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6" name="Google Shape;4446;p43"/>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7" name="Google Shape;4447;p4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8" name="Google Shape;4448;p4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9" name="Google Shape;4449;p4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0" name="Google Shape;4450;p4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1" name="Google Shape;4451;p43"/>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2" name="Google Shape;4452;p4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3" name="Google Shape;4453;p4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4" name="Google Shape;4454;p4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5" name="Google Shape;4455;p4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6" name="Google Shape;4456;p4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7" name="Google Shape;4457;p4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8" name="Google Shape;4458;p4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9" name="Google Shape;4459;p4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0" name="Google Shape;4460;p4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1" name="Google Shape;4461;p4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2" name="Google Shape;4462;p4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3" name="Google Shape;4463;p4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4" name="Google Shape;4464;p4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5" name="Google Shape;4465;p4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6" name="Google Shape;4466;p4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7" name="Google Shape;4467;p4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8" name="Google Shape;4468;p4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9" name="Google Shape;4469;p4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0" name="Google Shape;4470;p4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1" name="Google Shape;4471;p4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2" name="Google Shape;4472;p4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3" name="Google Shape;4473;p4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4" name="Google Shape;4474;p4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5" name="Google Shape;4475;p4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6" name="Google Shape;4476;p4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7" name="Google Shape;4477;p4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8" name="Google Shape;4478;p4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9" name="Google Shape;4479;p4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0" name="Google Shape;4480;p4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1" name="Google Shape;4481;p4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2" name="Google Shape;4482;p4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3" name="Google Shape;4483;p4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4" name="Google Shape;4484;p4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5" name="Google Shape;4485;p4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6" name="Google Shape;4486;p4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7" name="Google Shape;4487;p4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8" name="Google Shape;4488;p4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9" name="Google Shape;4489;p4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0" name="Google Shape;4490;p4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1" name="Google Shape;4491;p4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2" name="Google Shape;4492;p4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3" name="Google Shape;4493;p4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4" name="Google Shape;4494;p4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5" name="Google Shape;4495;p4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6" name="Google Shape;4496;p4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7" name="Google Shape;4497;p4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8" name="Google Shape;4498;p4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9" name="Google Shape;4499;p4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0" name="Google Shape;4500;p4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1" name="Google Shape;4501;p4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2" name="Google Shape;4502;p4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3" name="Google Shape;4503;p4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4" name="Google Shape;4504;p4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5" name="Google Shape;4505;p4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6" name="Google Shape;4506;p4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7" name="Google Shape;4507;p4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8" name="Google Shape;4508;p4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9" name="Google Shape;4509;p4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0" name="Google Shape;4510;p4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1" name="Google Shape;4511;p4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2" name="Google Shape;4512;p4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3" name="Google Shape;4513;p4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4" name="Google Shape;4514;p43"/>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5" name="Google Shape;4515;p4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6" name="Google Shape;4516;p4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7" name="Google Shape;4517;p4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8" name="Google Shape;4518;p4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9" name="Google Shape;4519;p4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0" name="Google Shape;4520;p4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1" name="Google Shape;4521;p4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2" name="Google Shape;4522;p4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3" name="Google Shape;4523;p4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4" name="Google Shape;4524;p4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5" name="Google Shape;4525;p4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6" name="Google Shape;4526;p4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7" name="Google Shape;4527;p4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528" name="Google Shape;4528;p43"/>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4529"/>
        <p:cNvGrpSpPr/>
        <p:nvPr/>
      </p:nvGrpSpPr>
      <p:grpSpPr>
        <a:xfrm>
          <a:off x="0" y="0"/>
          <a:ext cx="0" cy="0"/>
          <a:chOff x="0" y="0"/>
          <a:chExt cx="0" cy="0"/>
        </a:xfrm>
      </p:grpSpPr>
      <p:sp>
        <p:nvSpPr>
          <p:cNvPr id="4530" name="Google Shape;4530;p44"/>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1" name="Google Shape;4531;p44"/>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532" name="Google Shape;4532;p44"/>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33" name="Google Shape;4533;p44"/>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34" name="Google Shape;4534;p4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535" name="Google Shape;4535;p44"/>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36" name="Google Shape;4536;p44"/>
          <p:cNvGrpSpPr/>
          <p:nvPr/>
        </p:nvGrpSpPr>
        <p:grpSpPr>
          <a:xfrm>
            <a:off x="-2040904" y="3988723"/>
            <a:ext cx="1872300" cy="2902793"/>
            <a:chOff x="6195941" y="562596"/>
            <a:chExt cx="1872300" cy="2902793"/>
          </a:xfrm>
        </p:grpSpPr>
        <p:grpSp>
          <p:nvGrpSpPr>
            <p:cNvPr id="4537" name="Google Shape;4537;p44"/>
            <p:cNvGrpSpPr/>
            <p:nvPr/>
          </p:nvGrpSpPr>
          <p:grpSpPr>
            <a:xfrm>
              <a:off x="6195941" y="832605"/>
              <a:ext cx="1872300" cy="2632784"/>
              <a:chOff x="-1872716" y="660661"/>
              <a:chExt cx="1872300" cy="1974637"/>
            </a:xfrm>
          </p:grpSpPr>
          <p:sp>
            <p:nvSpPr>
              <p:cNvPr id="4538" name="Google Shape;4538;p4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539" name="Google Shape;4539;p4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540" name="Google Shape;4540;p44"/>
            <p:cNvGrpSpPr/>
            <p:nvPr/>
          </p:nvGrpSpPr>
          <p:grpSpPr>
            <a:xfrm>
              <a:off x="6303954" y="562596"/>
              <a:ext cx="540000" cy="540000"/>
              <a:chOff x="6303954" y="562596"/>
              <a:chExt cx="540000" cy="540000"/>
            </a:xfrm>
          </p:grpSpPr>
          <p:sp>
            <p:nvSpPr>
              <p:cNvPr id="4541" name="Google Shape;4541;p44"/>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42" name="Google Shape;4542;p4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543" name="Google Shape;4543;p44"/>
          <p:cNvSpPr/>
          <p:nvPr/>
        </p:nvSpPr>
        <p:spPr>
          <a:xfrm>
            <a:off x="4632603" y="2060848"/>
            <a:ext cx="8856867"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4" name="Google Shape;4544;p44"/>
          <p:cNvGrpSpPr/>
          <p:nvPr/>
        </p:nvGrpSpPr>
        <p:grpSpPr>
          <a:xfrm>
            <a:off x="10555200" y="295200"/>
            <a:ext cx="1191992" cy="478599"/>
            <a:chOff x="1899" y="899"/>
            <a:chExt cx="4163" cy="1671"/>
          </a:xfrm>
        </p:grpSpPr>
        <p:sp>
          <p:nvSpPr>
            <p:cNvPr id="4545" name="Google Shape;4545;p4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6" name="Google Shape;4546;p4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7" name="Google Shape;4547;p4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8" name="Google Shape;4548;p4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9" name="Google Shape;4549;p4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0" name="Google Shape;4550;p4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1" name="Google Shape;4551;p4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2" name="Google Shape;4552;p4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3" name="Google Shape;4553;p4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4" name="Google Shape;4554;p4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5" name="Google Shape;4555;p4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6" name="Google Shape;4556;p44"/>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7" name="Google Shape;4557;p4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8" name="Google Shape;4558;p4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9" name="Google Shape;4559;p4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0" name="Google Shape;4560;p4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1" name="Google Shape;4561;p44"/>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2" name="Google Shape;4562;p4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3" name="Google Shape;4563;p4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4" name="Google Shape;4564;p4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5" name="Google Shape;4565;p4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6" name="Google Shape;4566;p4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7" name="Google Shape;4567;p4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8" name="Google Shape;4568;p4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9" name="Google Shape;4569;p4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0" name="Google Shape;4570;p4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1" name="Google Shape;4571;p4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2" name="Google Shape;4572;p4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3" name="Google Shape;4573;p4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4" name="Google Shape;4574;p4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5" name="Google Shape;4575;p4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6" name="Google Shape;4576;p4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7" name="Google Shape;4577;p4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8" name="Google Shape;4578;p4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9" name="Google Shape;4579;p4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0" name="Google Shape;4580;p4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1" name="Google Shape;4581;p4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2" name="Google Shape;4582;p4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3" name="Google Shape;4583;p4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4" name="Google Shape;4584;p4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5" name="Google Shape;4585;p4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6" name="Google Shape;4586;p4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7" name="Google Shape;4587;p4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8" name="Google Shape;4588;p4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9" name="Google Shape;4589;p4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0" name="Google Shape;4590;p4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1" name="Google Shape;4591;p4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2" name="Google Shape;4592;p4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3" name="Google Shape;4593;p4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4" name="Google Shape;4594;p4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5" name="Google Shape;4595;p4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6" name="Google Shape;4596;p4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7" name="Google Shape;4597;p4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8" name="Google Shape;4598;p4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9" name="Google Shape;4599;p4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0" name="Google Shape;4600;p4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1" name="Google Shape;4601;p4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2" name="Google Shape;4602;p4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3" name="Google Shape;4603;p4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4" name="Google Shape;4604;p4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5" name="Google Shape;4605;p4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6" name="Google Shape;4606;p4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7" name="Google Shape;4607;p4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8" name="Google Shape;4608;p4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9" name="Google Shape;4609;p4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0" name="Google Shape;4610;p4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1" name="Google Shape;4611;p4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2" name="Google Shape;4612;p4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3" name="Google Shape;4613;p4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4" name="Google Shape;4614;p4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5" name="Google Shape;4615;p4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6" name="Google Shape;4616;p4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7" name="Google Shape;4617;p4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8" name="Google Shape;4618;p4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9" name="Google Shape;4619;p4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0" name="Google Shape;4620;p4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1" name="Google Shape;4621;p4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2" name="Google Shape;4622;p4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3" name="Google Shape;4623;p4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4" name="Google Shape;4624;p44"/>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5" name="Google Shape;4625;p4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6" name="Google Shape;4626;p4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7" name="Google Shape;4627;p4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8" name="Google Shape;4628;p4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9" name="Google Shape;4629;p4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0" name="Google Shape;4630;p4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1" name="Google Shape;4631;p4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2" name="Google Shape;4632;p4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3" name="Google Shape;4633;p4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4" name="Google Shape;4634;p4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5" name="Google Shape;4635;p4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6" name="Google Shape;4636;p4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7" name="Google Shape;4637;p4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638" name="Google Shape;4638;p44"/>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4639"/>
        <p:cNvGrpSpPr/>
        <p:nvPr/>
      </p:nvGrpSpPr>
      <p:grpSpPr>
        <a:xfrm>
          <a:off x="0" y="0"/>
          <a:ext cx="0" cy="0"/>
          <a:chOff x="0" y="0"/>
          <a:chExt cx="0" cy="0"/>
        </a:xfrm>
      </p:grpSpPr>
      <p:sp>
        <p:nvSpPr>
          <p:cNvPr id="4640" name="Google Shape;4640;p45"/>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1" name="Google Shape;4641;p45"/>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42" name="Google Shape;4642;p4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43" name="Google Shape;4643;p4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44" name="Google Shape;4644;p4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645" name="Google Shape;4645;p45"/>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800"/>
              <a:buFont typeface="Arial"/>
              <a:buNone/>
              <a:defRPr sz="28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800"/>
              <a:buFont typeface="Arial"/>
              <a:buNone/>
              <a:defRPr sz="28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646" name="Google Shape;4646;p45"/>
          <p:cNvGrpSpPr/>
          <p:nvPr/>
        </p:nvGrpSpPr>
        <p:grpSpPr>
          <a:xfrm>
            <a:off x="-2040904" y="3988723"/>
            <a:ext cx="1872300" cy="2902793"/>
            <a:chOff x="6195941" y="562596"/>
            <a:chExt cx="1872300" cy="2902793"/>
          </a:xfrm>
        </p:grpSpPr>
        <p:grpSp>
          <p:nvGrpSpPr>
            <p:cNvPr id="4647" name="Google Shape;4647;p45"/>
            <p:cNvGrpSpPr/>
            <p:nvPr/>
          </p:nvGrpSpPr>
          <p:grpSpPr>
            <a:xfrm>
              <a:off x="6195941" y="832605"/>
              <a:ext cx="1872300" cy="2632784"/>
              <a:chOff x="-1872716" y="660661"/>
              <a:chExt cx="1872300" cy="1974637"/>
            </a:xfrm>
          </p:grpSpPr>
          <p:sp>
            <p:nvSpPr>
              <p:cNvPr id="4648" name="Google Shape;4648;p4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649" name="Google Shape;4649;p4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650" name="Google Shape;4650;p45"/>
            <p:cNvGrpSpPr/>
            <p:nvPr/>
          </p:nvGrpSpPr>
          <p:grpSpPr>
            <a:xfrm>
              <a:off x="6303954" y="562596"/>
              <a:ext cx="540000" cy="540000"/>
              <a:chOff x="6303954" y="562596"/>
              <a:chExt cx="540000" cy="540000"/>
            </a:xfrm>
          </p:grpSpPr>
          <p:sp>
            <p:nvSpPr>
              <p:cNvPr id="4651" name="Google Shape;4651;p4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52" name="Google Shape;4652;p4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653" name="Google Shape;4653;p45"/>
          <p:cNvSpPr/>
          <p:nvPr/>
        </p:nvSpPr>
        <p:spPr>
          <a:xfrm>
            <a:off x="2336747" y="-1615423"/>
            <a:ext cx="17131048" cy="1199672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654" name="Google Shape;4654;p45"/>
          <p:cNvGrpSpPr/>
          <p:nvPr/>
        </p:nvGrpSpPr>
        <p:grpSpPr>
          <a:xfrm>
            <a:off x="10555200" y="295200"/>
            <a:ext cx="1191992" cy="478599"/>
            <a:chOff x="1899" y="899"/>
            <a:chExt cx="4163" cy="1671"/>
          </a:xfrm>
        </p:grpSpPr>
        <p:sp>
          <p:nvSpPr>
            <p:cNvPr id="4655" name="Google Shape;4655;p4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6" name="Google Shape;4656;p4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7" name="Google Shape;4657;p4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8" name="Google Shape;4658;p4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9" name="Google Shape;4659;p4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0" name="Google Shape;4660;p4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1" name="Google Shape;4661;p4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2" name="Google Shape;4662;p4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3" name="Google Shape;4663;p4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4" name="Google Shape;4664;p4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5" name="Google Shape;4665;p4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6" name="Google Shape;4666;p45"/>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7" name="Google Shape;4667;p4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8" name="Google Shape;4668;p4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9" name="Google Shape;4669;p4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0" name="Google Shape;4670;p4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1" name="Google Shape;4671;p45"/>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2" name="Google Shape;4672;p4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3" name="Google Shape;4673;p4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4" name="Google Shape;4674;p4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5" name="Google Shape;4675;p4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6" name="Google Shape;4676;p4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7" name="Google Shape;4677;p4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8" name="Google Shape;4678;p4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9" name="Google Shape;4679;p4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0" name="Google Shape;4680;p4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1" name="Google Shape;4681;p4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2" name="Google Shape;4682;p4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3" name="Google Shape;4683;p4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4" name="Google Shape;4684;p4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5" name="Google Shape;4685;p4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6" name="Google Shape;4686;p4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7" name="Google Shape;4687;p4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8" name="Google Shape;4688;p4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9" name="Google Shape;4689;p4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0" name="Google Shape;4690;p4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1" name="Google Shape;4691;p4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2" name="Google Shape;4692;p4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3" name="Google Shape;4693;p4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4" name="Google Shape;4694;p4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5" name="Google Shape;4695;p4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6" name="Google Shape;4696;p4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7" name="Google Shape;4697;p4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8" name="Google Shape;4698;p4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9" name="Google Shape;4699;p4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0" name="Google Shape;4700;p4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1" name="Google Shape;4701;p4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2" name="Google Shape;4702;p4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3" name="Google Shape;4703;p4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4" name="Google Shape;4704;p4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5" name="Google Shape;4705;p4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6" name="Google Shape;4706;p4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7" name="Google Shape;4707;p4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8" name="Google Shape;4708;p4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9" name="Google Shape;4709;p4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0" name="Google Shape;4710;p4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1" name="Google Shape;4711;p4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2" name="Google Shape;4712;p4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3" name="Google Shape;4713;p4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4" name="Google Shape;4714;p4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5" name="Google Shape;4715;p4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6" name="Google Shape;4716;p4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7" name="Google Shape;4717;p4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8" name="Google Shape;4718;p4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9" name="Google Shape;4719;p4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0" name="Google Shape;4720;p4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1" name="Google Shape;4721;p4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2" name="Google Shape;4722;p4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3" name="Google Shape;4723;p4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4" name="Google Shape;4724;p4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5" name="Google Shape;4725;p4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6" name="Google Shape;4726;p4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7" name="Google Shape;4727;p4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8" name="Google Shape;4728;p4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9" name="Google Shape;4729;p4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0" name="Google Shape;4730;p4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1" name="Google Shape;4731;p4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2" name="Google Shape;4732;p4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3" name="Google Shape;4733;p4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4" name="Google Shape;4734;p45"/>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5" name="Google Shape;4735;p4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6" name="Google Shape;4736;p4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7" name="Google Shape;4737;p4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8" name="Google Shape;4738;p4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9" name="Google Shape;4739;p4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0" name="Google Shape;4740;p4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1" name="Google Shape;4741;p4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2" name="Google Shape;4742;p4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3" name="Google Shape;4743;p4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4" name="Google Shape;4744;p4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5" name="Google Shape;4745;p4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6" name="Google Shape;4746;p4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7" name="Google Shape;4747;p4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748" name="Google Shape;4748;p45"/>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4749"/>
        <p:cNvGrpSpPr/>
        <p:nvPr/>
      </p:nvGrpSpPr>
      <p:grpSpPr>
        <a:xfrm>
          <a:off x="0" y="0"/>
          <a:ext cx="0" cy="0"/>
          <a:chOff x="0" y="0"/>
          <a:chExt cx="0" cy="0"/>
        </a:xfrm>
      </p:grpSpPr>
      <p:sp>
        <p:nvSpPr>
          <p:cNvPr id="4750" name="Google Shape;4750;p46"/>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51" name="Google Shape;4751;p46"/>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752" name="Google Shape;4752;p4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53" name="Google Shape;4753;p4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54" name="Google Shape;4754;p4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755" name="Google Shape;4755;p46"/>
          <p:cNvSpPr txBox="1">
            <a:spLocks noGrp="1"/>
          </p:cNvSpPr>
          <p:nvPr>
            <p:ph type="body" idx="1"/>
          </p:nvPr>
        </p:nvSpPr>
        <p:spPr>
          <a:xfrm>
            <a:off x="514799" y="2263939"/>
            <a:ext cx="47886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756" name="Google Shape;4756;p46"/>
          <p:cNvGrpSpPr/>
          <p:nvPr/>
        </p:nvGrpSpPr>
        <p:grpSpPr>
          <a:xfrm>
            <a:off x="-2040904" y="3988723"/>
            <a:ext cx="1872300" cy="2902793"/>
            <a:chOff x="6195941" y="562596"/>
            <a:chExt cx="1872300" cy="2902793"/>
          </a:xfrm>
        </p:grpSpPr>
        <p:grpSp>
          <p:nvGrpSpPr>
            <p:cNvPr id="4757" name="Google Shape;4757;p46"/>
            <p:cNvGrpSpPr/>
            <p:nvPr/>
          </p:nvGrpSpPr>
          <p:grpSpPr>
            <a:xfrm>
              <a:off x="6195941" y="832605"/>
              <a:ext cx="1872300" cy="2632784"/>
              <a:chOff x="-1872716" y="660661"/>
              <a:chExt cx="1872300" cy="1974637"/>
            </a:xfrm>
          </p:grpSpPr>
          <p:sp>
            <p:nvSpPr>
              <p:cNvPr id="4758" name="Google Shape;4758;p4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759" name="Google Shape;4759;p4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760" name="Google Shape;4760;p46"/>
            <p:cNvGrpSpPr/>
            <p:nvPr/>
          </p:nvGrpSpPr>
          <p:grpSpPr>
            <a:xfrm>
              <a:off x="6303954" y="562596"/>
              <a:ext cx="540000" cy="540000"/>
              <a:chOff x="6303954" y="562596"/>
              <a:chExt cx="540000" cy="540000"/>
            </a:xfrm>
          </p:grpSpPr>
          <p:sp>
            <p:nvSpPr>
              <p:cNvPr id="4761" name="Google Shape;4761;p4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62" name="Google Shape;4762;p4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763" name="Google Shape;4763;p46"/>
          <p:cNvSpPr/>
          <p:nvPr/>
        </p:nvSpPr>
        <p:spPr>
          <a:xfrm>
            <a:off x="3019072" y="1772952"/>
            <a:ext cx="12448512"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764" name="Google Shape;4764;p46"/>
          <p:cNvGrpSpPr/>
          <p:nvPr/>
        </p:nvGrpSpPr>
        <p:grpSpPr>
          <a:xfrm>
            <a:off x="10555200" y="295200"/>
            <a:ext cx="1191992" cy="478599"/>
            <a:chOff x="1899" y="899"/>
            <a:chExt cx="4163" cy="1671"/>
          </a:xfrm>
        </p:grpSpPr>
        <p:sp>
          <p:nvSpPr>
            <p:cNvPr id="4765" name="Google Shape;4765;p4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6" name="Google Shape;4766;p4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7" name="Google Shape;4767;p4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8" name="Google Shape;4768;p4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9" name="Google Shape;4769;p4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0" name="Google Shape;4770;p4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1" name="Google Shape;4771;p4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2" name="Google Shape;4772;p4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3" name="Google Shape;4773;p4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4" name="Google Shape;4774;p4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5" name="Google Shape;4775;p4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6" name="Google Shape;4776;p46"/>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7" name="Google Shape;4777;p4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8" name="Google Shape;4778;p4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9" name="Google Shape;4779;p4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0" name="Google Shape;4780;p4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1" name="Google Shape;4781;p46"/>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2" name="Google Shape;4782;p4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3" name="Google Shape;4783;p4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4" name="Google Shape;4784;p4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5" name="Google Shape;4785;p4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6" name="Google Shape;4786;p4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7" name="Google Shape;4787;p4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8" name="Google Shape;4788;p4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9" name="Google Shape;4789;p4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0" name="Google Shape;4790;p4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1" name="Google Shape;4791;p4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2" name="Google Shape;4792;p4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3" name="Google Shape;4793;p4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4" name="Google Shape;4794;p4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5" name="Google Shape;4795;p4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6" name="Google Shape;4796;p4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7" name="Google Shape;4797;p4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8" name="Google Shape;4798;p4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9" name="Google Shape;4799;p4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0" name="Google Shape;4800;p4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1" name="Google Shape;4801;p4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2" name="Google Shape;4802;p4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3" name="Google Shape;4803;p4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4" name="Google Shape;4804;p4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5" name="Google Shape;4805;p4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6" name="Google Shape;4806;p4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7" name="Google Shape;4807;p4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8" name="Google Shape;4808;p4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9" name="Google Shape;4809;p4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0" name="Google Shape;4810;p4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1" name="Google Shape;4811;p4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2" name="Google Shape;4812;p4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3" name="Google Shape;4813;p4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4" name="Google Shape;4814;p4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5" name="Google Shape;4815;p4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6" name="Google Shape;4816;p4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7" name="Google Shape;4817;p4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8" name="Google Shape;4818;p4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9" name="Google Shape;4819;p4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0" name="Google Shape;4820;p4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1" name="Google Shape;4821;p4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2" name="Google Shape;4822;p4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3" name="Google Shape;4823;p4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4" name="Google Shape;4824;p4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5" name="Google Shape;4825;p4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6" name="Google Shape;4826;p4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7" name="Google Shape;4827;p4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8" name="Google Shape;4828;p4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9" name="Google Shape;4829;p4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0" name="Google Shape;4830;p4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1" name="Google Shape;4831;p4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2" name="Google Shape;4832;p4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3" name="Google Shape;4833;p4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4" name="Google Shape;4834;p4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5" name="Google Shape;4835;p4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6" name="Google Shape;4836;p4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7" name="Google Shape;4837;p4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8" name="Google Shape;4838;p4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9" name="Google Shape;4839;p4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0" name="Google Shape;4840;p4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1" name="Google Shape;4841;p4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2" name="Google Shape;4842;p4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3" name="Google Shape;4843;p4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4" name="Google Shape;4844;p46"/>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5" name="Google Shape;4845;p4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6" name="Google Shape;4846;p4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7" name="Google Shape;4847;p4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8" name="Google Shape;4848;p4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9" name="Google Shape;4849;p4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0" name="Google Shape;4850;p4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1" name="Google Shape;4851;p4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2" name="Google Shape;4852;p4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3" name="Google Shape;4853;p4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4" name="Google Shape;4854;p4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5" name="Google Shape;4855;p4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6" name="Google Shape;4856;p4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7" name="Google Shape;4857;p4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858" name="Google Shape;4858;p46"/>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
        <p:nvSpPr>
          <p:cNvPr id="4859" name="Google Shape;4859;p46"/>
          <p:cNvSpPr txBox="1">
            <a:spLocks noGrp="1"/>
          </p:cNvSpPr>
          <p:nvPr>
            <p:ph type="body" idx="2"/>
          </p:nvPr>
        </p:nvSpPr>
        <p:spPr>
          <a:xfrm>
            <a:off x="5720811" y="2263939"/>
            <a:ext cx="47886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4860"/>
        <p:cNvGrpSpPr/>
        <p:nvPr/>
      </p:nvGrpSpPr>
      <p:grpSpPr>
        <a:xfrm>
          <a:off x="0" y="0"/>
          <a:ext cx="0" cy="0"/>
          <a:chOff x="0" y="0"/>
          <a:chExt cx="0" cy="0"/>
        </a:xfrm>
      </p:grpSpPr>
      <p:sp>
        <p:nvSpPr>
          <p:cNvPr id="4861" name="Google Shape;4861;p47"/>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2" name="Google Shape;4862;p47"/>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863" name="Google Shape;4863;p4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64" name="Google Shape;4864;p4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65" name="Google Shape;4865;p4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866" name="Google Shape;4866;p47"/>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304800" algn="l">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8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867" name="Google Shape;4867;p47"/>
          <p:cNvGrpSpPr/>
          <p:nvPr/>
        </p:nvGrpSpPr>
        <p:grpSpPr>
          <a:xfrm>
            <a:off x="-2040904" y="3988723"/>
            <a:ext cx="1872300" cy="2902793"/>
            <a:chOff x="6195941" y="562596"/>
            <a:chExt cx="1872300" cy="2902793"/>
          </a:xfrm>
        </p:grpSpPr>
        <p:grpSp>
          <p:nvGrpSpPr>
            <p:cNvPr id="4868" name="Google Shape;4868;p47"/>
            <p:cNvGrpSpPr/>
            <p:nvPr/>
          </p:nvGrpSpPr>
          <p:grpSpPr>
            <a:xfrm>
              <a:off x="6195941" y="832605"/>
              <a:ext cx="1872300" cy="2632784"/>
              <a:chOff x="-1872716" y="660661"/>
              <a:chExt cx="1872300" cy="1974637"/>
            </a:xfrm>
          </p:grpSpPr>
          <p:sp>
            <p:nvSpPr>
              <p:cNvPr id="4869" name="Google Shape;4869;p4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870" name="Google Shape;4870;p4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871" name="Google Shape;4871;p47"/>
            <p:cNvGrpSpPr/>
            <p:nvPr/>
          </p:nvGrpSpPr>
          <p:grpSpPr>
            <a:xfrm>
              <a:off x="6303954" y="562596"/>
              <a:ext cx="540000" cy="540000"/>
              <a:chOff x="6303954" y="562596"/>
              <a:chExt cx="540000" cy="540000"/>
            </a:xfrm>
          </p:grpSpPr>
          <p:sp>
            <p:nvSpPr>
              <p:cNvPr id="4872" name="Google Shape;4872;p4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73" name="Google Shape;4873;p4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874" name="Google Shape;4874;p47"/>
          <p:cNvSpPr/>
          <p:nvPr/>
        </p:nvSpPr>
        <p:spPr>
          <a:xfrm>
            <a:off x="1224135" y="2703595"/>
            <a:ext cx="12707871" cy="889921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875" name="Google Shape;4875;p47"/>
          <p:cNvGrpSpPr/>
          <p:nvPr/>
        </p:nvGrpSpPr>
        <p:grpSpPr>
          <a:xfrm>
            <a:off x="10555200" y="295200"/>
            <a:ext cx="1191992" cy="478599"/>
            <a:chOff x="1899" y="899"/>
            <a:chExt cx="4163" cy="1671"/>
          </a:xfrm>
        </p:grpSpPr>
        <p:sp>
          <p:nvSpPr>
            <p:cNvPr id="4876" name="Google Shape;4876;p4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7" name="Google Shape;4877;p4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8" name="Google Shape;4878;p4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9" name="Google Shape;4879;p4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0" name="Google Shape;4880;p4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1" name="Google Shape;4881;p4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2" name="Google Shape;4882;p4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3" name="Google Shape;4883;p4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4" name="Google Shape;4884;p4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5" name="Google Shape;4885;p4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6" name="Google Shape;4886;p4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7" name="Google Shape;4887;p47"/>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8" name="Google Shape;4888;p4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9" name="Google Shape;4889;p4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0" name="Google Shape;4890;p4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1" name="Google Shape;4891;p4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2" name="Google Shape;4892;p47"/>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3" name="Google Shape;4893;p4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4" name="Google Shape;4894;p4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5" name="Google Shape;4895;p4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6" name="Google Shape;4896;p4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7" name="Google Shape;4897;p4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8" name="Google Shape;4898;p4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9" name="Google Shape;4899;p4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0" name="Google Shape;4900;p4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1" name="Google Shape;4901;p4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2" name="Google Shape;4902;p4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3" name="Google Shape;4903;p4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4" name="Google Shape;4904;p4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5" name="Google Shape;4905;p4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6" name="Google Shape;4906;p4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7" name="Google Shape;4907;p4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8" name="Google Shape;4908;p4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9" name="Google Shape;4909;p4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0" name="Google Shape;4910;p4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1" name="Google Shape;4911;p4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2" name="Google Shape;4912;p4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3" name="Google Shape;4913;p4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4" name="Google Shape;4914;p4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5" name="Google Shape;4915;p4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6" name="Google Shape;4916;p4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7" name="Google Shape;4917;p4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8" name="Google Shape;4918;p4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9" name="Google Shape;4919;p4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0" name="Google Shape;4920;p4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1" name="Google Shape;4921;p4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2" name="Google Shape;4922;p4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3" name="Google Shape;4923;p4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4" name="Google Shape;4924;p4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5" name="Google Shape;4925;p4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6" name="Google Shape;4926;p4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7" name="Google Shape;4927;p4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8" name="Google Shape;4928;p4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9" name="Google Shape;4929;p4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0" name="Google Shape;4930;p4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1" name="Google Shape;4931;p4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2" name="Google Shape;4932;p4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3" name="Google Shape;4933;p4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4" name="Google Shape;4934;p4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5" name="Google Shape;4935;p4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6" name="Google Shape;4936;p4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7" name="Google Shape;4937;p4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8" name="Google Shape;4938;p4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9" name="Google Shape;4939;p4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0" name="Google Shape;4940;p4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1" name="Google Shape;4941;p4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2" name="Google Shape;4942;p4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3" name="Google Shape;4943;p4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4" name="Google Shape;4944;p4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5" name="Google Shape;4945;p4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6" name="Google Shape;4946;p4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7" name="Google Shape;4947;p4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8" name="Google Shape;4948;p4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9" name="Google Shape;4949;p4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0" name="Google Shape;4950;p4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1" name="Google Shape;4951;p4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2" name="Google Shape;4952;p4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3" name="Google Shape;4953;p4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4" name="Google Shape;4954;p4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5" name="Google Shape;4955;p47"/>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6" name="Google Shape;4956;p4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7" name="Google Shape;4957;p4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8" name="Google Shape;4958;p4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9" name="Google Shape;4959;p4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0" name="Google Shape;4960;p4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1" name="Google Shape;4961;p4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2" name="Google Shape;4962;p4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3" name="Google Shape;4963;p4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4" name="Google Shape;4964;p4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5" name="Google Shape;4965;p4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6" name="Google Shape;4966;p4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7" name="Google Shape;4967;p4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8" name="Google Shape;4968;p4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969" name="Google Shape;4969;p47"/>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70"/>
        <p:cNvGrpSpPr/>
        <p:nvPr/>
      </p:nvGrpSpPr>
      <p:grpSpPr>
        <a:xfrm>
          <a:off x="0" y="0"/>
          <a:ext cx="0" cy="0"/>
          <a:chOff x="0" y="0"/>
          <a:chExt cx="0" cy="0"/>
        </a:xfrm>
      </p:grpSpPr>
      <p:sp>
        <p:nvSpPr>
          <p:cNvPr id="4971" name="Google Shape;4971;p48"/>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72" name="Google Shape;4972;p48"/>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73" name="Google Shape;4973;p4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449"/>
        <p:cNvGrpSpPr/>
        <p:nvPr/>
      </p:nvGrpSpPr>
      <p:grpSpPr>
        <a:xfrm>
          <a:off x="0" y="0"/>
          <a:ext cx="0" cy="0"/>
          <a:chOff x="0" y="0"/>
          <a:chExt cx="0" cy="0"/>
        </a:xfrm>
      </p:grpSpPr>
      <p:sp>
        <p:nvSpPr>
          <p:cNvPr id="450" name="Google Shape;450;p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1" name="Google Shape;451;p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2" name="Google Shape;452;p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53" name="Google Shape;453;p6"/>
          <p:cNvGrpSpPr/>
          <p:nvPr/>
        </p:nvGrpSpPr>
        <p:grpSpPr>
          <a:xfrm>
            <a:off x="6961787" y="1092812"/>
            <a:ext cx="2484415" cy="997345"/>
            <a:chOff x="1899" y="899"/>
            <a:chExt cx="4165" cy="1672"/>
          </a:xfrm>
        </p:grpSpPr>
        <p:sp>
          <p:nvSpPr>
            <p:cNvPr id="454" name="Google Shape;454;p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p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p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p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p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p6"/>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p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p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p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p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6"/>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p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p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8" name="Google Shape;478;p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1" name="Google Shape;481;p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2" name="Google Shape;482;p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6" name="Google Shape;486;p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 name="Google Shape;487;p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 name="Google Shape;488;p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p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p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 name="Google Shape;491;p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 name="Google Shape;492;p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p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p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p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p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7" name="Google Shape;507;p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p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p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p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3" name="Google Shape;513;p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p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p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p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p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6"/>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p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p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2" name="Google Shape;542;p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47" name="Google Shape;547;p6"/>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548" name="Google Shape;548;p6"/>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9" name="Google Shape;549;p6"/>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0" name="Google Shape;550;p6"/>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1" name="Google Shape;551;p6"/>
          <p:cNvPicPr preferRelativeResize="0"/>
          <p:nvPr/>
        </p:nvPicPr>
        <p:blipFill rotWithShape="1">
          <a:blip r:embed="rId2">
            <a:alphaModFix/>
          </a:blip>
          <a:srcRect/>
          <a:stretch/>
        </p:blipFill>
        <p:spPr>
          <a:xfrm>
            <a:off x="10174590" y="1236568"/>
            <a:ext cx="1620180" cy="821234"/>
          </a:xfrm>
          <a:prstGeom prst="rect">
            <a:avLst/>
          </a:prstGeom>
          <a:noFill/>
          <a:ln>
            <a:noFill/>
          </a:ln>
        </p:spPr>
      </p:pic>
      <p:grpSp>
        <p:nvGrpSpPr>
          <p:cNvPr id="552" name="Google Shape;552;p6"/>
          <p:cNvGrpSpPr/>
          <p:nvPr/>
        </p:nvGrpSpPr>
        <p:grpSpPr>
          <a:xfrm>
            <a:off x="-1932891" y="195833"/>
            <a:ext cx="1368152" cy="2725764"/>
            <a:chOff x="-1555624" y="1196393"/>
            <a:chExt cx="1368152" cy="2725764"/>
          </a:xfrm>
        </p:grpSpPr>
        <p:grpSp>
          <p:nvGrpSpPr>
            <p:cNvPr id="553" name="Google Shape;553;p6"/>
            <p:cNvGrpSpPr/>
            <p:nvPr/>
          </p:nvGrpSpPr>
          <p:grpSpPr>
            <a:xfrm>
              <a:off x="-1555624" y="1488707"/>
              <a:ext cx="1368152" cy="2433450"/>
              <a:chOff x="-1836712" y="3275837"/>
              <a:chExt cx="1368152" cy="2433450"/>
            </a:xfrm>
          </p:grpSpPr>
          <p:sp>
            <p:nvSpPr>
              <p:cNvPr id="554" name="Google Shape;554;p6"/>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555" name="Google Shape;555;p6" descr="icon_information-white.png"/>
              <p:cNvPicPr preferRelativeResize="0"/>
              <p:nvPr/>
            </p:nvPicPr>
            <p:blipFill rotWithShape="1">
              <a:blip r:embed="rId3">
                <a:alphaModFix/>
              </a:blip>
              <a:srcRect/>
              <a:stretch/>
            </p:blipFill>
            <p:spPr>
              <a:xfrm>
                <a:off x="-1728699" y="3275837"/>
                <a:ext cx="121592" cy="320113"/>
              </a:xfrm>
              <a:prstGeom prst="rect">
                <a:avLst/>
              </a:prstGeom>
              <a:noFill/>
              <a:ln>
                <a:noFill/>
              </a:ln>
            </p:spPr>
          </p:pic>
        </p:grpSp>
        <p:pic>
          <p:nvPicPr>
            <p:cNvPr id="556" name="Google Shape;556;p6"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557" name="Google Shape;557;p6"/>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3"/>
                                        </p:tgtEl>
                                        <p:attrNameLst>
                                          <p:attrName>style.visibility</p:attrName>
                                        </p:attrNameLst>
                                      </p:cBhvr>
                                      <p:to>
                                        <p:strVal val="visible"/>
                                      </p:to>
                                    </p:set>
                                    <p:animEffect transition="in" filter="fade">
                                      <p:cBhvr>
                                        <p:cTn id="11" dur="500"/>
                                        <p:tgtEl>
                                          <p:spTgt spid="453"/>
                                        </p:tgtEl>
                                      </p:cBhvr>
                                    </p:animEffect>
                                  </p:childTnLst>
                                </p:cTn>
                              </p:par>
                              <p:par>
                                <p:cTn id="12" presetID="10" presetClass="entr" presetSubtype="0" fill="hold" nodeType="withEffect">
                                  <p:stCondLst>
                                    <p:cond delay="0"/>
                                  </p:stCondLst>
                                  <p:childTnLst>
                                    <p:set>
                                      <p:cBhvr>
                                        <p:cTn id="13" dur="1" fill="hold">
                                          <p:stCondLst>
                                            <p:cond delay="0"/>
                                          </p:stCondLst>
                                        </p:cTn>
                                        <p:tgtEl>
                                          <p:spTgt spid="548"/>
                                        </p:tgtEl>
                                        <p:attrNameLst>
                                          <p:attrName>style.visibility</p:attrName>
                                        </p:attrNameLst>
                                      </p:cBhvr>
                                      <p:to>
                                        <p:strVal val="visible"/>
                                      </p:to>
                                    </p:set>
                                    <p:animEffect transition="in" filter="fade">
                                      <p:cBhvr>
                                        <p:cTn id="14" dur="500"/>
                                        <p:tgtEl>
                                          <p:spTgt spid="548"/>
                                        </p:tgtEl>
                                      </p:cBhvr>
                                    </p:animEffect>
                                  </p:childTnLst>
                                </p:cTn>
                              </p:par>
                              <p:par>
                                <p:cTn id="15" presetID="10" presetClass="entr" presetSubtype="0" fill="hold" nodeType="withEffect">
                                  <p:stCondLst>
                                    <p:cond delay="0"/>
                                  </p:stCondLst>
                                  <p:childTnLst>
                                    <p:set>
                                      <p:cBhvr>
                                        <p:cTn id="16" dur="1" fill="hold">
                                          <p:stCondLst>
                                            <p:cond delay="0"/>
                                          </p:stCondLst>
                                        </p:cTn>
                                        <p:tgtEl>
                                          <p:spTgt spid="549">
                                            <p:txEl>
                                              <p:pRg st="0" end="0"/>
                                            </p:txEl>
                                          </p:spTgt>
                                        </p:tgtEl>
                                        <p:attrNameLst>
                                          <p:attrName>style.visibility</p:attrName>
                                        </p:attrNameLst>
                                      </p:cBhvr>
                                      <p:to>
                                        <p:strVal val="visible"/>
                                      </p:to>
                                    </p:set>
                                    <p:animEffect transition="in" filter="fade">
                                      <p:cBhvr>
                                        <p:cTn id="17" dur="500"/>
                                        <p:tgtEl>
                                          <p:spTgt spid="54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49">
                                            <p:txEl>
                                              <p:pRg st="1" end="1"/>
                                            </p:txEl>
                                          </p:spTgt>
                                        </p:tgtEl>
                                        <p:attrNameLst>
                                          <p:attrName>style.visibility</p:attrName>
                                        </p:attrNameLst>
                                      </p:cBhvr>
                                      <p:to>
                                        <p:strVal val="visible"/>
                                      </p:to>
                                    </p:set>
                                    <p:animEffect transition="in" filter="fade">
                                      <p:cBhvr>
                                        <p:cTn id="20" dur="500"/>
                                        <p:tgtEl>
                                          <p:spTgt spid="54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49">
                                            <p:txEl>
                                              <p:pRg st="2" end="2"/>
                                            </p:txEl>
                                          </p:spTgt>
                                        </p:tgtEl>
                                        <p:attrNameLst>
                                          <p:attrName>style.visibility</p:attrName>
                                        </p:attrNameLst>
                                      </p:cBhvr>
                                      <p:to>
                                        <p:strVal val="visible"/>
                                      </p:to>
                                    </p:set>
                                    <p:animEffect transition="in" filter="fade">
                                      <p:cBhvr>
                                        <p:cTn id="23" dur="500"/>
                                        <p:tgtEl>
                                          <p:spTgt spid="549">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49">
                                            <p:txEl>
                                              <p:pRg st="3" end="3"/>
                                            </p:txEl>
                                          </p:spTgt>
                                        </p:tgtEl>
                                        <p:attrNameLst>
                                          <p:attrName>style.visibility</p:attrName>
                                        </p:attrNameLst>
                                      </p:cBhvr>
                                      <p:to>
                                        <p:strVal val="visible"/>
                                      </p:to>
                                    </p:set>
                                    <p:animEffect transition="in" filter="fade">
                                      <p:cBhvr>
                                        <p:cTn id="26" dur="500"/>
                                        <p:tgtEl>
                                          <p:spTgt spid="549">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49">
                                            <p:txEl>
                                              <p:pRg st="4" end="4"/>
                                            </p:txEl>
                                          </p:spTgt>
                                        </p:tgtEl>
                                        <p:attrNameLst>
                                          <p:attrName>style.visibility</p:attrName>
                                        </p:attrNameLst>
                                      </p:cBhvr>
                                      <p:to>
                                        <p:strVal val="visible"/>
                                      </p:to>
                                    </p:set>
                                    <p:animEffect transition="in" filter="fade">
                                      <p:cBhvr>
                                        <p:cTn id="29" dur="500"/>
                                        <p:tgtEl>
                                          <p:spTgt spid="549">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49">
                                            <p:txEl>
                                              <p:pRg st="5" end="5"/>
                                            </p:txEl>
                                          </p:spTgt>
                                        </p:tgtEl>
                                        <p:attrNameLst>
                                          <p:attrName>style.visibility</p:attrName>
                                        </p:attrNameLst>
                                      </p:cBhvr>
                                      <p:to>
                                        <p:strVal val="visible"/>
                                      </p:to>
                                    </p:set>
                                    <p:animEffect transition="in" filter="fade">
                                      <p:cBhvr>
                                        <p:cTn id="32" dur="500"/>
                                        <p:tgtEl>
                                          <p:spTgt spid="549">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49">
                                            <p:txEl>
                                              <p:pRg st="6" end="6"/>
                                            </p:txEl>
                                          </p:spTgt>
                                        </p:tgtEl>
                                        <p:attrNameLst>
                                          <p:attrName>style.visibility</p:attrName>
                                        </p:attrNameLst>
                                      </p:cBhvr>
                                      <p:to>
                                        <p:strVal val="visible"/>
                                      </p:to>
                                    </p:set>
                                    <p:animEffect transition="in" filter="fade">
                                      <p:cBhvr>
                                        <p:cTn id="35" dur="500"/>
                                        <p:tgtEl>
                                          <p:spTgt spid="549">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49">
                                            <p:txEl>
                                              <p:pRg st="7" end="7"/>
                                            </p:txEl>
                                          </p:spTgt>
                                        </p:tgtEl>
                                        <p:attrNameLst>
                                          <p:attrName>style.visibility</p:attrName>
                                        </p:attrNameLst>
                                      </p:cBhvr>
                                      <p:to>
                                        <p:strVal val="visible"/>
                                      </p:to>
                                    </p:set>
                                    <p:animEffect transition="in" filter="fade">
                                      <p:cBhvr>
                                        <p:cTn id="38" dur="500"/>
                                        <p:tgtEl>
                                          <p:spTgt spid="549">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49">
                                            <p:txEl>
                                              <p:pRg st="8" end="8"/>
                                            </p:txEl>
                                          </p:spTgt>
                                        </p:tgtEl>
                                        <p:attrNameLst>
                                          <p:attrName>style.visibility</p:attrName>
                                        </p:attrNameLst>
                                      </p:cBhvr>
                                      <p:to>
                                        <p:strVal val="visible"/>
                                      </p:to>
                                    </p:set>
                                    <p:animEffect transition="in" filter="fade">
                                      <p:cBhvr>
                                        <p:cTn id="41" dur="500"/>
                                        <p:tgtEl>
                                          <p:spTgt spid="549">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51"/>
                                        </p:tgtEl>
                                        <p:attrNameLst>
                                          <p:attrName>style.visibility</p:attrName>
                                        </p:attrNameLst>
                                      </p:cBhvr>
                                      <p:to>
                                        <p:strVal val="visible"/>
                                      </p:to>
                                    </p:set>
                                    <p:animEffect transition="in" filter="fade">
                                      <p:cBhvr>
                                        <p:cTn id="45"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558"/>
        <p:cNvGrpSpPr/>
        <p:nvPr/>
      </p:nvGrpSpPr>
      <p:grpSpPr>
        <a:xfrm>
          <a:off x="0" y="0"/>
          <a:ext cx="0" cy="0"/>
          <a:chOff x="0" y="0"/>
          <a:chExt cx="0" cy="0"/>
        </a:xfrm>
      </p:grpSpPr>
      <p:sp>
        <p:nvSpPr>
          <p:cNvPr id="559" name="Google Shape;559;p7"/>
          <p:cNvSpPr txBox="1">
            <a:spLocks noGrp="1"/>
          </p:cNvSpPr>
          <p:nvPr>
            <p:ph type="title"/>
          </p:nvPr>
        </p:nvSpPr>
        <p:spPr>
          <a:xfrm>
            <a:off x="6456039"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0" name="Google Shape;560;p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1" name="Google Shape;561;p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2" name="Google Shape;562;p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63" name="Google Shape;563;p7"/>
          <p:cNvSpPr>
            <a:spLocks noGrp="1"/>
          </p:cNvSpPr>
          <p:nvPr>
            <p:ph type="pic" idx="2"/>
          </p:nvPr>
        </p:nvSpPr>
        <p:spPr>
          <a:xfrm>
            <a:off x="-9526" y="0"/>
            <a:ext cx="6105552" cy="6858000"/>
          </a:xfrm>
          <a:prstGeom prst="rect">
            <a:avLst/>
          </a:prstGeom>
          <a:noFill/>
          <a:ln>
            <a:noFill/>
          </a:ln>
        </p:spPr>
        <p:txBody>
          <a:bodyPr spcFirstLastPara="1" wrap="square" lIns="0" tIns="0" rIns="0" bIns="0" anchor="ctr" anchorCtr="0"/>
          <a:lstStyle>
            <a:lvl1pPr marR="0" lvl="0"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p7"/>
          <p:cNvSpPr txBox="1">
            <a:spLocks noGrp="1"/>
          </p:cNvSpPr>
          <p:nvPr>
            <p:ph type="body" idx="1"/>
          </p:nvPr>
        </p:nvSpPr>
        <p:spPr>
          <a:xfrm>
            <a:off x="6455234" y="2263939"/>
            <a:ext cx="4471468" cy="3698779"/>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65" name="Google Shape;565;p7"/>
          <p:cNvGrpSpPr/>
          <p:nvPr/>
        </p:nvGrpSpPr>
        <p:grpSpPr>
          <a:xfrm>
            <a:off x="-2040904" y="3988723"/>
            <a:ext cx="1872208" cy="2902681"/>
            <a:chOff x="6195941" y="562596"/>
            <a:chExt cx="1872208" cy="2902681"/>
          </a:xfrm>
        </p:grpSpPr>
        <p:grpSp>
          <p:nvGrpSpPr>
            <p:cNvPr id="566" name="Google Shape;566;p7"/>
            <p:cNvGrpSpPr/>
            <p:nvPr/>
          </p:nvGrpSpPr>
          <p:grpSpPr>
            <a:xfrm>
              <a:off x="6195941" y="832626"/>
              <a:ext cx="1872208" cy="2632651"/>
              <a:chOff x="-1872716" y="660661"/>
              <a:chExt cx="1872208" cy="1974490"/>
            </a:xfrm>
          </p:grpSpPr>
          <p:sp>
            <p:nvSpPr>
              <p:cNvPr id="567" name="Google Shape;567;p7"/>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568" name="Google Shape;568;p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569" name="Google Shape;569;p7"/>
            <p:cNvGrpSpPr/>
            <p:nvPr/>
          </p:nvGrpSpPr>
          <p:grpSpPr>
            <a:xfrm>
              <a:off x="6303954" y="562596"/>
              <a:ext cx="540060" cy="540060"/>
              <a:chOff x="6303954" y="562596"/>
              <a:chExt cx="540060" cy="540060"/>
            </a:xfrm>
          </p:grpSpPr>
          <p:sp>
            <p:nvSpPr>
              <p:cNvPr id="570" name="Google Shape;570;p7"/>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71" name="Google Shape;571;p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572" name="Google Shape;572;p7"/>
          <p:cNvGrpSpPr/>
          <p:nvPr/>
        </p:nvGrpSpPr>
        <p:grpSpPr>
          <a:xfrm>
            <a:off x="-1932891" y="195833"/>
            <a:ext cx="1368152" cy="2725764"/>
            <a:chOff x="-1555624" y="1196393"/>
            <a:chExt cx="1368152" cy="2725764"/>
          </a:xfrm>
        </p:grpSpPr>
        <p:grpSp>
          <p:nvGrpSpPr>
            <p:cNvPr id="573" name="Google Shape;573;p7"/>
            <p:cNvGrpSpPr/>
            <p:nvPr/>
          </p:nvGrpSpPr>
          <p:grpSpPr>
            <a:xfrm>
              <a:off x="-1555624" y="1488707"/>
              <a:ext cx="1368152" cy="2433450"/>
              <a:chOff x="-1836712" y="3275837"/>
              <a:chExt cx="1368152" cy="2433450"/>
            </a:xfrm>
          </p:grpSpPr>
          <p:sp>
            <p:nvSpPr>
              <p:cNvPr id="574" name="Google Shape;574;p7"/>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575" name="Google Shape;575;p7"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576" name="Google Shape;576;p7"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577" name="Google Shape;577;p7"/>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78" name="Google Shape;578;p7"/>
          <p:cNvSpPr/>
          <p:nvPr/>
        </p:nvSpPr>
        <p:spPr>
          <a:xfrm>
            <a:off x="6170723" y="2356638"/>
            <a:ext cx="5827212" cy="408074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9" name="Google Shape;579;p7"/>
          <p:cNvGrpSpPr/>
          <p:nvPr/>
        </p:nvGrpSpPr>
        <p:grpSpPr>
          <a:xfrm>
            <a:off x="10553375" y="296652"/>
            <a:ext cx="1195327" cy="479853"/>
            <a:chOff x="1899" y="899"/>
            <a:chExt cx="4165" cy="1672"/>
          </a:xfrm>
        </p:grpSpPr>
        <p:sp>
          <p:nvSpPr>
            <p:cNvPr id="580" name="Google Shape;580;p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1" name="Google Shape;581;p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7" name="Google Shape;587;p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p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p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0" name="Google Shape;590;p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1" name="Google Shape;591;p7"/>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p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p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4" name="Google Shape;594;p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7"/>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p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p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4" name="Google Shape;604;p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5" name="Google Shape;605;p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7" name="Google Shape;607;p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9" name="Google Shape;609;p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0" name="Google Shape;610;p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1" name="Google Shape;611;p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p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3" name="Google Shape;613;p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4" name="Google Shape;614;p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5" name="Google Shape;615;p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6" name="Google Shape;616;p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7" name="Google Shape;617;p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8" name="Google Shape;618;p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9" name="Google Shape;619;p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0" name="Google Shape;620;p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1" name="Google Shape;621;p7"/>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2" name="Google Shape;622;p7"/>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3" name="Google Shape;623;p7"/>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4" name="Google Shape;624;p7"/>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5" name="Google Shape;625;p7"/>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6" name="Google Shape;626;p7"/>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7" name="Google Shape;627;p7"/>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8" name="Google Shape;628;p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9" name="Google Shape;629;p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0" name="Google Shape;630;p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1" name="Google Shape;631;p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2" name="Google Shape;632;p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3" name="Google Shape;633;p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4" name="Google Shape;634;p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5" name="Google Shape;635;p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6" name="Google Shape;636;p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7" name="Google Shape;637;p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8" name="Google Shape;638;p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9" name="Google Shape;639;p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0" name="Google Shape;640;p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1" name="Google Shape;641;p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2" name="Google Shape;642;p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3" name="Google Shape;643;p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4" name="Google Shape;644;p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p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7" name="Google Shape;647;p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8" name="Google Shape;648;p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9" name="Google Shape;649;p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p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1" name="Google Shape;651;p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2" name="Google Shape;652;p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3" name="Google Shape;653;p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4" name="Google Shape;654;p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5" name="Google Shape;655;p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6" name="Google Shape;656;p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7" name="Google Shape;657;p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8" name="Google Shape;658;p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9" name="Google Shape;659;p7"/>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0" name="Google Shape;660;p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1" name="Google Shape;661;p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2" name="Google Shape;662;p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3" name="Google Shape;663;p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4" name="Google Shape;664;p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5" name="Google Shape;665;p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6" name="Google Shape;666;p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7" name="Google Shape;667;p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8" name="Google Shape;668;p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9" name="Google Shape;669;p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0" name="Google Shape;670;p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1" name="Google Shape;671;p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2" name="Google Shape;672;p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73" name="Google Shape;673;p7"/>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674"/>
        <p:cNvGrpSpPr/>
        <p:nvPr/>
      </p:nvGrpSpPr>
      <p:grpSpPr>
        <a:xfrm>
          <a:off x="0" y="0"/>
          <a:ext cx="0" cy="0"/>
          <a:chOff x="0" y="0"/>
          <a:chExt cx="0" cy="0"/>
        </a:xfrm>
      </p:grpSpPr>
      <p:sp>
        <p:nvSpPr>
          <p:cNvPr id="675" name="Google Shape;675;p8"/>
          <p:cNvSpPr/>
          <p:nvPr/>
        </p:nvSpPr>
        <p:spPr>
          <a:xfrm>
            <a:off x="0" y="0"/>
            <a:ext cx="12192000" cy="6858000"/>
          </a:xfrm>
          <a:prstGeom prst="rect">
            <a:avLst/>
          </a:prstGeom>
          <a:solidFill>
            <a:srgbClr val="000000">
              <a:alpha val="6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8"/>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7" name="Google Shape;677;p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8" name="Google Shape;678;p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9" name="Google Shape;679;p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680" name="Google Shape;680;p8"/>
          <p:cNvSpPr txBox="1">
            <a:spLocks noGrp="1"/>
          </p:cNvSpPr>
          <p:nvPr>
            <p:ph type="body" idx="1"/>
          </p:nvPr>
        </p:nvSpPr>
        <p:spPr>
          <a:xfrm>
            <a:off x="514800" y="2263939"/>
            <a:ext cx="4471468"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81" name="Google Shape;681;p8"/>
          <p:cNvGrpSpPr/>
          <p:nvPr/>
        </p:nvGrpSpPr>
        <p:grpSpPr>
          <a:xfrm>
            <a:off x="-2040904" y="3988723"/>
            <a:ext cx="1872208" cy="2902681"/>
            <a:chOff x="6195941" y="562596"/>
            <a:chExt cx="1872208" cy="2902681"/>
          </a:xfrm>
        </p:grpSpPr>
        <p:grpSp>
          <p:nvGrpSpPr>
            <p:cNvPr id="682" name="Google Shape;682;p8"/>
            <p:cNvGrpSpPr/>
            <p:nvPr/>
          </p:nvGrpSpPr>
          <p:grpSpPr>
            <a:xfrm>
              <a:off x="6195941" y="832626"/>
              <a:ext cx="1872208" cy="2632651"/>
              <a:chOff x="-1872716" y="660661"/>
              <a:chExt cx="1872208" cy="1974490"/>
            </a:xfrm>
          </p:grpSpPr>
          <p:sp>
            <p:nvSpPr>
              <p:cNvPr id="683" name="Google Shape;683;p8"/>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684" name="Google Shape;684;p8"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685" name="Google Shape;685;p8"/>
            <p:cNvGrpSpPr/>
            <p:nvPr/>
          </p:nvGrpSpPr>
          <p:grpSpPr>
            <a:xfrm>
              <a:off x="6303954" y="562596"/>
              <a:ext cx="540060" cy="540060"/>
              <a:chOff x="6303954" y="562596"/>
              <a:chExt cx="540060" cy="540060"/>
            </a:xfrm>
          </p:grpSpPr>
          <p:sp>
            <p:nvSpPr>
              <p:cNvPr id="686" name="Google Shape;686;p8"/>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87" name="Google Shape;687;p8"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688" name="Google Shape;688;p8"/>
          <p:cNvSpPr/>
          <p:nvPr/>
        </p:nvSpPr>
        <p:spPr>
          <a:xfrm>
            <a:off x="-3680045" y="312461"/>
            <a:ext cx="8746251" cy="612492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89" name="Google Shape;689;p8"/>
          <p:cNvGrpSpPr/>
          <p:nvPr/>
        </p:nvGrpSpPr>
        <p:grpSpPr>
          <a:xfrm>
            <a:off x="10553375" y="296652"/>
            <a:ext cx="1195327" cy="479853"/>
            <a:chOff x="1899" y="899"/>
            <a:chExt cx="4165" cy="1672"/>
          </a:xfrm>
        </p:grpSpPr>
        <p:sp>
          <p:nvSpPr>
            <p:cNvPr id="690" name="Google Shape;690;p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1" name="Google Shape;691;p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4" name="Google Shape;694;p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5" name="Google Shape;695;p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7" name="Google Shape;697;p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0" name="Google Shape;700;p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1" name="Google Shape;701;p8"/>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3" name="Google Shape;703;p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4" name="Google Shape;704;p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5" name="Google Shape;705;p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6" name="Google Shape;706;p8"/>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7" name="Google Shape;707;p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8" name="Google Shape;708;p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9" name="Google Shape;709;p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0" name="Google Shape;710;p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1" name="Google Shape;711;p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2" name="Google Shape;712;p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3" name="Google Shape;713;p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4" name="Google Shape;714;p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5" name="Google Shape;715;p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6" name="Google Shape;716;p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7" name="Google Shape;717;p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8" name="Google Shape;718;p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9" name="Google Shape;719;p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0" name="Google Shape;720;p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1" name="Google Shape;721;p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2" name="Google Shape;722;p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3" name="Google Shape;723;p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4" name="Google Shape;724;p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5" name="Google Shape;725;p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6" name="Google Shape;726;p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7" name="Google Shape;727;p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8" name="Google Shape;728;p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9" name="Google Shape;729;p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0" name="Google Shape;730;p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1" name="Google Shape;731;p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2" name="Google Shape;732;p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3" name="Google Shape;733;p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4" name="Google Shape;734;p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5" name="Google Shape;735;p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6" name="Google Shape;736;p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7" name="Google Shape;737;p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p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9" name="Google Shape;739;p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0" name="Google Shape;740;p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1" name="Google Shape;741;p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2" name="Google Shape;742;p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3" name="Google Shape;743;p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p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5" name="Google Shape;745;p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6" name="Google Shape;746;p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7" name="Google Shape;747;p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p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9" name="Google Shape;749;p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0" name="Google Shape;750;p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1" name="Google Shape;751;p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2" name="Google Shape;752;p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3" name="Google Shape;753;p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5" name="Google Shape;755;p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6" name="Google Shape;756;p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7" name="Google Shape;757;p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8" name="Google Shape;758;p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9" name="Google Shape;759;p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0" name="Google Shape;760;p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1" name="Google Shape;761;p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2" name="Google Shape;762;p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3" name="Google Shape;763;p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4" name="Google Shape;764;p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5" name="Google Shape;765;p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6" name="Google Shape;766;p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7" name="Google Shape;767;p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8" name="Google Shape;768;p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9" name="Google Shape;769;p8"/>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0" name="Google Shape;770;p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1" name="Google Shape;771;p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2" name="Google Shape;772;p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3" name="Google Shape;773;p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4" name="Google Shape;774;p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p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7" name="Google Shape;777;p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8" name="Google Shape;778;p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p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p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p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783" name="Google Shape;783;p8"/>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784" name="Google Shape;784;p8"/>
          <p:cNvSpPr txBox="1">
            <a:spLocks noGrp="1"/>
          </p:cNvSpPr>
          <p:nvPr>
            <p:ph type="body" idx="2"/>
          </p:nvPr>
        </p:nvSpPr>
        <p:spPr>
          <a:xfrm>
            <a:off x="5522201" y="2263939"/>
            <a:ext cx="4471468" cy="3696445"/>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85" name="Google Shape;785;p8"/>
          <p:cNvGrpSpPr/>
          <p:nvPr/>
        </p:nvGrpSpPr>
        <p:grpSpPr>
          <a:xfrm>
            <a:off x="-2040904" y="871532"/>
            <a:ext cx="1368152" cy="2264265"/>
            <a:chOff x="-1836712" y="2937191"/>
            <a:chExt cx="1368152" cy="2264265"/>
          </a:xfrm>
        </p:grpSpPr>
        <p:pic>
          <p:nvPicPr>
            <p:cNvPr id="786" name="Google Shape;786;p8"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787" name="Google Shape;787;p8"/>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788" name="Google Shape;788;p8"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789"/>
        <p:cNvGrpSpPr/>
        <p:nvPr/>
      </p:nvGrpSpPr>
      <p:grpSpPr>
        <a:xfrm>
          <a:off x="0" y="0"/>
          <a:ext cx="0" cy="0"/>
          <a:chOff x="0" y="0"/>
          <a:chExt cx="0" cy="0"/>
        </a:xfrm>
      </p:grpSpPr>
      <p:sp>
        <p:nvSpPr>
          <p:cNvPr id="790" name="Google Shape;790;p9"/>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p9"/>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2" name="Google Shape;792;p9"/>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3" name="Google Shape;793;p9"/>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794" name="Google Shape;794;p9"/>
          <p:cNvGrpSpPr/>
          <p:nvPr/>
        </p:nvGrpSpPr>
        <p:grpSpPr>
          <a:xfrm>
            <a:off x="10553375" y="296652"/>
            <a:ext cx="1195327" cy="479853"/>
            <a:chOff x="1899" y="899"/>
            <a:chExt cx="4165" cy="1672"/>
          </a:xfrm>
        </p:grpSpPr>
        <p:sp>
          <p:nvSpPr>
            <p:cNvPr id="795" name="Google Shape;795;p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7" name="Google Shape;797;p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p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9" name="Google Shape;799;p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0" name="Google Shape;800;p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1" name="Google Shape;801;p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2" name="Google Shape;802;p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3" name="Google Shape;803;p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4" name="Google Shape;804;p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5" name="Google Shape;805;p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p9"/>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7" name="Google Shape;807;p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8" name="Google Shape;808;p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9" name="Google Shape;809;p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1" name="Google Shape;811;p9"/>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3" name="Google Shape;813;p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4" name="Google Shape;814;p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5" name="Google Shape;815;p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7" name="Google Shape;817;p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8" name="Google Shape;818;p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9" name="Google Shape;819;p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0" name="Google Shape;820;p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1" name="Google Shape;821;p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2" name="Google Shape;822;p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3" name="Google Shape;823;p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4" name="Google Shape;824;p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5" name="Google Shape;825;p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6" name="Google Shape;826;p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7" name="Google Shape;827;p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8" name="Google Shape;828;p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9" name="Google Shape;829;p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0" name="Google Shape;830;p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1" name="Google Shape;831;p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2" name="Google Shape;832;p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3" name="Google Shape;833;p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4" name="Google Shape;834;p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5" name="Google Shape;835;p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6" name="Google Shape;836;p9"/>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7" name="Google Shape;837;p9"/>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8" name="Google Shape;838;p9"/>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9" name="Google Shape;839;p9"/>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0" name="Google Shape;840;p9"/>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1" name="Google Shape;841;p9"/>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2" name="Google Shape;842;p9"/>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3" name="Google Shape;843;p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4" name="Google Shape;844;p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5" name="Google Shape;845;p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6" name="Google Shape;846;p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7" name="Google Shape;847;p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8" name="Google Shape;848;p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p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0" name="Google Shape;850;p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1" name="Google Shape;851;p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2" name="Google Shape;852;p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3" name="Google Shape;853;p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4" name="Google Shape;854;p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5" name="Google Shape;855;p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6" name="Google Shape;856;p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7" name="Google Shape;857;p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8" name="Google Shape;858;p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9" name="Google Shape;859;p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0" name="Google Shape;860;p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1" name="Google Shape;861;p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2" name="Google Shape;862;p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3" name="Google Shape;863;p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p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5" name="Google Shape;865;p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6" name="Google Shape;866;p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7" name="Google Shape;867;p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8" name="Google Shape;868;p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9" name="Google Shape;869;p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0" name="Google Shape;870;p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1" name="Google Shape;871;p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3" name="Google Shape;873;p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4" name="Google Shape;874;p9"/>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5" name="Google Shape;875;p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6" name="Google Shape;876;p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7" name="Google Shape;877;p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8" name="Google Shape;878;p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9" name="Google Shape;879;p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0" name="Google Shape;880;p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1" name="Google Shape;881;p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2" name="Google Shape;882;p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3" name="Google Shape;883;p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4" name="Google Shape;884;p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5" name="Google Shape;885;p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6" name="Google Shape;886;p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7" name="Google Shape;887;p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88" name="Google Shape;888;p9"/>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889" name="Google Shape;889;p9"/>
          <p:cNvGrpSpPr/>
          <p:nvPr/>
        </p:nvGrpSpPr>
        <p:grpSpPr>
          <a:xfrm>
            <a:off x="-2040904" y="3988723"/>
            <a:ext cx="1872208" cy="2902681"/>
            <a:chOff x="6195941" y="562596"/>
            <a:chExt cx="1872208" cy="2902681"/>
          </a:xfrm>
        </p:grpSpPr>
        <p:grpSp>
          <p:nvGrpSpPr>
            <p:cNvPr id="890" name="Google Shape;890;p9"/>
            <p:cNvGrpSpPr/>
            <p:nvPr/>
          </p:nvGrpSpPr>
          <p:grpSpPr>
            <a:xfrm>
              <a:off x="6195941" y="832626"/>
              <a:ext cx="1872208" cy="2632651"/>
              <a:chOff x="-1872716" y="660661"/>
              <a:chExt cx="1872208" cy="1974490"/>
            </a:xfrm>
          </p:grpSpPr>
          <p:sp>
            <p:nvSpPr>
              <p:cNvPr id="891" name="Google Shape;891;p9"/>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892" name="Google Shape;892;p9"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893" name="Google Shape;893;p9"/>
            <p:cNvGrpSpPr/>
            <p:nvPr/>
          </p:nvGrpSpPr>
          <p:grpSpPr>
            <a:xfrm>
              <a:off x="6303954" y="562596"/>
              <a:ext cx="540060" cy="540060"/>
              <a:chOff x="6303954" y="562596"/>
              <a:chExt cx="540060" cy="540060"/>
            </a:xfrm>
          </p:grpSpPr>
          <p:sp>
            <p:nvSpPr>
              <p:cNvPr id="894" name="Google Shape;894;p9"/>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5" name="Google Shape;895;p9"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896" name="Google Shape;896;p9"/>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7" name="Google Shape;897;p9"/>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8" name="Google Shape;898;p9"/>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9" name="Google Shape;899;p9"/>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0" name="Google Shape;900;p9"/>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01" name="Google Shape;901;p9"/>
          <p:cNvGrpSpPr/>
          <p:nvPr/>
        </p:nvGrpSpPr>
        <p:grpSpPr>
          <a:xfrm>
            <a:off x="-2040904" y="871532"/>
            <a:ext cx="1368152" cy="2264265"/>
            <a:chOff x="-1836712" y="2937191"/>
            <a:chExt cx="1368152" cy="2264265"/>
          </a:xfrm>
        </p:grpSpPr>
        <p:pic>
          <p:nvPicPr>
            <p:cNvPr id="902" name="Google Shape;902;p9"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903" name="Google Shape;903;p9"/>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904" name="Google Shape;904;p9"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905"/>
        <p:cNvGrpSpPr/>
        <p:nvPr/>
      </p:nvGrpSpPr>
      <p:grpSpPr>
        <a:xfrm>
          <a:off x="0" y="0"/>
          <a:ext cx="0" cy="0"/>
          <a:chOff x="0" y="0"/>
          <a:chExt cx="0" cy="0"/>
        </a:xfrm>
      </p:grpSpPr>
      <p:sp>
        <p:nvSpPr>
          <p:cNvPr id="906" name="Google Shape;906;p10"/>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7" name="Google Shape;907;p10"/>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8" name="Google Shape;908;p1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9" name="Google Shape;909;p1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910" name="Google Shape;910;p10"/>
          <p:cNvGrpSpPr/>
          <p:nvPr/>
        </p:nvGrpSpPr>
        <p:grpSpPr>
          <a:xfrm>
            <a:off x="10553375" y="296652"/>
            <a:ext cx="1195327" cy="479853"/>
            <a:chOff x="1899" y="899"/>
            <a:chExt cx="4165" cy="1672"/>
          </a:xfrm>
        </p:grpSpPr>
        <p:sp>
          <p:nvSpPr>
            <p:cNvPr id="911" name="Google Shape;911;p1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p1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p1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4" name="Google Shape;914;p1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5" name="Google Shape;915;p1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6" name="Google Shape;916;p1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7" name="Google Shape;917;p1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8" name="Google Shape;918;p1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9" name="Google Shape;919;p1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0" name="Google Shape;920;p1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1" name="Google Shape;921;p1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2" name="Google Shape;922;p10"/>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3" name="Google Shape;923;p1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4" name="Google Shape;924;p1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5" name="Google Shape;925;p1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1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7" name="Google Shape;927;p10"/>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8" name="Google Shape;928;p1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9" name="Google Shape;929;p1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0" name="Google Shape;930;p1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1" name="Google Shape;931;p1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2" name="Google Shape;932;p1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3" name="Google Shape;933;p1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1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5" name="Google Shape;935;p1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6" name="Google Shape;936;p1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7" name="Google Shape;937;p1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8" name="Google Shape;938;p1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9" name="Google Shape;939;p1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0" name="Google Shape;940;p1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1" name="Google Shape;941;p1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2" name="Google Shape;942;p1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3" name="Google Shape;943;p1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4" name="Google Shape;944;p1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5" name="Google Shape;945;p1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6" name="Google Shape;946;p1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7" name="Google Shape;947;p1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8" name="Google Shape;948;p1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9" name="Google Shape;949;p1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0" name="Google Shape;950;p1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1" name="Google Shape;951;p1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2" name="Google Shape;952;p10"/>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3" name="Google Shape;953;p10"/>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4" name="Google Shape;954;p10"/>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5" name="Google Shape;955;p10"/>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6" name="Google Shape;956;p10"/>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7" name="Google Shape;957;p10"/>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8" name="Google Shape;958;p10"/>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9" name="Google Shape;959;p1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0" name="Google Shape;960;p1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1" name="Google Shape;961;p1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2" name="Google Shape;962;p1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3" name="Google Shape;963;p1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4" name="Google Shape;964;p1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5" name="Google Shape;965;p1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6" name="Google Shape;966;p1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7" name="Google Shape;967;p1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8" name="Google Shape;968;p1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9" name="Google Shape;969;p1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0" name="Google Shape;970;p1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1" name="Google Shape;971;p1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2" name="Google Shape;972;p1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3" name="Google Shape;973;p1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4" name="Google Shape;974;p1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5" name="Google Shape;975;p1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6" name="Google Shape;976;p1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7" name="Google Shape;977;p1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8" name="Google Shape;978;p1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9" name="Google Shape;979;p1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0" name="Google Shape;980;p1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1" name="Google Shape;981;p1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2" name="Google Shape;982;p1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3" name="Google Shape;983;p1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4" name="Google Shape;984;p1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5" name="Google Shape;985;p1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6" name="Google Shape;986;p1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7" name="Google Shape;987;p1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8" name="Google Shape;988;p1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9" name="Google Shape;989;p1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0" name="Google Shape;990;p10"/>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1" name="Google Shape;991;p1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2" name="Google Shape;992;p1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3" name="Google Shape;993;p1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4" name="Google Shape;994;p1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5" name="Google Shape;995;p1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6" name="Google Shape;996;p1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7" name="Google Shape;997;p1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8" name="Google Shape;998;p1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9" name="Google Shape;999;p1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0" name="Google Shape;1000;p1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1" name="Google Shape;1001;p1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2" name="Google Shape;1002;p1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p1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04" name="Google Shape;1004;p10"/>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005" name="Google Shape;1005;p10"/>
          <p:cNvGrpSpPr/>
          <p:nvPr/>
        </p:nvGrpSpPr>
        <p:grpSpPr>
          <a:xfrm>
            <a:off x="-2040904" y="3988723"/>
            <a:ext cx="1872208" cy="2902681"/>
            <a:chOff x="6195941" y="562596"/>
            <a:chExt cx="1872208" cy="2902681"/>
          </a:xfrm>
        </p:grpSpPr>
        <p:grpSp>
          <p:nvGrpSpPr>
            <p:cNvPr id="1006" name="Google Shape;1006;p10"/>
            <p:cNvGrpSpPr/>
            <p:nvPr/>
          </p:nvGrpSpPr>
          <p:grpSpPr>
            <a:xfrm>
              <a:off x="6195941" y="832626"/>
              <a:ext cx="1872208" cy="2632651"/>
              <a:chOff x="-1872716" y="660661"/>
              <a:chExt cx="1872208" cy="1974490"/>
            </a:xfrm>
          </p:grpSpPr>
          <p:sp>
            <p:nvSpPr>
              <p:cNvPr id="1007" name="Google Shape;1007;p10"/>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008" name="Google Shape;1008;p1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009" name="Google Shape;1009;p10"/>
            <p:cNvGrpSpPr/>
            <p:nvPr/>
          </p:nvGrpSpPr>
          <p:grpSpPr>
            <a:xfrm>
              <a:off x="6303954" y="562596"/>
              <a:ext cx="540060" cy="540060"/>
              <a:chOff x="6303954" y="562596"/>
              <a:chExt cx="540060" cy="540060"/>
            </a:xfrm>
          </p:grpSpPr>
          <p:sp>
            <p:nvSpPr>
              <p:cNvPr id="1010" name="Google Shape;1010;p10"/>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11" name="Google Shape;1011;p1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012" name="Google Shape;1012;p10"/>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3" name="Google Shape;1013;p10"/>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4" name="Google Shape;1014;p10"/>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5" name="Google Shape;1015;p1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6" name="Google Shape;1016;p10"/>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17" name="Google Shape;1017;p10"/>
          <p:cNvGrpSpPr/>
          <p:nvPr/>
        </p:nvGrpSpPr>
        <p:grpSpPr>
          <a:xfrm>
            <a:off x="-2040904" y="871532"/>
            <a:ext cx="1368152" cy="2264265"/>
            <a:chOff x="-1836712" y="2937191"/>
            <a:chExt cx="1368152" cy="2264265"/>
          </a:xfrm>
        </p:grpSpPr>
        <p:pic>
          <p:nvPicPr>
            <p:cNvPr id="1018" name="Google Shape;1018;p1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019" name="Google Shape;1019;p10"/>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020" name="Google Shape;1020;p1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3"/>
        <p:cNvGrpSpPr/>
        <p:nvPr/>
      </p:nvGrpSpPr>
      <p:grpSpPr>
        <a:xfrm>
          <a:off x="0" y="0"/>
          <a:ext cx="0" cy="0"/>
          <a:chOff x="0" y="0"/>
          <a:chExt cx="0" cy="0"/>
        </a:xfrm>
      </p:grpSpPr>
      <p:sp>
        <p:nvSpPr>
          <p:cNvPr id="2494" name="Google Shape;2494;p25"/>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95" name="Google Shape;2495;p25"/>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6" name="Google Shape;2496;p2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7" name="Google Shape;2497;p2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8" name="Google Shape;2498;p2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scoilnet.ie"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tinyurl.com/PMGeoGebra" TargetMode="External"/><Relationship Id="rId5" Type="http://schemas.openxmlformats.org/officeDocument/2006/relationships/image" Target="../media/image24.png"/><Relationship Id="rId4" Type="http://schemas.openxmlformats.org/officeDocument/2006/relationships/hyperlink" Target="https://wiki.geogebra.org/en/Manual" TargetMode="Externa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inyurl.com/Geoevaluat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tinyurl.com/GeomTrigW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inyurl.com/PostPrimary1"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www.geogebra.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78"/>
        <p:cNvGrpSpPr/>
        <p:nvPr/>
      </p:nvGrpSpPr>
      <p:grpSpPr>
        <a:xfrm>
          <a:off x="0" y="0"/>
          <a:ext cx="0" cy="0"/>
          <a:chOff x="0" y="0"/>
          <a:chExt cx="0" cy="0"/>
        </a:xfrm>
      </p:grpSpPr>
      <p:sp>
        <p:nvSpPr>
          <p:cNvPr id="4979" name="Google Shape;4979;p4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dk1"/>
                </a:solidFill>
                <a:latin typeface="Calibri"/>
                <a:ea typeface="Calibri"/>
                <a:cs typeface="Calibri"/>
                <a:sym typeface="Calibri"/>
              </a:rPr>
              <a:t>1</a:t>
            </a:fld>
            <a:endParaRPr sz="1600" b="1" i="0" u="none" strike="noStrike" cap="none">
              <a:solidFill>
                <a:schemeClr val="dk1"/>
              </a:solidFill>
              <a:latin typeface="Calibri"/>
              <a:ea typeface="Calibri"/>
              <a:cs typeface="Calibri"/>
              <a:sym typeface="Calibri"/>
            </a:endParaRPr>
          </a:p>
        </p:txBody>
      </p:sp>
      <p:sp>
        <p:nvSpPr>
          <p:cNvPr id="4980" name="Google Shape;4980;p49"/>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Workshop for Post-Primary Mathematics</a:t>
            </a:r>
            <a:endParaRPr sz="3200" b="1" i="0" u="none" strike="noStrike" cap="none">
              <a:solidFill>
                <a:schemeClr val="accent2"/>
              </a:solidFill>
              <a:latin typeface="Calibri"/>
              <a:ea typeface="Calibri"/>
              <a:cs typeface="Calibri"/>
              <a:sym typeface="Calibri"/>
            </a:endParaRPr>
          </a:p>
        </p:txBody>
      </p:sp>
      <p:sp>
        <p:nvSpPr>
          <p:cNvPr id="4981" name="Google Shape;4981;p49"/>
          <p:cNvSpPr txBox="1">
            <a:spLocks noGrp="1"/>
          </p:cNvSpPr>
          <p:nvPr>
            <p:ph type="body" idx="1"/>
          </p:nvPr>
        </p:nvSpPr>
        <p:spPr>
          <a:xfrm>
            <a:off x="6231333" y="4092463"/>
            <a:ext cx="4624500" cy="877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400"/>
              </a:spcBef>
              <a:spcAft>
                <a:spcPts val="40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Workshop 1 - GeoGebra</a:t>
            </a:r>
            <a:endParaRPr sz="2400" b="0" i="0" u="none" strike="noStrike" cap="none">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4"/>
        <p:cNvGrpSpPr/>
        <p:nvPr/>
      </p:nvGrpSpPr>
      <p:grpSpPr>
        <a:xfrm>
          <a:off x="0" y="0"/>
          <a:ext cx="0" cy="0"/>
          <a:chOff x="0" y="0"/>
          <a:chExt cx="0" cy="0"/>
        </a:xfrm>
      </p:grpSpPr>
      <p:sp>
        <p:nvSpPr>
          <p:cNvPr id="5105" name="Google Shape;5105;p58"/>
          <p:cNvSpPr txBox="1">
            <a:spLocks noGrp="1"/>
          </p:cNvSpPr>
          <p:nvPr>
            <p:ph type="title"/>
          </p:nvPr>
        </p:nvSpPr>
        <p:spPr>
          <a:xfrm>
            <a:off x="303950" y="210550"/>
            <a:ext cx="3995100" cy="6039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Support Resources</a:t>
            </a:r>
            <a:endParaRPr sz="2800" b="1" i="0" u="none" strike="noStrike" cap="none">
              <a:solidFill>
                <a:schemeClr val="accent2"/>
              </a:solidFill>
              <a:latin typeface="Calibri"/>
              <a:ea typeface="Calibri"/>
              <a:cs typeface="Calibri"/>
              <a:sym typeface="Calibri"/>
            </a:endParaRPr>
          </a:p>
        </p:txBody>
      </p:sp>
      <p:sp>
        <p:nvSpPr>
          <p:cNvPr id="5106" name="Google Shape;5106;p5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10</a:t>
            </a:fld>
            <a:endParaRPr sz="1600" b="1" i="0" u="none" strike="noStrike" cap="none">
              <a:solidFill>
                <a:schemeClr val="accent2"/>
              </a:solidFill>
              <a:latin typeface="Calibri"/>
              <a:ea typeface="Calibri"/>
              <a:cs typeface="Calibri"/>
              <a:sym typeface="Calibri"/>
            </a:endParaRPr>
          </a:p>
        </p:txBody>
      </p:sp>
      <p:pic>
        <p:nvPicPr>
          <p:cNvPr id="5107" name="Google Shape;5107;p58"/>
          <p:cNvPicPr preferRelativeResize="0"/>
          <p:nvPr/>
        </p:nvPicPr>
        <p:blipFill rotWithShape="1">
          <a:blip r:embed="rId3">
            <a:alphaModFix/>
          </a:blip>
          <a:srcRect t="12861" r="14059" b="12965"/>
          <a:stretch/>
        </p:blipFill>
        <p:spPr>
          <a:xfrm>
            <a:off x="271074" y="1694722"/>
            <a:ext cx="4853477" cy="2525904"/>
          </a:xfrm>
          <a:prstGeom prst="rect">
            <a:avLst/>
          </a:prstGeom>
          <a:noFill/>
          <a:ln>
            <a:noFill/>
          </a:ln>
        </p:spPr>
      </p:pic>
      <p:sp>
        <p:nvSpPr>
          <p:cNvPr id="5108" name="Google Shape;5108;p58"/>
          <p:cNvSpPr txBox="1"/>
          <p:nvPr/>
        </p:nvSpPr>
        <p:spPr>
          <a:xfrm>
            <a:off x="151150" y="827075"/>
            <a:ext cx="5370300" cy="697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400"/>
              </a:spcBef>
              <a:spcAft>
                <a:spcPts val="400"/>
              </a:spcAft>
              <a:buClr>
                <a:srgbClr val="000000"/>
              </a:buClr>
              <a:buSzPts val="2400"/>
              <a:buFont typeface="Arial"/>
              <a:buNone/>
            </a:pPr>
            <a:r>
              <a:rPr lang="en-GB" sz="2400" b="1" i="0" u="none" strike="noStrike" cap="none">
                <a:solidFill>
                  <a:schemeClr val="dk2"/>
                </a:solidFill>
                <a:latin typeface="Calibri"/>
                <a:ea typeface="Calibri"/>
                <a:cs typeface="Calibri"/>
                <a:sym typeface="Calibri"/>
              </a:rPr>
              <a:t> </a:t>
            </a:r>
            <a:r>
              <a:rPr lang="en-GB" sz="2400" b="1" i="0" u="sng" strike="noStrike" cap="none">
                <a:solidFill>
                  <a:schemeClr val="hlink"/>
                </a:solidFill>
                <a:latin typeface="Calibri"/>
                <a:ea typeface="Calibri"/>
                <a:cs typeface="Calibri"/>
                <a:sym typeface="Calibri"/>
                <a:hlinkClick r:id="rId4"/>
              </a:rPr>
              <a:t>https://wiki.geogebra.org/en/Manual</a:t>
            </a:r>
            <a:endParaRPr sz="1400" b="0" i="0" u="none" strike="noStrike" cap="none">
              <a:solidFill>
                <a:srgbClr val="000000"/>
              </a:solidFill>
              <a:latin typeface="Arial"/>
              <a:ea typeface="Arial"/>
              <a:cs typeface="Arial"/>
              <a:sym typeface="Arial"/>
            </a:endParaRPr>
          </a:p>
        </p:txBody>
      </p:sp>
      <p:pic>
        <p:nvPicPr>
          <p:cNvPr id="5109" name="Google Shape;5109;p58"/>
          <p:cNvPicPr preferRelativeResize="0"/>
          <p:nvPr/>
        </p:nvPicPr>
        <p:blipFill rotWithShape="1">
          <a:blip r:embed="rId5">
            <a:alphaModFix/>
          </a:blip>
          <a:srcRect l="10943" t="14080" r="13218" b="21473"/>
          <a:stretch/>
        </p:blipFill>
        <p:spPr>
          <a:xfrm>
            <a:off x="6328325" y="1901775"/>
            <a:ext cx="4853477" cy="2318849"/>
          </a:xfrm>
          <a:prstGeom prst="rect">
            <a:avLst/>
          </a:prstGeom>
          <a:noFill/>
          <a:ln>
            <a:noFill/>
          </a:ln>
        </p:spPr>
      </p:pic>
      <p:sp>
        <p:nvSpPr>
          <p:cNvPr id="5110" name="Google Shape;5110;p58"/>
          <p:cNvSpPr txBox="1"/>
          <p:nvPr/>
        </p:nvSpPr>
        <p:spPr>
          <a:xfrm>
            <a:off x="6328325" y="919025"/>
            <a:ext cx="5566500" cy="790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400"/>
              </a:spcBef>
              <a:spcAft>
                <a:spcPts val="0"/>
              </a:spcAft>
              <a:buClr>
                <a:srgbClr val="000000"/>
              </a:buClr>
              <a:buSzPts val="2400"/>
              <a:buFont typeface="Arial"/>
              <a:buNone/>
            </a:pPr>
            <a:r>
              <a:rPr lang="en-GB" sz="2400" b="0" i="0" u="none" strike="noStrike" cap="none">
                <a:solidFill>
                  <a:schemeClr val="dk2"/>
                </a:solidFill>
                <a:latin typeface="Calibri"/>
                <a:ea typeface="Calibri"/>
                <a:cs typeface="Calibri"/>
                <a:sym typeface="Calibri"/>
              </a:rPr>
              <a:t>Project Maths Website</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400"/>
              </a:spcAft>
              <a:buClr>
                <a:srgbClr val="000000"/>
              </a:buClr>
              <a:buSzPts val="2400"/>
              <a:buFont typeface="Arial"/>
              <a:buNone/>
            </a:pPr>
            <a:r>
              <a:rPr lang="en-GB" sz="2400" b="1" i="0" u="sng" strike="noStrike" cap="none">
                <a:solidFill>
                  <a:schemeClr val="hlink"/>
                </a:solidFill>
                <a:latin typeface="Calibri"/>
                <a:ea typeface="Calibri"/>
                <a:cs typeface="Calibri"/>
                <a:sym typeface="Calibri"/>
                <a:hlinkClick r:id="rId6"/>
              </a:rPr>
              <a:t>https://tinyurl.com/PMGeoGebra</a:t>
            </a:r>
            <a:endParaRPr sz="2400" b="1" i="0" u="none" strike="noStrike" cap="none">
              <a:solidFill>
                <a:schemeClr val="dk2"/>
              </a:solidFill>
              <a:latin typeface="Calibri"/>
              <a:ea typeface="Calibri"/>
              <a:cs typeface="Calibri"/>
              <a:sym typeface="Calibri"/>
            </a:endParaRPr>
          </a:p>
        </p:txBody>
      </p:sp>
      <p:pic>
        <p:nvPicPr>
          <p:cNvPr id="5111" name="Google Shape;5111;p58"/>
          <p:cNvPicPr preferRelativeResize="0"/>
          <p:nvPr/>
        </p:nvPicPr>
        <p:blipFill rotWithShape="1">
          <a:blip r:embed="rId7">
            <a:alphaModFix/>
          </a:blip>
          <a:srcRect t="18575" r="1554" b="45485"/>
          <a:stretch/>
        </p:blipFill>
        <p:spPr>
          <a:xfrm>
            <a:off x="443200" y="4956750"/>
            <a:ext cx="5786250" cy="1187601"/>
          </a:xfrm>
          <a:prstGeom prst="rect">
            <a:avLst/>
          </a:prstGeom>
          <a:noFill/>
          <a:ln>
            <a:noFill/>
          </a:ln>
        </p:spPr>
      </p:pic>
      <p:sp>
        <p:nvSpPr>
          <p:cNvPr id="5112" name="Google Shape;5112;p58"/>
          <p:cNvSpPr txBox="1"/>
          <p:nvPr/>
        </p:nvSpPr>
        <p:spPr>
          <a:xfrm>
            <a:off x="303950" y="4438375"/>
            <a:ext cx="5370300" cy="6039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400"/>
              </a:spcBef>
              <a:spcAft>
                <a:spcPts val="0"/>
              </a:spcAft>
              <a:buClr>
                <a:srgbClr val="000000"/>
              </a:buClr>
              <a:buSzPts val="2400"/>
              <a:buFont typeface="Arial"/>
              <a:buNone/>
            </a:pPr>
            <a:r>
              <a:rPr lang="en-GB" sz="2400" b="1" i="0" u="none" strike="noStrike" cap="none">
                <a:solidFill>
                  <a:schemeClr val="dk2"/>
                </a:solidFill>
                <a:latin typeface="Calibri"/>
                <a:ea typeface="Calibri"/>
                <a:cs typeface="Calibri"/>
                <a:sym typeface="Calibri"/>
              </a:rPr>
              <a:t> </a:t>
            </a:r>
            <a:r>
              <a:rPr lang="en-GB" sz="2400" b="1" i="0" u="sng" strike="noStrike" cap="none">
                <a:solidFill>
                  <a:schemeClr val="hlink"/>
                </a:solidFill>
                <a:latin typeface="Calibri"/>
                <a:ea typeface="Calibri"/>
                <a:cs typeface="Calibri"/>
                <a:sym typeface="Calibri"/>
                <a:hlinkClick r:id="rId8"/>
              </a:rPr>
              <a:t>www.scoilnet.ie</a:t>
            </a:r>
            <a:endParaRPr sz="2400" b="1"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400"/>
              </a:spcAft>
              <a:buClr>
                <a:srgbClr val="000000"/>
              </a:buClr>
              <a:buSzPts val="2400"/>
              <a:buFont typeface="Arial"/>
              <a:buNone/>
            </a:pPr>
            <a:endParaRPr sz="2400" b="1" i="0" u="none" strike="noStrike" cap="none">
              <a:solidFill>
                <a:schemeClr val="dk2"/>
              </a:solidFill>
              <a:latin typeface="Calibri"/>
              <a:ea typeface="Calibri"/>
              <a:cs typeface="Calibri"/>
              <a:sym typeface="Calibri"/>
            </a:endParaRPr>
          </a:p>
        </p:txBody>
      </p:sp>
      <p:pic>
        <p:nvPicPr>
          <p:cNvPr id="5113" name="Google Shape;5113;p58"/>
          <p:cNvPicPr preferRelativeResize="0"/>
          <p:nvPr/>
        </p:nvPicPr>
        <p:blipFill rotWithShape="1">
          <a:blip r:embed="rId9">
            <a:alphaModFix/>
          </a:blip>
          <a:srcRect/>
          <a:stretch/>
        </p:blipFill>
        <p:spPr>
          <a:xfrm>
            <a:off x="7666750" y="4220618"/>
            <a:ext cx="3291188" cy="17793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18"/>
        <p:cNvGrpSpPr/>
        <p:nvPr/>
      </p:nvGrpSpPr>
      <p:grpSpPr>
        <a:xfrm>
          <a:off x="0" y="0"/>
          <a:ext cx="0" cy="0"/>
          <a:chOff x="0" y="0"/>
          <a:chExt cx="0" cy="0"/>
        </a:xfrm>
      </p:grpSpPr>
      <p:sp>
        <p:nvSpPr>
          <p:cNvPr id="5119" name="Google Shape;5119;p59"/>
          <p:cNvSpPr txBox="1">
            <a:spLocks noGrp="1"/>
          </p:cNvSpPr>
          <p:nvPr>
            <p:ph type="title"/>
          </p:nvPr>
        </p:nvSpPr>
        <p:spPr>
          <a:xfrm>
            <a:off x="514800" y="804325"/>
            <a:ext cx="7506900" cy="8865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Task 1 - Geometry </a:t>
            </a: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Learning Outcomes</a:t>
            </a:r>
            <a:endParaRPr sz="3200" b="1" i="0" u="none" strike="noStrike" cap="none">
              <a:solidFill>
                <a:schemeClr val="accent2"/>
              </a:solidFill>
              <a:latin typeface="Calibri"/>
              <a:ea typeface="Calibri"/>
              <a:cs typeface="Calibri"/>
              <a:sym typeface="Calibri"/>
            </a:endParaRPr>
          </a:p>
        </p:txBody>
      </p:sp>
      <p:sp>
        <p:nvSpPr>
          <p:cNvPr id="5120" name="Google Shape;5120;p5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11</a:t>
            </a:fld>
            <a:endParaRPr sz="1600" b="1" i="0" u="none" strike="noStrike" cap="none">
              <a:solidFill>
                <a:schemeClr val="accent2"/>
              </a:solidFill>
              <a:latin typeface="Calibri"/>
              <a:ea typeface="Calibri"/>
              <a:cs typeface="Calibri"/>
              <a:sym typeface="Calibri"/>
            </a:endParaRPr>
          </a:p>
        </p:txBody>
      </p:sp>
      <p:sp>
        <p:nvSpPr>
          <p:cNvPr id="5121" name="Google Shape;5121;p59"/>
          <p:cNvSpPr txBox="1">
            <a:spLocks noGrp="1"/>
          </p:cNvSpPr>
          <p:nvPr>
            <p:ph type="body" idx="1"/>
          </p:nvPr>
        </p:nvSpPr>
        <p:spPr>
          <a:xfrm>
            <a:off x="514800" y="2090638"/>
            <a:ext cx="10010400" cy="3869700"/>
          </a:xfrm>
          <a:prstGeom prst="rect">
            <a:avLst/>
          </a:prstGeom>
          <a:noFill/>
          <a:ln>
            <a:noFill/>
          </a:ln>
        </p:spPr>
        <p:txBody>
          <a:bodyPr spcFirstLastPara="1" wrap="square" lIns="0" tIns="0" rIns="0" bIns="0" anchor="t" anchorCtr="0">
            <a:noAutofit/>
          </a:bodyPr>
          <a:lstStyle/>
          <a:p>
            <a:pPr marL="457200" marR="0" lvl="0" indent="-381000" algn="l" rtl="0">
              <a:lnSpc>
                <a:spcPct val="150000"/>
              </a:lnSpc>
              <a:spcBef>
                <a:spcPts val="400"/>
              </a:spcBef>
              <a:spcAft>
                <a:spcPts val="0"/>
              </a:spcAft>
              <a:buClr>
                <a:schemeClr val="dk2"/>
              </a:buClr>
              <a:buSzPts val="2400"/>
              <a:buFont typeface="Arial"/>
              <a:buChar char="●"/>
            </a:pPr>
            <a:r>
              <a:rPr lang="en-GB" sz="2400" b="0" i="0" u="none" strike="noStrike" cap="none">
                <a:solidFill>
                  <a:srgbClr val="12436F"/>
                </a:solidFill>
                <a:latin typeface="Calibri"/>
                <a:ea typeface="Calibri"/>
                <a:cs typeface="Calibri"/>
                <a:sym typeface="Calibri"/>
              </a:rPr>
              <a:t>B</a:t>
            </a:r>
            <a:r>
              <a:rPr lang="en-GB" sz="2400" b="0" i="0" u="none" strike="noStrike" cap="none">
                <a:solidFill>
                  <a:schemeClr val="dk2"/>
                </a:solidFill>
                <a:latin typeface="Calibri"/>
                <a:ea typeface="Calibri"/>
                <a:cs typeface="Calibri"/>
                <a:sym typeface="Calibri"/>
              </a:rPr>
              <a:t>e proficient in the use of basic GeoGebra skills.</a:t>
            </a:r>
            <a:endParaRPr sz="2400"/>
          </a:p>
          <a:p>
            <a:pPr marL="457200" marR="0" lvl="0" indent="-381000" algn="l" rtl="0">
              <a:lnSpc>
                <a:spcPct val="150000"/>
              </a:lnSpc>
              <a:spcBef>
                <a:spcPts val="0"/>
              </a:spcBef>
              <a:spcAft>
                <a:spcPts val="0"/>
              </a:spcAft>
              <a:buClr>
                <a:schemeClr val="dk2"/>
              </a:buClr>
              <a:buSzPts val="2400"/>
              <a:buFont typeface="Arial"/>
              <a:buChar char="●"/>
            </a:pPr>
            <a:r>
              <a:rPr lang="en-GB" sz="2400" b="0" i="0" u="none" strike="noStrike" cap="none">
                <a:solidFill>
                  <a:srgbClr val="12436F"/>
                </a:solidFill>
                <a:latin typeface="Calibri"/>
                <a:ea typeface="Calibri"/>
                <a:cs typeface="Calibri"/>
                <a:sym typeface="Calibri"/>
              </a:rPr>
              <a:t>B</a:t>
            </a:r>
            <a:r>
              <a:rPr lang="en-GB" sz="2400" b="0" i="0" u="none" strike="noStrike" cap="none">
                <a:solidFill>
                  <a:schemeClr val="dk2"/>
                </a:solidFill>
                <a:latin typeface="Calibri"/>
                <a:ea typeface="Calibri"/>
                <a:cs typeface="Calibri"/>
                <a:sym typeface="Calibri"/>
              </a:rPr>
              <a:t>ecome independent learners in GeoGebra.</a:t>
            </a:r>
            <a:endParaRPr sz="2400"/>
          </a:p>
          <a:p>
            <a:pPr marL="457200" marR="0" lvl="0" indent="-381000" algn="l" rtl="0">
              <a:lnSpc>
                <a:spcPct val="150000"/>
              </a:lnSpc>
              <a:spcBef>
                <a:spcPts val="0"/>
              </a:spcBef>
              <a:spcAft>
                <a:spcPts val="0"/>
              </a:spcAft>
              <a:buClr>
                <a:schemeClr val="dk2"/>
              </a:buClr>
              <a:buSzPts val="2400"/>
              <a:buFont typeface="Arial"/>
              <a:buChar char="●"/>
            </a:pPr>
            <a:r>
              <a:rPr lang="en-GB" sz="2400" b="0" i="0" u="none" strike="noStrike" cap="none">
                <a:solidFill>
                  <a:srgbClr val="12436F"/>
                </a:solidFill>
                <a:highlight>
                  <a:schemeClr val="lt1"/>
                </a:highlight>
                <a:latin typeface="Calibri"/>
                <a:ea typeface="Calibri"/>
                <a:cs typeface="Calibri"/>
                <a:sym typeface="Calibri"/>
              </a:rPr>
              <a:t>L</a:t>
            </a:r>
            <a:r>
              <a:rPr lang="en-GB" sz="2400" b="0" i="0" u="none" strike="noStrike" cap="none">
                <a:solidFill>
                  <a:schemeClr val="dk2"/>
                </a:solidFill>
                <a:highlight>
                  <a:schemeClr val="lt1"/>
                </a:highlight>
                <a:latin typeface="Calibri"/>
                <a:ea typeface="Calibri"/>
                <a:cs typeface="Calibri"/>
                <a:sym typeface="Calibri"/>
              </a:rPr>
              <a:t>earn to </a:t>
            </a:r>
            <a:r>
              <a:rPr lang="en-GB" sz="2400" b="0" i="0" u="none" strike="noStrike" cap="none">
                <a:solidFill>
                  <a:schemeClr val="dk2"/>
                </a:solidFill>
                <a:latin typeface="Calibri"/>
                <a:ea typeface="Calibri"/>
                <a:cs typeface="Calibri"/>
                <a:sym typeface="Calibri"/>
              </a:rPr>
              <a:t>use GeoGebra to support deeper learning in mathematics.</a:t>
            </a:r>
            <a:endParaRPr sz="2400" b="0" i="0" u="none" strike="noStrike" cap="none">
              <a:solidFill>
                <a:schemeClr val="dk2"/>
              </a:solidFill>
              <a:latin typeface="Calibri"/>
              <a:ea typeface="Calibri"/>
              <a:cs typeface="Calibri"/>
              <a:sym typeface="Calibri"/>
            </a:endParaRPr>
          </a:p>
        </p:txBody>
      </p:sp>
      <p:pic>
        <p:nvPicPr>
          <p:cNvPr id="5122" name="Google Shape;5122;p59"/>
          <p:cNvPicPr preferRelativeResize="0"/>
          <p:nvPr/>
        </p:nvPicPr>
        <p:blipFill rotWithShape="1">
          <a:blip r:embed="rId3">
            <a:alphaModFix/>
          </a:blip>
          <a:srcRect/>
          <a:stretch/>
        </p:blipFill>
        <p:spPr>
          <a:xfrm>
            <a:off x="8477700" y="4010025"/>
            <a:ext cx="2675579" cy="17858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27"/>
        <p:cNvGrpSpPr/>
        <p:nvPr/>
      </p:nvGrpSpPr>
      <p:grpSpPr>
        <a:xfrm>
          <a:off x="0" y="0"/>
          <a:ext cx="0" cy="0"/>
          <a:chOff x="0" y="0"/>
          <a:chExt cx="0" cy="0"/>
        </a:xfrm>
      </p:grpSpPr>
      <p:sp>
        <p:nvSpPr>
          <p:cNvPr id="5128" name="Google Shape;5128;p60"/>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Teacher-led demonstration</a:t>
            </a:r>
            <a:endParaRPr sz="3200" b="1" i="0" u="none" strike="noStrike" cap="none">
              <a:solidFill>
                <a:schemeClr val="accent2"/>
              </a:solidFill>
              <a:latin typeface="Calibri"/>
              <a:ea typeface="Calibri"/>
              <a:cs typeface="Calibri"/>
              <a:sym typeface="Calibri"/>
            </a:endParaRPr>
          </a:p>
        </p:txBody>
      </p:sp>
      <p:sp>
        <p:nvSpPr>
          <p:cNvPr id="5129" name="Google Shape;5129;p6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12</a:t>
            </a:fld>
            <a:endParaRPr sz="1600" b="1" i="0" u="none" strike="noStrike" cap="none">
              <a:solidFill>
                <a:schemeClr val="accent2"/>
              </a:solidFill>
              <a:latin typeface="Calibri"/>
              <a:ea typeface="Calibri"/>
              <a:cs typeface="Calibri"/>
              <a:sym typeface="Calibri"/>
            </a:endParaRPr>
          </a:p>
        </p:txBody>
      </p:sp>
      <p:pic>
        <p:nvPicPr>
          <p:cNvPr id="5130" name="Google Shape;5130;p60"/>
          <p:cNvPicPr preferRelativeResize="0"/>
          <p:nvPr/>
        </p:nvPicPr>
        <p:blipFill rotWithShape="1">
          <a:blip r:embed="rId3">
            <a:alphaModFix/>
          </a:blip>
          <a:srcRect/>
          <a:stretch/>
        </p:blipFill>
        <p:spPr>
          <a:xfrm>
            <a:off x="4028750" y="2105200"/>
            <a:ext cx="3729925" cy="3729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34"/>
        <p:cNvGrpSpPr/>
        <p:nvPr/>
      </p:nvGrpSpPr>
      <p:grpSpPr>
        <a:xfrm>
          <a:off x="0" y="0"/>
          <a:ext cx="0" cy="0"/>
          <a:chOff x="0" y="0"/>
          <a:chExt cx="0" cy="0"/>
        </a:xfrm>
      </p:grpSpPr>
      <p:sp>
        <p:nvSpPr>
          <p:cNvPr id="5135" name="Google Shape;5135;p61"/>
          <p:cNvSpPr txBox="1">
            <a:spLocks noGrp="1"/>
          </p:cNvSpPr>
          <p:nvPr>
            <p:ph type="title"/>
          </p:nvPr>
        </p:nvSpPr>
        <p:spPr>
          <a:xfrm>
            <a:off x="514800" y="718450"/>
            <a:ext cx="5853300" cy="9723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Task 1 - Geometry</a:t>
            </a: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Problem</a:t>
            </a:r>
            <a:endParaRPr sz="3200" b="1" i="0" u="none" strike="noStrike" cap="none">
              <a:solidFill>
                <a:schemeClr val="accent2"/>
              </a:solidFill>
              <a:latin typeface="Calibri"/>
              <a:ea typeface="Calibri"/>
              <a:cs typeface="Calibri"/>
              <a:sym typeface="Calibri"/>
            </a:endParaRPr>
          </a:p>
        </p:txBody>
      </p:sp>
      <p:sp>
        <p:nvSpPr>
          <p:cNvPr id="5136" name="Google Shape;5136;p6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13</a:t>
            </a:fld>
            <a:endParaRPr sz="1600" b="1" i="0" u="none" strike="noStrike" cap="none">
              <a:solidFill>
                <a:schemeClr val="accent2"/>
              </a:solidFill>
              <a:latin typeface="Calibri"/>
              <a:ea typeface="Calibri"/>
              <a:cs typeface="Calibri"/>
              <a:sym typeface="Calibri"/>
            </a:endParaRPr>
          </a:p>
        </p:txBody>
      </p:sp>
      <p:pic>
        <p:nvPicPr>
          <p:cNvPr id="5137" name="Google Shape;5137;p61"/>
          <p:cNvPicPr preferRelativeResize="0"/>
          <p:nvPr/>
        </p:nvPicPr>
        <p:blipFill rotWithShape="1">
          <a:blip r:embed="rId3">
            <a:alphaModFix/>
          </a:blip>
          <a:srcRect/>
          <a:stretch/>
        </p:blipFill>
        <p:spPr>
          <a:xfrm>
            <a:off x="5183750" y="1690700"/>
            <a:ext cx="6456125" cy="4665651"/>
          </a:xfrm>
          <a:prstGeom prst="rect">
            <a:avLst/>
          </a:prstGeom>
          <a:noFill/>
          <a:ln>
            <a:noFill/>
          </a:ln>
        </p:spPr>
      </p:pic>
      <p:sp>
        <p:nvSpPr>
          <p:cNvPr id="5138" name="Google Shape;5138;p61"/>
          <p:cNvSpPr txBox="1"/>
          <p:nvPr/>
        </p:nvSpPr>
        <p:spPr>
          <a:xfrm>
            <a:off x="514800" y="3006150"/>
            <a:ext cx="4516500" cy="1746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GB" sz="2400" b="0" i="0" u="none" strike="noStrike" cap="none">
                <a:solidFill>
                  <a:schemeClr val="dk2"/>
                </a:solidFill>
                <a:latin typeface="Calibri"/>
                <a:ea typeface="Calibri"/>
                <a:cs typeface="Calibri"/>
                <a:sym typeface="Calibri"/>
              </a:rPr>
              <a:t>A Scout Troop have pitched </a:t>
            </a:r>
            <a:r>
              <a:rPr lang="en-GB" sz="2400" b="0" i="0" u="none" strike="noStrike" cap="none">
                <a:solidFill>
                  <a:srgbClr val="12436F"/>
                </a:solidFill>
                <a:latin typeface="Calibri"/>
                <a:ea typeface="Calibri"/>
                <a:cs typeface="Calibri"/>
                <a:sym typeface="Calibri"/>
              </a:rPr>
              <a:t>three</a:t>
            </a:r>
            <a:r>
              <a:rPr lang="en-GB" sz="2400" b="0" i="0" u="none" strike="noStrike" cap="none">
                <a:solidFill>
                  <a:schemeClr val="dk2"/>
                </a:solidFill>
                <a:latin typeface="Calibri"/>
                <a:ea typeface="Calibri"/>
                <a:cs typeface="Calibri"/>
                <a:sym typeface="Calibri"/>
              </a:rPr>
              <a:t> tents to sleep in and wish to build one fire to cook with. Where is the fairest location for the fire?</a:t>
            </a: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43"/>
        <p:cNvGrpSpPr/>
        <p:nvPr/>
      </p:nvGrpSpPr>
      <p:grpSpPr>
        <a:xfrm>
          <a:off x="0" y="0"/>
          <a:ext cx="0" cy="0"/>
          <a:chOff x="0" y="0"/>
          <a:chExt cx="0" cy="0"/>
        </a:xfrm>
      </p:grpSpPr>
      <p:sp>
        <p:nvSpPr>
          <p:cNvPr id="5144" name="Google Shape;5144;p62"/>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sz="3200"/>
              <a:t>Scaffolding</a:t>
            </a:r>
            <a:endParaRPr sz="3200"/>
          </a:p>
        </p:txBody>
      </p:sp>
      <p:sp>
        <p:nvSpPr>
          <p:cNvPr id="5145" name="Google Shape;5145;p6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14</a:t>
            </a:fld>
            <a:endParaRPr/>
          </a:p>
        </p:txBody>
      </p:sp>
      <p:pic>
        <p:nvPicPr>
          <p:cNvPr id="5146" name="Google Shape;5146;p62"/>
          <p:cNvPicPr preferRelativeResize="0"/>
          <p:nvPr/>
        </p:nvPicPr>
        <p:blipFill rotWithShape="1">
          <a:blip r:embed="rId3">
            <a:alphaModFix/>
          </a:blip>
          <a:srcRect/>
          <a:stretch/>
        </p:blipFill>
        <p:spPr>
          <a:xfrm>
            <a:off x="5183750" y="1690700"/>
            <a:ext cx="6456125" cy="4665651"/>
          </a:xfrm>
          <a:prstGeom prst="rect">
            <a:avLst/>
          </a:prstGeom>
          <a:noFill/>
          <a:ln>
            <a:noFill/>
          </a:ln>
        </p:spPr>
      </p:pic>
      <p:sp>
        <p:nvSpPr>
          <p:cNvPr id="5147" name="Google Shape;5147;p62"/>
          <p:cNvSpPr/>
          <p:nvPr/>
        </p:nvSpPr>
        <p:spPr>
          <a:xfrm>
            <a:off x="6300175" y="5184650"/>
            <a:ext cx="1973100" cy="117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52"/>
        <p:cNvGrpSpPr/>
        <p:nvPr/>
      </p:nvGrpSpPr>
      <p:grpSpPr>
        <a:xfrm>
          <a:off x="0" y="0"/>
          <a:ext cx="0" cy="0"/>
          <a:chOff x="0" y="0"/>
          <a:chExt cx="0" cy="0"/>
        </a:xfrm>
      </p:grpSpPr>
      <p:sp>
        <p:nvSpPr>
          <p:cNvPr id="5153" name="Google Shape;5153;p63"/>
          <p:cNvSpPr txBox="1">
            <a:spLocks noGrp="1"/>
          </p:cNvSpPr>
          <p:nvPr>
            <p:ph type="title"/>
          </p:nvPr>
        </p:nvSpPr>
        <p:spPr>
          <a:xfrm>
            <a:off x="538850" y="721875"/>
            <a:ext cx="6367200" cy="583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Live Demonstration of Solution:</a:t>
            </a:r>
            <a:endParaRPr sz="2800" b="1" i="0" u="none" strike="noStrike" cap="none">
              <a:solidFill>
                <a:schemeClr val="accent2"/>
              </a:solidFill>
              <a:latin typeface="Calibri"/>
              <a:ea typeface="Calibri"/>
              <a:cs typeface="Calibri"/>
              <a:sym typeface="Calibri"/>
            </a:endParaRPr>
          </a:p>
        </p:txBody>
      </p:sp>
      <p:sp>
        <p:nvSpPr>
          <p:cNvPr id="5154" name="Google Shape;5154;p6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15</a:t>
            </a:fld>
            <a:endParaRPr sz="1600" b="1" i="0" u="none" strike="noStrike" cap="none">
              <a:solidFill>
                <a:schemeClr val="accent2"/>
              </a:solidFill>
              <a:latin typeface="Calibri"/>
              <a:ea typeface="Calibri"/>
              <a:cs typeface="Calibri"/>
              <a:sym typeface="Calibri"/>
            </a:endParaRPr>
          </a:p>
        </p:txBody>
      </p:sp>
      <p:pic>
        <p:nvPicPr>
          <p:cNvPr id="5155" name="Google Shape;5155;p63"/>
          <p:cNvPicPr preferRelativeResize="0"/>
          <p:nvPr/>
        </p:nvPicPr>
        <p:blipFill rotWithShape="1">
          <a:blip r:embed="rId3">
            <a:alphaModFix/>
          </a:blip>
          <a:srcRect/>
          <a:stretch/>
        </p:blipFill>
        <p:spPr>
          <a:xfrm>
            <a:off x="3932525" y="1904550"/>
            <a:ext cx="3729925" cy="3729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0"/>
        <p:cNvGrpSpPr/>
        <p:nvPr/>
      </p:nvGrpSpPr>
      <p:grpSpPr>
        <a:xfrm>
          <a:off x="0" y="0"/>
          <a:ext cx="0" cy="0"/>
          <a:chOff x="0" y="0"/>
          <a:chExt cx="0" cy="0"/>
        </a:xfrm>
      </p:grpSpPr>
      <p:sp>
        <p:nvSpPr>
          <p:cNvPr id="5161" name="Google Shape;5161;p64"/>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Extension Questions </a:t>
            </a:r>
            <a:endParaRPr sz="3200" b="1" i="0" u="none" strike="noStrike" cap="none">
              <a:solidFill>
                <a:schemeClr val="accent2"/>
              </a:solidFill>
              <a:latin typeface="Calibri"/>
              <a:ea typeface="Calibri"/>
              <a:cs typeface="Calibri"/>
              <a:sym typeface="Calibri"/>
            </a:endParaRPr>
          </a:p>
        </p:txBody>
      </p:sp>
      <p:sp>
        <p:nvSpPr>
          <p:cNvPr id="5162" name="Google Shape;5162;p6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16</a:t>
            </a:fld>
            <a:endParaRPr sz="1600" b="1" i="0" u="none" strike="noStrike" cap="none">
              <a:solidFill>
                <a:schemeClr val="accent2"/>
              </a:solidFill>
              <a:latin typeface="Calibri"/>
              <a:ea typeface="Calibri"/>
              <a:cs typeface="Calibri"/>
              <a:sym typeface="Calibri"/>
            </a:endParaRPr>
          </a:p>
        </p:txBody>
      </p:sp>
      <p:pic>
        <p:nvPicPr>
          <p:cNvPr id="5163" name="Google Shape;5163;p64"/>
          <p:cNvPicPr preferRelativeResize="0"/>
          <p:nvPr/>
        </p:nvPicPr>
        <p:blipFill rotWithShape="1">
          <a:blip r:embed="rId3">
            <a:alphaModFix/>
          </a:blip>
          <a:srcRect/>
          <a:stretch/>
        </p:blipFill>
        <p:spPr>
          <a:xfrm>
            <a:off x="3441350" y="1988300"/>
            <a:ext cx="4193325" cy="4193325"/>
          </a:xfrm>
          <a:prstGeom prst="rect">
            <a:avLst/>
          </a:prstGeom>
          <a:noFill/>
          <a:ln>
            <a:noFill/>
          </a:ln>
        </p:spPr>
      </p:pic>
      <p:pic>
        <p:nvPicPr>
          <p:cNvPr id="5164" name="Google Shape;5164;p64"/>
          <p:cNvPicPr preferRelativeResize="0"/>
          <p:nvPr/>
        </p:nvPicPr>
        <p:blipFill rotWithShape="1">
          <a:blip r:embed="rId4">
            <a:alphaModFix/>
          </a:blip>
          <a:srcRect/>
          <a:stretch/>
        </p:blipFill>
        <p:spPr>
          <a:xfrm>
            <a:off x="190464" y="1715514"/>
            <a:ext cx="5905274" cy="4616124"/>
          </a:xfrm>
          <a:prstGeom prst="rect">
            <a:avLst/>
          </a:prstGeom>
          <a:noFill/>
          <a:ln>
            <a:noFill/>
          </a:ln>
        </p:spPr>
      </p:pic>
      <p:pic>
        <p:nvPicPr>
          <p:cNvPr id="5165" name="Google Shape;5165;p64"/>
          <p:cNvPicPr preferRelativeResize="0"/>
          <p:nvPr/>
        </p:nvPicPr>
        <p:blipFill rotWithShape="1">
          <a:blip r:embed="rId5">
            <a:alphaModFix/>
          </a:blip>
          <a:srcRect/>
          <a:stretch/>
        </p:blipFill>
        <p:spPr>
          <a:xfrm>
            <a:off x="6478787" y="1639800"/>
            <a:ext cx="5154275" cy="4767575"/>
          </a:xfrm>
          <a:prstGeom prst="rect">
            <a:avLst/>
          </a:prstGeom>
          <a:noFill/>
          <a:ln>
            <a:noFill/>
          </a:ln>
        </p:spPr>
      </p:pic>
      <p:graphicFrame>
        <p:nvGraphicFramePr>
          <p:cNvPr id="5166" name="Google Shape;5166;p64"/>
          <p:cNvGraphicFramePr/>
          <p:nvPr/>
        </p:nvGraphicFramePr>
        <p:xfrm>
          <a:off x="878400" y="2391750"/>
          <a:ext cx="10435200" cy="3390210"/>
        </p:xfrm>
        <a:graphic>
          <a:graphicData uri="http://schemas.openxmlformats.org/drawingml/2006/table">
            <a:tbl>
              <a:tblPr>
                <a:noFill/>
                <a:tableStyleId>{547D8E7A-03F1-4837-BE12-9F708327A0BC}</a:tableStyleId>
              </a:tblPr>
              <a:tblGrid>
                <a:gridCol w="2660850">
                  <a:extLst>
                    <a:ext uri="{9D8B030D-6E8A-4147-A177-3AD203B41FA5}">
                      <a16:colId xmlns:a16="http://schemas.microsoft.com/office/drawing/2014/main" val="20000"/>
                    </a:ext>
                  </a:extLst>
                </a:gridCol>
                <a:gridCol w="2556750">
                  <a:extLst>
                    <a:ext uri="{9D8B030D-6E8A-4147-A177-3AD203B41FA5}">
                      <a16:colId xmlns:a16="http://schemas.microsoft.com/office/drawing/2014/main" val="20001"/>
                    </a:ext>
                  </a:extLst>
                </a:gridCol>
                <a:gridCol w="2608800">
                  <a:extLst>
                    <a:ext uri="{9D8B030D-6E8A-4147-A177-3AD203B41FA5}">
                      <a16:colId xmlns:a16="http://schemas.microsoft.com/office/drawing/2014/main" val="20002"/>
                    </a:ext>
                  </a:extLst>
                </a:gridCol>
                <a:gridCol w="2608800">
                  <a:extLst>
                    <a:ext uri="{9D8B030D-6E8A-4147-A177-3AD203B41FA5}">
                      <a16:colId xmlns:a16="http://schemas.microsoft.com/office/drawing/2014/main" val="20003"/>
                    </a:ext>
                  </a:extLst>
                </a:gridCol>
              </a:tblGrid>
              <a:tr h="511325">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solidFill>
                            <a:srgbClr val="FFFFFF"/>
                          </a:solidFill>
                        </a:rPr>
                        <a:t>Triangles</a:t>
                      </a:r>
                      <a:endParaRPr sz="2400" b="1" u="none" strike="noStrike" cap="none">
                        <a:solidFill>
                          <a:srgbClr val="FFFFFF"/>
                        </a:solidFill>
                      </a:endParaRPr>
                    </a:p>
                  </a:txBody>
                  <a:tcPr marL="91425" marR="91425" marT="91425" marB="91425">
                    <a:solidFill>
                      <a:srgbClr val="12436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solidFill>
                            <a:srgbClr val="FFFFFF"/>
                          </a:solidFill>
                        </a:rPr>
                        <a:t>Acute</a:t>
                      </a:r>
                      <a:endParaRPr sz="2400" b="1" u="none" strike="noStrike" cap="none">
                        <a:solidFill>
                          <a:srgbClr val="FFFFFF"/>
                        </a:solidFill>
                      </a:endParaRPr>
                    </a:p>
                  </a:txBody>
                  <a:tcPr marL="91425" marR="91425" marT="91425" marB="91425">
                    <a:solidFill>
                      <a:srgbClr val="0B7140"/>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solidFill>
                            <a:srgbClr val="FFFFFF"/>
                          </a:solidFill>
                        </a:rPr>
                        <a:t>Right Angled</a:t>
                      </a:r>
                      <a:endParaRPr sz="2400" b="1" u="none" strike="noStrike" cap="none">
                        <a:solidFill>
                          <a:srgbClr val="FFFFFF"/>
                        </a:solidFill>
                      </a:endParaRPr>
                    </a:p>
                  </a:txBody>
                  <a:tcPr marL="91425" marR="91425" marT="91425" marB="91425">
                    <a:solidFill>
                      <a:srgbClr val="0B7140"/>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solidFill>
                            <a:srgbClr val="FFFFFF"/>
                          </a:solidFill>
                        </a:rPr>
                        <a:t>Obtuse</a:t>
                      </a:r>
                      <a:endParaRPr sz="2400" b="1" u="none" strike="noStrike" cap="none">
                        <a:solidFill>
                          <a:srgbClr val="FFFFFF"/>
                        </a:solidFill>
                      </a:endParaRPr>
                    </a:p>
                  </a:txBody>
                  <a:tcPr marL="91425" marR="91425" marT="91425" marB="91425">
                    <a:solidFill>
                      <a:srgbClr val="0B7140"/>
                    </a:solidFill>
                  </a:tcPr>
                </a:tc>
                <a:extLst>
                  <a:ext uri="{0D108BD9-81ED-4DB2-BD59-A6C34878D82A}">
                    <a16:rowId xmlns:a16="http://schemas.microsoft.com/office/drawing/2014/main" val="10000"/>
                  </a:ext>
                </a:extLst>
              </a:tr>
              <a:tr h="1015450">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a:t>Is the triangle always?</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826150">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a:t>Is the circumcentre always inside the triangle?</a:t>
                      </a:r>
                      <a:endParaRPr sz="2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2"/>
                  </a:ext>
                </a:extLst>
              </a:tr>
            </a:tbl>
          </a:graphicData>
        </a:graphic>
      </p:graphicFrame>
      <p:sp>
        <p:nvSpPr>
          <p:cNvPr id="5167" name="Google Shape;5167;p64"/>
          <p:cNvSpPr txBox="1"/>
          <p:nvPr/>
        </p:nvSpPr>
        <p:spPr>
          <a:xfrm>
            <a:off x="671950" y="3699625"/>
            <a:ext cx="4644600" cy="770700"/>
          </a:xfrm>
          <a:prstGeom prst="rect">
            <a:avLst/>
          </a:prstGeom>
          <a:noFill/>
          <a:ln>
            <a:noFill/>
          </a:ln>
        </p:spPr>
        <p:txBody>
          <a:bodyPr spcFirstLastPara="1" wrap="square" lIns="91425" tIns="91425" rIns="91425" bIns="91425" anchor="t"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rgbClr val="12436F"/>
                </a:solidFill>
                <a:latin typeface="Calibri"/>
                <a:ea typeface="Calibri"/>
                <a:cs typeface="Calibri"/>
                <a:sym typeface="Calibri"/>
              </a:rPr>
              <a:t>Equation of the circle</a:t>
            </a:r>
            <a:endParaRPr sz="3200" b="1" i="0" u="none" strike="noStrike" cap="none">
              <a:solidFill>
                <a:srgbClr val="12436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8" name="Google Shape;5168;p64"/>
          <p:cNvSpPr txBox="1"/>
          <p:nvPr/>
        </p:nvSpPr>
        <p:spPr>
          <a:xfrm>
            <a:off x="6988450" y="3699613"/>
            <a:ext cx="4644600" cy="770700"/>
          </a:xfrm>
          <a:prstGeom prst="rect">
            <a:avLst/>
          </a:prstGeom>
          <a:noFill/>
          <a:ln>
            <a:noFill/>
          </a:ln>
        </p:spPr>
        <p:txBody>
          <a:bodyPr spcFirstLastPara="1" wrap="square" lIns="91425" tIns="91425" rIns="91425" bIns="91425" anchor="t" anchorCtr="0">
            <a:noAutofit/>
          </a:bodyPr>
          <a:lstStyle/>
          <a:p>
            <a:pPr marL="0" marR="0" lvl="0" indent="457200" algn="l" rtl="0">
              <a:lnSpc>
                <a:spcPct val="90000"/>
              </a:lnSpc>
              <a:spcBef>
                <a:spcPts val="0"/>
              </a:spcBef>
              <a:spcAft>
                <a:spcPts val="0"/>
              </a:spcAft>
              <a:buClr>
                <a:srgbClr val="000000"/>
              </a:buClr>
              <a:buSzPts val="3200"/>
              <a:buFont typeface="Arial"/>
              <a:buNone/>
            </a:pPr>
            <a:r>
              <a:rPr lang="en-GB" sz="3200" b="1" i="0" u="none" strike="noStrike" cap="none">
                <a:solidFill>
                  <a:srgbClr val="12436F"/>
                </a:solidFill>
                <a:latin typeface="Calibri"/>
                <a:ea typeface="Calibri"/>
                <a:cs typeface="Calibri"/>
                <a:sym typeface="Calibri"/>
              </a:rPr>
              <a:t>Quadrilaterals</a:t>
            </a:r>
            <a:endParaRPr sz="3200" b="1" i="0" u="none" strike="noStrike" cap="none">
              <a:solidFill>
                <a:srgbClr val="12436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p64"/>
          <p:cNvSpPr txBox="1"/>
          <p:nvPr/>
        </p:nvSpPr>
        <p:spPr>
          <a:xfrm>
            <a:off x="4407300" y="1690813"/>
            <a:ext cx="4644600" cy="770700"/>
          </a:xfrm>
          <a:prstGeom prst="rect">
            <a:avLst/>
          </a:prstGeom>
          <a:noFill/>
          <a:ln>
            <a:noFill/>
          </a:ln>
        </p:spPr>
        <p:txBody>
          <a:bodyPr spcFirstLastPara="1" wrap="square" lIns="91425" tIns="91425" rIns="91425" bIns="91425" anchor="t" anchorCtr="0">
            <a:noAutofit/>
          </a:bodyPr>
          <a:lstStyle/>
          <a:p>
            <a:pPr marL="0" marR="0" lvl="0" indent="457200" algn="l" rtl="0">
              <a:lnSpc>
                <a:spcPct val="90000"/>
              </a:lnSpc>
              <a:spcBef>
                <a:spcPts val="0"/>
              </a:spcBef>
              <a:spcAft>
                <a:spcPts val="0"/>
              </a:spcAft>
              <a:buClr>
                <a:srgbClr val="000000"/>
              </a:buClr>
              <a:buSzPts val="3200"/>
              <a:buFont typeface="Arial"/>
              <a:buNone/>
            </a:pPr>
            <a:r>
              <a:rPr lang="en-GB" sz="3200" b="1" i="0" u="none" strike="noStrike" cap="none">
                <a:solidFill>
                  <a:srgbClr val="12436F"/>
                </a:solidFill>
                <a:latin typeface="Calibri"/>
                <a:ea typeface="Calibri"/>
                <a:cs typeface="Calibri"/>
                <a:sym typeface="Calibri"/>
              </a:rPr>
              <a:t>Triangles</a:t>
            </a:r>
            <a:endParaRPr sz="3200" b="1" i="0" u="none" strike="noStrike" cap="none">
              <a:solidFill>
                <a:srgbClr val="12436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16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164"/>
                                        </p:tgtEl>
                                        <p:attrNameLst>
                                          <p:attrName>style.visibility</p:attrName>
                                        </p:attrNameLst>
                                      </p:cBhvr>
                                      <p:to>
                                        <p:strVal val="visible"/>
                                      </p:to>
                                    </p:set>
                                    <p:animEffect transition="in" filter="fade">
                                      <p:cBhvr>
                                        <p:cTn id="9" dur="1000"/>
                                        <p:tgtEl>
                                          <p:spTgt spid="5164"/>
                                        </p:tgtEl>
                                      </p:cBhvr>
                                    </p:animEffect>
                                  </p:childTnLst>
                                </p:cTn>
                              </p:par>
                              <p:par>
                                <p:cTn id="10" presetID="10" presetClass="entr" presetSubtype="0" fill="hold" nodeType="withEffect">
                                  <p:stCondLst>
                                    <p:cond delay="0"/>
                                  </p:stCondLst>
                                  <p:childTnLst>
                                    <p:set>
                                      <p:cBhvr>
                                        <p:cTn id="11" dur="1" fill="hold">
                                          <p:stCondLst>
                                            <p:cond delay="0"/>
                                          </p:stCondLst>
                                        </p:cTn>
                                        <p:tgtEl>
                                          <p:spTgt spid="5168"/>
                                        </p:tgtEl>
                                        <p:attrNameLst>
                                          <p:attrName>style.visibility</p:attrName>
                                        </p:attrNameLst>
                                      </p:cBhvr>
                                      <p:to>
                                        <p:strVal val="visible"/>
                                      </p:to>
                                    </p:set>
                                    <p:animEffect transition="in" filter="fade">
                                      <p:cBhvr>
                                        <p:cTn id="12" dur="1000"/>
                                        <p:tgtEl>
                                          <p:spTgt spid="5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164"/>
                                        </p:tgtEl>
                                      </p:cBhvr>
                                    </p:animEffect>
                                    <p:set>
                                      <p:cBhvr>
                                        <p:cTn id="17" dur="1" fill="hold">
                                          <p:stCondLst>
                                            <p:cond delay="1000"/>
                                          </p:stCondLst>
                                        </p:cTn>
                                        <p:tgtEl>
                                          <p:spTgt spid="516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5168"/>
                                        </p:tgtEl>
                                      </p:cBhvr>
                                    </p:animEffect>
                                    <p:set>
                                      <p:cBhvr>
                                        <p:cTn id="20" dur="1" fill="hold">
                                          <p:stCondLst>
                                            <p:cond delay="1000"/>
                                          </p:stCondLst>
                                        </p:cTn>
                                        <p:tgtEl>
                                          <p:spTgt spid="516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165"/>
                                        </p:tgtEl>
                                        <p:attrNameLst>
                                          <p:attrName>style.visibility</p:attrName>
                                        </p:attrNameLst>
                                      </p:cBhvr>
                                      <p:to>
                                        <p:strVal val="visible"/>
                                      </p:to>
                                    </p:set>
                                    <p:animEffect transition="in" filter="fade">
                                      <p:cBhvr>
                                        <p:cTn id="23" dur="1000"/>
                                        <p:tgtEl>
                                          <p:spTgt spid="5165"/>
                                        </p:tgtEl>
                                      </p:cBhvr>
                                    </p:animEffect>
                                  </p:childTnLst>
                                </p:cTn>
                              </p:par>
                              <p:par>
                                <p:cTn id="24" presetID="10" presetClass="entr" presetSubtype="0" fill="hold" nodeType="withEffect">
                                  <p:stCondLst>
                                    <p:cond delay="0"/>
                                  </p:stCondLst>
                                  <p:childTnLst>
                                    <p:set>
                                      <p:cBhvr>
                                        <p:cTn id="25" dur="1" fill="hold">
                                          <p:stCondLst>
                                            <p:cond delay="0"/>
                                          </p:stCondLst>
                                        </p:cTn>
                                        <p:tgtEl>
                                          <p:spTgt spid="5167"/>
                                        </p:tgtEl>
                                        <p:attrNameLst>
                                          <p:attrName>style.visibility</p:attrName>
                                        </p:attrNameLst>
                                      </p:cBhvr>
                                      <p:to>
                                        <p:strVal val="visible"/>
                                      </p:to>
                                    </p:set>
                                    <p:animEffect transition="in" filter="fade">
                                      <p:cBhvr>
                                        <p:cTn id="26" dur="1000"/>
                                        <p:tgtEl>
                                          <p:spTgt spid="51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5165"/>
                                        </p:tgtEl>
                                      </p:cBhvr>
                                    </p:animEffect>
                                    <p:set>
                                      <p:cBhvr>
                                        <p:cTn id="31" dur="1" fill="hold">
                                          <p:stCondLst>
                                            <p:cond delay="1000"/>
                                          </p:stCondLst>
                                        </p:cTn>
                                        <p:tgtEl>
                                          <p:spTgt spid="516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5167"/>
                                        </p:tgtEl>
                                      </p:cBhvr>
                                    </p:animEffect>
                                    <p:set>
                                      <p:cBhvr>
                                        <p:cTn id="34" dur="1" fill="hold">
                                          <p:stCondLst>
                                            <p:cond delay="1000"/>
                                          </p:stCondLst>
                                        </p:cTn>
                                        <p:tgtEl>
                                          <p:spTgt spid="516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166"/>
                                        </p:tgtEl>
                                        <p:attrNameLst>
                                          <p:attrName>style.visibility</p:attrName>
                                        </p:attrNameLst>
                                      </p:cBhvr>
                                      <p:to>
                                        <p:strVal val="visible"/>
                                      </p:to>
                                    </p:set>
                                    <p:animEffect transition="in" filter="fade">
                                      <p:cBhvr>
                                        <p:cTn id="37" dur="1000"/>
                                        <p:tgtEl>
                                          <p:spTgt spid="5166"/>
                                        </p:tgtEl>
                                      </p:cBhvr>
                                    </p:animEffect>
                                  </p:childTnLst>
                                </p:cTn>
                              </p:par>
                              <p:par>
                                <p:cTn id="38" presetID="10" presetClass="entr" presetSubtype="0" fill="hold" nodeType="withEffect">
                                  <p:stCondLst>
                                    <p:cond delay="0"/>
                                  </p:stCondLst>
                                  <p:childTnLst>
                                    <p:set>
                                      <p:cBhvr>
                                        <p:cTn id="39" dur="1" fill="hold">
                                          <p:stCondLst>
                                            <p:cond delay="0"/>
                                          </p:stCondLst>
                                        </p:cTn>
                                        <p:tgtEl>
                                          <p:spTgt spid="5169"/>
                                        </p:tgtEl>
                                        <p:attrNameLst>
                                          <p:attrName>style.visibility</p:attrName>
                                        </p:attrNameLst>
                                      </p:cBhvr>
                                      <p:to>
                                        <p:strVal val="visible"/>
                                      </p:to>
                                    </p:set>
                                    <p:animEffect transition="in" filter="fade">
                                      <p:cBhvr>
                                        <p:cTn id="40" dur="1000"/>
                                        <p:tgtEl>
                                          <p:spTgt spid="5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74"/>
        <p:cNvGrpSpPr/>
        <p:nvPr/>
      </p:nvGrpSpPr>
      <p:grpSpPr>
        <a:xfrm>
          <a:off x="0" y="0"/>
          <a:ext cx="0" cy="0"/>
          <a:chOff x="0" y="0"/>
          <a:chExt cx="0" cy="0"/>
        </a:xfrm>
      </p:grpSpPr>
      <p:sp>
        <p:nvSpPr>
          <p:cNvPr id="5175" name="Google Shape;5175;p65"/>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Task 1 - Geometry</a:t>
            </a: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Learning Outcomes</a:t>
            </a:r>
            <a:endParaRPr sz="3200" b="1" i="0" u="none" strike="noStrike" cap="none">
              <a:solidFill>
                <a:schemeClr val="accent2"/>
              </a:solidFill>
              <a:latin typeface="Calibri"/>
              <a:ea typeface="Calibri"/>
              <a:cs typeface="Calibri"/>
              <a:sym typeface="Calibri"/>
            </a:endParaRPr>
          </a:p>
        </p:txBody>
      </p:sp>
      <p:sp>
        <p:nvSpPr>
          <p:cNvPr id="5176" name="Google Shape;5176;p6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17</a:t>
            </a:fld>
            <a:endParaRPr sz="1600" b="1" i="0" u="none" strike="noStrike" cap="none">
              <a:solidFill>
                <a:schemeClr val="accent2"/>
              </a:solidFill>
              <a:latin typeface="Calibri"/>
              <a:ea typeface="Calibri"/>
              <a:cs typeface="Calibri"/>
              <a:sym typeface="Calibri"/>
            </a:endParaRPr>
          </a:p>
        </p:txBody>
      </p:sp>
      <p:sp>
        <p:nvSpPr>
          <p:cNvPr id="5177" name="Google Shape;5177;p65"/>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457200" marR="0" lvl="0" indent="-381000" algn="l" rtl="0">
              <a:lnSpc>
                <a:spcPct val="150000"/>
              </a:lnSpc>
              <a:spcBef>
                <a:spcPts val="400"/>
              </a:spcBef>
              <a:spcAft>
                <a:spcPts val="0"/>
              </a:spcAft>
              <a:buClr>
                <a:schemeClr val="dk2"/>
              </a:buClr>
              <a:buSzPts val="2400"/>
              <a:buFont typeface="Arial"/>
              <a:buChar char="●"/>
            </a:pPr>
            <a:r>
              <a:rPr lang="en-GB" sz="2400" b="0" i="0" u="none" strike="noStrike" cap="none">
                <a:solidFill>
                  <a:srgbClr val="12436F"/>
                </a:solidFill>
                <a:latin typeface="Calibri"/>
                <a:ea typeface="Calibri"/>
                <a:cs typeface="Calibri"/>
                <a:sym typeface="Calibri"/>
              </a:rPr>
              <a:t>Be proficient in the use of basic GeoGebra skills.</a:t>
            </a:r>
            <a:endParaRPr sz="2400"/>
          </a:p>
          <a:p>
            <a:pPr marL="457200" marR="0" lvl="0" indent="-381000" algn="l" rtl="0">
              <a:lnSpc>
                <a:spcPct val="150000"/>
              </a:lnSpc>
              <a:spcBef>
                <a:spcPts val="0"/>
              </a:spcBef>
              <a:spcAft>
                <a:spcPts val="0"/>
              </a:spcAft>
              <a:buClr>
                <a:schemeClr val="dk2"/>
              </a:buClr>
              <a:buSzPts val="2400"/>
              <a:buFont typeface="Arial"/>
              <a:buChar char="●"/>
            </a:pPr>
            <a:r>
              <a:rPr lang="en-GB" sz="2400" b="0" i="0" u="none" strike="noStrike" cap="none">
                <a:solidFill>
                  <a:srgbClr val="12436F"/>
                </a:solidFill>
                <a:latin typeface="Calibri"/>
                <a:ea typeface="Calibri"/>
                <a:cs typeface="Calibri"/>
                <a:sym typeface="Calibri"/>
              </a:rPr>
              <a:t>Become independent learners in GeoGebra.</a:t>
            </a:r>
            <a:endParaRPr sz="2400" b="0" i="0" u="none" strike="noStrike" cap="none">
              <a:solidFill>
                <a:srgbClr val="12436F"/>
              </a:solidFill>
              <a:latin typeface="Calibri"/>
              <a:ea typeface="Calibri"/>
              <a:cs typeface="Calibri"/>
              <a:sym typeface="Calibri"/>
            </a:endParaRPr>
          </a:p>
          <a:p>
            <a:pPr marL="457200" marR="0" lvl="0" indent="-381000" algn="l" rtl="0">
              <a:lnSpc>
                <a:spcPct val="150000"/>
              </a:lnSpc>
              <a:spcBef>
                <a:spcPts val="0"/>
              </a:spcBef>
              <a:spcAft>
                <a:spcPts val="0"/>
              </a:spcAft>
              <a:buClr>
                <a:schemeClr val="dk2"/>
              </a:buClr>
              <a:buSzPts val="2400"/>
              <a:buFont typeface="Arial"/>
              <a:buChar char="●"/>
            </a:pPr>
            <a:r>
              <a:rPr lang="en-GB" sz="2400" b="0" i="0" u="none" strike="noStrike" cap="none">
                <a:solidFill>
                  <a:srgbClr val="12436F"/>
                </a:solidFill>
                <a:highlight>
                  <a:schemeClr val="lt1"/>
                </a:highlight>
                <a:latin typeface="Calibri"/>
                <a:ea typeface="Calibri"/>
                <a:cs typeface="Calibri"/>
                <a:sym typeface="Calibri"/>
              </a:rPr>
              <a:t>Learn to </a:t>
            </a:r>
            <a:r>
              <a:rPr lang="en-GB" sz="2400" b="0" i="0" u="none" strike="noStrike" cap="none">
                <a:solidFill>
                  <a:srgbClr val="12436F"/>
                </a:solidFill>
                <a:latin typeface="Calibri"/>
                <a:ea typeface="Calibri"/>
                <a:cs typeface="Calibri"/>
                <a:sym typeface="Calibri"/>
              </a:rPr>
              <a:t>use GeoGebra to support deeper learning in mathematics.</a:t>
            </a:r>
            <a:endParaRPr sz="2400" b="0" i="0" u="none" strike="noStrike" cap="none">
              <a:solidFill>
                <a:srgbClr val="12436F"/>
              </a:solidFill>
              <a:latin typeface="Calibri"/>
              <a:ea typeface="Calibri"/>
              <a:cs typeface="Calibri"/>
              <a:sym typeface="Calibri"/>
            </a:endParaRPr>
          </a:p>
          <a:p>
            <a:pPr marL="457200" marR="0" lvl="0" indent="0" algn="l" rtl="0">
              <a:lnSpc>
                <a:spcPct val="150000"/>
              </a:lnSpc>
              <a:spcBef>
                <a:spcPts val="400"/>
              </a:spcBef>
              <a:spcAft>
                <a:spcPts val="400"/>
              </a:spcAft>
              <a:buClr>
                <a:schemeClr val="dk2"/>
              </a:buClr>
              <a:buSzPts val="2000"/>
              <a:buFont typeface="Arial"/>
              <a:buNone/>
            </a:pPr>
            <a:endParaRPr sz="2400" b="0" i="0" u="none" strike="noStrike" cap="none">
              <a:solidFill>
                <a:srgbClr val="12436F"/>
              </a:solidFill>
              <a:highlight>
                <a:srgbClr val="FF9900"/>
              </a:highlight>
              <a:latin typeface="Calibri"/>
              <a:ea typeface="Calibri"/>
              <a:cs typeface="Calibri"/>
              <a:sym typeface="Calibri"/>
            </a:endParaRPr>
          </a:p>
        </p:txBody>
      </p:sp>
      <p:pic>
        <p:nvPicPr>
          <p:cNvPr id="5178" name="Google Shape;5178;p65"/>
          <p:cNvPicPr preferRelativeResize="0"/>
          <p:nvPr/>
        </p:nvPicPr>
        <p:blipFill rotWithShape="1">
          <a:blip r:embed="rId3">
            <a:alphaModFix/>
          </a:blip>
          <a:srcRect/>
          <a:stretch/>
        </p:blipFill>
        <p:spPr>
          <a:xfrm>
            <a:off x="7513275" y="4397200"/>
            <a:ext cx="2935223" cy="19591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3"/>
        <p:cNvGrpSpPr/>
        <p:nvPr/>
      </p:nvGrpSpPr>
      <p:grpSpPr>
        <a:xfrm>
          <a:off x="0" y="0"/>
          <a:ext cx="0" cy="0"/>
          <a:chOff x="0" y="0"/>
          <a:chExt cx="0" cy="0"/>
        </a:xfrm>
      </p:grpSpPr>
      <p:sp>
        <p:nvSpPr>
          <p:cNvPr id="5184" name="Google Shape;5184;p66"/>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Task 2 - Functions</a:t>
            </a: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Learning Outcomes</a:t>
            </a:r>
            <a:endParaRPr sz="3200" b="1" i="0" u="none" strike="noStrike" cap="none">
              <a:solidFill>
                <a:schemeClr val="accent2"/>
              </a:solidFill>
              <a:latin typeface="Calibri"/>
              <a:ea typeface="Calibri"/>
              <a:cs typeface="Calibri"/>
              <a:sym typeface="Calibri"/>
            </a:endParaRPr>
          </a:p>
        </p:txBody>
      </p:sp>
      <p:sp>
        <p:nvSpPr>
          <p:cNvPr id="5185" name="Google Shape;5185;p6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18</a:t>
            </a:fld>
            <a:endParaRPr sz="1600" b="1" i="0" u="none" strike="noStrike" cap="none">
              <a:solidFill>
                <a:schemeClr val="accent2"/>
              </a:solidFill>
              <a:latin typeface="Calibri"/>
              <a:ea typeface="Calibri"/>
              <a:cs typeface="Calibri"/>
              <a:sym typeface="Calibri"/>
            </a:endParaRPr>
          </a:p>
        </p:txBody>
      </p:sp>
      <p:sp>
        <p:nvSpPr>
          <p:cNvPr id="5186" name="Google Shape;5186;p66"/>
          <p:cNvSpPr txBox="1">
            <a:spLocks noGrp="1"/>
          </p:cNvSpPr>
          <p:nvPr>
            <p:ph type="body" idx="1"/>
          </p:nvPr>
        </p:nvSpPr>
        <p:spPr>
          <a:xfrm>
            <a:off x="514800" y="2263949"/>
            <a:ext cx="10010400" cy="3228900"/>
          </a:xfrm>
          <a:prstGeom prst="rect">
            <a:avLst/>
          </a:prstGeom>
          <a:noFill/>
          <a:ln>
            <a:noFill/>
          </a:ln>
        </p:spPr>
        <p:txBody>
          <a:bodyPr spcFirstLastPara="1" wrap="square" lIns="0" tIns="0" rIns="0" bIns="0" anchor="t" anchorCtr="0">
            <a:noAutofit/>
          </a:bodyPr>
          <a:lstStyle/>
          <a:p>
            <a:pPr marL="457200" marR="0" lvl="0" indent="-381000" algn="l" rtl="0">
              <a:lnSpc>
                <a:spcPct val="90000"/>
              </a:lnSpc>
              <a:spcBef>
                <a:spcPts val="400"/>
              </a:spcBef>
              <a:spcAft>
                <a:spcPts val="0"/>
              </a:spcAft>
              <a:buClr>
                <a:srgbClr val="12436F"/>
              </a:buClr>
              <a:buSzPts val="2400"/>
              <a:buChar char="●"/>
            </a:pPr>
            <a:r>
              <a:rPr lang="en-GB" sz="2400">
                <a:solidFill>
                  <a:srgbClr val="12436F"/>
                </a:solidFill>
              </a:rPr>
              <a:t>GeoGebra skills:</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the input bar for functions</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sliders to modify a function</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sliders to compare graphs of functions</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Become independent learners of GeoGebra</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Use GeoGebra to enhance student understanding of functions</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Explore the effect of the variables </a:t>
            </a:r>
            <a:r>
              <a:rPr lang="en-GB" sz="2400" i="1">
                <a:solidFill>
                  <a:srgbClr val="12436F"/>
                </a:solidFill>
              </a:rPr>
              <a:t>a, b </a:t>
            </a:r>
            <a:r>
              <a:rPr lang="en-GB" sz="2400">
                <a:solidFill>
                  <a:srgbClr val="12436F"/>
                </a:solidFill>
              </a:rPr>
              <a:t>and </a:t>
            </a:r>
            <a:r>
              <a:rPr lang="en-GB" sz="2400" i="1">
                <a:solidFill>
                  <a:srgbClr val="12436F"/>
                </a:solidFill>
              </a:rPr>
              <a:t>c </a:t>
            </a:r>
            <a:r>
              <a:rPr lang="en-GB" sz="2400">
                <a:solidFill>
                  <a:srgbClr val="12436F"/>
                </a:solidFill>
              </a:rPr>
              <a:t>in functions taking the form:</a:t>
            </a:r>
            <a:endParaRPr sz="2400">
              <a:solidFill>
                <a:srgbClr val="12436F"/>
              </a:solidFill>
            </a:endParaRPr>
          </a:p>
        </p:txBody>
      </p:sp>
      <p:pic>
        <p:nvPicPr>
          <p:cNvPr id="5187" name="Google Shape;5187;p66"/>
          <p:cNvPicPr preferRelativeResize="0"/>
          <p:nvPr/>
        </p:nvPicPr>
        <p:blipFill rotWithShape="1">
          <a:blip r:embed="rId3">
            <a:alphaModFix/>
          </a:blip>
          <a:srcRect/>
          <a:stretch/>
        </p:blipFill>
        <p:spPr>
          <a:xfrm>
            <a:off x="2394425" y="5257225"/>
            <a:ext cx="6657975" cy="590550"/>
          </a:xfrm>
          <a:prstGeom prst="rect">
            <a:avLst/>
          </a:prstGeom>
          <a:noFill/>
          <a:ln>
            <a:noFill/>
          </a:ln>
        </p:spPr>
      </p:pic>
      <p:pic>
        <p:nvPicPr>
          <p:cNvPr id="5188" name="Google Shape;5188;p66"/>
          <p:cNvPicPr preferRelativeResize="0"/>
          <p:nvPr/>
        </p:nvPicPr>
        <p:blipFill rotWithShape="1">
          <a:blip r:embed="rId4">
            <a:alphaModFix/>
          </a:blip>
          <a:srcRect/>
          <a:stretch/>
        </p:blipFill>
        <p:spPr>
          <a:xfrm>
            <a:off x="2394425" y="5847775"/>
            <a:ext cx="6657975" cy="590550"/>
          </a:xfrm>
          <a:prstGeom prst="rect">
            <a:avLst/>
          </a:prstGeom>
          <a:noFill/>
          <a:ln>
            <a:noFill/>
          </a:ln>
        </p:spPr>
      </p:pic>
      <p:pic>
        <p:nvPicPr>
          <p:cNvPr id="5189" name="Google Shape;5189;p66"/>
          <p:cNvPicPr preferRelativeResize="0"/>
          <p:nvPr/>
        </p:nvPicPr>
        <p:blipFill rotWithShape="1">
          <a:blip r:embed="rId5">
            <a:alphaModFix/>
          </a:blip>
          <a:srcRect/>
          <a:stretch/>
        </p:blipFill>
        <p:spPr>
          <a:xfrm>
            <a:off x="7374401" y="1446600"/>
            <a:ext cx="2581025" cy="1718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94"/>
        <p:cNvGrpSpPr/>
        <p:nvPr/>
      </p:nvGrpSpPr>
      <p:grpSpPr>
        <a:xfrm>
          <a:off x="0" y="0"/>
          <a:ext cx="0" cy="0"/>
          <a:chOff x="0" y="0"/>
          <a:chExt cx="0" cy="0"/>
        </a:xfrm>
      </p:grpSpPr>
      <p:sp>
        <p:nvSpPr>
          <p:cNvPr id="5195" name="Google Shape;5195;p67"/>
          <p:cNvSpPr txBox="1">
            <a:spLocks noGrp="1"/>
          </p:cNvSpPr>
          <p:nvPr>
            <p:ph type="title"/>
          </p:nvPr>
        </p:nvSpPr>
        <p:spPr>
          <a:xfrm>
            <a:off x="514800" y="897625"/>
            <a:ext cx="9899100" cy="793200"/>
          </a:xfrm>
          <a:prstGeom prst="rect">
            <a:avLst/>
          </a:prstGeom>
          <a:noFill/>
          <a:ln>
            <a:noFill/>
          </a:ln>
        </p:spPr>
        <p:txBody>
          <a:bodyPr spcFirstLastPara="1" wrap="square" lIns="0" tIns="0" rIns="0" bIns="0" anchor="b" anchorCtr="0">
            <a:noAutofit/>
          </a:bodyPr>
          <a:lstStyle/>
          <a:p>
            <a:pPr marL="0" lvl="0" indent="457200" algn="l" rtl="0">
              <a:lnSpc>
                <a:spcPct val="90000"/>
              </a:lnSpc>
              <a:spcBef>
                <a:spcPts val="0"/>
              </a:spcBef>
              <a:spcAft>
                <a:spcPts val="0"/>
              </a:spcAft>
              <a:buSzPts val="2800"/>
              <a:buNone/>
            </a:pPr>
            <a:r>
              <a:rPr lang="en-GB" sz="3200"/>
              <a:t>Task 2 - Trigonometric functions or Quadratic functions </a:t>
            </a:r>
            <a:endParaRPr sz="3200"/>
          </a:p>
        </p:txBody>
      </p:sp>
      <p:sp>
        <p:nvSpPr>
          <p:cNvPr id="5196" name="Google Shape;5196;p6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19</a:t>
            </a:fld>
            <a:endParaRPr/>
          </a:p>
        </p:txBody>
      </p:sp>
      <p:sp>
        <p:nvSpPr>
          <p:cNvPr id="5197" name="Google Shape;5197;p67"/>
          <p:cNvSpPr txBox="1">
            <a:spLocks noGrp="1"/>
          </p:cNvSpPr>
          <p:nvPr>
            <p:ph type="body" idx="1"/>
          </p:nvPr>
        </p:nvSpPr>
        <p:spPr>
          <a:xfrm>
            <a:off x="514800" y="2263942"/>
            <a:ext cx="10010400" cy="94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sz="2400">
                <a:solidFill>
                  <a:srgbClr val="20406F"/>
                </a:solidFill>
              </a:rPr>
              <a:t>Task to investigate effect of changing the variables </a:t>
            </a:r>
            <a:r>
              <a:rPr lang="en-GB" sz="2400" i="1">
                <a:solidFill>
                  <a:srgbClr val="20406F"/>
                </a:solidFill>
              </a:rPr>
              <a:t>a, b, c</a:t>
            </a:r>
            <a:r>
              <a:rPr lang="en-GB" sz="2400">
                <a:solidFill>
                  <a:srgbClr val="20406F"/>
                </a:solidFill>
              </a:rPr>
              <a:t> in the following functions:</a:t>
            </a:r>
            <a:endParaRPr sz="2400">
              <a:solidFill>
                <a:srgbClr val="20406F"/>
              </a:solidFill>
            </a:endParaRPr>
          </a:p>
          <a:p>
            <a:pPr marL="0" lvl="0" indent="0" algn="l" rtl="0">
              <a:lnSpc>
                <a:spcPct val="90000"/>
              </a:lnSpc>
              <a:spcBef>
                <a:spcPts val="400"/>
              </a:spcBef>
              <a:spcAft>
                <a:spcPts val="0"/>
              </a:spcAft>
              <a:buSzPts val="2000"/>
              <a:buNone/>
            </a:pPr>
            <a:endParaRPr sz="2400">
              <a:solidFill>
                <a:srgbClr val="20406F"/>
              </a:solidFill>
            </a:endParaRPr>
          </a:p>
        </p:txBody>
      </p:sp>
      <p:pic>
        <p:nvPicPr>
          <p:cNvPr id="5198" name="Google Shape;5198;p67"/>
          <p:cNvPicPr preferRelativeResize="0"/>
          <p:nvPr/>
        </p:nvPicPr>
        <p:blipFill rotWithShape="1">
          <a:blip r:embed="rId3">
            <a:alphaModFix/>
          </a:blip>
          <a:srcRect/>
          <a:stretch/>
        </p:blipFill>
        <p:spPr>
          <a:xfrm>
            <a:off x="2572047" y="3406929"/>
            <a:ext cx="6657975" cy="590550"/>
          </a:xfrm>
          <a:prstGeom prst="rect">
            <a:avLst/>
          </a:prstGeom>
          <a:noFill/>
          <a:ln>
            <a:noFill/>
          </a:ln>
        </p:spPr>
      </p:pic>
      <p:pic>
        <p:nvPicPr>
          <p:cNvPr id="5199" name="Google Shape;5199;p67"/>
          <p:cNvPicPr preferRelativeResize="0"/>
          <p:nvPr/>
        </p:nvPicPr>
        <p:blipFill rotWithShape="1">
          <a:blip r:embed="rId4">
            <a:alphaModFix/>
          </a:blip>
          <a:srcRect/>
          <a:stretch/>
        </p:blipFill>
        <p:spPr>
          <a:xfrm>
            <a:off x="2572047" y="4197554"/>
            <a:ext cx="6657975" cy="590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86"/>
        <p:cNvGrpSpPr/>
        <p:nvPr/>
      </p:nvGrpSpPr>
      <p:grpSpPr>
        <a:xfrm>
          <a:off x="0" y="0"/>
          <a:ext cx="0" cy="0"/>
          <a:chOff x="0" y="0"/>
          <a:chExt cx="0" cy="0"/>
        </a:xfrm>
      </p:grpSpPr>
      <p:pic>
        <p:nvPicPr>
          <p:cNvPr id="4987" name="Google Shape;4987;p50"/>
          <p:cNvPicPr preferRelativeResize="0"/>
          <p:nvPr/>
        </p:nvPicPr>
        <p:blipFill rotWithShape="1">
          <a:blip r:embed="rId3">
            <a:alphaModFix/>
          </a:blip>
          <a:srcRect l="8401" t="15749" r="69099" b="19437"/>
          <a:stretch/>
        </p:blipFill>
        <p:spPr>
          <a:xfrm>
            <a:off x="5198342" y="1661780"/>
            <a:ext cx="3096346" cy="5014587"/>
          </a:xfrm>
          <a:prstGeom prst="rect">
            <a:avLst/>
          </a:prstGeom>
          <a:noFill/>
          <a:ln>
            <a:noFill/>
          </a:ln>
        </p:spPr>
      </p:pic>
      <p:sp>
        <p:nvSpPr>
          <p:cNvPr id="4988" name="Google Shape;4988;p5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600"/>
              <a:buNone/>
            </a:pPr>
            <a:fld id="{00000000-1234-1234-1234-123412341234}" type="slidenum">
              <a:rPr lang="en-GB" sz="1600" b="1">
                <a:solidFill>
                  <a:schemeClr val="accent2"/>
                </a:solidFill>
                <a:latin typeface="Calibri"/>
                <a:ea typeface="Calibri"/>
                <a:cs typeface="Calibri"/>
                <a:sym typeface="Calibri"/>
              </a:rPr>
              <a:t>2</a:t>
            </a:fld>
            <a:endParaRPr sz="1600" b="1">
              <a:solidFill>
                <a:schemeClr val="accent2"/>
              </a:solidFill>
              <a:latin typeface="Calibri"/>
              <a:ea typeface="Calibri"/>
              <a:cs typeface="Calibri"/>
              <a:sym typeface="Calibri"/>
            </a:endParaRPr>
          </a:p>
        </p:txBody>
      </p:sp>
      <p:sp>
        <p:nvSpPr>
          <p:cNvPr id="4989" name="Google Shape;4989;p50"/>
          <p:cNvSpPr txBox="1"/>
          <p:nvPr/>
        </p:nvSpPr>
        <p:spPr>
          <a:xfrm>
            <a:off x="983432" y="328300"/>
            <a:ext cx="90009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30654A"/>
                </a:solidFill>
                <a:latin typeface="Calibri"/>
                <a:ea typeface="Calibri"/>
                <a:cs typeface="Calibri"/>
                <a:sym typeface="Calibri"/>
              </a:rPr>
              <a:t>PDST Post Primary Maths Team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30654A"/>
                </a:solidFill>
                <a:latin typeface="Calibri"/>
                <a:ea typeface="Calibri"/>
                <a:cs typeface="Calibri"/>
                <a:sym typeface="Calibri"/>
              </a:rPr>
              <a:t>Contact Us:</a:t>
            </a:r>
            <a:endParaRPr sz="2800" b="1" i="0" u="none" strike="noStrike" cap="none">
              <a:solidFill>
                <a:srgbClr val="30654A"/>
              </a:solidFill>
              <a:latin typeface="Calibri"/>
              <a:ea typeface="Calibri"/>
              <a:cs typeface="Calibri"/>
              <a:sym typeface="Calibri"/>
            </a:endParaRPr>
          </a:p>
        </p:txBody>
      </p:sp>
      <p:pic>
        <p:nvPicPr>
          <p:cNvPr id="4990" name="Google Shape;4990;p50"/>
          <p:cNvPicPr preferRelativeResize="0"/>
          <p:nvPr/>
        </p:nvPicPr>
        <p:blipFill rotWithShape="1">
          <a:blip r:embed="rId4">
            <a:alphaModFix/>
          </a:blip>
          <a:srcRect l="1284" t="30942" r="64730" b="26923"/>
          <a:stretch/>
        </p:blipFill>
        <p:spPr>
          <a:xfrm>
            <a:off x="255232" y="1607420"/>
            <a:ext cx="3634895" cy="2935517"/>
          </a:xfrm>
          <a:prstGeom prst="rect">
            <a:avLst/>
          </a:prstGeom>
          <a:noFill/>
          <a:ln>
            <a:noFill/>
          </a:ln>
        </p:spPr>
      </p:pic>
      <p:pic>
        <p:nvPicPr>
          <p:cNvPr id="4991" name="Google Shape;4991;p50"/>
          <p:cNvPicPr preferRelativeResize="0"/>
          <p:nvPr/>
        </p:nvPicPr>
        <p:blipFill rotWithShape="1">
          <a:blip r:embed="rId5">
            <a:alphaModFix/>
          </a:blip>
          <a:srcRect l="33227" t="15767" r="30448" b="52214"/>
          <a:stretch/>
        </p:blipFill>
        <p:spPr>
          <a:xfrm>
            <a:off x="2839700" y="4501925"/>
            <a:ext cx="1697497" cy="817300"/>
          </a:xfrm>
          <a:prstGeom prst="rect">
            <a:avLst/>
          </a:prstGeom>
          <a:noFill/>
          <a:ln>
            <a:noFill/>
          </a:ln>
        </p:spPr>
      </p:pic>
      <p:pic>
        <p:nvPicPr>
          <p:cNvPr id="4992" name="Google Shape;4992;p50"/>
          <p:cNvPicPr preferRelativeResize="0"/>
          <p:nvPr/>
        </p:nvPicPr>
        <p:blipFill rotWithShape="1">
          <a:blip r:embed="rId5">
            <a:alphaModFix/>
          </a:blip>
          <a:srcRect l="55632" t="57782" r="37859" b="35238"/>
          <a:stretch/>
        </p:blipFill>
        <p:spPr>
          <a:xfrm>
            <a:off x="4231400" y="5447762"/>
            <a:ext cx="793301" cy="478376"/>
          </a:xfrm>
          <a:prstGeom prst="rect">
            <a:avLst/>
          </a:prstGeom>
          <a:noFill/>
          <a:ln>
            <a:noFill/>
          </a:ln>
        </p:spPr>
      </p:pic>
      <p:sp>
        <p:nvSpPr>
          <p:cNvPr id="4993" name="Google Shape;4993;p50"/>
          <p:cNvSpPr txBox="1"/>
          <p:nvPr/>
        </p:nvSpPr>
        <p:spPr>
          <a:xfrm>
            <a:off x="340100" y="5404800"/>
            <a:ext cx="3891300" cy="5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alibri"/>
                <a:ea typeface="Calibri"/>
                <a:cs typeface="Calibri"/>
                <a:sym typeface="Calibri"/>
              </a:rPr>
              <a:t>Twitter Handle: @ProjectMaths_ie</a:t>
            </a:r>
            <a:endParaRPr sz="2000" b="0" i="0" u="none" strike="noStrike" cap="none">
              <a:solidFill>
                <a:srgbClr val="000000"/>
              </a:solidFill>
              <a:latin typeface="Calibri"/>
              <a:ea typeface="Calibri"/>
              <a:cs typeface="Calibri"/>
              <a:sym typeface="Calibri"/>
            </a:endParaRPr>
          </a:p>
        </p:txBody>
      </p:sp>
      <p:sp>
        <p:nvSpPr>
          <p:cNvPr id="4994" name="Google Shape;4994;p50"/>
          <p:cNvSpPr txBox="1"/>
          <p:nvPr/>
        </p:nvSpPr>
        <p:spPr>
          <a:xfrm>
            <a:off x="340100" y="4691725"/>
            <a:ext cx="2499600" cy="56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Calibri"/>
                <a:ea typeface="Calibri"/>
                <a:cs typeface="Calibri"/>
                <a:sym typeface="Calibri"/>
              </a:rPr>
              <a:t>www.projectmaths.ie</a:t>
            </a:r>
            <a:endParaRPr sz="2000" b="0" i="0" u="none" strike="noStrike" cap="none">
              <a:solidFill>
                <a:srgbClr val="000000"/>
              </a:solidFill>
              <a:latin typeface="Calibri"/>
              <a:ea typeface="Calibri"/>
              <a:cs typeface="Calibri"/>
              <a:sym typeface="Calibri"/>
            </a:endParaRPr>
          </a:p>
        </p:txBody>
      </p:sp>
      <p:sp>
        <p:nvSpPr>
          <p:cNvPr id="4995" name="Google Shape;4995;p50"/>
          <p:cNvSpPr txBox="1"/>
          <p:nvPr/>
        </p:nvSpPr>
        <p:spPr>
          <a:xfrm>
            <a:off x="8616025" y="2163250"/>
            <a:ext cx="3576000" cy="4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Annie Patton</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Email:</a:t>
            </a:r>
            <a:r>
              <a:rPr lang="en-GB" sz="1500" b="1" i="0" u="none" strike="noStrike" cap="none">
                <a:solidFill>
                  <a:srgbClr val="000000"/>
                </a:solidFill>
                <a:latin typeface="Arial"/>
                <a:ea typeface="Arial"/>
                <a:cs typeface="Arial"/>
                <a:sym typeface="Arial"/>
              </a:rPr>
              <a:t> </a:t>
            </a:r>
            <a:r>
              <a:rPr lang="en-GB" sz="1400" b="1" i="0" u="none" strike="noStrike" cap="none">
                <a:solidFill>
                  <a:srgbClr val="6FA8DC"/>
                </a:solidFill>
                <a:latin typeface="Arial"/>
                <a:ea typeface="Arial"/>
                <a:cs typeface="Arial"/>
                <a:sym typeface="Arial"/>
              </a:rPr>
              <a:t>anniepatton@projectmaths.ie</a:t>
            </a:r>
            <a:endParaRPr sz="1400" b="1" i="0" u="none" strike="noStrike" cap="none">
              <a:solidFill>
                <a:srgbClr val="6FA8DC"/>
              </a:solidFill>
              <a:latin typeface="Arial"/>
              <a:ea typeface="Arial"/>
              <a:cs typeface="Arial"/>
              <a:sym typeface="Arial"/>
            </a:endParaRPr>
          </a:p>
        </p:txBody>
      </p:sp>
      <p:sp>
        <p:nvSpPr>
          <p:cNvPr id="4996" name="Google Shape;4996;p50"/>
          <p:cNvSpPr txBox="1"/>
          <p:nvPr/>
        </p:nvSpPr>
        <p:spPr>
          <a:xfrm>
            <a:off x="8616025" y="2950500"/>
            <a:ext cx="3576000" cy="4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John Flaherty</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Email:</a:t>
            </a:r>
            <a:r>
              <a:rPr lang="en-GB" sz="1500" b="1" i="0" u="none" strike="noStrike" cap="none">
                <a:solidFill>
                  <a:srgbClr val="000000"/>
                </a:solidFill>
                <a:latin typeface="Arial"/>
                <a:ea typeface="Arial"/>
                <a:cs typeface="Arial"/>
                <a:sym typeface="Arial"/>
              </a:rPr>
              <a:t> </a:t>
            </a:r>
            <a:r>
              <a:rPr lang="en-GB" sz="1400" b="1" i="0" u="none" strike="noStrike" cap="none">
                <a:solidFill>
                  <a:srgbClr val="6FA8DC"/>
                </a:solidFill>
                <a:latin typeface="Arial"/>
                <a:ea typeface="Arial"/>
                <a:cs typeface="Arial"/>
                <a:sym typeface="Arial"/>
              </a:rPr>
              <a:t>johnflaherty@projectmaths.ie</a:t>
            </a:r>
            <a:endParaRPr sz="1400" b="1" i="0" u="none" strike="noStrike" cap="none">
              <a:solidFill>
                <a:srgbClr val="6FA8DC"/>
              </a:solidFill>
              <a:latin typeface="Arial"/>
              <a:ea typeface="Arial"/>
              <a:cs typeface="Arial"/>
              <a:sym typeface="Arial"/>
            </a:endParaRPr>
          </a:p>
        </p:txBody>
      </p:sp>
      <p:sp>
        <p:nvSpPr>
          <p:cNvPr id="4997" name="Google Shape;4997;p50"/>
          <p:cNvSpPr txBox="1"/>
          <p:nvPr/>
        </p:nvSpPr>
        <p:spPr>
          <a:xfrm>
            <a:off x="8616025" y="3688375"/>
            <a:ext cx="3722100" cy="47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Sheelagh Clowry</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GB" sz="1500" b="0" i="0" u="none" strike="noStrike" cap="none">
                <a:solidFill>
                  <a:srgbClr val="000000"/>
                </a:solidFill>
                <a:latin typeface="Arial"/>
                <a:ea typeface="Arial"/>
                <a:cs typeface="Arial"/>
                <a:sym typeface="Arial"/>
              </a:rPr>
              <a:t>Email:</a:t>
            </a:r>
            <a:r>
              <a:rPr lang="en-GB" sz="1500" b="1" i="0" u="none" strike="noStrike" cap="none">
                <a:solidFill>
                  <a:srgbClr val="000000"/>
                </a:solidFill>
                <a:latin typeface="Arial"/>
                <a:ea typeface="Arial"/>
                <a:cs typeface="Arial"/>
                <a:sym typeface="Arial"/>
              </a:rPr>
              <a:t> </a:t>
            </a:r>
            <a:r>
              <a:rPr lang="en-GB" sz="1400" b="1" i="0" u="none" strike="noStrike" cap="none">
                <a:solidFill>
                  <a:srgbClr val="6FA8DC"/>
                </a:solidFill>
                <a:latin typeface="Arial"/>
                <a:ea typeface="Arial"/>
                <a:cs typeface="Arial"/>
                <a:sym typeface="Arial"/>
              </a:rPr>
              <a:t>sheelaghclowry@projectmaths.ie</a:t>
            </a:r>
            <a:endParaRPr sz="1400" b="1" i="0" u="none" strike="noStrike" cap="none">
              <a:solidFill>
                <a:srgbClr val="6FA8DC"/>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04"/>
        <p:cNvGrpSpPr/>
        <p:nvPr/>
      </p:nvGrpSpPr>
      <p:grpSpPr>
        <a:xfrm>
          <a:off x="0" y="0"/>
          <a:ext cx="0" cy="0"/>
          <a:chOff x="0" y="0"/>
          <a:chExt cx="0" cy="0"/>
        </a:xfrm>
      </p:grpSpPr>
      <p:sp>
        <p:nvSpPr>
          <p:cNvPr id="5205" name="Google Shape;5205;p6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20</a:t>
            </a:fld>
            <a:endParaRPr sz="1600" b="1" i="0" u="none" strike="noStrike" cap="none">
              <a:solidFill>
                <a:schemeClr val="accent2"/>
              </a:solidFill>
              <a:latin typeface="Calibri"/>
              <a:ea typeface="Calibri"/>
              <a:cs typeface="Calibri"/>
              <a:sym typeface="Calibri"/>
            </a:endParaRPr>
          </a:p>
        </p:txBody>
      </p:sp>
      <p:sp>
        <p:nvSpPr>
          <p:cNvPr id="5206" name="Google Shape;5206;p68"/>
          <p:cNvSpPr txBox="1"/>
          <p:nvPr/>
        </p:nvSpPr>
        <p:spPr>
          <a:xfrm>
            <a:off x="543625" y="689975"/>
            <a:ext cx="8865300" cy="9978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GB" sz="2800" b="1" i="0" u="none" strike="noStrike" cap="none">
                <a:solidFill>
                  <a:schemeClr val="accent2"/>
                </a:solidFill>
                <a:latin typeface="Calibri"/>
                <a:ea typeface="Calibri"/>
                <a:cs typeface="Calibri"/>
                <a:sym typeface="Calibri"/>
              </a:rPr>
              <a:t>Live Demonstration of Solutions:</a:t>
            </a:r>
            <a:endParaRPr sz="1400" b="0" i="0" u="none" strike="noStrike" cap="none">
              <a:solidFill>
                <a:srgbClr val="000000"/>
              </a:solidFill>
              <a:latin typeface="Arial"/>
              <a:ea typeface="Arial"/>
              <a:cs typeface="Arial"/>
              <a:sym typeface="Arial"/>
            </a:endParaRPr>
          </a:p>
        </p:txBody>
      </p:sp>
      <p:pic>
        <p:nvPicPr>
          <p:cNvPr id="5207" name="Google Shape;5207;p68"/>
          <p:cNvPicPr preferRelativeResize="0"/>
          <p:nvPr/>
        </p:nvPicPr>
        <p:blipFill rotWithShape="1">
          <a:blip r:embed="rId3">
            <a:alphaModFix/>
          </a:blip>
          <a:srcRect/>
          <a:stretch/>
        </p:blipFill>
        <p:spPr>
          <a:xfrm>
            <a:off x="4078875" y="1841825"/>
            <a:ext cx="3729925" cy="3729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12"/>
        <p:cNvGrpSpPr/>
        <p:nvPr/>
      </p:nvGrpSpPr>
      <p:grpSpPr>
        <a:xfrm>
          <a:off x="0" y="0"/>
          <a:ext cx="0" cy="0"/>
          <a:chOff x="0" y="0"/>
          <a:chExt cx="0" cy="0"/>
        </a:xfrm>
      </p:grpSpPr>
      <p:sp>
        <p:nvSpPr>
          <p:cNvPr id="5213" name="Google Shape;5213;p69"/>
          <p:cNvSpPr txBox="1">
            <a:spLocks noGrp="1"/>
          </p:cNvSpPr>
          <p:nvPr>
            <p:ph type="title"/>
          </p:nvPr>
        </p:nvSpPr>
        <p:spPr>
          <a:xfrm>
            <a:off x="514800" y="1246675"/>
            <a:ext cx="10010400" cy="793200"/>
          </a:xfrm>
          <a:prstGeom prst="rect">
            <a:avLst/>
          </a:prstGeom>
          <a:noFill/>
          <a:ln>
            <a:noFill/>
          </a:ln>
        </p:spPr>
        <p:txBody>
          <a:bodyPr spcFirstLastPara="1" wrap="square" lIns="0" tIns="0" rIns="0" bIns="0" anchor="b" anchorCtr="0">
            <a:noAutofit/>
          </a:bodyPr>
          <a:lstStyle/>
          <a:p>
            <a:pPr marL="457200" marR="0" lvl="0" indent="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What do we want the students to have discovered </a:t>
            </a:r>
            <a:r>
              <a:rPr lang="en-GB" sz="3200" b="1" i="0" u="none" strike="noStrike" cap="none">
                <a:solidFill>
                  <a:srgbClr val="408763"/>
                </a:solidFill>
                <a:latin typeface="Calibri"/>
                <a:ea typeface="Calibri"/>
                <a:cs typeface="Calibri"/>
                <a:sym typeface="Calibri"/>
              </a:rPr>
              <a:t>having completed </a:t>
            </a:r>
            <a:r>
              <a:rPr lang="en-GB" sz="3200" b="1" i="0" u="none" strike="noStrike" cap="none">
                <a:solidFill>
                  <a:schemeClr val="accent2"/>
                </a:solidFill>
                <a:latin typeface="Calibri"/>
                <a:ea typeface="Calibri"/>
                <a:cs typeface="Calibri"/>
                <a:sym typeface="Calibri"/>
              </a:rPr>
              <a:t>this task?</a:t>
            </a:r>
            <a:endParaRPr sz="3200" b="1" i="0" u="none" strike="noStrike" cap="none">
              <a:solidFill>
                <a:schemeClr val="accent2"/>
              </a:solidFill>
              <a:latin typeface="Calibri"/>
              <a:ea typeface="Calibri"/>
              <a:cs typeface="Calibri"/>
              <a:sym typeface="Calibri"/>
            </a:endParaRPr>
          </a:p>
        </p:txBody>
      </p:sp>
      <p:sp>
        <p:nvSpPr>
          <p:cNvPr id="5214" name="Google Shape;5214;p6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21</a:t>
            </a:fld>
            <a:endParaRPr sz="1600" b="1" i="0" u="none" strike="noStrike" cap="none">
              <a:solidFill>
                <a:schemeClr val="accent2"/>
              </a:solidFill>
              <a:latin typeface="Calibri"/>
              <a:ea typeface="Calibri"/>
              <a:cs typeface="Calibri"/>
              <a:sym typeface="Calibri"/>
            </a:endParaRPr>
          </a:p>
        </p:txBody>
      </p:sp>
      <p:pic>
        <p:nvPicPr>
          <p:cNvPr id="5215" name="Google Shape;5215;p69"/>
          <p:cNvPicPr preferRelativeResize="0"/>
          <p:nvPr/>
        </p:nvPicPr>
        <p:blipFill rotWithShape="1">
          <a:blip r:embed="rId3">
            <a:alphaModFix/>
          </a:blip>
          <a:srcRect l="12649" t="5447" r="20173" b="6405"/>
          <a:stretch/>
        </p:blipFill>
        <p:spPr>
          <a:xfrm>
            <a:off x="8763950" y="3896050"/>
            <a:ext cx="1761176" cy="2310851"/>
          </a:xfrm>
          <a:prstGeom prst="rect">
            <a:avLst/>
          </a:prstGeom>
          <a:noFill/>
          <a:ln>
            <a:noFill/>
          </a:ln>
        </p:spPr>
      </p:pic>
      <p:sp>
        <p:nvSpPr>
          <p:cNvPr id="5216" name="Google Shape;5216;p69"/>
          <p:cNvSpPr txBox="1">
            <a:spLocks noGrp="1"/>
          </p:cNvSpPr>
          <p:nvPr>
            <p:ph type="body" idx="1"/>
          </p:nvPr>
        </p:nvSpPr>
        <p:spPr>
          <a:xfrm>
            <a:off x="514800" y="2263949"/>
            <a:ext cx="10010400" cy="3228900"/>
          </a:xfrm>
          <a:prstGeom prst="rect">
            <a:avLst/>
          </a:prstGeom>
          <a:noFill/>
          <a:ln>
            <a:noFill/>
          </a:ln>
        </p:spPr>
        <p:txBody>
          <a:bodyPr spcFirstLastPara="1" wrap="square" lIns="0" tIns="0" rIns="0" bIns="0" anchor="t" anchorCtr="0">
            <a:noAutofit/>
          </a:bodyPr>
          <a:lstStyle/>
          <a:p>
            <a:pPr marL="457200" marR="0" lvl="0" indent="-381000" algn="l" rtl="0">
              <a:lnSpc>
                <a:spcPct val="90000"/>
              </a:lnSpc>
              <a:spcBef>
                <a:spcPts val="400"/>
              </a:spcBef>
              <a:spcAft>
                <a:spcPts val="0"/>
              </a:spcAft>
              <a:buClr>
                <a:srgbClr val="12436F"/>
              </a:buClr>
              <a:buSzPts val="2400"/>
              <a:buAutoNum type="arabicPeriod"/>
            </a:pPr>
            <a:r>
              <a:rPr lang="en-GB" sz="2400">
                <a:solidFill>
                  <a:srgbClr val="12436F"/>
                </a:solidFill>
              </a:rPr>
              <a:t>What is the effect of changing the value of </a:t>
            </a:r>
            <a:r>
              <a:rPr lang="en-GB" sz="2400" i="1">
                <a:solidFill>
                  <a:srgbClr val="12436F"/>
                </a:solidFill>
              </a:rPr>
              <a:t>a</a:t>
            </a:r>
            <a:r>
              <a:rPr lang="en-GB" sz="2400">
                <a:solidFill>
                  <a:srgbClr val="12436F"/>
                </a:solidFill>
              </a:rPr>
              <a:t>?</a:t>
            </a:r>
            <a:endParaRPr sz="2400">
              <a:solidFill>
                <a:srgbClr val="12436F"/>
              </a:solidFill>
            </a:endParaRPr>
          </a:p>
          <a:p>
            <a:pPr marL="457200" lvl="0" indent="-381000" algn="l" rtl="0">
              <a:lnSpc>
                <a:spcPct val="90000"/>
              </a:lnSpc>
              <a:spcBef>
                <a:spcPts val="0"/>
              </a:spcBef>
              <a:spcAft>
                <a:spcPts val="0"/>
              </a:spcAft>
              <a:buClr>
                <a:srgbClr val="12436F"/>
              </a:buClr>
              <a:buSzPts val="2400"/>
              <a:buAutoNum type="arabicPeriod"/>
            </a:pPr>
            <a:r>
              <a:rPr lang="en-GB" sz="2400"/>
              <a:t>What is the effect of changing the value of </a:t>
            </a:r>
            <a:r>
              <a:rPr lang="en-GB" sz="2400" i="1"/>
              <a:t>b</a:t>
            </a:r>
            <a:r>
              <a:rPr lang="en-GB" sz="2400"/>
              <a:t>?</a:t>
            </a:r>
            <a:endParaRPr sz="2400"/>
          </a:p>
          <a:p>
            <a:pPr marL="457200" lvl="0" indent="-381000" algn="l" rtl="0">
              <a:lnSpc>
                <a:spcPct val="90000"/>
              </a:lnSpc>
              <a:spcBef>
                <a:spcPts val="0"/>
              </a:spcBef>
              <a:spcAft>
                <a:spcPts val="0"/>
              </a:spcAft>
              <a:buSzPts val="2400"/>
              <a:buAutoNum type="arabicPeriod"/>
            </a:pPr>
            <a:r>
              <a:rPr lang="en-GB" sz="2400"/>
              <a:t>What is the effect of changing the value of </a:t>
            </a:r>
            <a:r>
              <a:rPr lang="en-GB" sz="2400" i="1"/>
              <a:t>c</a:t>
            </a:r>
            <a:r>
              <a:rPr lang="en-GB" sz="2400"/>
              <a:t>?</a:t>
            </a:r>
            <a:endParaRPr sz="2400"/>
          </a:p>
        </p:txBody>
      </p:sp>
      <p:pic>
        <p:nvPicPr>
          <p:cNvPr id="5217" name="Google Shape;5217;p69"/>
          <p:cNvPicPr preferRelativeResize="0"/>
          <p:nvPr/>
        </p:nvPicPr>
        <p:blipFill rotWithShape="1">
          <a:blip r:embed="rId4">
            <a:alphaModFix/>
          </a:blip>
          <a:srcRect/>
          <a:stretch/>
        </p:blipFill>
        <p:spPr>
          <a:xfrm>
            <a:off x="1942275" y="3807475"/>
            <a:ext cx="6657975" cy="590550"/>
          </a:xfrm>
          <a:prstGeom prst="rect">
            <a:avLst/>
          </a:prstGeom>
          <a:noFill/>
          <a:ln>
            <a:noFill/>
          </a:ln>
        </p:spPr>
      </p:pic>
      <p:pic>
        <p:nvPicPr>
          <p:cNvPr id="5218" name="Google Shape;5218;p69"/>
          <p:cNvPicPr preferRelativeResize="0"/>
          <p:nvPr/>
        </p:nvPicPr>
        <p:blipFill rotWithShape="1">
          <a:blip r:embed="rId5">
            <a:alphaModFix/>
          </a:blip>
          <a:srcRect/>
          <a:stretch/>
        </p:blipFill>
        <p:spPr>
          <a:xfrm>
            <a:off x="1942275" y="4674175"/>
            <a:ext cx="6657975" cy="590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3"/>
        <p:cNvGrpSpPr/>
        <p:nvPr/>
      </p:nvGrpSpPr>
      <p:grpSpPr>
        <a:xfrm>
          <a:off x="0" y="0"/>
          <a:ext cx="0" cy="0"/>
          <a:chOff x="0" y="0"/>
          <a:chExt cx="0" cy="0"/>
        </a:xfrm>
      </p:grpSpPr>
      <p:sp>
        <p:nvSpPr>
          <p:cNvPr id="5224" name="Google Shape;5224;p70"/>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Task 2 - Functions</a:t>
            </a:r>
            <a:endParaRPr sz="3200" b="1" i="0" u="none" strike="noStrike" cap="none">
              <a:solidFill>
                <a:schemeClr val="accent2"/>
              </a:solidFill>
              <a:latin typeface="Calibri"/>
              <a:ea typeface="Calibri"/>
              <a:cs typeface="Calibri"/>
              <a:sym typeface="Calibri"/>
            </a:endParaRPr>
          </a:p>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Learning Outcomes</a:t>
            </a:r>
            <a:endParaRPr sz="3200" b="1" i="0" u="none" strike="noStrike" cap="none">
              <a:solidFill>
                <a:schemeClr val="accent2"/>
              </a:solidFill>
              <a:latin typeface="Calibri"/>
              <a:ea typeface="Calibri"/>
              <a:cs typeface="Calibri"/>
              <a:sym typeface="Calibri"/>
            </a:endParaRPr>
          </a:p>
        </p:txBody>
      </p:sp>
      <p:sp>
        <p:nvSpPr>
          <p:cNvPr id="5225" name="Google Shape;5225;p7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22</a:t>
            </a:fld>
            <a:endParaRPr sz="1600" b="1" i="0" u="none" strike="noStrike" cap="none">
              <a:solidFill>
                <a:schemeClr val="accent2"/>
              </a:solidFill>
              <a:latin typeface="Calibri"/>
              <a:ea typeface="Calibri"/>
              <a:cs typeface="Calibri"/>
              <a:sym typeface="Calibri"/>
            </a:endParaRPr>
          </a:p>
        </p:txBody>
      </p:sp>
      <p:sp>
        <p:nvSpPr>
          <p:cNvPr id="5226" name="Google Shape;5226;p70"/>
          <p:cNvSpPr txBox="1">
            <a:spLocks noGrp="1"/>
          </p:cNvSpPr>
          <p:nvPr>
            <p:ph type="body" idx="1"/>
          </p:nvPr>
        </p:nvSpPr>
        <p:spPr>
          <a:xfrm>
            <a:off x="514800" y="2263949"/>
            <a:ext cx="10010400" cy="3228900"/>
          </a:xfrm>
          <a:prstGeom prst="rect">
            <a:avLst/>
          </a:prstGeom>
          <a:noFill/>
          <a:ln>
            <a:noFill/>
          </a:ln>
        </p:spPr>
        <p:txBody>
          <a:bodyPr spcFirstLastPara="1" wrap="square" lIns="0" tIns="0" rIns="0" bIns="0" anchor="t" anchorCtr="0">
            <a:noAutofit/>
          </a:bodyPr>
          <a:lstStyle/>
          <a:p>
            <a:pPr marL="457200" marR="0" lvl="0" indent="-381000" algn="l" rtl="0">
              <a:lnSpc>
                <a:spcPct val="90000"/>
              </a:lnSpc>
              <a:spcBef>
                <a:spcPts val="400"/>
              </a:spcBef>
              <a:spcAft>
                <a:spcPts val="0"/>
              </a:spcAft>
              <a:buClr>
                <a:srgbClr val="12436F"/>
              </a:buClr>
              <a:buSzPts val="2400"/>
              <a:buChar char="●"/>
            </a:pPr>
            <a:r>
              <a:rPr lang="en-GB" sz="2400">
                <a:solidFill>
                  <a:srgbClr val="12436F"/>
                </a:solidFill>
              </a:rPr>
              <a:t>GeoGebra skills:</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the input bar for functions</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sliders to modify a function</a:t>
            </a:r>
            <a:endParaRPr sz="2400">
              <a:solidFill>
                <a:srgbClr val="12436F"/>
              </a:solidFill>
            </a:endParaRPr>
          </a:p>
          <a:p>
            <a:pPr marL="914400" marR="0" lvl="1" indent="-381000" algn="l" rtl="0">
              <a:lnSpc>
                <a:spcPct val="90000"/>
              </a:lnSpc>
              <a:spcBef>
                <a:spcPts val="0"/>
              </a:spcBef>
              <a:spcAft>
                <a:spcPts val="0"/>
              </a:spcAft>
              <a:buClr>
                <a:srgbClr val="12436F"/>
              </a:buClr>
              <a:buSzPts val="2400"/>
              <a:buChar char="○"/>
            </a:pPr>
            <a:r>
              <a:rPr lang="en-GB" sz="2400">
                <a:solidFill>
                  <a:srgbClr val="12436F"/>
                </a:solidFill>
              </a:rPr>
              <a:t>use sliders to compare graphs of functions</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Become independent learners of GeoGebra</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Use GeoGebra to enhance student understanding of functions</a:t>
            </a:r>
            <a:endParaRPr sz="2400">
              <a:solidFill>
                <a:srgbClr val="12436F"/>
              </a:solidFill>
            </a:endParaRPr>
          </a:p>
          <a:p>
            <a:pPr marL="457200" marR="0" lvl="0" indent="-381000" algn="l" rtl="0">
              <a:lnSpc>
                <a:spcPct val="90000"/>
              </a:lnSpc>
              <a:spcBef>
                <a:spcPts val="0"/>
              </a:spcBef>
              <a:spcAft>
                <a:spcPts val="0"/>
              </a:spcAft>
              <a:buClr>
                <a:srgbClr val="12436F"/>
              </a:buClr>
              <a:buSzPts val="2400"/>
              <a:buChar char="●"/>
            </a:pPr>
            <a:r>
              <a:rPr lang="en-GB" sz="2400">
                <a:solidFill>
                  <a:srgbClr val="12436F"/>
                </a:solidFill>
              </a:rPr>
              <a:t>Explore the effect of the variables </a:t>
            </a:r>
            <a:r>
              <a:rPr lang="en-GB" sz="2400" i="1">
                <a:solidFill>
                  <a:srgbClr val="12436F"/>
                </a:solidFill>
              </a:rPr>
              <a:t>a, b </a:t>
            </a:r>
            <a:r>
              <a:rPr lang="en-GB" sz="2400">
                <a:solidFill>
                  <a:srgbClr val="12436F"/>
                </a:solidFill>
              </a:rPr>
              <a:t>and </a:t>
            </a:r>
            <a:r>
              <a:rPr lang="en-GB" sz="2400" i="1">
                <a:solidFill>
                  <a:srgbClr val="12436F"/>
                </a:solidFill>
              </a:rPr>
              <a:t>c </a:t>
            </a:r>
            <a:r>
              <a:rPr lang="en-GB" sz="2400">
                <a:solidFill>
                  <a:srgbClr val="12436F"/>
                </a:solidFill>
              </a:rPr>
              <a:t>in functions taking the form</a:t>
            </a:r>
            <a:endParaRPr sz="2400">
              <a:solidFill>
                <a:srgbClr val="12436F"/>
              </a:solidFill>
            </a:endParaRPr>
          </a:p>
        </p:txBody>
      </p:sp>
      <p:pic>
        <p:nvPicPr>
          <p:cNvPr id="5227" name="Google Shape;5227;p70"/>
          <p:cNvPicPr preferRelativeResize="0"/>
          <p:nvPr/>
        </p:nvPicPr>
        <p:blipFill rotWithShape="1">
          <a:blip r:embed="rId3">
            <a:alphaModFix/>
          </a:blip>
          <a:srcRect/>
          <a:stretch/>
        </p:blipFill>
        <p:spPr>
          <a:xfrm>
            <a:off x="2541525" y="5069800"/>
            <a:ext cx="6657975" cy="590550"/>
          </a:xfrm>
          <a:prstGeom prst="rect">
            <a:avLst/>
          </a:prstGeom>
          <a:noFill/>
          <a:ln>
            <a:noFill/>
          </a:ln>
        </p:spPr>
      </p:pic>
      <p:pic>
        <p:nvPicPr>
          <p:cNvPr id="5228" name="Google Shape;5228;p70"/>
          <p:cNvPicPr preferRelativeResize="0"/>
          <p:nvPr/>
        </p:nvPicPr>
        <p:blipFill rotWithShape="1">
          <a:blip r:embed="rId4">
            <a:alphaModFix/>
          </a:blip>
          <a:srcRect/>
          <a:stretch/>
        </p:blipFill>
        <p:spPr>
          <a:xfrm>
            <a:off x="2541525" y="5765800"/>
            <a:ext cx="6657975" cy="590550"/>
          </a:xfrm>
          <a:prstGeom prst="rect">
            <a:avLst/>
          </a:prstGeom>
          <a:noFill/>
          <a:ln>
            <a:noFill/>
          </a:ln>
        </p:spPr>
      </p:pic>
      <p:pic>
        <p:nvPicPr>
          <p:cNvPr id="5229" name="Google Shape;5229;p70"/>
          <p:cNvPicPr preferRelativeResize="0"/>
          <p:nvPr/>
        </p:nvPicPr>
        <p:blipFill rotWithShape="1">
          <a:blip r:embed="rId5">
            <a:alphaModFix/>
          </a:blip>
          <a:srcRect/>
          <a:stretch/>
        </p:blipFill>
        <p:spPr>
          <a:xfrm>
            <a:off x="7518800" y="897625"/>
            <a:ext cx="2290275" cy="1526850"/>
          </a:xfrm>
          <a:prstGeom prst="rect">
            <a:avLst/>
          </a:prstGeom>
          <a:noFill/>
          <a:ln>
            <a:noFill/>
          </a:ln>
          <a:effectLst>
            <a:outerShdw blurRad="585788" dist="19050" dir="3060000" algn="bl" rotWithShape="0">
              <a:srgbClr val="000000">
                <a:alpha val="4980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34"/>
        <p:cNvGrpSpPr/>
        <p:nvPr/>
      </p:nvGrpSpPr>
      <p:grpSpPr>
        <a:xfrm>
          <a:off x="0" y="0"/>
          <a:ext cx="0" cy="0"/>
          <a:chOff x="0" y="0"/>
          <a:chExt cx="0" cy="0"/>
        </a:xfrm>
      </p:grpSpPr>
      <p:sp>
        <p:nvSpPr>
          <p:cNvPr id="5235" name="Google Shape;5235;p71"/>
          <p:cNvSpPr txBox="1">
            <a:spLocks noGrp="1"/>
          </p:cNvSpPr>
          <p:nvPr>
            <p:ph type="title"/>
          </p:nvPr>
        </p:nvSpPr>
        <p:spPr>
          <a:xfrm>
            <a:off x="514800" y="897625"/>
            <a:ext cx="6244500" cy="793200"/>
          </a:xfrm>
          <a:prstGeom prst="rect">
            <a:avLst/>
          </a:prstGeom>
          <a:noFill/>
          <a:ln>
            <a:noFill/>
          </a:ln>
        </p:spPr>
        <p:txBody>
          <a:bodyPr spcFirstLastPara="1" wrap="square" lIns="0" tIns="0" rIns="0" bIns="0" anchor="b" anchorCtr="0">
            <a:noAutofit/>
          </a:bodyPr>
          <a:lstStyle/>
          <a:p>
            <a:pPr marL="457200" marR="0" lvl="0" indent="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Effective Use Of GeoGebra</a:t>
            </a:r>
            <a:endParaRPr sz="3200" b="1" i="0" u="none" strike="noStrike" cap="none">
              <a:solidFill>
                <a:schemeClr val="accent2"/>
              </a:solidFill>
              <a:latin typeface="Calibri"/>
              <a:ea typeface="Calibri"/>
              <a:cs typeface="Calibri"/>
              <a:sym typeface="Calibri"/>
            </a:endParaRPr>
          </a:p>
        </p:txBody>
      </p:sp>
      <p:sp>
        <p:nvSpPr>
          <p:cNvPr id="5236" name="Google Shape;5236;p7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23</a:t>
            </a:fld>
            <a:endParaRPr sz="1600" b="1" i="0" u="none" strike="noStrike" cap="none">
              <a:solidFill>
                <a:schemeClr val="accent2"/>
              </a:solidFill>
              <a:latin typeface="Calibri"/>
              <a:ea typeface="Calibri"/>
              <a:cs typeface="Calibri"/>
              <a:sym typeface="Calibri"/>
            </a:endParaRPr>
          </a:p>
        </p:txBody>
      </p:sp>
      <p:sp>
        <p:nvSpPr>
          <p:cNvPr id="5237" name="Google Shape;5237;p71"/>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457200" marR="0" lvl="0" indent="0" algn="l" rtl="0">
              <a:lnSpc>
                <a:spcPct val="150000"/>
              </a:lnSpc>
              <a:spcBef>
                <a:spcPts val="400"/>
              </a:spcBef>
              <a:spcAft>
                <a:spcPts val="0"/>
              </a:spcAft>
              <a:buSzPts val="2000"/>
              <a:buNone/>
            </a:pPr>
            <a:endParaRPr sz="2400"/>
          </a:p>
          <a:p>
            <a:pPr marL="457200" marR="0" lvl="0" indent="-381000" algn="l" rtl="0">
              <a:lnSpc>
                <a:spcPct val="150000"/>
              </a:lnSpc>
              <a:spcBef>
                <a:spcPts val="400"/>
              </a:spcBef>
              <a:spcAft>
                <a:spcPts val="0"/>
              </a:spcAft>
              <a:buClr>
                <a:schemeClr val="dk2"/>
              </a:buClr>
              <a:buSzPts val="2400"/>
              <a:buFont typeface="Arial"/>
              <a:buChar char="●"/>
            </a:pPr>
            <a:r>
              <a:rPr lang="en-GB" sz="2400" b="0" i="0" u="none" strike="noStrike" cap="none">
                <a:solidFill>
                  <a:schemeClr val="dk2"/>
                </a:solidFill>
                <a:latin typeface="Calibri"/>
                <a:ea typeface="Calibri"/>
                <a:cs typeface="Calibri"/>
                <a:sym typeface="Calibri"/>
              </a:rPr>
              <a:t>Recognise the most effective ways of integrating digital </a:t>
            </a:r>
            <a:r>
              <a:rPr lang="en-GB" sz="2400" b="0" i="0" u="none" strike="noStrike" cap="none">
                <a:solidFill>
                  <a:srgbClr val="12436F"/>
                </a:solidFill>
                <a:latin typeface="Calibri"/>
                <a:ea typeface="Calibri"/>
                <a:cs typeface="Calibri"/>
                <a:sym typeface="Calibri"/>
              </a:rPr>
              <a:t>technologies</a:t>
            </a:r>
            <a:r>
              <a:rPr lang="en-GB" sz="2400" b="0" i="0" u="none" strike="noStrike" cap="none">
                <a:solidFill>
                  <a:schemeClr val="dk2"/>
                </a:solidFill>
                <a:latin typeface="Calibri"/>
                <a:ea typeface="Calibri"/>
                <a:cs typeface="Calibri"/>
                <a:sym typeface="Calibri"/>
              </a:rPr>
              <a:t> to promote teaching and learning.</a:t>
            </a:r>
            <a:endParaRPr sz="2400" b="0" i="0" u="none" strike="noStrike" cap="none">
              <a:solidFill>
                <a:schemeClr val="dk2"/>
              </a:solidFill>
              <a:latin typeface="Calibri"/>
              <a:ea typeface="Calibri"/>
              <a:cs typeface="Calibri"/>
              <a:sym typeface="Calibri"/>
            </a:endParaRPr>
          </a:p>
          <a:p>
            <a:pPr marL="457200" lvl="0" indent="-381000" algn="l" rtl="0">
              <a:lnSpc>
                <a:spcPct val="150000"/>
              </a:lnSpc>
              <a:spcBef>
                <a:spcPts val="0"/>
              </a:spcBef>
              <a:spcAft>
                <a:spcPts val="0"/>
              </a:spcAft>
              <a:buSzPts val="2400"/>
              <a:buChar char="●"/>
            </a:pPr>
            <a:r>
              <a:rPr lang="en-GB" sz="2400"/>
              <a:t>Recognise the importance of effective questioning to support rich tasks</a:t>
            </a:r>
            <a:endParaRPr sz="2400"/>
          </a:p>
          <a:p>
            <a:pPr marL="457200" marR="0" lvl="0" indent="0" algn="l" rtl="0">
              <a:lnSpc>
                <a:spcPct val="150000"/>
              </a:lnSpc>
              <a:spcBef>
                <a:spcPts val="400"/>
              </a:spcBef>
              <a:spcAft>
                <a:spcPts val="40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p:txBody>
      </p:sp>
      <p:sp>
        <p:nvSpPr>
          <p:cNvPr id="5238" name="Google Shape;5238;p71"/>
          <p:cNvSpPr txBox="1"/>
          <p:nvPr/>
        </p:nvSpPr>
        <p:spPr>
          <a:xfrm>
            <a:off x="897571" y="1675076"/>
            <a:ext cx="492588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b="1" i="0" u="none" strike="noStrike" cap="none">
                <a:solidFill>
                  <a:schemeClr val="accent2"/>
                </a:solidFill>
                <a:latin typeface="Calibri"/>
                <a:ea typeface="Calibri"/>
                <a:cs typeface="Calibri"/>
                <a:sym typeface="Calibri"/>
              </a:rPr>
              <a:t>Learning Outcomes</a:t>
            </a:r>
            <a:endParaRPr sz="3200" b="0" i="0" u="none" strike="noStrike" cap="none">
              <a:solidFill>
                <a:srgbClr val="000000"/>
              </a:solidFill>
              <a:latin typeface="Arial"/>
              <a:ea typeface="Arial"/>
              <a:cs typeface="Arial"/>
              <a:sym typeface="Arial"/>
            </a:endParaRPr>
          </a:p>
        </p:txBody>
      </p:sp>
      <p:pic>
        <p:nvPicPr>
          <p:cNvPr id="5239" name="Google Shape;5239;p71"/>
          <p:cNvPicPr preferRelativeResize="0"/>
          <p:nvPr/>
        </p:nvPicPr>
        <p:blipFill rotWithShape="1">
          <a:blip r:embed="rId3">
            <a:alphaModFix/>
          </a:blip>
          <a:srcRect/>
          <a:stretch/>
        </p:blipFill>
        <p:spPr>
          <a:xfrm>
            <a:off x="7876100" y="4492225"/>
            <a:ext cx="2941633" cy="19591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44"/>
        <p:cNvGrpSpPr/>
        <p:nvPr/>
      </p:nvGrpSpPr>
      <p:grpSpPr>
        <a:xfrm>
          <a:off x="0" y="0"/>
          <a:ext cx="0" cy="0"/>
          <a:chOff x="0" y="0"/>
          <a:chExt cx="0" cy="0"/>
        </a:xfrm>
      </p:grpSpPr>
      <p:sp>
        <p:nvSpPr>
          <p:cNvPr id="5245" name="Google Shape;5245;p72"/>
          <p:cNvSpPr txBox="1">
            <a:spLocks noGrp="1"/>
          </p:cNvSpPr>
          <p:nvPr>
            <p:ph type="title"/>
          </p:nvPr>
        </p:nvSpPr>
        <p:spPr>
          <a:xfrm>
            <a:off x="514800" y="897625"/>
            <a:ext cx="58548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a:t>Reflection</a:t>
            </a:r>
            <a:endParaRPr sz="3200" b="1" i="0" u="none" strike="noStrike" cap="none">
              <a:solidFill>
                <a:schemeClr val="accent2"/>
              </a:solidFill>
              <a:latin typeface="Calibri"/>
              <a:ea typeface="Calibri"/>
              <a:cs typeface="Calibri"/>
              <a:sym typeface="Calibri"/>
            </a:endParaRPr>
          </a:p>
        </p:txBody>
      </p:sp>
      <p:sp>
        <p:nvSpPr>
          <p:cNvPr id="5246" name="Google Shape;5246;p7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24</a:t>
            </a:fld>
            <a:endParaRPr sz="1600" b="1" i="0" u="none" strike="noStrike" cap="none">
              <a:solidFill>
                <a:schemeClr val="accent2"/>
              </a:solidFill>
              <a:latin typeface="Calibri"/>
              <a:ea typeface="Calibri"/>
              <a:cs typeface="Calibri"/>
              <a:sym typeface="Calibri"/>
            </a:endParaRPr>
          </a:p>
        </p:txBody>
      </p:sp>
      <p:sp>
        <p:nvSpPr>
          <p:cNvPr id="5247" name="Google Shape;5247;p72"/>
          <p:cNvSpPr txBox="1">
            <a:spLocks noGrp="1"/>
          </p:cNvSpPr>
          <p:nvPr>
            <p:ph type="body" idx="1"/>
          </p:nvPr>
        </p:nvSpPr>
        <p:spPr>
          <a:xfrm>
            <a:off x="514800" y="2078174"/>
            <a:ext cx="10010400" cy="3309000"/>
          </a:xfrm>
          <a:prstGeom prst="rect">
            <a:avLst/>
          </a:prstGeom>
          <a:noFill/>
          <a:ln>
            <a:noFill/>
          </a:ln>
        </p:spPr>
        <p:txBody>
          <a:bodyPr spcFirstLastPara="1" wrap="square" lIns="0" tIns="0" rIns="0" bIns="0" anchor="t" anchorCtr="0">
            <a:noAutofit/>
          </a:bodyPr>
          <a:lstStyle/>
          <a:p>
            <a:pPr marL="457200" lvl="0" indent="-381000" algn="l" rtl="0">
              <a:lnSpc>
                <a:spcPct val="115000"/>
              </a:lnSpc>
              <a:spcBef>
                <a:spcPts val="400"/>
              </a:spcBef>
              <a:spcAft>
                <a:spcPts val="0"/>
              </a:spcAft>
              <a:buSzPts val="2400"/>
              <a:buAutoNum type="arabicPeriod"/>
            </a:pPr>
            <a:r>
              <a:rPr lang="en-GB" sz="2400"/>
              <a:t>How would you use GeoGebra effectively if your students did not have access to their own devices?</a:t>
            </a:r>
            <a:endParaRPr sz="2400"/>
          </a:p>
          <a:p>
            <a:pPr marL="457200" lvl="0" indent="-381000" algn="l" rtl="0">
              <a:lnSpc>
                <a:spcPct val="115000"/>
              </a:lnSpc>
              <a:spcBef>
                <a:spcPts val="0"/>
              </a:spcBef>
              <a:spcAft>
                <a:spcPts val="0"/>
              </a:spcAft>
              <a:buSzPts val="2400"/>
              <a:buAutoNum type="arabicPeriod"/>
            </a:pPr>
            <a:r>
              <a:rPr lang="en-GB" sz="2400"/>
              <a:t>How would you use GeoGebra effectively if your students did have access to their own devices?</a:t>
            </a:r>
            <a:endParaRPr sz="2400"/>
          </a:p>
          <a:p>
            <a:pPr marL="457200" lvl="0" indent="-381000" algn="l" rtl="0">
              <a:lnSpc>
                <a:spcPct val="115000"/>
              </a:lnSpc>
              <a:spcBef>
                <a:spcPts val="0"/>
              </a:spcBef>
              <a:spcAft>
                <a:spcPts val="0"/>
              </a:spcAft>
              <a:buSzPts val="2400"/>
              <a:buAutoNum type="arabicPeriod"/>
            </a:pPr>
            <a:r>
              <a:rPr lang="en-GB" sz="2400"/>
              <a:t>What are the benefits for students of using GeoGebra to support enquiry based learning?</a:t>
            </a:r>
            <a:endParaRPr sz="2400"/>
          </a:p>
          <a:p>
            <a:pPr marL="457200" lvl="0" indent="-381000" algn="l" rtl="0">
              <a:lnSpc>
                <a:spcPct val="115000"/>
              </a:lnSpc>
              <a:spcBef>
                <a:spcPts val="0"/>
              </a:spcBef>
              <a:spcAft>
                <a:spcPts val="0"/>
              </a:spcAft>
              <a:buSzPts val="2400"/>
              <a:buAutoNum type="arabicPeriod"/>
            </a:pPr>
            <a:r>
              <a:rPr lang="en-GB" sz="2400"/>
              <a:t>What are the benefits of using GeoGebra for teachers?</a:t>
            </a:r>
            <a:endParaRPr sz="2400"/>
          </a:p>
          <a:p>
            <a:pPr marL="0" marR="0" lvl="0" indent="0" algn="ctr" rtl="0">
              <a:lnSpc>
                <a:spcPct val="90000"/>
              </a:lnSpc>
              <a:spcBef>
                <a:spcPts val="400"/>
              </a:spcBef>
              <a:spcAft>
                <a:spcPts val="0"/>
              </a:spcAft>
              <a:buClr>
                <a:schemeClr val="dk2"/>
              </a:buClr>
              <a:buSzPts val="2000"/>
              <a:buFont typeface="Arial"/>
              <a:buNone/>
            </a:pPr>
            <a:endParaRPr sz="3200" b="0" i="0" u="none" strike="noStrike" cap="none">
              <a:solidFill>
                <a:schemeClr val="dk2"/>
              </a:solidFill>
              <a:latin typeface="Calibri"/>
              <a:ea typeface="Calibri"/>
              <a:cs typeface="Calibri"/>
              <a:sym typeface="Calibri"/>
            </a:endParaRPr>
          </a:p>
          <a:p>
            <a:pPr marL="0" marR="0" lvl="0" indent="0" algn="ctr" rtl="0">
              <a:lnSpc>
                <a:spcPct val="90000"/>
              </a:lnSpc>
              <a:spcBef>
                <a:spcPts val="400"/>
              </a:spcBef>
              <a:spcAft>
                <a:spcPts val="400"/>
              </a:spcAft>
              <a:buClr>
                <a:schemeClr val="dk2"/>
              </a:buClr>
              <a:buSzPts val="2000"/>
              <a:buFont typeface="Arial"/>
              <a:buNone/>
            </a:pPr>
            <a:endParaRPr sz="3200" b="0" i="0" u="none" strike="noStrike" cap="none">
              <a:solidFill>
                <a:schemeClr val="dk2"/>
              </a:solidFill>
              <a:latin typeface="Calibri"/>
              <a:ea typeface="Calibri"/>
              <a:cs typeface="Calibri"/>
              <a:sym typeface="Calibri"/>
            </a:endParaRPr>
          </a:p>
        </p:txBody>
      </p:sp>
      <p:pic>
        <p:nvPicPr>
          <p:cNvPr id="5248" name="Google Shape;5248;p72"/>
          <p:cNvPicPr preferRelativeResize="0"/>
          <p:nvPr/>
        </p:nvPicPr>
        <p:blipFill rotWithShape="1">
          <a:blip r:embed="rId3">
            <a:alphaModFix/>
          </a:blip>
          <a:srcRect/>
          <a:stretch/>
        </p:blipFill>
        <p:spPr>
          <a:xfrm>
            <a:off x="8368850" y="4891125"/>
            <a:ext cx="2910000" cy="1830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7">
                                            <p:txEl>
                                              <p:pRg st="0" end="0"/>
                                            </p:txEl>
                                          </p:spTgt>
                                        </p:tgtEl>
                                        <p:attrNameLst>
                                          <p:attrName>style.visibility</p:attrName>
                                        </p:attrNameLst>
                                      </p:cBhvr>
                                      <p:to>
                                        <p:strVal val="visible"/>
                                      </p:to>
                                    </p:set>
                                    <p:animEffect transition="in" filter="fade">
                                      <p:cBhvr>
                                        <p:cTn id="7" dur="1000"/>
                                        <p:tgtEl>
                                          <p:spTgt spid="5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47">
                                            <p:txEl>
                                              <p:pRg st="1" end="1"/>
                                            </p:txEl>
                                          </p:spTgt>
                                        </p:tgtEl>
                                        <p:attrNameLst>
                                          <p:attrName>style.visibility</p:attrName>
                                        </p:attrNameLst>
                                      </p:cBhvr>
                                      <p:to>
                                        <p:strVal val="visible"/>
                                      </p:to>
                                    </p:set>
                                    <p:animEffect transition="in" filter="fade">
                                      <p:cBhvr>
                                        <p:cTn id="12" dur="1000"/>
                                        <p:tgtEl>
                                          <p:spTgt spid="5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47">
                                            <p:txEl>
                                              <p:pRg st="2" end="2"/>
                                            </p:txEl>
                                          </p:spTgt>
                                        </p:tgtEl>
                                        <p:attrNameLst>
                                          <p:attrName>style.visibility</p:attrName>
                                        </p:attrNameLst>
                                      </p:cBhvr>
                                      <p:to>
                                        <p:strVal val="visible"/>
                                      </p:to>
                                    </p:set>
                                    <p:animEffect transition="in" filter="fade">
                                      <p:cBhvr>
                                        <p:cTn id="17" dur="1000"/>
                                        <p:tgtEl>
                                          <p:spTgt spid="52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47">
                                            <p:txEl>
                                              <p:pRg st="3" end="3"/>
                                            </p:txEl>
                                          </p:spTgt>
                                        </p:tgtEl>
                                        <p:attrNameLst>
                                          <p:attrName>style.visibility</p:attrName>
                                        </p:attrNameLst>
                                      </p:cBhvr>
                                      <p:to>
                                        <p:strVal val="visible"/>
                                      </p:to>
                                    </p:set>
                                    <p:animEffect transition="in" filter="fade">
                                      <p:cBhvr>
                                        <p:cTn id="22" dur="1000"/>
                                        <p:tgtEl>
                                          <p:spTgt spid="52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47">
                                            <p:txEl>
                                              <p:pRg st="4" end="4"/>
                                            </p:txEl>
                                          </p:spTgt>
                                        </p:tgtEl>
                                        <p:attrNameLst>
                                          <p:attrName>style.visibility</p:attrName>
                                        </p:attrNameLst>
                                      </p:cBhvr>
                                      <p:to>
                                        <p:strVal val="visible"/>
                                      </p:to>
                                    </p:set>
                                    <p:animEffect transition="in" filter="fade">
                                      <p:cBhvr>
                                        <p:cTn id="27" dur="1000"/>
                                        <p:tgtEl>
                                          <p:spTgt spid="52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47">
                                            <p:txEl>
                                              <p:pRg st="5" end="5"/>
                                            </p:txEl>
                                          </p:spTgt>
                                        </p:tgtEl>
                                        <p:attrNameLst>
                                          <p:attrName>style.visibility</p:attrName>
                                        </p:attrNameLst>
                                      </p:cBhvr>
                                      <p:to>
                                        <p:strVal val="visible"/>
                                      </p:to>
                                    </p:set>
                                    <p:animEffect transition="in" filter="fade">
                                      <p:cBhvr>
                                        <p:cTn id="32" dur="1000"/>
                                        <p:tgtEl>
                                          <p:spTgt spid="52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53"/>
        <p:cNvGrpSpPr/>
        <p:nvPr/>
      </p:nvGrpSpPr>
      <p:grpSpPr>
        <a:xfrm>
          <a:off x="0" y="0"/>
          <a:ext cx="0" cy="0"/>
          <a:chOff x="0" y="0"/>
          <a:chExt cx="0" cy="0"/>
        </a:xfrm>
      </p:grpSpPr>
      <p:sp>
        <p:nvSpPr>
          <p:cNvPr id="5254" name="Google Shape;5254;p73"/>
          <p:cNvSpPr txBox="1">
            <a:spLocks noGrp="1"/>
          </p:cNvSpPr>
          <p:nvPr>
            <p:ph type="title"/>
          </p:nvPr>
        </p:nvSpPr>
        <p:spPr>
          <a:xfrm>
            <a:off x="292475" y="164922"/>
            <a:ext cx="5256600" cy="5280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Extension Questions: LC HL 2010</a:t>
            </a:r>
            <a:endParaRPr sz="2800" b="1" i="0" u="none" strike="noStrike" cap="none">
              <a:solidFill>
                <a:schemeClr val="accent2"/>
              </a:solidFill>
              <a:latin typeface="Calibri"/>
              <a:ea typeface="Calibri"/>
              <a:cs typeface="Calibri"/>
              <a:sym typeface="Calibri"/>
            </a:endParaRPr>
          </a:p>
        </p:txBody>
      </p:sp>
      <p:sp>
        <p:nvSpPr>
          <p:cNvPr id="5255" name="Google Shape;5255;p7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25</a:t>
            </a:fld>
            <a:endParaRPr sz="1600" b="1" i="0" u="none" strike="noStrike" cap="none">
              <a:solidFill>
                <a:schemeClr val="accent2"/>
              </a:solidFill>
              <a:latin typeface="Calibri"/>
              <a:ea typeface="Calibri"/>
              <a:cs typeface="Calibri"/>
              <a:sym typeface="Calibri"/>
            </a:endParaRPr>
          </a:p>
        </p:txBody>
      </p:sp>
      <p:pic>
        <p:nvPicPr>
          <p:cNvPr id="5256" name="Google Shape;5256;p73"/>
          <p:cNvPicPr preferRelativeResize="0"/>
          <p:nvPr/>
        </p:nvPicPr>
        <p:blipFill rotWithShape="1">
          <a:blip r:embed="rId3">
            <a:alphaModFix/>
          </a:blip>
          <a:srcRect l="21827" t="16124" r="22191" b="10247"/>
          <a:stretch/>
        </p:blipFill>
        <p:spPr>
          <a:xfrm>
            <a:off x="1105975" y="692925"/>
            <a:ext cx="8035843" cy="5942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1"/>
        <p:cNvGrpSpPr/>
        <p:nvPr/>
      </p:nvGrpSpPr>
      <p:grpSpPr>
        <a:xfrm>
          <a:off x="0" y="0"/>
          <a:ext cx="0" cy="0"/>
          <a:chOff x="0" y="0"/>
          <a:chExt cx="0" cy="0"/>
        </a:xfrm>
      </p:grpSpPr>
      <p:sp>
        <p:nvSpPr>
          <p:cNvPr id="5262" name="Google Shape;5262;p74"/>
          <p:cNvSpPr txBox="1">
            <a:spLocks noGrp="1"/>
          </p:cNvSpPr>
          <p:nvPr>
            <p:ph type="title"/>
          </p:nvPr>
        </p:nvSpPr>
        <p:spPr>
          <a:xfrm>
            <a:off x="378000" y="188125"/>
            <a:ext cx="5718000" cy="4938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LC HL 2017 Question 9</a:t>
            </a:r>
            <a:endParaRPr sz="2800" b="1" i="0" u="none" strike="noStrike" cap="none">
              <a:solidFill>
                <a:schemeClr val="accent2"/>
              </a:solidFill>
              <a:latin typeface="Calibri"/>
              <a:ea typeface="Calibri"/>
              <a:cs typeface="Calibri"/>
              <a:sym typeface="Calibri"/>
            </a:endParaRPr>
          </a:p>
        </p:txBody>
      </p:sp>
      <p:sp>
        <p:nvSpPr>
          <p:cNvPr id="5263" name="Google Shape;5263;p7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26</a:t>
            </a:fld>
            <a:endParaRPr sz="1600" b="1" i="0" u="none" strike="noStrike" cap="none">
              <a:solidFill>
                <a:schemeClr val="accent2"/>
              </a:solidFill>
              <a:latin typeface="Calibri"/>
              <a:ea typeface="Calibri"/>
              <a:cs typeface="Calibri"/>
              <a:sym typeface="Calibri"/>
            </a:endParaRPr>
          </a:p>
        </p:txBody>
      </p:sp>
      <p:pic>
        <p:nvPicPr>
          <p:cNvPr id="5264" name="Google Shape;5264;p74"/>
          <p:cNvPicPr preferRelativeResize="0"/>
          <p:nvPr/>
        </p:nvPicPr>
        <p:blipFill rotWithShape="1">
          <a:blip r:embed="rId3">
            <a:alphaModFix/>
          </a:blip>
          <a:srcRect l="22020" t="23432" r="25236" b="5945"/>
          <a:stretch/>
        </p:blipFill>
        <p:spPr>
          <a:xfrm>
            <a:off x="999650" y="774925"/>
            <a:ext cx="7752590" cy="5836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9"/>
        <p:cNvGrpSpPr/>
        <p:nvPr/>
      </p:nvGrpSpPr>
      <p:grpSpPr>
        <a:xfrm>
          <a:off x="0" y="0"/>
          <a:ext cx="0" cy="0"/>
          <a:chOff x="0" y="0"/>
          <a:chExt cx="0" cy="0"/>
        </a:xfrm>
      </p:grpSpPr>
      <p:sp>
        <p:nvSpPr>
          <p:cNvPr id="5270" name="Google Shape;5270;p75"/>
          <p:cNvSpPr txBox="1">
            <a:spLocks noGrp="1"/>
          </p:cNvSpPr>
          <p:nvPr>
            <p:ph type="title"/>
          </p:nvPr>
        </p:nvSpPr>
        <p:spPr>
          <a:xfrm>
            <a:off x="533125" y="325450"/>
            <a:ext cx="6069300" cy="5187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LC HL Sample Paper 2014 Question 5</a:t>
            </a:r>
            <a:endParaRPr sz="2800" b="1" i="0" u="none" strike="noStrike" cap="none">
              <a:solidFill>
                <a:schemeClr val="accent2"/>
              </a:solidFill>
              <a:latin typeface="Calibri"/>
              <a:ea typeface="Calibri"/>
              <a:cs typeface="Calibri"/>
              <a:sym typeface="Calibri"/>
            </a:endParaRPr>
          </a:p>
        </p:txBody>
      </p:sp>
      <p:sp>
        <p:nvSpPr>
          <p:cNvPr id="5271" name="Google Shape;5271;p7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27</a:t>
            </a:fld>
            <a:endParaRPr sz="1600" b="1" i="0" u="none" strike="noStrike" cap="none">
              <a:solidFill>
                <a:schemeClr val="accent2"/>
              </a:solidFill>
              <a:latin typeface="Calibri"/>
              <a:ea typeface="Calibri"/>
              <a:cs typeface="Calibri"/>
              <a:sym typeface="Calibri"/>
            </a:endParaRPr>
          </a:p>
        </p:txBody>
      </p:sp>
      <p:pic>
        <p:nvPicPr>
          <p:cNvPr id="5272" name="Google Shape;5272;p75"/>
          <p:cNvPicPr preferRelativeResize="0"/>
          <p:nvPr/>
        </p:nvPicPr>
        <p:blipFill rotWithShape="1">
          <a:blip r:embed="rId3">
            <a:alphaModFix/>
          </a:blip>
          <a:srcRect l="20078" t="22536" r="20393" b="10290"/>
          <a:stretch/>
        </p:blipFill>
        <p:spPr>
          <a:xfrm>
            <a:off x="953150" y="1015150"/>
            <a:ext cx="9252475" cy="5455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77"/>
        <p:cNvGrpSpPr/>
        <p:nvPr/>
      </p:nvGrpSpPr>
      <p:grpSpPr>
        <a:xfrm>
          <a:off x="0" y="0"/>
          <a:ext cx="0" cy="0"/>
          <a:chOff x="0" y="0"/>
          <a:chExt cx="0" cy="0"/>
        </a:xfrm>
      </p:grpSpPr>
      <p:sp>
        <p:nvSpPr>
          <p:cNvPr id="5278" name="Google Shape;5278;p76"/>
          <p:cNvSpPr txBox="1">
            <a:spLocks noGrp="1"/>
          </p:cNvSpPr>
          <p:nvPr>
            <p:ph type="title"/>
          </p:nvPr>
        </p:nvSpPr>
        <p:spPr>
          <a:xfrm>
            <a:off x="514800" y="538766"/>
            <a:ext cx="5256600" cy="793200"/>
          </a:xfrm>
          <a:prstGeom prst="rect">
            <a:avLst/>
          </a:prstGeom>
          <a:noFill/>
          <a:ln>
            <a:noFill/>
          </a:ln>
        </p:spPr>
        <p:txBody>
          <a:bodyPr spcFirstLastPara="1" wrap="square" lIns="0" tIns="0" rIns="0" bIns="0" anchor="b" anchorCtr="0">
            <a:noAutofit/>
          </a:bodyPr>
          <a:lstStyle/>
          <a:p>
            <a:pPr marL="0" lvl="0" indent="457200" algn="l" rtl="0">
              <a:lnSpc>
                <a:spcPct val="90000"/>
              </a:lnSpc>
              <a:spcBef>
                <a:spcPts val="0"/>
              </a:spcBef>
              <a:spcAft>
                <a:spcPts val="0"/>
              </a:spcAft>
              <a:buClr>
                <a:schemeClr val="accent2"/>
              </a:buClr>
              <a:buSzPts val="2800"/>
              <a:buFont typeface="Calibri"/>
              <a:buNone/>
            </a:pPr>
            <a:r>
              <a:rPr lang="en-GB"/>
              <a:t>LC HL Paper 2 2017 Question 4</a:t>
            </a:r>
            <a:endParaRPr/>
          </a:p>
        </p:txBody>
      </p:sp>
      <p:sp>
        <p:nvSpPr>
          <p:cNvPr id="5279" name="Google Shape;5279;p7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28</a:t>
            </a:fld>
            <a:endParaRPr/>
          </a:p>
        </p:txBody>
      </p:sp>
      <p:pic>
        <p:nvPicPr>
          <p:cNvPr id="5280" name="Google Shape;5280;p76"/>
          <p:cNvPicPr preferRelativeResize="0"/>
          <p:nvPr/>
        </p:nvPicPr>
        <p:blipFill rotWithShape="1">
          <a:blip r:embed="rId3">
            <a:alphaModFix/>
          </a:blip>
          <a:srcRect/>
          <a:stretch/>
        </p:blipFill>
        <p:spPr>
          <a:xfrm>
            <a:off x="906625" y="1331975"/>
            <a:ext cx="9795051" cy="5175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285"/>
        <p:cNvGrpSpPr/>
        <p:nvPr/>
      </p:nvGrpSpPr>
      <p:grpSpPr>
        <a:xfrm>
          <a:off x="0" y="0"/>
          <a:ext cx="0" cy="0"/>
          <a:chOff x="0" y="0"/>
          <a:chExt cx="0" cy="0"/>
        </a:xfrm>
      </p:grpSpPr>
      <p:sp>
        <p:nvSpPr>
          <p:cNvPr id="5286" name="Google Shape;5286;p77"/>
          <p:cNvSpPr txBox="1">
            <a:spLocks noGrp="1"/>
          </p:cNvSpPr>
          <p:nvPr>
            <p:ph type="title"/>
          </p:nvPr>
        </p:nvSpPr>
        <p:spPr>
          <a:xfrm>
            <a:off x="514800" y="360415"/>
            <a:ext cx="77457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Effective Questioning </a:t>
            </a:r>
            <a:endParaRPr sz="3200" b="1" i="0" u="none" strike="noStrike" cap="none">
              <a:solidFill>
                <a:schemeClr val="accent2"/>
              </a:solidFill>
              <a:latin typeface="Calibri"/>
              <a:ea typeface="Calibri"/>
              <a:cs typeface="Calibri"/>
              <a:sym typeface="Calibri"/>
            </a:endParaRPr>
          </a:p>
        </p:txBody>
      </p:sp>
      <p:sp>
        <p:nvSpPr>
          <p:cNvPr id="5287" name="Google Shape;5287;p7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29</a:t>
            </a:fld>
            <a:endParaRPr sz="1600" b="1" i="0" u="none" strike="noStrike" cap="none">
              <a:solidFill>
                <a:schemeClr val="accent2"/>
              </a:solidFill>
              <a:latin typeface="Calibri"/>
              <a:ea typeface="Calibri"/>
              <a:cs typeface="Calibri"/>
              <a:sym typeface="Calibri"/>
            </a:endParaRPr>
          </a:p>
        </p:txBody>
      </p:sp>
      <p:sp>
        <p:nvSpPr>
          <p:cNvPr id="5288" name="Google Shape;5288;p77"/>
          <p:cNvSpPr txBox="1">
            <a:spLocks noGrp="1"/>
          </p:cNvSpPr>
          <p:nvPr>
            <p:ph type="body" idx="1"/>
          </p:nvPr>
        </p:nvSpPr>
        <p:spPr>
          <a:xfrm>
            <a:off x="514800" y="1397448"/>
            <a:ext cx="11357100" cy="4269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2"/>
              </a:buClr>
              <a:buSzPts val="2000"/>
              <a:buFont typeface="Arial"/>
              <a:buNone/>
            </a:pPr>
            <a:r>
              <a:rPr lang="en-GB" sz="2400" b="0" i="0" u="none" strike="noStrike" cap="none">
                <a:solidFill>
                  <a:schemeClr val="dk2"/>
                </a:solidFill>
                <a:highlight>
                  <a:srgbClr val="FFFFFF"/>
                </a:highlight>
                <a:latin typeface="Calibri"/>
                <a:ea typeface="Calibri"/>
                <a:cs typeface="Calibri"/>
                <a:sym typeface="Calibri"/>
              </a:rPr>
              <a:t>Research conducted by Cotton (2001) and Hattie (2012) showed that:</a:t>
            </a:r>
            <a:endParaRPr sz="2400" b="0" i="0" u="none" strike="noStrike" cap="none">
              <a:solidFill>
                <a:schemeClr val="dk2"/>
              </a:solidFill>
              <a:highlight>
                <a:srgbClr val="FFFFFF"/>
              </a:highlight>
              <a:latin typeface="Calibri"/>
              <a:ea typeface="Calibri"/>
              <a:cs typeface="Calibri"/>
              <a:sym typeface="Calibri"/>
            </a:endParaRPr>
          </a:p>
          <a:p>
            <a:pPr marL="0" marR="0" lvl="0" indent="0" algn="just" rtl="0">
              <a:lnSpc>
                <a:spcPct val="115000"/>
              </a:lnSpc>
              <a:spcBef>
                <a:spcPts val="0"/>
              </a:spcBef>
              <a:spcAft>
                <a:spcPts val="0"/>
              </a:spcAft>
              <a:buClr>
                <a:schemeClr val="dk2"/>
              </a:buClr>
              <a:buSzPts val="2000"/>
              <a:buFont typeface="Arial"/>
              <a:buNone/>
            </a:pPr>
            <a:r>
              <a:rPr lang="en-GB" sz="2400" b="1" i="0" u="none" strike="noStrike" cap="none">
                <a:solidFill>
                  <a:schemeClr val="dk2"/>
                </a:solidFill>
                <a:highlight>
                  <a:srgbClr val="FFFFFF"/>
                </a:highlight>
                <a:latin typeface="Calibri"/>
                <a:ea typeface="Calibri"/>
                <a:cs typeface="Calibri"/>
                <a:sym typeface="Calibri"/>
              </a:rPr>
              <a:t>20%</a:t>
            </a:r>
            <a:r>
              <a:rPr lang="en-GB" sz="2400" b="0" i="0" u="none" strike="noStrike" cap="none">
                <a:solidFill>
                  <a:schemeClr val="dk2"/>
                </a:solidFill>
                <a:highlight>
                  <a:srgbClr val="FFFFFF"/>
                </a:highlight>
                <a:latin typeface="Calibri"/>
                <a:ea typeface="Calibri"/>
                <a:cs typeface="Calibri"/>
                <a:sym typeface="Calibri"/>
              </a:rPr>
              <a:t> of classroom questions are higher cognitive questions </a:t>
            </a:r>
            <a:r>
              <a:rPr lang="en-GB" sz="2400" b="1" i="0" u="none" strike="noStrike" cap="none">
                <a:solidFill>
                  <a:schemeClr val="dk2"/>
                </a:solidFill>
                <a:highlight>
                  <a:srgbClr val="FFFFFF"/>
                </a:highlight>
                <a:latin typeface="Calibri"/>
                <a:ea typeface="Calibri"/>
                <a:cs typeface="Calibri"/>
                <a:sym typeface="Calibri"/>
              </a:rPr>
              <a:t>20%</a:t>
            </a:r>
            <a:r>
              <a:rPr lang="en-GB" sz="2400" b="0" i="0" u="none" strike="noStrike" cap="none">
                <a:solidFill>
                  <a:schemeClr val="dk2"/>
                </a:solidFill>
                <a:highlight>
                  <a:srgbClr val="FFFFFF"/>
                </a:highlight>
                <a:latin typeface="Calibri"/>
                <a:ea typeface="Calibri"/>
                <a:cs typeface="Calibri"/>
                <a:sym typeface="Calibri"/>
              </a:rPr>
              <a:t> are procedural questions (‘have you got your books with you?) </a:t>
            </a:r>
            <a:r>
              <a:rPr lang="en-GB" sz="2400" b="1" i="0" u="none" strike="noStrike" cap="none">
                <a:solidFill>
                  <a:schemeClr val="dk2"/>
                </a:solidFill>
                <a:highlight>
                  <a:srgbClr val="FFFFFF"/>
                </a:highlight>
                <a:latin typeface="Calibri"/>
                <a:ea typeface="Calibri"/>
                <a:cs typeface="Calibri"/>
                <a:sym typeface="Calibri"/>
              </a:rPr>
              <a:t>60% </a:t>
            </a:r>
            <a:r>
              <a:rPr lang="en-GB" sz="2400" b="0" i="0" u="none" strike="noStrike" cap="none">
                <a:solidFill>
                  <a:schemeClr val="dk2"/>
                </a:solidFill>
                <a:highlight>
                  <a:srgbClr val="FFFFFF"/>
                </a:highlight>
                <a:latin typeface="Calibri"/>
                <a:ea typeface="Calibri"/>
                <a:cs typeface="Calibri"/>
                <a:sym typeface="Calibri"/>
              </a:rPr>
              <a:t>are lower cognitive questions.</a:t>
            </a:r>
            <a:endParaRPr sz="2400" b="0" i="0" u="none" strike="noStrike" cap="none">
              <a:solidFill>
                <a:schemeClr val="dk2"/>
              </a:solidFill>
              <a:highlight>
                <a:srgbClr val="FFFFFF"/>
              </a:highlight>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10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Morgan and Saxton</a:t>
            </a:r>
            <a:r>
              <a:rPr lang="en-GB" sz="2400" b="0" i="0" u="none" strike="noStrike" cap="none">
                <a:solidFill>
                  <a:srgbClr val="12436F"/>
                </a:solidFill>
                <a:latin typeface="Calibri"/>
                <a:ea typeface="Calibri"/>
                <a:cs typeface="Calibri"/>
                <a:sym typeface="Calibri"/>
              </a:rPr>
              <a:t> (1991) </a:t>
            </a:r>
            <a:r>
              <a:rPr lang="en-GB" sz="2400" b="0" i="0" u="none" strike="noStrike" cap="none">
                <a:solidFill>
                  <a:schemeClr val="dk2"/>
                </a:solidFill>
                <a:latin typeface="Calibri"/>
                <a:ea typeface="Calibri"/>
                <a:cs typeface="Calibri"/>
                <a:sym typeface="Calibri"/>
              </a:rPr>
              <a:t>state that the purpose of questioning is to:</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b="0" i="0" u="none" strike="noStrike" cap="none">
                <a:solidFill>
                  <a:schemeClr val="dk2"/>
                </a:solidFill>
                <a:latin typeface="Calibri"/>
                <a:ea typeface="Calibri"/>
                <a:cs typeface="Calibri"/>
                <a:sym typeface="Calibri"/>
              </a:rPr>
              <a:t>Check on prior knowledge and understanding</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b="0" i="0" u="none" strike="noStrike" cap="none">
                <a:solidFill>
                  <a:schemeClr val="dk2"/>
                </a:solidFill>
                <a:latin typeface="Calibri"/>
                <a:ea typeface="Calibri"/>
                <a:cs typeface="Calibri"/>
                <a:sym typeface="Calibri"/>
              </a:rPr>
              <a:t>Keep students actively involved</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b="0" i="0" u="none" strike="noStrike" cap="none">
                <a:solidFill>
                  <a:schemeClr val="dk2"/>
                </a:solidFill>
                <a:latin typeface="Calibri"/>
                <a:ea typeface="Calibri"/>
                <a:cs typeface="Calibri"/>
                <a:sym typeface="Calibri"/>
              </a:rPr>
              <a:t>Focus pupils thinking on key concepts and issues</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b="0" i="0" u="none" strike="noStrike" cap="none">
                <a:solidFill>
                  <a:schemeClr val="dk2"/>
                </a:solidFill>
                <a:latin typeface="Calibri"/>
                <a:ea typeface="Calibri"/>
                <a:cs typeface="Calibri"/>
                <a:sym typeface="Calibri"/>
              </a:rPr>
              <a:t>Help students extend their thinking from the concrete to the analytical</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b="0" i="0" u="none" strike="noStrike" cap="none">
                <a:solidFill>
                  <a:srgbClr val="12436F"/>
                </a:solidFill>
                <a:latin typeface="Calibri"/>
                <a:ea typeface="Calibri"/>
                <a:cs typeface="Calibri"/>
                <a:sym typeface="Calibri"/>
              </a:rPr>
              <a:t>P</a:t>
            </a:r>
            <a:r>
              <a:rPr lang="en-GB" sz="2400" b="0" i="0" u="none" strike="noStrike" cap="none">
                <a:solidFill>
                  <a:schemeClr val="dk2"/>
                </a:solidFill>
                <a:latin typeface="Calibri"/>
                <a:ea typeface="Calibri"/>
                <a:cs typeface="Calibri"/>
                <a:sym typeface="Calibri"/>
              </a:rPr>
              <a:t>romote reasoning and problem solving</a:t>
            </a:r>
            <a:endParaRPr sz="2400" b="0" i="0" u="none" strike="noStrike" cap="none">
              <a:solidFill>
                <a:schemeClr val="dk2"/>
              </a:solidFill>
              <a:latin typeface="Calibri"/>
              <a:ea typeface="Calibri"/>
              <a:cs typeface="Calibri"/>
              <a:sym typeface="Calibri"/>
            </a:endParaRPr>
          </a:p>
          <a:p>
            <a:pPr marL="457200" marR="0" lvl="0" indent="-381000" algn="l" rtl="0">
              <a:lnSpc>
                <a:spcPct val="100000"/>
              </a:lnSpc>
              <a:spcBef>
                <a:spcPts val="0"/>
              </a:spcBef>
              <a:spcAft>
                <a:spcPts val="0"/>
              </a:spcAft>
              <a:buClr>
                <a:schemeClr val="dk2"/>
              </a:buClr>
              <a:buSzPts val="2400"/>
              <a:buFont typeface="Calibri"/>
              <a:buChar char="-"/>
            </a:pPr>
            <a:r>
              <a:rPr lang="en-GB" sz="2400">
                <a:solidFill>
                  <a:srgbClr val="12436F"/>
                </a:solidFill>
              </a:rPr>
              <a:t>E</a:t>
            </a:r>
            <a:r>
              <a:rPr lang="en-GB" sz="2400" b="0" i="0" u="none" strike="noStrike" cap="none">
                <a:solidFill>
                  <a:schemeClr val="dk2"/>
                </a:solidFill>
                <a:latin typeface="Calibri"/>
                <a:ea typeface="Calibri"/>
                <a:cs typeface="Calibri"/>
                <a:sym typeface="Calibri"/>
              </a:rPr>
              <a:t>nable students to hear different explanations of the materials by their peers</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40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p:txBody>
      </p:sp>
      <p:pic>
        <p:nvPicPr>
          <p:cNvPr id="5289" name="Google Shape;5289;p77"/>
          <p:cNvPicPr preferRelativeResize="0"/>
          <p:nvPr/>
        </p:nvPicPr>
        <p:blipFill rotWithShape="1">
          <a:blip r:embed="rId3">
            <a:alphaModFix/>
          </a:blip>
          <a:srcRect/>
          <a:stretch/>
        </p:blipFill>
        <p:spPr>
          <a:xfrm>
            <a:off x="9924417" y="3315739"/>
            <a:ext cx="947258" cy="1415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2"/>
        <p:cNvGrpSpPr/>
        <p:nvPr/>
      </p:nvGrpSpPr>
      <p:grpSpPr>
        <a:xfrm>
          <a:off x="0" y="0"/>
          <a:ext cx="0" cy="0"/>
          <a:chOff x="0" y="0"/>
          <a:chExt cx="0" cy="0"/>
        </a:xfrm>
      </p:grpSpPr>
      <p:sp>
        <p:nvSpPr>
          <p:cNvPr id="5003" name="Google Shape;5003;p5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600"/>
              <a:buNone/>
            </a:pPr>
            <a:fld id="{00000000-1234-1234-1234-123412341234}" type="slidenum">
              <a:rPr lang="en-GB" sz="1600" b="1">
                <a:solidFill>
                  <a:schemeClr val="accent2"/>
                </a:solidFill>
                <a:latin typeface="Calibri"/>
                <a:ea typeface="Calibri"/>
                <a:cs typeface="Calibri"/>
                <a:sym typeface="Calibri"/>
              </a:rPr>
              <a:t>3</a:t>
            </a:fld>
            <a:endParaRPr sz="1600" b="1">
              <a:solidFill>
                <a:schemeClr val="accent2"/>
              </a:solidFill>
              <a:latin typeface="Calibri"/>
              <a:ea typeface="Calibri"/>
              <a:cs typeface="Calibri"/>
              <a:sym typeface="Calibri"/>
            </a:endParaRPr>
          </a:p>
        </p:txBody>
      </p:sp>
      <p:pic>
        <p:nvPicPr>
          <p:cNvPr id="5004" name="Google Shape;5004;p51" descr="https://www.projectmaths.ie/wp-content/uploads/2018/09/SchoolVisitGraphic.png"/>
          <p:cNvPicPr preferRelativeResize="0"/>
          <p:nvPr/>
        </p:nvPicPr>
        <p:blipFill rotWithShape="1">
          <a:blip r:embed="rId3">
            <a:alphaModFix/>
          </a:blip>
          <a:srcRect/>
          <a:stretch/>
        </p:blipFill>
        <p:spPr>
          <a:xfrm>
            <a:off x="1271464" y="1340768"/>
            <a:ext cx="8302104" cy="4725714"/>
          </a:xfrm>
          <a:prstGeom prst="rect">
            <a:avLst/>
          </a:prstGeom>
          <a:noFill/>
          <a:ln>
            <a:noFill/>
          </a:ln>
        </p:spPr>
      </p:pic>
      <p:sp>
        <p:nvSpPr>
          <p:cNvPr id="5005" name="Google Shape;5005;p51"/>
          <p:cNvSpPr txBox="1"/>
          <p:nvPr/>
        </p:nvSpPr>
        <p:spPr>
          <a:xfrm>
            <a:off x="1415480" y="620688"/>
            <a:ext cx="7560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30654A"/>
                </a:solidFill>
                <a:latin typeface="Calibri"/>
                <a:ea typeface="Calibri"/>
                <a:cs typeface="Calibri"/>
                <a:sym typeface="Calibri"/>
              </a:rPr>
              <a:t>School Visits</a:t>
            </a:r>
            <a:endParaRPr sz="2800" b="1" i="0" u="none" strike="noStrike" cap="none">
              <a:solidFill>
                <a:srgbClr val="30654A"/>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294"/>
        <p:cNvGrpSpPr/>
        <p:nvPr/>
      </p:nvGrpSpPr>
      <p:grpSpPr>
        <a:xfrm>
          <a:off x="0" y="0"/>
          <a:ext cx="0" cy="0"/>
          <a:chOff x="0" y="0"/>
          <a:chExt cx="0" cy="0"/>
        </a:xfrm>
      </p:grpSpPr>
      <p:sp>
        <p:nvSpPr>
          <p:cNvPr id="5295" name="Google Shape;5295;p78"/>
          <p:cNvSpPr txBox="1">
            <a:spLocks noGrp="1"/>
          </p:cNvSpPr>
          <p:nvPr>
            <p:ph type="title"/>
          </p:nvPr>
        </p:nvSpPr>
        <p:spPr>
          <a:xfrm>
            <a:off x="685800" y="897625"/>
            <a:ext cx="809244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Elements of Effective Questioning</a:t>
            </a:r>
            <a:endParaRPr sz="3200" b="1" i="0" u="none" strike="noStrike" cap="none">
              <a:solidFill>
                <a:schemeClr val="accent2"/>
              </a:solidFill>
              <a:latin typeface="Calibri"/>
              <a:ea typeface="Calibri"/>
              <a:cs typeface="Calibri"/>
              <a:sym typeface="Calibri"/>
            </a:endParaRPr>
          </a:p>
        </p:txBody>
      </p:sp>
      <p:sp>
        <p:nvSpPr>
          <p:cNvPr id="5296" name="Google Shape;5296;p7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30</a:t>
            </a:fld>
            <a:endParaRPr sz="1600" b="1" i="0" u="none" strike="noStrike" cap="none">
              <a:solidFill>
                <a:schemeClr val="accent2"/>
              </a:solidFill>
              <a:latin typeface="Calibri"/>
              <a:ea typeface="Calibri"/>
              <a:cs typeface="Calibri"/>
              <a:sym typeface="Calibri"/>
            </a:endParaRPr>
          </a:p>
        </p:txBody>
      </p:sp>
      <p:sp>
        <p:nvSpPr>
          <p:cNvPr id="5297" name="Google Shape;5297;p78"/>
          <p:cNvSpPr txBox="1">
            <a:spLocks noGrp="1"/>
          </p:cNvSpPr>
          <p:nvPr>
            <p:ph type="body" idx="1"/>
          </p:nvPr>
        </p:nvSpPr>
        <p:spPr>
          <a:xfrm>
            <a:off x="514799" y="2014188"/>
            <a:ext cx="10010400" cy="4009421"/>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Questions must have a purpose.</a:t>
            </a:r>
            <a:endParaRPr sz="2400" b="0" i="0" u="none" strike="noStrike" cap="none">
              <a:solidFill>
                <a:schemeClr val="dk2"/>
              </a:solidFill>
              <a:latin typeface="Calibri"/>
              <a:ea typeface="Calibri"/>
              <a:cs typeface="Calibri"/>
              <a:sym typeface="Calibri"/>
            </a:endParaRPr>
          </a:p>
          <a:p>
            <a:pPr marL="0" marR="0" lvl="0" indent="0" algn="l" rtl="0">
              <a:lnSpc>
                <a:spcPct val="150000"/>
              </a:lnSpc>
              <a:spcBef>
                <a:spcPts val="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Questions must be linked to learning outcomes and success criteria.</a:t>
            </a:r>
            <a:endParaRPr sz="2400" b="0" i="0" u="none" strike="noStrike" cap="none">
              <a:solidFill>
                <a:schemeClr val="dk2"/>
              </a:solidFill>
              <a:latin typeface="Calibri"/>
              <a:ea typeface="Calibri"/>
              <a:cs typeface="Calibri"/>
              <a:sym typeface="Calibri"/>
            </a:endParaRPr>
          </a:p>
          <a:p>
            <a:pPr marL="0" marR="0" lvl="0" indent="0" algn="l" rtl="0">
              <a:lnSpc>
                <a:spcPct val="150000"/>
              </a:lnSpc>
              <a:spcBef>
                <a:spcPts val="0"/>
              </a:spcBef>
              <a:spcAft>
                <a:spcPts val="0"/>
              </a:spcAft>
              <a:buClr>
                <a:schemeClr val="dk2"/>
              </a:buClr>
              <a:buSzPts val="2000"/>
              <a:buFont typeface="Arial"/>
              <a:buNone/>
            </a:pPr>
            <a:r>
              <a:rPr lang="en-GB" sz="2400" b="1" i="0" u="none" strike="noStrike" cap="none">
                <a:solidFill>
                  <a:srgbClr val="12436F"/>
                </a:solidFill>
                <a:latin typeface="Calibri"/>
                <a:ea typeface="Calibri"/>
                <a:cs typeface="Calibri"/>
                <a:sym typeface="Calibri"/>
              </a:rPr>
              <a:t>Effective Questioning:</a:t>
            </a:r>
            <a:endParaRPr/>
          </a:p>
          <a:p>
            <a:pPr marL="342900" marR="0" lvl="0" indent="-342900" algn="l" rtl="0">
              <a:lnSpc>
                <a:spcPct val="150000"/>
              </a:lnSpc>
              <a:spcBef>
                <a:spcPts val="0"/>
              </a:spcBef>
              <a:spcAft>
                <a:spcPts val="0"/>
              </a:spcAft>
              <a:buClr>
                <a:schemeClr val="dk2"/>
              </a:buClr>
              <a:buSzPts val="2000"/>
              <a:buFont typeface="Arial"/>
              <a:buChar char="•"/>
            </a:pPr>
            <a:r>
              <a:rPr lang="en-GB" sz="2400">
                <a:solidFill>
                  <a:srgbClr val="12436F"/>
                </a:solidFill>
              </a:rPr>
              <a:t>P</a:t>
            </a:r>
            <a:r>
              <a:rPr lang="en-GB" sz="2400" b="0" i="0" u="none" strike="noStrike" cap="none">
                <a:solidFill>
                  <a:schemeClr val="dk2"/>
                </a:solidFill>
                <a:latin typeface="Calibri"/>
                <a:ea typeface="Calibri"/>
                <a:cs typeface="Calibri"/>
                <a:sym typeface="Calibri"/>
              </a:rPr>
              <a:t>romotes discussions.</a:t>
            </a:r>
            <a:endParaRPr sz="2400" b="0" i="0" u="none" strike="noStrike" cap="none">
              <a:solidFill>
                <a:schemeClr val="dk2"/>
              </a:solidFill>
              <a:latin typeface="Calibri"/>
              <a:ea typeface="Calibri"/>
              <a:cs typeface="Calibri"/>
              <a:sym typeface="Calibri"/>
            </a:endParaRPr>
          </a:p>
          <a:p>
            <a:pPr marL="342900" marR="0" lvl="0" indent="-342900" algn="l" rtl="0">
              <a:lnSpc>
                <a:spcPct val="150000"/>
              </a:lnSpc>
              <a:spcBef>
                <a:spcPts val="0"/>
              </a:spcBef>
              <a:spcAft>
                <a:spcPts val="0"/>
              </a:spcAft>
              <a:buClr>
                <a:schemeClr val="dk2"/>
              </a:buClr>
              <a:buSzPts val="2000"/>
              <a:buFont typeface="Arial"/>
              <a:buChar char="•"/>
            </a:pPr>
            <a:r>
              <a:rPr lang="en-GB" sz="2400" b="0" i="0" u="none" strike="noStrike" cap="none">
                <a:solidFill>
                  <a:schemeClr val="dk2"/>
                </a:solidFill>
                <a:latin typeface="Calibri"/>
                <a:ea typeface="Calibri"/>
                <a:cs typeface="Calibri"/>
                <a:sym typeface="Calibri"/>
              </a:rPr>
              <a:t>Results in students being more likely to develop a deeper understanding of an idea because they have tried to explain it themselves.</a:t>
            </a:r>
            <a:endParaRPr sz="2400" b="0" i="0" u="none" strike="noStrike" cap="none">
              <a:solidFill>
                <a:schemeClr val="dk2"/>
              </a:solidFill>
              <a:latin typeface="Calibri"/>
              <a:ea typeface="Calibri"/>
              <a:cs typeface="Calibri"/>
              <a:sym typeface="Calibri"/>
            </a:endParaRPr>
          </a:p>
          <a:p>
            <a:pPr marL="342900" marR="0" lvl="0" indent="-342900" algn="l" rtl="0">
              <a:lnSpc>
                <a:spcPct val="150000"/>
              </a:lnSpc>
              <a:spcBef>
                <a:spcPts val="0"/>
              </a:spcBef>
              <a:spcAft>
                <a:spcPts val="0"/>
              </a:spcAft>
              <a:buClr>
                <a:schemeClr val="dk2"/>
              </a:buClr>
              <a:buSzPts val="2000"/>
              <a:buFont typeface="Arial"/>
              <a:buChar char="•"/>
            </a:pPr>
            <a:r>
              <a:rPr lang="en-GB" sz="2400" b="0" i="0" u="none" strike="noStrike" cap="none">
                <a:solidFill>
                  <a:schemeClr val="dk2"/>
                </a:solidFill>
                <a:latin typeface="Calibri"/>
                <a:ea typeface="Calibri"/>
                <a:cs typeface="Calibri"/>
                <a:sym typeface="Calibri"/>
              </a:rPr>
              <a:t>Promotes higher</a:t>
            </a:r>
            <a:r>
              <a:rPr lang="en-GB" sz="2400" b="0" i="0" u="none" strike="noStrike" cap="none">
                <a:solidFill>
                  <a:srgbClr val="FF0000"/>
                </a:solidFill>
                <a:latin typeface="Calibri"/>
                <a:ea typeface="Calibri"/>
                <a:cs typeface="Calibri"/>
                <a:sym typeface="Calibri"/>
              </a:rPr>
              <a:t>-</a:t>
            </a:r>
            <a:r>
              <a:rPr lang="en-GB" sz="2400" b="0" i="0" u="none" strike="noStrike" cap="none">
                <a:solidFill>
                  <a:schemeClr val="dk2"/>
                </a:solidFill>
                <a:latin typeface="Calibri"/>
                <a:ea typeface="Calibri"/>
                <a:cs typeface="Calibri"/>
                <a:sym typeface="Calibri"/>
              </a:rPr>
              <a:t>order thinking and extends learning.</a:t>
            </a:r>
            <a:endParaRPr sz="2400" b="0" i="0" u="none" strike="noStrike" cap="none">
              <a:solidFill>
                <a:schemeClr val="dk2"/>
              </a:solidFill>
              <a:latin typeface="Calibri"/>
              <a:ea typeface="Calibri"/>
              <a:cs typeface="Calibri"/>
              <a:sym typeface="Calibri"/>
            </a:endParaRPr>
          </a:p>
          <a:p>
            <a:pPr marL="0" marR="0" lvl="0" indent="0" algn="l" rtl="0">
              <a:lnSpc>
                <a:spcPct val="115000"/>
              </a:lnSpc>
              <a:spcBef>
                <a:spcPts val="0"/>
              </a:spcBef>
              <a:spcAft>
                <a:spcPts val="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1600"/>
              </a:spcBef>
              <a:spcAft>
                <a:spcPts val="40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p:txBody>
      </p:sp>
      <p:pic>
        <p:nvPicPr>
          <p:cNvPr id="5298" name="Google Shape;5298;p78"/>
          <p:cNvPicPr preferRelativeResize="0"/>
          <p:nvPr/>
        </p:nvPicPr>
        <p:blipFill rotWithShape="1">
          <a:blip r:embed="rId3">
            <a:alphaModFix/>
          </a:blip>
          <a:srcRect l="12649" t="5447" r="20173" b="6405"/>
          <a:stretch/>
        </p:blipFill>
        <p:spPr>
          <a:xfrm>
            <a:off x="9149979" y="1844747"/>
            <a:ext cx="1761176" cy="2310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3"/>
        <p:cNvGrpSpPr/>
        <p:nvPr/>
      </p:nvGrpSpPr>
      <p:grpSpPr>
        <a:xfrm>
          <a:off x="0" y="0"/>
          <a:ext cx="0" cy="0"/>
          <a:chOff x="0" y="0"/>
          <a:chExt cx="0" cy="0"/>
        </a:xfrm>
      </p:grpSpPr>
      <p:sp>
        <p:nvSpPr>
          <p:cNvPr id="5304" name="Google Shape;5304;p7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31</a:t>
            </a:fld>
            <a:endParaRPr sz="1600" b="1" i="0" u="none" strike="noStrike" cap="none">
              <a:solidFill>
                <a:schemeClr val="accent2"/>
              </a:solidFill>
              <a:latin typeface="Calibri"/>
              <a:ea typeface="Calibri"/>
              <a:cs typeface="Calibri"/>
              <a:sym typeface="Calibri"/>
            </a:endParaRPr>
          </a:p>
        </p:txBody>
      </p:sp>
      <p:sp>
        <p:nvSpPr>
          <p:cNvPr id="5305" name="Google Shape;5305;p79"/>
          <p:cNvSpPr txBox="1"/>
          <p:nvPr/>
        </p:nvSpPr>
        <p:spPr>
          <a:xfrm>
            <a:off x="180718" y="5523433"/>
            <a:ext cx="5172434" cy="872979"/>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1.Remember</a:t>
            </a:r>
            <a:endParaRPr sz="1400" b="0" i="0" u="none" strike="noStrike" cap="none">
              <a:solidFill>
                <a:srgbClr val="000000"/>
              </a:solidFill>
              <a:latin typeface="Arial"/>
              <a:ea typeface="Arial"/>
              <a:cs typeface="Arial"/>
              <a:sym typeface="Arial"/>
            </a:endParaRPr>
          </a:p>
        </p:txBody>
      </p:sp>
      <p:sp>
        <p:nvSpPr>
          <p:cNvPr id="5306" name="Google Shape;5306;p79"/>
          <p:cNvSpPr txBox="1"/>
          <p:nvPr/>
        </p:nvSpPr>
        <p:spPr>
          <a:xfrm>
            <a:off x="554731" y="4652471"/>
            <a:ext cx="4566219" cy="870962"/>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2. Understand</a:t>
            </a:r>
            <a:endParaRPr sz="1400" b="0" i="0" u="none" strike="noStrike" cap="none">
              <a:solidFill>
                <a:srgbClr val="000000"/>
              </a:solidFill>
              <a:latin typeface="Arial"/>
              <a:ea typeface="Arial"/>
              <a:cs typeface="Arial"/>
              <a:sym typeface="Arial"/>
            </a:endParaRPr>
          </a:p>
        </p:txBody>
      </p:sp>
      <p:sp>
        <p:nvSpPr>
          <p:cNvPr id="5307" name="Google Shape;5307;p79"/>
          <p:cNvSpPr txBox="1"/>
          <p:nvPr/>
        </p:nvSpPr>
        <p:spPr>
          <a:xfrm>
            <a:off x="834214" y="3877572"/>
            <a:ext cx="4007384" cy="774951"/>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3. Apply</a:t>
            </a:r>
            <a:endParaRPr sz="1400" b="0" i="0" u="none" strike="noStrike" cap="none">
              <a:solidFill>
                <a:srgbClr val="000000"/>
              </a:solidFill>
              <a:latin typeface="Arial"/>
              <a:ea typeface="Arial"/>
              <a:cs typeface="Arial"/>
              <a:sym typeface="Arial"/>
            </a:endParaRPr>
          </a:p>
        </p:txBody>
      </p:sp>
      <p:sp>
        <p:nvSpPr>
          <p:cNvPr id="5308" name="Google Shape;5308;p79"/>
          <p:cNvSpPr txBox="1"/>
          <p:nvPr/>
        </p:nvSpPr>
        <p:spPr>
          <a:xfrm>
            <a:off x="1113696" y="3102671"/>
            <a:ext cx="3448160" cy="774951"/>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4.Analyze</a:t>
            </a:r>
            <a:endParaRPr sz="1400" b="0" i="0" u="none" strike="noStrike" cap="none">
              <a:solidFill>
                <a:srgbClr val="000000"/>
              </a:solidFill>
              <a:latin typeface="Arial"/>
              <a:ea typeface="Arial"/>
              <a:cs typeface="Arial"/>
              <a:sym typeface="Arial"/>
            </a:endParaRPr>
          </a:p>
        </p:txBody>
      </p:sp>
      <p:sp>
        <p:nvSpPr>
          <p:cNvPr id="5309" name="Google Shape;5309;p79"/>
          <p:cNvSpPr txBox="1"/>
          <p:nvPr/>
        </p:nvSpPr>
        <p:spPr>
          <a:xfrm>
            <a:off x="1393179" y="2329905"/>
            <a:ext cx="2889324" cy="772934"/>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5. Evaluate</a:t>
            </a:r>
            <a:endParaRPr sz="1400" b="0" i="0" u="none" strike="noStrike" cap="none">
              <a:solidFill>
                <a:srgbClr val="000000"/>
              </a:solidFill>
              <a:latin typeface="Arial"/>
              <a:ea typeface="Arial"/>
              <a:cs typeface="Arial"/>
              <a:sym typeface="Arial"/>
            </a:endParaRPr>
          </a:p>
        </p:txBody>
      </p:sp>
      <p:sp>
        <p:nvSpPr>
          <p:cNvPr id="5310" name="Google Shape;5310;p79"/>
          <p:cNvSpPr txBox="1"/>
          <p:nvPr/>
        </p:nvSpPr>
        <p:spPr>
          <a:xfrm>
            <a:off x="1578131" y="1651067"/>
            <a:ext cx="2517285" cy="678939"/>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6. Create</a:t>
            </a:r>
            <a:endParaRPr sz="1400" b="0" i="0" u="none" strike="noStrike" cap="none">
              <a:solidFill>
                <a:srgbClr val="000000"/>
              </a:solidFill>
              <a:latin typeface="Arial"/>
              <a:ea typeface="Arial"/>
              <a:cs typeface="Arial"/>
              <a:sym typeface="Arial"/>
            </a:endParaRPr>
          </a:p>
        </p:txBody>
      </p:sp>
      <p:pic>
        <p:nvPicPr>
          <p:cNvPr id="5311" name="Google Shape;5311;p79" descr="brainstem"/>
          <p:cNvPicPr preferRelativeResize="0"/>
          <p:nvPr/>
        </p:nvPicPr>
        <p:blipFill rotWithShape="1">
          <a:blip r:embed="rId3">
            <a:alphaModFix/>
          </a:blip>
          <a:srcRect/>
          <a:stretch/>
        </p:blipFill>
        <p:spPr>
          <a:xfrm>
            <a:off x="11398800" y="5872330"/>
            <a:ext cx="793200" cy="985670"/>
          </a:xfrm>
          <a:prstGeom prst="rect">
            <a:avLst/>
          </a:prstGeom>
          <a:noFill/>
          <a:ln>
            <a:noFill/>
          </a:ln>
        </p:spPr>
      </p:pic>
      <p:sp>
        <p:nvSpPr>
          <p:cNvPr id="5312" name="Google Shape;5312;p79"/>
          <p:cNvSpPr txBox="1"/>
          <p:nvPr/>
        </p:nvSpPr>
        <p:spPr>
          <a:xfrm>
            <a:off x="1026125" y="701200"/>
            <a:ext cx="5689200" cy="658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i="0" u="none" strike="noStrike" cap="none">
                <a:solidFill>
                  <a:schemeClr val="accent2"/>
                </a:solidFill>
                <a:latin typeface="Calibri"/>
                <a:ea typeface="Calibri"/>
                <a:cs typeface="Calibri"/>
                <a:sym typeface="Calibri"/>
              </a:rPr>
              <a:t>Bloom’s Taxonomy</a:t>
            </a:r>
            <a:endParaRPr sz="3200" b="0" i="0" u="none" strike="noStrike" cap="none">
              <a:solidFill>
                <a:srgbClr val="000000"/>
              </a:solidFill>
              <a:latin typeface="Calibri"/>
              <a:ea typeface="Calibri"/>
              <a:cs typeface="Calibri"/>
              <a:sym typeface="Calibri"/>
            </a:endParaRPr>
          </a:p>
        </p:txBody>
      </p:sp>
      <p:sp>
        <p:nvSpPr>
          <p:cNvPr id="5313" name="Google Shape;5313;p79"/>
          <p:cNvSpPr txBox="1"/>
          <p:nvPr/>
        </p:nvSpPr>
        <p:spPr>
          <a:xfrm>
            <a:off x="5603675" y="1316504"/>
            <a:ext cx="7648500" cy="434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2"/>
                </a:solidFill>
                <a:latin typeface="Calibri"/>
                <a:ea typeface="Calibri"/>
                <a:cs typeface="Calibri"/>
                <a:sym typeface="Calibri"/>
              </a:rPr>
              <a:t>Apply: </a:t>
            </a:r>
            <a:r>
              <a:rPr lang="en-GB" sz="2000" b="0" i="0" u="none" strike="noStrike" cap="none">
                <a:solidFill>
                  <a:schemeClr val="dk2"/>
                </a:solidFill>
                <a:latin typeface="Calibri"/>
                <a:ea typeface="Calibri"/>
                <a:cs typeface="Calibri"/>
                <a:sym typeface="Calibri"/>
              </a:rPr>
              <a:t>Use what you learn in another way</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How would you use it…?</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What would result if…?</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What other way would you plan to…?</a:t>
            </a: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2"/>
                </a:solidFill>
                <a:latin typeface="Calibri"/>
                <a:ea typeface="Calibri"/>
                <a:cs typeface="Calibri"/>
                <a:sym typeface="Calibri"/>
              </a:rPr>
              <a:t>Understand: </a:t>
            </a:r>
            <a:r>
              <a:rPr lang="en-GB" sz="2000" b="0" i="0" u="none" strike="noStrike" cap="none">
                <a:solidFill>
                  <a:schemeClr val="dk2"/>
                </a:solidFill>
                <a:latin typeface="Calibri"/>
                <a:ea typeface="Calibri"/>
                <a:cs typeface="Calibri"/>
                <a:sym typeface="Calibri"/>
              </a:rPr>
              <a:t>Demonstrate understanding of facts and ideas</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How would you compare…? Contrast…?</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Which is the best answer…?</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How would you classify the type of…?</a:t>
            </a:r>
            <a:endParaRPr sz="2000" b="0" i="0" u="none" strike="noStrike" cap="none">
              <a:solidFill>
                <a:schemeClr val="dk2"/>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2"/>
                </a:solidFill>
                <a:latin typeface="Calibri"/>
                <a:ea typeface="Calibri"/>
                <a:cs typeface="Calibri"/>
                <a:sym typeface="Calibri"/>
              </a:rPr>
              <a:t>Remember</a:t>
            </a:r>
            <a:r>
              <a:rPr lang="en-GB" sz="2000" b="0" i="0" u="none" strike="noStrike" cap="none">
                <a:solidFill>
                  <a:schemeClr val="dk2"/>
                </a:solidFill>
                <a:latin typeface="Calibri"/>
                <a:ea typeface="Calibri"/>
                <a:cs typeface="Calibri"/>
                <a:sym typeface="Calibri"/>
              </a:rPr>
              <a:t>: Tell what you know or remember</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What is…?</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Where is…?</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Which one…?</a:t>
            </a:r>
            <a:endParaRPr sz="2000" b="0" i="0" u="none" strike="noStrike" cap="none">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309"/>
                                        </p:tgtEl>
                                      </p:cBhvr>
                                    </p:animEffect>
                                    <p:set>
                                      <p:cBhvr>
                                        <p:cTn id="7" dur="1" fill="hold">
                                          <p:stCondLst>
                                            <p:cond delay="1000"/>
                                          </p:stCondLst>
                                        </p:cTn>
                                        <p:tgtEl>
                                          <p:spTgt spid="530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310"/>
                                        </p:tgtEl>
                                      </p:cBhvr>
                                    </p:animEffect>
                                    <p:set>
                                      <p:cBhvr>
                                        <p:cTn id="10" dur="1" fill="hold">
                                          <p:stCondLst>
                                            <p:cond delay="1000"/>
                                          </p:stCondLst>
                                        </p:cTn>
                                        <p:tgtEl>
                                          <p:spTgt spid="53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308"/>
                                        </p:tgtEl>
                                      </p:cBhvr>
                                    </p:animEffect>
                                    <p:set>
                                      <p:cBhvr>
                                        <p:cTn id="13" dur="1" fill="hold">
                                          <p:stCondLst>
                                            <p:cond delay="1000"/>
                                          </p:stCondLst>
                                        </p:cTn>
                                        <p:tgtEl>
                                          <p:spTgt spid="530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313"/>
                                        </p:tgtEl>
                                        <p:attrNameLst>
                                          <p:attrName>style.visibility</p:attrName>
                                        </p:attrNameLst>
                                      </p:cBhvr>
                                      <p:to>
                                        <p:strVal val="visible"/>
                                      </p:to>
                                    </p:set>
                                    <p:animEffect transition="in" filter="fade">
                                      <p:cBhvr>
                                        <p:cTn id="16" dur="1000"/>
                                        <p:tgtEl>
                                          <p:spTgt spid="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18"/>
        <p:cNvGrpSpPr/>
        <p:nvPr/>
      </p:nvGrpSpPr>
      <p:grpSpPr>
        <a:xfrm>
          <a:off x="0" y="0"/>
          <a:ext cx="0" cy="0"/>
          <a:chOff x="0" y="0"/>
          <a:chExt cx="0" cy="0"/>
        </a:xfrm>
      </p:grpSpPr>
      <p:sp>
        <p:nvSpPr>
          <p:cNvPr id="5319" name="Google Shape;5319;p8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32</a:t>
            </a:fld>
            <a:endParaRPr sz="1600" b="1" i="0" u="none" strike="noStrike" cap="none">
              <a:solidFill>
                <a:schemeClr val="accent2"/>
              </a:solidFill>
              <a:latin typeface="Calibri"/>
              <a:ea typeface="Calibri"/>
              <a:cs typeface="Calibri"/>
              <a:sym typeface="Calibri"/>
            </a:endParaRPr>
          </a:p>
        </p:txBody>
      </p:sp>
      <p:sp>
        <p:nvSpPr>
          <p:cNvPr id="5320" name="Google Shape;5320;p80"/>
          <p:cNvSpPr txBox="1"/>
          <p:nvPr/>
        </p:nvSpPr>
        <p:spPr>
          <a:xfrm>
            <a:off x="180718" y="5523433"/>
            <a:ext cx="5172300" cy="8730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1.Remember</a:t>
            </a:r>
            <a:endParaRPr sz="1400" b="0" i="0" u="none" strike="noStrike" cap="none">
              <a:solidFill>
                <a:srgbClr val="000000"/>
              </a:solidFill>
              <a:latin typeface="Arial"/>
              <a:ea typeface="Arial"/>
              <a:cs typeface="Arial"/>
              <a:sym typeface="Arial"/>
            </a:endParaRPr>
          </a:p>
        </p:txBody>
      </p:sp>
      <p:sp>
        <p:nvSpPr>
          <p:cNvPr id="5321" name="Google Shape;5321;p80"/>
          <p:cNvSpPr txBox="1"/>
          <p:nvPr/>
        </p:nvSpPr>
        <p:spPr>
          <a:xfrm>
            <a:off x="554731" y="4652471"/>
            <a:ext cx="4566300" cy="8709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2. Understand</a:t>
            </a:r>
            <a:endParaRPr sz="1400" b="0" i="0" u="none" strike="noStrike" cap="none">
              <a:solidFill>
                <a:srgbClr val="000000"/>
              </a:solidFill>
              <a:latin typeface="Arial"/>
              <a:ea typeface="Arial"/>
              <a:cs typeface="Arial"/>
              <a:sym typeface="Arial"/>
            </a:endParaRPr>
          </a:p>
        </p:txBody>
      </p:sp>
      <p:sp>
        <p:nvSpPr>
          <p:cNvPr id="5322" name="Google Shape;5322;p80"/>
          <p:cNvSpPr txBox="1"/>
          <p:nvPr/>
        </p:nvSpPr>
        <p:spPr>
          <a:xfrm>
            <a:off x="834214" y="3877572"/>
            <a:ext cx="4007400" cy="7749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3. Apply</a:t>
            </a:r>
            <a:endParaRPr sz="1400" b="0" i="0" u="none" strike="noStrike" cap="none">
              <a:solidFill>
                <a:srgbClr val="000000"/>
              </a:solidFill>
              <a:latin typeface="Arial"/>
              <a:ea typeface="Arial"/>
              <a:cs typeface="Arial"/>
              <a:sym typeface="Arial"/>
            </a:endParaRPr>
          </a:p>
        </p:txBody>
      </p:sp>
      <p:sp>
        <p:nvSpPr>
          <p:cNvPr id="5323" name="Google Shape;5323;p80"/>
          <p:cNvSpPr txBox="1"/>
          <p:nvPr/>
        </p:nvSpPr>
        <p:spPr>
          <a:xfrm>
            <a:off x="1113696" y="3102671"/>
            <a:ext cx="3448200" cy="7749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4.Analyze</a:t>
            </a:r>
            <a:endParaRPr sz="1400" b="0" i="0" u="none" strike="noStrike" cap="none">
              <a:solidFill>
                <a:srgbClr val="000000"/>
              </a:solidFill>
              <a:latin typeface="Arial"/>
              <a:ea typeface="Arial"/>
              <a:cs typeface="Arial"/>
              <a:sym typeface="Arial"/>
            </a:endParaRPr>
          </a:p>
        </p:txBody>
      </p:sp>
      <p:sp>
        <p:nvSpPr>
          <p:cNvPr id="5324" name="Google Shape;5324;p80"/>
          <p:cNvSpPr txBox="1"/>
          <p:nvPr/>
        </p:nvSpPr>
        <p:spPr>
          <a:xfrm>
            <a:off x="1393179" y="2329905"/>
            <a:ext cx="2889300" cy="7728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5. Evaluate</a:t>
            </a:r>
            <a:endParaRPr sz="1400" b="0" i="0" u="none" strike="noStrike" cap="none">
              <a:solidFill>
                <a:srgbClr val="000000"/>
              </a:solidFill>
              <a:latin typeface="Arial"/>
              <a:ea typeface="Arial"/>
              <a:cs typeface="Arial"/>
              <a:sym typeface="Arial"/>
            </a:endParaRPr>
          </a:p>
        </p:txBody>
      </p:sp>
      <p:sp>
        <p:nvSpPr>
          <p:cNvPr id="5325" name="Google Shape;5325;p80"/>
          <p:cNvSpPr txBox="1"/>
          <p:nvPr/>
        </p:nvSpPr>
        <p:spPr>
          <a:xfrm>
            <a:off x="1578131" y="1651067"/>
            <a:ext cx="2517300" cy="678900"/>
          </a:xfrm>
          <a:prstGeom prst="rect">
            <a:avLst/>
          </a:prstGeom>
          <a:solidFill>
            <a:srgbClr val="4F81B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GB" sz="2400" b="1" i="1" u="none" strike="noStrike" cap="none">
                <a:solidFill>
                  <a:srgbClr val="FFFFFF"/>
                </a:solidFill>
                <a:latin typeface="Arial"/>
                <a:ea typeface="Arial"/>
                <a:cs typeface="Arial"/>
                <a:sym typeface="Arial"/>
              </a:rPr>
              <a:t>6. Create</a:t>
            </a:r>
            <a:endParaRPr sz="1400" b="0" i="0" u="none" strike="noStrike" cap="none">
              <a:solidFill>
                <a:srgbClr val="000000"/>
              </a:solidFill>
              <a:latin typeface="Arial"/>
              <a:ea typeface="Arial"/>
              <a:cs typeface="Arial"/>
              <a:sym typeface="Arial"/>
            </a:endParaRPr>
          </a:p>
        </p:txBody>
      </p:sp>
      <p:pic>
        <p:nvPicPr>
          <p:cNvPr id="5326" name="Google Shape;5326;p80" descr="brainstem"/>
          <p:cNvPicPr preferRelativeResize="0"/>
          <p:nvPr/>
        </p:nvPicPr>
        <p:blipFill rotWithShape="1">
          <a:blip r:embed="rId3">
            <a:alphaModFix/>
          </a:blip>
          <a:srcRect/>
          <a:stretch/>
        </p:blipFill>
        <p:spPr>
          <a:xfrm>
            <a:off x="11398800" y="5872330"/>
            <a:ext cx="793200" cy="985670"/>
          </a:xfrm>
          <a:prstGeom prst="rect">
            <a:avLst/>
          </a:prstGeom>
          <a:noFill/>
          <a:ln>
            <a:noFill/>
          </a:ln>
        </p:spPr>
      </p:pic>
      <p:sp>
        <p:nvSpPr>
          <p:cNvPr id="5327" name="Google Shape;5327;p80"/>
          <p:cNvSpPr txBox="1"/>
          <p:nvPr/>
        </p:nvSpPr>
        <p:spPr>
          <a:xfrm>
            <a:off x="1026125" y="701200"/>
            <a:ext cx="5689200" cy="658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i="0" u="none" strike="noStrike" cap="none">
                <a:solidFill>
                  <a:schemeClr val="accent2"/>
                </a:solidFill>
                <a:latin typeface="Calibri"/>
                <a:ea typeface="Calibri"/>
                <a:cs typeface="Calibri"/>
                <a:sym typeface="Calibri"/>
              </a:rPr>
              <a:t>Bloom’s Taxonomy</a:t>
            </a:r>
            <a:endParaRPr sz="3200" b="0" i="0" u="none" strike="noStrike" cap="none">
              <a:solidFill>
                <a:srgbClr val="000000"/>
              </a:solidFill>
              <a:latin typeface="Calibri"/>
              <a:ea typeface="Calibri"/>
              <a:cs typeface="Calibri"/>
              <a:sym typeface="Calibri"/>
            </a:endParaRPr>
          </a:p>
        </p:txBody>
      </p:sp>
      <p:sp>
        <p:nvSpPr>
          <p:cNvPr id="5328" name="Google Shape;5328;p80"/>
          <p:cNvSpPr txBox="1">
            <a:spLocks noGrp="1"/>
          </p:cNvSpPr>
          <p:nvPr>
            <p:ph type="body" idx="1"/>
          </p:nvPr>
        </p:nvSpPr>
        <p:spPr>
          <a:xfrm>
            <a:off x="6096000" y="1171625"/>
            <a:ext cx="10199400" cy="435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Calibri"/>
                <a:ea typeface="Calibri"/>
                <a:cs typeface="Calibri"/>
                <a:sym typeface="Calibri"/>
              </a:rPr>
              <a:t>Create:</a:t>
            </a:r>
            <a:r>
              <a:rPr lang="en-GB" sz="2000" b="0" i="0" u="none" strike="noStrike" cap="none">
                <a:solidFill>
                  <a:schemeClr val="dk2"/>
                </a:solidFill>
                <a:latin typeface="Calibri"/>
                <a:ea typeface="Calibri"/>
                <a:cs typeface="Calibri"/>
                <a:sym typeface="Calibri"/>
              </a:rPr>
              <a:t> Produce new or original work</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Formulate examples</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Develop a point of view</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Devise a question</a:t>
            </a: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Calibri"/>
                <a:ea typeface="Calibri"/>
                <a:cs typeface="Calibri"/>
                <a:sym typeface="Calibri"/>
              </a:rPr>
              <a:t>Evaluate: </a:t>
            </a:r>
            <a:r>
              <a:rPr lang="en-GB" sz="2000" b="0" i="0" u="none" strike="noStrike" cap="none">
                <a:solidFill>
                  <a:schemeClr val="dk2"/>
                </a:solidFill>
                <a:latin typeface="Calibri"/>
                <a:ea typeface="Calibri"/>
                <a:cs typeface="Calibri"/>
                <a:sym typeface="Calibri"/>
              </a:rPr>
              <a:t>Tell if something is right or wrong, good or bad</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Do you agree / disagree…?</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Why do you think…?</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Decide if…?</a:t>
            </a:r>
            <a:endParaRPr sz="2000" b="0" i="0" u="none" strike="noStrike" cap="none">
              <a:solidFill>
                <a:schemeClr val="dk2"/>
              </a:solidFill>
              <a:latin typeface="Calibri"/>
              <a:ea typeface="Calibri"/>
              <a:cs typeface="Calibri"/>
              <a:sym typeface="Calibri"/>
            </a:endParaRPr>
          </a:p>
          <a:p>
            <a:pPr marL="45720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Calibri"/>
                <a:ea typeface="Calibri"/>
                <a:cs typeface="Calibri"/>
                <a:sym typeface="Calibri"/>
              </a:rPr>
              <a:t>Analyse:</a:t>
            </a:r>
            <a:r>
              <a:rPr lang="en-GB" sz="2000" b="0" i="0" u="none" strike="noStrike" cap="none">
                <a:solidFill>
                  <a:schemeClr val="dk2"/>
                </a:solidFill>
                <a:latin typeface="Calibri"/>
                <a:ea typeface="Calibri"/>
                <a:cs typeface="Calibri"/>
                <a:sym typeface="Calibri"/>
              </a:rPr>
              <a:t> Look at something closely to find out more about it</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Why do you think…?</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What inference can you make…?</a:t>
            </a:r>
            <a:endParaRPr sz="2000" b="0" i="0" u="none" strike="noStrike" cap="none">
              <a:solidFill>
                <a:schemeClr val="dk2"/>
              </a:solidFill>
              <a:latin typeface="Calibri"/>
              <a:ea typeface="Calibri"/>
              <a:cs typeface="Calibri"/>
              <a:sym typeface="Calibri"/>
            </a:endParaRPr>
          </a:p>
          <a:p>
            <a:pPr marL="457200" marR="0" lvl="0" indent="-355600" algn="l" rtl="0">
              <a:lnSpc>
                <a:spcPct val="100000"/>
              </a:lnSpc>
              <a:spcBef>
                <a:spcPts val="0"/>
              </a:spcBef>
              <a:spcAft>
                <a:spcPts val="0"/>
              </a:spcAft>
              <a:buClr>
                <a:schemeClr val="dk2"/>
              </a:buClr>
              <a:buSzPts val="2000"/>
              <a:buFont typeface="Calibri"/>
              <a:buChar char="●"/>
            </a:pPr>
            <a:r>
              <a:rPr lang="en-GB" sz="2000" b="0" i="0" u="none" strike="noStrike" cap="none">
                <a:solidFill>
                  <a:schemeClr val="dk2"/>
                </a:solidFill>
                <a:latin typeface="Calibri"/>
                <a:ea typeface="Calibri"/>
                <a:cs typeface="Calibri"/>
                <a:sym typeface="Calibri"/>
              </a:rPr>
              <a:t>What is the relationship between…?</a:t>
            </a:r>
            <a:endParaRPr sz="2000" b="0" i="0" u="none" strike="noStrike" cap="none">
              <a:solidFill>
                <a:schemeClr val="dk2"/>
              </a:solidFill>
              <a:latin typeface="Calibri"/>
              <a:ea typeface="Calibri"/>
              <a:cs typeface="Calibri"/>
              <a:sym typeface="Calibri"/>
            </a:endParaRPr>
          </a:p>
          <a:p>
            <a:pPr marL="45720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45720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457200" marR="0" lvl="0" indent="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115000"/>
              </a:lnSpc>
              <a:spcBef>
                <a:spcPts val="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0" marR="0" lvl="0" indent="0" algn="l" rtl="0">
              <a:lnSpc>
                <a:spcPct val="90000"/>
              </a:lnSpc>
              <a:spcBef>
                <a:spcPts val="1600"/>
              </a:spcBef>
              <a:spcAft>
                <a:spcPts val="40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321"/>
                                        </p:tgtEl>
                                      </p:cBhvr>
                                    </p:animEffect>
                                    <p:set>
                                      <p:cBhvr>
                                        <p:cTn id="7" dur="1" fill="hold">
                                          <p:stCondLst>
                                            <p:cond delay="1000"/>
                                          </p:stCondLst>
                                        </p:cTn>
                                        <p:tgtEl>
                                          <p:spTgt spid="532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322"/>
                                        </p:tgtEl>
                                      </p:cBhvr>
                                    </p:animEffect>
                                    <p:set>
                                      <p:cBhvr>
                                        <p:cTn id="10" dur="1" fill="hold">
                                          <p:stCondLst>
                                            <p:cond delay="1000"/>
                                          </p:stCondLst>
                                        </p:cTn>
                                        <p:tgtEl>
                                          <p:spTgt spid="532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320"/>
                                        </p:tgtEl>
                                      </p:cBhvr>
                                    </p:animEffect>
                                    <p:set>
                                      <p:cBhvr>
                                        <p:cTn id="13" dur="1" fill="hold">
                                          <p:stCondLst>
                                            <p:cond delay="1000"/>
                                          </p:stCondLst>
                                        </p:cTn>
                                        <p:tgtEl>
                                          <p:spTgt spid="532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328"/>
                                        </p:tgtEl>
                                        <p:attrNameLst>
                                          <p:attrName>style.visibility</p:attrName>
                                        </p:attrNameLst>
                                      </p:cBhvr>
                                      <p:to>
                                        <p:strVal val="visible"/>
                                      </p:to>
                                    </p:set>
                                    <p:animEffect transition="in" filter="fade">
                                      <p:cBhvr>
                                        <p:cTn id="16" dur="1000"/>
                                        <p:tgtEl>
                                          <p:spTgt spid="5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3"/>
        <p:cNvGrpSpPr/>
        <p:nvPr/>
      </p:nvGrpSpPr>
      <p:grpSpPr>
        <a:xfrm>
          <a:off x="0" y="0"/>
          <a:ext cx="0" cy="0"/>
          <a:chOff x="0" y="0"/>
          <a:chExt cx="0" cy="0"/>
        </a:xfrm>
      </p:grpSpPr>
      <p:sp>
        <p:nvSpPr>
          <p:cNvPr id="5334" name="Google Shape;5334;p81"/>
          <p:cNvSpPr txBox="1">
            <a:spLocks noGrp="1"/>
          </p:cNvSpPr>
          <p:nvPr>
            <p:ph type="title"/>
          </p:nvPr>
        </p:nvSpPr>
        <p:spPr>
          <a:xfrm>
            <a:off x="514800" y="897625"/>
            <a:ext cx="78825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Sample Higher Order Questions for Class</a:t>
            </a:r>
            <a:endParaRPr sz="3200" b="1" i="0" u="none" strike="noStrike" cap="none">
              <a:solidFill>
                <a:schemeClr val="accent2"/>
              </a:solidFill>
              <a:latin typeface="Calibri"/>
              <a:ea typeface="Calibri"/>
              <a:cs typeface="Calibri"/>
              <a:sym typeface="Calibri"/>
            </a:endParaRPr>
          </a:p>
        </p:txBody>
      </p:sp>
      <p:sp>
        <p:nvSpPr>
          <p:cNvPr id="5335" name="Google Shape;5335;p8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33</a:t>
            </a:fld>
            <a:endParaRPr sz="1600" b="1" i="0" u="none" strike="noStrike" cap="none">
              <a:solidFill>
                <a:schemeClr val="accent2"/>
              </a:solidFill>
              <a:latin typeface="Calibri"/>
              <a:ea typeface="Calibri"/>
              <a:cs typeface="Calibri"/>
              <a:sym typeface="Calibri"/>
            </a:endParaRPr>
          </a:p>
        </p:txBody>
      </p:sp>
      <p:pic>
        <p:nvPicPr>
          <p:cNvPr id="5336" name="Google Shape;5336;p81"/>
          <p:cNvPicPr preferRelativeResize="0"/>
          <p:nvPr/>
        </p:nvPicPr>
        <p:blipFill rotWithShape="1">
          <a:blip r:embed="rId3">
            <a:alphaModFix/>
          </a:blip>
          <a:srcRect l="12649" t="5447" r="20173" b="6407"/>
          <a:stretch/>
        </p:blipFill>
        <p:spPr>
          <a:xfrm>
            <a:off x="3944497" y="1968702"/>
            <a:ext cx="3147674" cy="4130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41"/>
        <p:cNvGrpSpPr/>
        <p:nvPr/>
      </p:nvGrpSpPr>
      <p:grpSpPr>
        <a:xfrm>
          <a:off x="0" y="0"/>
          <a:ext cx="0" cy="0"/>
          <a:chOff x="0" y="0"/>
          <a:chExt cx="0" cy="0"/>
        </a:xfrm>
      </p:grpSpPr>
      <p:sp>
        <p:nvSpPr>
          <p:cNvPr id="5342" name="Google Shape;5342;p82"/>
          <p:cNvSpPr txBox="1">
            <a:spLocks noGrp="1"/>
          </p:cNvSpPr>
          <p:nvPr>
            <p:ph type="title"/>
          </p:nvPr>
        </p:nvSpPr>
        <p:spPr>
          <a:xfrm>
            <a:off x="514800" y="897625"/>
            <a:ext cx="8672700" cy="793200"/>
          </a:xfrm>
          <a:prstGeom prst="rect">
            <a:avLst/>
          </a:prstGeom>
          <a:noFill/>
          <a:ln>
            <a:noFill/>
          </a:ln>
        </p:spPr>
        <p:txBody>
          <a:bodyPr spcFirstLastPara="1" wrap="square" lIns="0" tIns="0" rIns="0" bIns="0" anchor="b" anchorCtr="0">
            <a:noAutofit/>
          </a:bodyPr>
          <a:lstStyle/>
          <a:p>
            <a:pPr marL="457200" lvl="0" indent="0" algn="l" rtl="0">
              <a:lnSpc>
                <a:spcPct val="90000"/>
              </a:lnSpc>
              <a:spcBef>
                <a:spcPts val="0"/>
              </a:spcBef>
              <a:spcAft>
                <a:spcPts val="0"/>
              </a:spcAft>
              <a:buSzPts val="2800"/>
              <a:buNone/>
            </a:pPr>
            <a:r>
              <a:rPr lang="en-GB" sz="3200"/>
              <a:t>Task 3 - Putting your learning into action</a:t>
            </a:r>
            <a:endParaRPr sz="3200"/>
          </a:p>
        </p:txBody>
      </p:sp>
      <p:sp>
        <p:nvSpPr>
          <p:cNvPr id="5343" name="Google Shape;5343;p8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34</a:t>
            </a:fld>
            <a:endParaRPr/>
          </a:p>
        </p:txBody>
      </p:sp>
      <p:sp>
        <p:nvSpPr>
          <p:cNvPr id="5344" name="Google Shape;5344;p82"/>
          <p:cNvSpPr txBox="1">
            <a:spLocks noGrp="1"/>
          </p:cNvSpPr>
          <p:nvPr>
            <p:ph type="body" idx="1"/>
          </p:nvPr>
        </p:nvSpPr>
        <p:spPr>
          <a:xfrm>
            <a:off x="514800" y="2263950"/>
            <a:ext cx="9638700" cy="36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sz="2800">
                <a:solidFill>
                  <a:srgbClr val="12436F"/>
                </a:solidFill>
              </a:rPr>
              <a:t>Use GeoGebra to investigate why the point of intersection of the angular bisectors of a triangle is equidistant to the sides of the triangle.</a:t>
            </a:r>
            <a:endParaRPr sz="2800">
              <a:solidFill>
                <a:srgbClr val="12436F"/>
              </a:solidFill>
            </a:endParaRPr>
          </a:p>
        </p:txBody>
      </p:sp>
      <p:pic>
        <p:nvPicPr>
          <p:cNvPr id="5345" name="Google Shape;5345;p82"/>
          <p:cNvPicPr preferRelativeResize="0"/>
          <p:nvPr/>
        </p:nvPicPr>
        <p:blipFill rotWithShape="1">
          <a:blip r:embed="rId3">
            <a:alphaModFix/>
          </a:blip>
          <a:srcRect/>
          <a:stretch/>
        </p:blipFill>
        <p:spPr>
          <a:xfrm>
            <a:off x="4102388" y="3744675"/>
            <a:ext cx="2835220" cy="19591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sp>
        <p:nvSpPr>
          <p:cNvPr id="5351" name="Google Shape;5351;p83"/>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457200" lvl="0" indent="0" algn="l" rtl="0">
              <a:lnSpc>
                <a:spcPct val="90000"/>
              </a:lnSpc>
              <a:spcBef>
                <a:spcPts val="0"/>
              </a:spcBef>
              <a:spcAft>
                <a:spcPts val="0"/>
              </a:spcAft>
              <a:buSzPts val="2800"/>
              <a:buNone/>
            </a:pPr>
            <a:r>
              <a:rPr lang="en-GB" sz="3200"/>
              <a:t>Key Messages	</a:t>
            </a:r>
            <a:endParaRPr sz="3200"/>
          </a:p>
        </p:txBody>
      </p:sp>
      <p:sp>
        <p:nvSpPr>
          <p:cNvPr id="5352" name="Google Shape;5352;p8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35</a:t>
            </a:fld>
            <a:endParaRPr/>
          </a:p>
        </p:txBody>
      </p:sp>
      <p:sp>
        <p:nvSpPr>
          <p:cNvPr id="5353" name="Google Shape;5353;p83"/>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457200" lvl="0" indent="-381000" algn="l" rtl="0">
              <a:lnSpc>
                <a:spcPct val="90000"/>
              </a:lnSpc>
              <a:spcBef>
                <a:spcPts val="400"/>
              </a:spcBef>
              <a:spcAft>
                <a:spcPts val="0"/>
              </a:spcAft>
              <a:buSzPts val="2400"/>
              <a:buChar char="●"/>
            </a:pPr>
            <a:r>
              <a:rPr lang="en-GB" sz="2400"/>
              <a:t>A basic understanding of GeoGebra combined with a pedagogical approach may be used to enhance students’ experience of learning mathematics.</a:t>
            </a:r>
            <a:endParaRPr sz="2400"/>
          </a:p>
          <a:p>
            <a:pPr marL="457200" lvl="0" indent="-381000" algn="l" rtl="0">
              <a:lnSpc>
                <a:spcPct val="90000"/>
              </a:lnSpc>
              <a:spcBef>
                <a:spcPts val="0"/>
              </a:spcBef>
              <a:spcAft>
                <a:spcPts val="0"/>
              </a:spcAft>
              <a:buSzPts val="2400"/>
              <a:buChar char="●"/>
            </a:pPr>
            <a:r>
              <a:rPr lang="en-GB" sz="2400"/>
              <a:t>GeoGebra may be used to promote enquiry-based learning in mathematics and to support a constructivist approach to learning.</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58"/>
        <p:cNvGrpSpPr/>
        <p:nvPr/>
      </p:nvGrpSpPr>
      <p:grpSpPr>
        <a:xfrm>
          <a:off x="0" y="0"/>
          <a:ext cx="0" cy="0"/>
          <a:chOff x="0" y="0"/>
          <a:chExt cx="0" cy="0"/>
        </a:xfrm>
      </p:grpSpPr>
      <p:sp>
        <p:nvSpPr>
          <p:cNvPr id="5359" name="Google Shape;5359;p84"/>
          <p:cNvSpPr txBox="1">
            <a:spLocks noGrp="1"/>
          </p:cNvSpPr>
          <p:nvPr>
            <p:ph type="title"/>
          </p:nvPr>
        </p:nvSpPr>
        <p:spPr>
          <a:xfrm>
            <a:off x="780500" y="938700"/>
            <a:ext cx="71214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Summary</a:t>
            </a:r>
            <a:endParaRPr sz="3200" b="1" i="0" u="none" strike="noStrike" cap="none">
              <a:solidFill>
                <a:schemeClr val="accent2"/>
              </a:solidFill>
              <a:latin typeface="Calibri"/>
              <a:ea typeface="Calibri"/>
              <a:cs typeface="Calibri"/>
              <a:sym typeface="Calibri"/>
            </a:endParaRPr>
          </a:p>
        </p:txBody>
      </p:sp>
      <p:sp>
        <p:nvSpPr>
          <p:cNvPr id="5360" name="Google Shape;5360;p8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36</a:t>
            </a:fld>
            <a:endParaRPr sz="1600" b="1" i="0" u="none" strike="noStrike" cap="none">
              <a:solidFill>
                <a:schemeClr val="accent2"/>
              </a:solidFill>
              <a:latin typeface="Calibri"/>
              <a:ea typeface="Calibri"/>
              <a:cs typeface="Calibri"/>
              <a:sym typeface="Calibri"/>
            </a:endParaRPr>
          </a:p>
        </p:txBody>
      </p:sp>
      <p:sp>
        <p:nvSpPr>
          <p:cNvPr id="5361" name="Google Shape;5361;p84"/>
          <p:cNvSpPr txBox="1">
            <a:spLocks noGrp="1"/>
          </p:cNvSpPr>
          <p:nvPr>
            <p:ph type="body" idx="1"/>
          </p:nvPr>
        </p:nvSpPr>
        <p:spPr>
          <a:xfrm>
            <a:off x="514800" y="1925276"/>
            <a:ext cx="10010400" cy="4431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400"/>
              </a:spcBef>
              <a:spcAft>
                <a:spcPts val="0"/>
              </a:spcAft>
              <a:buClr>
                <a:schemeClr val="dk2"/>
              </a:buClr>
              <a:buSzPts val="2000"/>
              <a:buFont typeface="Arial"/>
              <a:buNone/>
            </a:pPr>
            <a:r>
              <a:rPr lang="en-GB" sz="2400" b="0" i="0" u="none" strike="noStrike" cap="none" dirty="0">
                <a:solidFill>
                  <a:schemeClr val="dk2"/>
                </a:solidFill>
                <a:latin typeface="Calibri"/>
                <a:ea typeface="Calibri"/>
                <a:cs typeface="Calibri"/>
                <a:sym typeface="Calibri"/>
              </a:rPr>
              <a:t>Evaluation Form</a:t>
            </a:r>
            <a:endParaRPr sz="2400" b="0" i="0" u="none" strike="noStrike" cap="none" dirty="0">
              <a:solidFill>
                <a:schemeClr val="dk2"/>
              </a:solidFill>
              <a:latin typeface="Calibri"/>
              <a:ea typeface="Calibri"/>
              <a:cs typeface="Calibri"/>
              <a:sym typeface="Calibri"/>
            </a:endParaRPr>
          </a:p>
          <a:p>
            <a:pPr marL="0" marR="0" lvl="0" indent="0" algn="ctr" rtl="0">
              <a:lnSpc>
                <a:spcPct val="90000"/>
              </a:lnSpc>
              <a:spcBef>
                <a:spcPts val="400"/>
              </a:spcBef>
              <a:spcAft>
                <a:spcPts val="0"/>
              </a:spcAft>
              <a:buClr>
                <a:schemeClr val="dk2"/>
              </a:buClr>
              <a:buSzPts val="2000"/>
              <a:buFont typeface="Arial"/>
              <a:buNone/>
            </a:pPr>
            <a:r>
              <a:rPr lang="en-GB" sz="2400" b="1" i="0" u="sng" strike="noStrike" cap="none" dirty="0">
                <a:solidFill>
                  <a:schemeClr val="hlink"/>
                </a:solidFill>
                <a:highlight>
                  <a:srgbClr val="FFFFFF"/>
                </a:highlight>
                <a:latin typeface="Calibri"/>
                <a:ea typeface="Calibri"/>
                <a:cs typeface="Calibri"/>
                <a:sym typeface="Calibri"/>
                <a:hlinkClick r:id="rId3"/>
              </a:rPr>
              <a:t>https://tinyurl.com/Geoevaluate</a:t>
            </a:r>
            <a:endParaRPr sz="2400" b="1" i="0" u="none" strike="noStrike" cap="none" dirty="0">
              <a:solidFill>
                <a:schemeClr val="dk2"/>
              </a:solidFill>
              <a:highlight>
                <a:srgbClr val="FFFFFF"/>
              </a:highlight>
              <a:latin typeface="Calibri"/>
              <a:ea typeface="Calibri"/>
              <a:cs typeface="Calibri"/>
              <a:sym typeface="Calibri"/>
            </a:endParaRPr>
          </a:p>
          <a:p>
            <a:pPr marL="0" marR="0" lvl="0" indent="0" algn="ctr" rtl="0">
              <a:lnSpc>
                <a:spcPct val="90000"/>
              </a:lnSpc>
              <a:spcBef>
                <a:spcPts val="400"/>
              </a:spcBef>
              <a:spcAft>
                <a:spcPts val="0"/>
              </a:spcAft>
              <a:buClr>
                <a:schemeClr val="dk2"/>
              </a:buClr>
              <a:buSzPts val="2000"/>
              <a:buFont typeface="Arial"/>
              <a:buNone/>
            </a:pPr>
            <a:endParaRPr sz="2400" b="0" i="0" u="none" strike="noStrike" cap="none" dirty="0">
              <a:solidFill>
                <a:schemeClr val="dk2"/>
              </a:solidFill>
              <a:latin typeface="Calibri"/>
              <a:ea typeface="Calibri"/>
              <a:cs typeface="Calibri"/>
              <a:sym typeface="Calibri"/>
            </a:endParaRPr>
          </a:p>
          <a:p>
            <a:pPr marL="0" marR="0" lvl="0" indent="0" algn="ctr" rtl="0">
              <a:lnSpc>
                <a:spcPct val="90000"/>
              </a:lnSpc>
              <a:spcBef>
                <a:spcPts val="400"/>
              </a:spcBef>
              <a:spcAft>
                <a:spcPts val="0"/>
              </a:spcAft>
              <a:buClr>
                <a:schemeClr val="dk2"/>
              </a:buClr>
              <a:buSzPts val="2000"/>
              <a:buFont typeface="Arial"/>
              <a:buNone/>
            </a:pPr>
            <a:r>
              <a:rPr lang="en-GB" sz="2400" b="0" i="0" u="none" strike="noStrike" cap="none" dirty="0">
                <a:solidFill>
                  <a:schemeClr val="dk2"/>
                </a:solidFill>
                <a:latin typeface="Calibri"/>
                <a:ea typeface="Calibri"/>
                <a:cs typeface="Calibri"/>
                <a:sym typeface="Calibri"/>
              </a:rPr>
              <a:t>Geometry &amp; Trigonometry questionnaire</a:t>
            </a:r>
            <a:endParaRPr sz="2400" b="0" i="0" u="none" strike="noStrike" cap="none" dirty="0">
              <a:solidFill>
                <a:schemeClr val="dk2"/>
              </a:solidFill>
              <a:latin typeface="Calibri"/>
              <a:ea typeface="Calibri"/>
              <a:cs typeface="Calibri"/>
              <a:sym typeface="Calibri"/>
            </a:endParaRPr>
          </a:p>
          <a:p>
            <a:pPr marL="457200" marR="0" lvl="0" indent="0" algn="ctr" rtl="0">
              <a:lnSpc>
                <a:spcPct val="90000"/>
              </a:lnSpc>
              <a:spcBef>
                <a:spcPts val="400"/>
              </a:spcBef>
              <a:spcAft>
                <a:spcPts val="0"/>
              </a:spcAft>
              <a:buClr>
                <a:schemeClr val="dk2"/>
              </a:buClr>
              <a:buSzPts val="2000"/>
              <a:buFont typeface="Arial"/>
              <a:buNone/>
            </a:pPr>
            <a:r>
              <a:rPr lang="en-GB" sz="2400" b="1" i="0" u="sng" strike="noStrike" cap="none" dirty="0">
                <a:solidFill>
                  <a:schemeClr val="hlink"/>
                </a:solidFill>
                <a:latin typeface="Calibri"/>
                <a:ea typeface="Calibri"/>
                <a:cs typeface="Calibri"/>
                <a:sym typeface="Calibri"/>
                <a:hlinkClick r:id="rId4"/>
              </a:rPr>
              <a:t>https://tinyurl.com/GeomTrigWS</a:t>
            </a:r>
            <a:endParaRPr sz="2400" b="1" i="0" u="none" strike="noStrike" cap="none" dirty="0">
              <a:solidFill>
                <a:schemeClr val="dk2"/>
              </a:solidFill>
              <a:latin typeface="Calibri"/>
              <a:ea typeface="Calibri"/>
              <a:cs typeface="Calibri"/>
              <a:sym typeface="Calibri"/>
            </a:endParaRPr>
          </a:p>
          <a:p>
            <a:pPr marL="0" marR="0" lvl="0" indent="0" algn="ctr" rtl="0">
              <a:lnSpc>
                <a:spcPct val="90000"/>
              </a:lnSpc>
              <a:spcBef>
                <a:spcPts val="400"/>
              </a:spcBef>
              <a:spcAft>
                <a:spcPts val="0"/>
              </a:spcAft>
              <a:buClr>
                <a:schemeClr val="dk2"/>
              </a:buClr>
              <a:buSzPts val="2000"/>
              <a:buFont typeface="Arial"/>
              <a:buNone/>
            </a:pPr>
            <a:endParaRPr sz="2400" b="0" i="0" u="none" strike="noStrike" cap="none" dirty="0">
              <a:solidFill>
                <a:schemeClr val="dk2"/>
              </a:solidFill>
              <a:latin typeface="Calibri"/>
              <a:ea typeface="Calibri"/>
              <a:cs typeface="Calibri"/>
              <a:sym typeface="Calibri"/>
            </a:endParaRPr>
          </a:p>
          <a:p>
            <a:pPr marL="0" marR="0" lvl="0" indent="0" algn="ctr" rtl="0">
              <a:lnSpc>
                <a:spcPct val="90000"/>
              </a:lnSpc>
              <a:spcBef>
                <a:spcPts val="400"/>
              </a:spcBef>
              <a:spcAft>
                <a:spcPts val="0"/>
              </a:spcAft>
              <a:buClr>
                <a:schemeClr val="dk2"/>
              </a:buClr>
              <a:buSzPts val="2000"/>
              <a:buFont typeface="Arial"/>
              <a:buNone/>
            </a:pPr>
            <a:endParaRPr sz="2400" b="0" i="0" u="none" strike="noStrike" cap="none" dirty="0">
              <a:solidFill>
                <a:schemeClr val="dk2"/>
              </a:solidFill>
              <a:highlight>
                <a:srgbClr val="FFFF00"/>
              </a:highlight>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endParaRPr sz="2400" b="0" i="0" u="sng" strike="noStrike" cap="none" dirty="0">
              <a:solidFill>
                <a:schemeClr val="dk2"/>
              </a:solidFill>
              <a:latin typeface="Calibri"/>
              <a:ea typeface="Calibri"/>
              <a:cs typeface="Calibri"/>
              <a:sym typeface="Calibri"/>
            </a:endParaRPr>
          </a:p>
          <a:p>
            <a:pPr marL="0" marR="0" lvl="0" indent="0" algn="ctr" rtl="0">
              <a:lnSpc>
                <a:spcPct val="90000"/>
              </a:lnSpc>
              <a:spcBef>
                <a:spcPts val="400"/>
              </a:spcBef>
              <a:spcAft>
                <a:spcPts val="400"/>
              </a:spcAft>
              <a:buClr>
                <a:schemeClr val="dk2"/>
              </a:buClr>
              <a:buSzPts val="2000"/>
              <a:buFont typeface="Arial"/>
              <a:buNone/>
            </a:pPr>
            <a:endParaRPr sz="2400" b="0" i="0" u="none" strike="noStrike" cap="none" dirty="0">
              <a:solidFill>
                <a:schemeClr val="dk2"/>
              </a:solidFill>
              <a:latin typeface="Calibri"/>
              <a:ea typeface="Calibri"/>
              <a:cs typeface="Calibri"/>
              <a:sym typeface="Calibri"/>
            </a:endParaRPr>
          </a:p>
        </p:txBody>
      </p:sp>
      <p:pic>
        <p:nvPicPr>
          <p:cNvPr id="5362" name="Google Shape;5362;p84"/>
          <p:cNvPicPr preferRelativeResize="0"/>
          <p:nvPr/>
        </p:nvPicPr>
        <p:blipFill rotWithShape="1">
          <a:blip r:embed="rId5">
            <a:alphaModFix/>
          </a:blip>
          <a:srcRect l="8459" t="10107" r="6945" b="11657"/>
          <a:stretch/>
        </p:blipFill>
        <p:spPr>
          <a:xfrm>
            <a:off x="8363050" y="3656425"/>
            <a:ext cx="2533175" cy="1756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67"/>
        <p:cNvGrpSpPr/>
        <p:nvPr/>
      </p:nvGrpSpPr>
      <p:grpSpPr>
        <a:xfrm>
          <a:off x="0" y="0"/>
          <a:ext cx="0" cy="0"/>
          <a:chOff x="0" y="0"/>
          <a:chExt cx="0" cy="0"/>
        </a:xfrm>
      </p:grpSpPr>
      <p:sp>
        <p:nvSpPr>
          <p:cNvPr id="5368" name="Google Shape;5368;p8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37</a:t>
            </a:fld>
            <a:endParaRPr sz="1600" b="1" i="0" u="none" strike="noStrike" cap="none">
              <a:solidFill>
                <a:schemeClr val="accent2"/>
              </a:solidFill>
              <a:latin typeface="Calibri"/>
              <a:ea typeface="Calibri"/>
              <a:cs typeface="Calibri"/>
              <a:sym typeface="Calibri"/>
            </a:endParaRPr>
          </a:p>
        </p:txBody>
      </p:sp>
      <p:pic>
        <p:nvPicPr>
          <p:cNvPr id="5369" name="Google Shape;5369;p85"/>
          <p:cNvPicPr preferRelativeResize="0"/>
          <p:nvPr/>
        </p:nvPicPr>
        <p:blipFill rotWithShape="1">
          <a:blip r:embed="rId3">
            <a:alphaModFix/>
          </a:blip>
          <a:srcRect/>
          <a:stretch/>
        </p:blipFill>
        <p:spPr>
          <a:xfrm>
            <a:off x="0" y="0"/>
            <a:ext cx="12191998"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4"/>
        <p:cNvGrpSpPr/>
        <p:nvPr/>
      </p:nvGrpSpPr>
      <p:grpSpPr>
        <a:xfrm>
          <a:off x="0" y="0"/>
          <a:ext cx="0" cy="0"/>
          <a:chOff x="0" y="0"/>
          <a:chExt cx="0" cy="0"/>
        </a:xfrm>
      </p:grpSpPr>
      <p:sp>
        <p:nvSpPr>
          <p:cNvPr id="5375" name="Google Shape;5375;p8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38</a:t>
            </a:fld>
            <a:endParaRPr sz="1600" b="1" i="0" u="none" strike="noStrike" cap="none">
              <a:solidFill>
                <a:schemeClr val="accent2"/>
              </a:solidFill>
              <a:latin typeface="Calibri"/>
              <a:ea typeface="Calibri"/>
              <a:cs typeface="Calibri"/>
              <a:sym typeface="Calibri"/>
            </a:endParaRPr>
          </a:p>
        </p:txBody>
      </p:sp>
      <p:pic>
        <p:nvPicPr>
          <p:cNvPr id="5376" name="Google Shape;5376;p86"/>
          <p:cNvPicPr preferRelativeResize="0"/>
          <p:nvPr/>
        </p:nvPicPr>
        <p:blipFill rotWithShape="1">
          <a:blip r:embed="rId3">
            <a:alphaModFix/>
          </a:blip>
          <a:srcRect/>
          <a:stretch/>
        </p:blipFill>
        <p:spPr>
          <a:xfrm>
            <a:off x="1559527" y="1788575"/>
            <a:ext cx="8640451" cy="2847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10"/>
        <p:cNvGrpSpPr/>
        <p:nvPr/>
      </p:nvGrpSpPr>
      <p:grpSpPr>
        <a:xfrm>
          <a:off x="0" y="0"/>
          <a:ext cx="0" cy="0"/>
          <a:chOff x="0" y="0"/>
          <a:chExt cx="0" cy="0"/>
        </a:xfrm>
      </p:grpSpPr>
      <p:sp>
        <p:nvSpPr>
          <p:cNvPr id="5011" name="Google Shape;5011;p52"/>
          <p:cNvSpPr txBox="1">
            <a:spLocks noGrp="1"/>
          </p:cNvSpPr>
          <p:nvPr>
            <p:ph type="title"/>
          </p:nvPr>
        </p:nvSpPr>
        <p:spPr>
          <a:xfrm>
            <a:off x="445175" y="469972"/>
            <a:ext cx="5256600" cy="5073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800"/>
              <a:buFont typeface="Calibri"/>
              <a:buNone/>
            </a:pPr>
            <a:r>
              <a:rPr lang="en-GB" sz="2800" b="1" i="0" u="none" strike="noStrike" cap="none">
                <a:solidFill>
                  <a:schemeClr val="accent2"/>
                </a:solidFill>
                <a:latin typeface="Calibri"/>
                <a:ea typeface="Calibri"/>
                <a:cs typeface="Calibri"/>
                <a:sym typeface="Calibri"/>
              </a:rPr>
              <a:t>Rationale</a:t>
            </a:r>
            <a:endParaRPr sz="2800" b="1" i="0" u="none" strike="noStrike" cap="none">
              <a:solidFill>
                <a:schemeClr val="accent2"/>
              </a:solidFill>
              <a:latin typeface="Calibri"/>
              <a:ea typeface="Calibri"/>
              <a:cs typeface="Calibri"/>
              <a:sym typeface="Calibri"/>
            </a:endParaRPr>
          </a:p>
        </p:txBody>
      </p:sp>
      <p:sp>
        <p:nvSpPr>
          <p:cNvPr id="5012" name="Google Shape;5012;p5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4</a:t>
            </a:fld>
            <a:endParaRPr sz="1600" b="1" i="0" u="none" strike="noStrike" cap="none">
              <a:solidFill>
                <a:schemeClr val="accent2"/>
              </a:solidFill>
              <a:latin typeface="Calibri"/>
              <a:ea typeface="Calibri"/>
              <a:cs typeface="Calibri"/>
              <a:sym typeface="Calibri"/>
            </a:endParaRPr>
          </a:p>
        </p:txBody>
      </p:sp>
      <p:sp>
        <p:nvSpPr>
          <p:cNvPr id="5013" name="Google Shape;5013;p52"/>
          <p:cNvSpPr/>
          <p:nvPr/>
        </p:nvSpPr>
        <p:spPr>
          <a:xfrm rot="-985170">
            <a:off x="9462457" y="3408640"/>
            <a:ext cx="1489026" cy="772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p52"/>
          <p:cNvSpPr/>
          <p:nvPr/>
        </p:nvSpPr>
        <p:spPr>
          <a:xfrm rot="985170" flipH="1">
            <a:off x="8084504" y="3408640"/>
            <a:ext cx="1489026" cy="772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p52"/>
          <p:cNvSpPr/>
          <p:nvPr/>
        </p:nvSpPr>
        <p:spPr>
          <a:xfrm rot="-985170">
            <a:off x="6715439" y="3408640"/>
            <a:ext cx="1489026" cy="772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52"/>
          <p:cNvSpPr/>
          <p:nvPr/>
        </p:nvSpPr>
        <p:spPr>
          <a:xfrm rot="985170" flipH="1">
            <a:off x="5341446" y="3408640"/>
            <a:ext cx="1489026" cy="772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52"/>
          <p:cNvSpPr/>
          <p:nvPr/>
        </p:nvSpPr>
        <p:spPr>
          <a:xfrm rot="-985170">
            <a:off x="3977884" y="3408640"/>
            <a:ext cx="1489026" cy="77268"/>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52"/>
          <p:cNvSpPr/>
          <p:nvPr/>
        </p:nvSpPr>
        <p:spPr>
          <a:xfrm rot="985170" flipH="1">
            <a:off x="2603877" y="3408640"/>
            <a:ext cx="1489026" cy="77268"/>
          </a:xfrm>
          <a:prstGeom prst="roundRect">
            <a:avLst>
              <a:gd name="adj" fmla="val 50000"/>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52"/>
          <p:cNvSpPr/>
          <p:nvPr/>
        </p:nvSpPr>
        <p:spPr>
          <a:xfrm rot="-985170">
            <a:off x="1240315" y="3408640"/>
            <a:ext cx="1489026" cy="77268"/>
          </a:xfrm>
          <a:prstGeom prst="roundRect">
            <a:avLst>
              <a:gd name="adj" fmla="val 50000"/>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20" name="Google Shape;5020;p52"/>
          <p:cNvGrpSpPr/>
          <p:nvPr/>
        </p:nvGrpSpPr>
        <p:grpSpPr>
          <a:xfrm>
            <a:off x="2903316" y="3489665"/>
            <a:ext cx="2283543" cy="1640912"/>
            <a:chOff x="2114740" y="2543425"/>
            <a:chExt cx="1712700" cy="1230715"/>
          </a:xfrm>
        </p:grpSpPr>
        <p:sp>
          <p:nvSpPr>
            <p:cNvPr id="5021" name="Google Shape;5021;p52"/>
            <p:cNvSpPr txBox="1"/>
            <p:nvPr/>
          </p:nvSpPr>
          <p:spPr>
            <a:xfrm>
              <a:off x="2622642" y="2737212"/>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0B7140"/>
                  </a:solidFill>
                  <a:latin typeface="Roboto"/>
                  <a:ea typeface="Roboto"/>
                  <a:cs typeface="Roboto"/>
                  <a:sym typeface="Roboto"/>
                </a:rPr>
                <a:t>December</a:t>
              </a:r>
              <a:endParaRPr sz="1100" b="1" i="0" u="none" strike="noStrike" cap="none">
                <a:solidFill>
                  <a:srgbClr val="0B7140"/>
                </a:solidFill>
                <a:latin typeface="Roboto"/>
                <a:ea typeface="Roboto"/>
                <a:cs typeface="Roboto"/>
                <a:sym typeface="Roboto"/>
              </a:endParaRPr>
            </a:p>
          </p:txBody>
        </p:sp>
        <p:sp>
          <p:nvSpPr>
            <p:cNvPr id="5022" name="Google Shape;5022;p52"/>
            <p:cNvSpPr/>
            <p:nvPr/>
          </p:nvSpPr>
          <p:spPr>
            <a:xfrm rot="-1789476">
              <a:off x="2888080" y="2572699"/>
              <a:ext cx="160451" cy="160451"/>
            </a:xfrm>
            <a:prstGeom prst="ellipse">
              <a:avLst/>
            </a:prstGeom>
            <a:solidFill>
              <a:srgbClr val="FFFFFF"/>
            </a:solidFill>
            <a:ln w="38100" cap="flat" cmpd="sng">
              <a:solidFill>
                <a:srgbClr val="0B714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52"/>
            <p:cNvSpPr/>
            <p:nvPr/>
          </p:nvSpPr>
          <p:spPr>
            <a:xfrm>
              <a:off x="2114740" y="3070640"/>
              <a:ext cx="1712700" cy="703500"/>
            </a:xfrm>
            <a:prstGeom prst="roundRect">
              <a:avLst>
                <a:gd name="adj" fmla="val 4485"/>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24" name="Google Shape;5024;p52"/>
            <p:cNvSpPr/>
            <p:nvPr/>
          </p:nvSpPr>
          <p:spPr>
            <a:xfrm>
              <a:off x="2926090" y="3005991"/>
              <a:ext cx="90000" cy="67500"/>
            </a:xfrm>
            <a:prstGeom prst="triangle">
              <a:avLst>
                <a:gd name="adj" fmla="val 50000"/>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25" name="Google Shape;5025;p52"/>
          <p:cNvGrpSpPr/>
          <p:nvPr/>
        </p:nvGrpSpPr>
        <p:grpSpPr>
          <a:xfrm>
            <a:off x="5637115" y="3489665"/>
            <a:ext cx="2283543" cy="1640912"/>
            <a:chOff x="4165140" y="2543425"/>
            <a:chExt cx="1712700" cy="1230715"/>
          </a:xfrm>
        </p:grpSpPr>
        <p:sp>
          <p:nvSpPr>
            <p:cNvPr id="5026" name="Google Shape;5026;p52"/>
            <p:cNvSpPr/>
            <p:nvPr/>
          </p:nvSpPr>
          <p:spPr>
            <a:xfrm rot="-1789476">
              <a:off x="4941257" y="2572699"/>
              <a:ext cx="160451" cy="160451"/>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p52"/>
            <p:cNvSpPr txBox="1"/>
            <p:nvPr/>
          </p:nvSpPr>
          <p:spPr>
            <a:xfrm>
              <a:off x="4665129" y="2737212"/>
              <a:ext cx="696900" cy="276000"/>
            </a:xfrm>
            <a:prstGeom prst="rect">
              <a:avLst/>
            </a:prstGeom>
            <a:solidFill>
              <a:schemeClr val="lt1"/>
            </a:solid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5E5E5E"/>
                  </a:solidFill>
                  <a:latin typeface="Roboto"/>
                  <a:ea typeface="Roboto"/>
                  <a:cs typeface="Roboto"/>
                  <a:sym typeface="Roboto"/>
                </a:rPr>
                <a:t>February</a:t>
              </a:r>
              <a:endParaRPr sz="1100" b="1" i="0" u="none" strike="noStrike" cap="none">
                <a:solidFill>
                  <a:srgbClr val="5E5E5E"/>
                </a:solidFill>
                <a:latin typeface="Roboto"/>
                <a:ea typeface="Roboto"/>
                <a:cs typeface="Roboto"/>
                <a:sym typeface="Roboto"/>
              </a:endParaRPr>
            </a:p>
          </p:txBody>
        </p:sp>
        <p:sp>
          <p:nvSpPr>
            <p:cNvPr id="5028" name="Google Shape;5028;p52"/>
            <p:cNvSpPr/>
            <p:nvPr/>
          </p:nvSpPr>
          <p:spPr>
            <a:xfrm>
              <a:off x="4165140" y="3070640"/>
              <a:ext cx="1712700" cy="703500"/>
            </a:xfrm>
            <a:prstGeom prst="roundRect">
              <a:avLst>
                <a:gd name="adj" fmla="val 4485"/>
              </a:avLst>
            </a:pr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29" name="Google Shape;5029;p52"/>
            <p:cNvSpPr/>
            <p:nvPr/>
          </p:nvSpPr>
          <p:spPr>
            <a:xfrm>
              <a:off x="4976490" y="3005991"/>
              <a:ext cx="90000" cy="675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30" name="Google Shape;5030;p52"/>
          <p:cNvGrpSpPr/>
          <p:nvPr/>
        </p:nvGrpSpPr>
        <p:grpSpPr>
          <a:xfrm>
            <a:off x="1520225" y="1727235"/>
            <a:ext cx="2283543" cy="1662294"/>
            <a:chOff x="1072790" y="1221570"/>
            <a:chExt cx="1712700" cy="1246752"/>
          </a:xfrm>
        </p:grpSpPr>
        <p:sp>
          <p:nvSpPr>
            <p:cNvPr id="5031" name="Google Shape;5031;p52"/>
            <p:cNvSpPr/>
            <p:nvPr/>
          </p:nvSpPr>
          <p:spPr>
            <a:xfrm>
              <a:off x="1072790" y="1221570"/>
              <a:ext cx="1712700" cy="703500"/>
            </a:xfrm>
            <a:prstGeom prst="roundRect">
              <a:avLst>
                <a:gd name="adj" fmla="val 4485"/>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32" name="Google Shape;5032;p52"/>
            <p:cNvSpPr txBox="1"/>
            <p:nvPr/>
          </p:nvSpPr>
          <p:spPr>
            <a:xfrm>
              <a:off x="1579860" y="1986924"/>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0B7140"/>
                  </a:solidFill>
                  <a:latin typeface="Roboto"/>
                  <a:ea typeface="Roboto"/>
                  <a:cs typeface="Roboto"/>
                  <a:sym typeface="Roboto"/>
                </a:rPr>
                <a:t>November</a:t>
              </a:r>
              <a:endParaRPr sz="1100" b="1" i="0" u="none" strike="noStrike" cap="none">
                <a:solidFill>
                  <a:srgbClr val="0B7140"/>
                </a:solidFill>
                <a:latin typeface="Roboto"/>
                <a:ea typeface="Roboto"/>
                <a:cs typeface="Roboto"/>
                <a:sym typeface="Roboto"/>
              </a:endParaRPr>
            </a:p>
          </p:txBody>
        </p:sp>
        <p:sp>
          <p:nvSpPr>
            <p:cNvPr id="5033" name="Google Shape;5033;p52"/>
            <p:cNvSpPr/>
            <p:nvPr/>
          </p:nvSpPr>
          <p:spPr>
            <a:xfrm rot="10800000">
              <a:off x="1884115" y="1920663"/>
              <a:ext cx="90000" cy="67500"/>
            </a:xfrm>
            <a:prstGeom prst="triangle">
              <a:avLst>
                <a:gd name="adj" fmla="val 50000"/>
              </a:avLst>
            </a:prstGeom>
            <a:solidFill>
              <a:srgbClr val="0B71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52"/>
            <p:cNvSpPr txBox="1"/>
            <p:nvPr/>
          </p:nvSpPr>
          <p:spPr>
            <a:xfrm>
              <a:off x="1114210" y="1249501"/>
              <a:ext cx="1624200" cy="703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1:</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GeoGebra</a:t>
              </a:r>
              <a:endParaRPr sz="1600" b="0" i="0" u="none" strike="noStrike" cap="none">
                <a:solidFill>
                  <a:srgbClr val="FFFFFF"/>
                </a:solidFill>
                <a:latin typeface="Calibri"/>
                <a:ea typeface="Calibri"/>
                <a:cs typeface="Calibri"/>
                <a:sym typeface="Calibri"/>
              </a:endParaRPr>
            </a:p>
          </p:txBody>
        </p:sp>
        <p:sp>
          <p:nvSpPr>
            <p:cNvPr id="5035" name="Google Shape;5035;p52"/>
            <p:cNvSpPr/>
            <p:nvPr/>
          </p:nvSpPr>
          <p:spPr>
            <a:xfrm rot="-1789476">
              <a:off x="1846080" y="2278597"/>
              <a:ext cx="160451" cy="160451"/>
            </a:xfrm>
            <a:prstGeom prst="ellipse">
              <a:avLst/>
            </a:prstGeom>
            <a:solidFill>
              <a:srgbClr val="FFFFFF"/>
            </a:solidFill>
            <a:ln w="38100" cap="flat" cmpd="sng">
              <a:solidFill>
                <a:srgbClr val="0B714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36" name="Google Shape;5036;p52"/>
          <p:cNvGrpSpPr/>
          <p:nvPr/>
        </p:nvGrpSpPr>
        <p:grpSpPr>
          <a:xfrm>
            <a:off x="4247816" y="1727235"/>
            <a:ext cx="2283543" cy="1662294"/>
            <a:chOff x="3123140" y="1221570"/>
            <a:chExt cx="1712700" cy="1246752"/>
          </a:xfrm>
        </p:grpSpPr>
        <p:sp>
          <p:nvSpPr>
            <p:cNvPr id="5037" name="Google Shape;5037;p52"/>
            <p:cNvSpPr/>
            <p:nvPr/>
          </p:nvSpPr>
          <p:spPr>
            <a:xfrm rot="-1789476">
              <a:off x="3899258" y="2278597"/>
              <a:ext cx="160451" cy="160451"/>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p52"/>
            <p:cNvSpPr txBox="1"/>
            <p:nvPr/>
          </p:nvSpPr>
          <p:spPr>
            <a:xfrm>
              <a:off x="3635571" y="1986924"/>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5E5E5E"/>
                  </a:solidFill>
                  <a:latin typeface="Roboto"/>
                  <a:ea typeface="Roboto"/>
                  <a:cs typeface="Roboto"/>
                  <a:sym typeface="Roboto"/>
                </a:rPr>
                <a:t>January</a:t>
              </a:r>
              <a:endParaRPr sz="1100" b="1" i="0" u="none" strike="noStrike" cap="none">
                <a:solidFill>
                  <a:srgbClr val="5E5E5E"/>
                </a:solidFill>
                <a:latin typeface="Roboto"/>
                <a:ea typeface="Roboto"/>
                <a:cs typeface="Roboto"/>
                <a:sym typeface="Roboto"/>
              </a:endParaRPr>
            </a:p>
          </p:txBody>
        </p:sp>
        <p:sp>
          <p:nvSpPr>
            <p:cNvPr id="5039" name="Google Shape;5039;p52"/>
            <p:cNvSpPr/>
            <p:nvPr/>
          </p:nvSpPr>
          <p:spPr>
            <a:xfrm>
              <a:off x="3123140" y="1221570"/>
              <a:ext cx="1712700" cy="703500"/>
            </a:xfrm>
            <a:prstGeom prst="roundRect">
              <a:avLst>
                <a:gd name="adj" fmla="val 448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40" name="Google Shape;5040;p52"/>
            <p:cNvSpPr/>
            <p:nvPr/>
          </p:nvSpPr>
          <p:spPr>
            <a:xfrm rot="10800000">
              <a:off x="3934465" y="1920663"/>
              <a:ext cx="90000" cy="675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41" name="Google Shape;5041;p52"/>
          <p:cNvGrpSpPr/>
          <p:nvPr/>
        </p:nvGrpSpPr>
        <p:grpSpPr>
          <a:xfrm>
            <a:off x="7004486" y="1727235"/>
            <a:ext cx="2283543" cy="1662294"/>
            <a:chOff x="5201245" y="1221570"/>
            <a:chExt cx="1712700" cy="1246752"/>
          </a:xfrm>
        </p:grpSpPr>
        <p:sp>
          <p:nvSpPr>
            <p:cNvPr id="5042" name="Google Shape;5042;p52"/>
            <p:cNvSpPr/>
            <p:nvPr/>
          </p:nvSpPr>
          <p:spPr>
            <a:xfrm rot="-1789476">
              <a:off x="5977648" y="2278597"/>
              <a:ext cx="160451" cy="160451"/>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3" name="Google Shape;5043;p52"/>
            <p:cNvSpPr txBox="1"/>
            <p:nvPr/>
          </p:nvSpPr>
          <p:spPr>
            <a:xfrm>
              <a:off x="5721781" y="1986924"/>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5E5E5E"/>
                  </a:solidFill>
                  <a:latin typeface="Roboto"/>
                  <a:ea typeface="Roboto"/>
                  <a:cs typeface="Roboto"/>
                  <a:sym typeface="Roboto"/>
                </a:rPr>
                <a:t>March</a:t>
              </a:r>
              <a:endParaRPr sz="1100" b="1" i="0" u="none" strike="noStrike" cap="none">
                <a:solidFill>
                  <a:srgbClr val="5E5E5E"/>
                </a:solidFill>
                <a:latin typeface="Roboto"/>
                <a:ea typeface="Roboto"/>
                <a:cs typeface="Roboto"/>
                <a:sym typeface="Roboto"/>
              </a:endParaRPr>
            </a:p>
          </p:txBody>
        </p:sp>
        <p:sp>
          <p:nvSpPr>
            <p:cNvPr id="5044" name="Google Shape;5044;p52"/>
            <p:cNvSpPr/>
            <p:nvPr/>
          </p:nvSpPr>
          <p:spPr>
            <a:xfrm>
              <a:off x="5201245" y="1221570"/>
              <a:ext cx="1712700" cy="703500"/>
            </a:xfrm>
            <a:prstGeom prst="roundRect">
              <a:avLst>
                <a:gd name="adj" fmla="val 448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45" name="Google Shape;5045;p52"/>
            <p:cNvSpPr/>
            <p:nvPr/>
          </p:nvSpPr>
          <p:spPr>
            <a:xfrm rot="10800000">
              <a:off x="6012570" y="1920663"/>
              <a:ext cx="90000" cy="675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46" name="Google Shape;5046;p52"/>
          <p:cNvGrpSpPr/>
          <p:nvPr/>
        </p:nvGrpSpPr>
        <p:grpSpPr>
          <a:xfrm>
            <a:off x="8370929" y="3489665"/>
            <a:ext cx="2283543" cy="1640912"/>
            <a:chOff x="6282830" y="2543425"/>
            <a:chExt cx="1712700" cy="1230715"/>
          </a:xfrm>
        </p:grpSpPr>
        <p:sp>
          <p:nvSpPr>
            <p:cNvPr id="5047" name="Google Shape;5047;p52"/>
            <p:cNvSpPr/>
            <p:nvPr/>
          </p:nvSpPr>
          <p:spPr>
            <a:xfrm rot="-1789476">
              <a:off x="7058947" y="2572699"/>
              <a:ext cx="160451" cy="160451"/>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52"/>
            <p:cNvSpPr txBox="1"/>
            <p:nvPr/>
          </p:nvSpPr>
          <p:spPr>
            <a:xfrm>
              <a:off x="6782819" y="2737212"/>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100"/>
                <a:buFont typeface="Arial"/>
                <a:buNone/>
              </a:pPr>
              <a:r>
                <a:rPr lang="en-GB" sz="1100" b="1" i="0" u="none" strike="noStrike" cap="none">
                  <a:solidFill>
                    <a:srgbClr val="5E5E5E"/>
                  </a:solidFill>
                  <a:latin typeface="Roboto"/>
                  <a:ea typeface="Roboto"/>
                  <a:cs typeface="Roboto"/>
                  <a:sym typeface="Roboto"/>
                </a:rPr>
                <a:t>April</a:t>
              </a:r>
              <a:endParaRPr sz="1100" b="1" i="0" u="none" strike="noStrike" cap="none">
                <a:solidFill>
                  <a:srgbClr val="5E5E5E"/>
                </a:solidFill>
                <a:latin typeface="Roboto"/>
                <a:ea typeface="Roboto"/>
                <a:cs typeface="Roboto"/>
                <a:sym typeface="Roboto"/>
              </a:endParaRPr>
            </a:p>
          </p:txBody>
        </p:sp>
        <p:sp>
          <p:nvSpPr>
            <p:cNvPr id="5049" name="Google Shape;5049;p52"/>
            <p:cNvSpPr/>
            <p:nvPr/>
          </p:nvSpPr>
          <p:spPr>
            <a:xfrm>
              <a:off x="6282830" y="3070640"/>
              <a:ext cx="1712700" cy="703500"/>
            </a:xfrm>
            <a:prstGeom prst="roundRect">
              <a:avLst>
                <a:gd name="adj" fmla="val 4485"/>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50" name="Google Shape;5050;p52"/>
            <p:cNvSpPr/>
            <p:nvPr/>
          </p:nvSpPr>
          <p:spPr>
            <a:xfrm>
              <a:off x="7094180" y="3005991"/>
              <a:ext cx="90000" cy="67500"/>
            </a:xfrm>
            <a:prstGeom prst="triangle">
              <a:avLst>
                <a:gd name="adj" fmla="val 50000"/>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51" name="Google Shape;5051;p52"/>
          <p:cNvSpPr txBox="1"/>
          <p:nvPr/>
        </p:nvSpPr>
        <p:spPr>
          <a:xfrm>
            <a:off x="2709925" y="4192475"/>
            <a:ext cx="2737500" cy="93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2:</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Statistics &amp; Probability</a:t>
            </a:r>
            <a:endParaRPr sz="1600" b="0" i="0" u="none" strike="noStrike" cap="none">
              <a:solidFill>
                <a:srgbClr val="FFFFFF"/>
              </a:solidFill>
              <a:latin typeface="Calibri"/>
              <a:ea typeface="Calibri"/>
              <a:cs typeface="Calibri"/>
              <a:sym typeface="Calibri"/>
            </a:endParaRPr>
          </a:p>
        </p:txBody>
      </p:sp>
      <p:sp>
        <p:nvSpPr>
          <p:cNvPr id="5052" name="Google Shape;5052;p52"/>
          <p:cNvSpPr txBox="1"/>
          <p:nvPr/>
        </p:nvSpPr>
        <p:spPr>
          <a:xfrm>
            <a:off x="8185050" y="4192475"/>
            <a:ext cx="2737500" cy="93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6:</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Problem Solving</a:t>
            </a:r>
            <a:endParaRPr sz="1600" b="0" i="0" u="none" strike="noStrike" cap="none">
              <a:solidFill>
                <a:srgbClr val="FFFFFF"/>
              </a:solidFill>
              <a:latin typeface="Calibri"/>
              <a:ea typeface="Calibri"/>
              <a:cs typeface="Calibri"/>
              <a:sym typeface="Calibri"/>
            </a:endParaRPr>
          </a:p>
        </p:txBody>
      </p:sp>
      <p:sp>
        <p:nvSpPr>
          <p:cNvPr id="5053" name="Google Shape;5053;p52"/>
          <p:cNvSpPr txBox="1"/>
          <p:nvPr/>
        </p:nvSpPr>
        <p:spPr>
          <a:xfrm>
            <a:off x="6777500" y="1763975"/>
            <a:ext cx="2737500" cy="93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5:</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Algebra &amp; Functions</a:t>
            </a:r>
            <a:endParaRPr sz="1600" b="0" i="0" u="none" strike="noStrike" cap="none">
              <a:solidFill>
                <a:srgbClr val="FFFFFF"/>
              </a:solidFill>
              <a:latin typeface="Calibri"/>
              <a:ea typeface="Calibri"/>
              <a:cs typeface="Calibri"/>
              <a:sym typeface="Calibri"/>
            </a:endParaRPr>
          </a:p>
        </p:txBody>
      </p:sp>
      <p:sp>
        <p:nvSpPr>
          <p:cNvPr id="5054" name="Google Shape;5054;p52"/>
          <p:cNvSpPr txBox="1"/>
          <p:nvPr/>
        </p:nvSpPr>
        <p:spPr>
          <a:xfrm>
            <a:off x="5410137" y="4192475"/>
            <a:ext cx="2737500" cy="93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4:</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Number</a:t>
            </a:r>
            <a:endParaRPr sz="1600" b="0" i="0" u="none" strike="noStrike" cap="none">
              <a:solidFill>
                <a:srgbClr val="FFFFFF"/>
              </a:solidFill>
              <a:latin typeface="Calibri"/>
              <a:ea typeface="Calibri"/>
              <a:cs typeface="Calibri"/>
              <a:sym typeface="Calibri"/>
            </a:endParaRPr>
          </a:p>
        </p:txBody>
      </p:sp>
      <p:sp>
        <p:nvSpPr>
          <p:cNvPr id="5055" name="Google Shape;5055;p52"/>
          <p:cNvSpPr txBox="1"/>
          <p:nvPr/>
        </p:nvSpPr>
        <p:spPr>
          <a:xfrm>
            <a:off x="3869463" y="1764425"/>
            <a:ext cx="3069300" cy="93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Workshop 3:</a:t>
            </a:r>
            <a:endParaRPr sz="1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Calibri"/>
                <a:ea typeface="Calibri"/>
                <a:cs typeface="Calibri"/>
                <a:sym typeface="Calibri"/>
              </a:rPr>
              <a:t>Geometry &amp; Trigonometry</a:t>
            </a:r>
            <a:endParaRPr sz="1600" b="0"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60"/>
        <p:cNvGrpSpPr/>
        <p:nvPr/>
      </p:nvGrpSpPr>
      <p:grpSpPr>
        <a:xfrm>
          <a:off x="0" y="0"/>
          <a:ext cx="0" cy="0"/>
          <a:chOff x="0" y="0"/>
          <a:chExt cx="0" cy="0"/>
        </a:xfrm>
      </p:grpSpPr>
      <p:sp>
        <p:nvSpPr>
          <p:cNvPr id="5061" name="Google Shape;5061;p53"/>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45720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Timetable</a:t>
            </a:r>
            <a:endParaRPr sz="3200" b="1" i="0" u="none" strike="noStrike" cap="none">
              <a:solidFill>
                <a:schemeClr val="accent2"/>
              </a:solidFill>
              <a:latin typeface="Calibri"/>
              <a:ea typeface="Calibri"/>
              <a:cs typeface="Calibri"/>
              <a:sym typeface="Calibri"/>
            </a:endParaRPr>
          </a:p>
        </p:txBody>
      </p:sp>
      <p:sp>
        <p:nvSpPr>
          <p:cNvPr id="5062" name="Google Shape;5062;p5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5</a:t>
            </a:fld>
            <a:endParaRPr sz="1600" b="1" i="0" u="none" strike="noStrike" cap="none">
              <a:solidFill>
                <a:schemeClr val="accent2"/>
              </a:solidFill>
              <a:latin typeface="Calibri"/>
              <a:ea typeface="Calibri"/>
              <a:cs typeface="Calibri"/>
              <a:sym typeface="Calibri"/>
            </a:endParaRPr>
          </a:p>
        </p:txBody>
      </p:sp>
      <p:sp>
        <p:nvSpPr>
          <p:cNvPr id="5063" name="Google Shape;5063;p53"/>
          <p:cNvSpPr txBox="1">
            <a:spLocks noGrp="1"/>
          </p:cNvSpPr>
          <p:nvPr>
            <p:ph type="body" idx="1"/>
          </p:nvPr>
        </p:nvSpPr>
        <p:spPr>
          <a:xfrm>
            <a:off x="514799" y="2046214"/>
            <a:ext cx="10010400" cy="3696300"/>
          </a:xfrm>
          <a:prstGeom prst="rect">
            <a:avLst/>
          </a:prstGeom>
          <a:noFill/>
          <a:ln>
            <a:noFill/>
          </a:ln>
        </p:spPr>
        <p:txBody>
          <a:bodyPr spcFirstLastPara="1" wrap="square" lIns="0" tIns="0" rIns="0" bIns="0" anchor="t" anchorCtr="0">
            <a:noAutofit/>
          </a:bodyPr>
          <a:lstStyle/>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19.00 - 19.10		Overview</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19.10 - 19.40		Task 1 - Geometry with GeoGebra</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19.40 - 20.</a:t>
            </a:r>
            <a:r>
              <a:rPr lang="en-GB" sz="2400"/>
              <a:t>30</a:t>
            </a:r>
            <a:r>
              <a:rPr lang="en-GB" sz="2400" b="0" i="0" u="none" strike="noStrike" cap="none">
                <a:solidFill>
                  <a:schemeClr val="dk2"/>
                </a:solidFill>
                <a:latin typeface="Calibri"/>
                <a:ea typeface="Calibri"/>
                <a:cs typeface="Calibri"/>
                <a:sym typeface="Calibri"/>
              </a:rPr>
              <a:t>		Task 2 - Functions with GeoGebra</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20.</a:t>
            </a:r>
            <a:r>
              <a:rPr lang="en-GB" sz="2400"/>
              <a:t>30</a:t>
            </a:r>
            <a:r>
              <a:rPr lang="en-GB" sz="2400" b="0" i="0" u="none" strike="noStrike" cap="none">
                <a:solidFill>
                  <a:schemeClr val="dk2"/>
                </a:solidFill>
                <a:latin typeface="Calibri"/>
                <a:ea typeface="Calibri"/>
                <a:cs typeface="Calibri"/>
                <a:sym typeface="Calibri"/>
              </a:rPr>
              <a:t> - 20.40		Break</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20.40 - 2</a:t>
            </a:r>
            <a:r>
              <a:rPr lang="en-GB" sz="2400"/>
              <a:t>1.05</a:t>
            </a:r>
            <a:r>
              <a:rPr lang="en-GB" sz="2400" b="0" i="0" u="none" strike="noStrike" cap="none">
                <a:solidFill>
                  <a:schemeClr val="dk2"/>
                </a:solidFill>
                <a:latin typeface="Calibri"/>
                <a:ea typeface="Calibri"/>
                <a:cs typeface="Calibri"/>
                <a:sym typeface="Calibri"/>
              </a:rPr>
              <a:t>		</a:t>
            </a:r>
            <a:r>
              <a:rPr lang="en-GB" sz="2400"/>
              <a:t>Effective use of GeoGebra</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21.05 - 21.</a:t>
            </a:r>
            <a:r>
              <a:rPr lang="en-GB" sz="2400"/>
              <a:t>15</a:t>
            </a:r>
            <a:r>
              <a:rPr lang="en-GB" sz="2400" b="0" i="0" u="none" strike="noStrike" cap="none">
                <a:solidFill>
                  <a:schemeClr val="dk2"/>
                </a:solidFill>
                <a:latin typeface="Calibri"/>
                <a:ea typeface="Calibri"/>
                <a:cs typeface="Calibri"/>
                <a:sym typeface="Calibri"/>
              </a:rPr>
              <a:t>		Task 3 - Putting your Learning into Action</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21.</a:t>
            </a:r>
            <a:r>
              <a:rPr lang="en-GB" sz="2400"/>
              <a:t>15</a:t>
            </a:r>
            <a:r>
              <a:rPr lang="en-GB" sz="2400" b="0" i="0" u="none" strike="noStrike" cap="none">
                <a:solidFill>
                  <a:schemeClr val="dk2"/>
                </a:solidFill>
                <a:latin typeface="Calibri"/>
                <a:ea typeface="Calibri"/>
                <a:cs typeface="Calibri"/>
                <a:sym typeface="Calibri"/>
              </a:rPr>
              <a:t> - 21.30		Summary</a:t>
            </a:r>
            <a:endParaRPr sz="24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a:p>
            <a:pPr marL="457200" marR="0" lvl="0" indent="0" algn="l" rtl="0">
              <a:lnSpc>
                <a:spcPct val="90000"/>
              </a:lnSpc>
              <a:spcBef>
                <a:spcPts val="400"/>
              </a:spcBef>
              <a:spcAft>
                <a:spcPts val="400"/>
              </a:spcAft>
              <a:buClr>
                <a:schemeClr val="dk2"/>
              </a:buClr>
              <a:buSzPts val="2000"/>
              <a:buFont typeface="Arial"/>
              <a:buNone/>
            </a:pPr>
            <a:endParaRPr sz="2000" b="0" i="0" u="none" strike="noStrike" cap="none">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68"/>
        <p:cNvGrpSpPr/>
        <p:nvPr/>
      </p:nvGrpSpPr>
      <p:grpSpPr>
        <a:xfrm>
          <a:off x="0" y="0"/>
          <a:ext cx="0" cy="0"/>
          <a:chOff x="0" y="0"/>
          <a:chExt cx="0" cy="0"/>
        </a:xfrm>
      </p:grpSpPr>
      <p:sp>
        <p:nvSpPr>
          <p:cNvPr id="5069" name="Google Shape;5069;p5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6</a:t>
            </a:fld>
            <a:endParaRPr sz="1600" b="1" i="0" u="none" strike="noStrike" cap="none">
              <a:solidFill>
                <a:schemeClr val="accent2"/>
              </a:solidFill>
              <a:latin typeface="Calibri"/>
              <a:ea typeface="Calibri"/>
              <a:cs typeface="Calibri"/>
              <a:sym typeface="Calibri"/>
            </a:endParaRPr>
          </a:p>
        </p:txBody>
      </p:sp>
      <p:sp>
        <p:nvSpPr>
          <p:cNvPr id="5070" name="Google Shape;5070;p54"/>
          <p:cNvSpPr txBox="1"/>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3200"/>
              <a:buFont typeface="Arial"/>
              <a:buNone/>
            </a:pPr>
            <a:r>
              <a:rPr lang="en-GB" sz="3200" b="1" i="0" u="none" strike="noStrike" cap="none">
                <a:solidFill>
                  <a:srgbClr val="408763"/>
                </a:solidFill>
                <a:latin typeface="Calibri"/>
                <a:ea typeface="Calibri"/>
                <a:cs typeface="Calibri"/>
                <a:sym typeface="Calibri"/>
              </a:rPr>
              <a:t>	Your Expectations</a:t>
            </a:r>
            <a:endParaRPr sz="3200" b="1" i="0" u="none" strike="noStrike" cap="none">
              <a:solidFill>
                <a:srgbClr val="408763"/>
              </a:solidFill>
              <a:latin typeface="Calibri"/>
              <a:ea typeface="Calibri"/>
              <a:cs typeface="Calibri"/>
              <a:sym typeface="Calibri"/>
            </a:endParaRPr>
          </a:p>
        </p:txBody>
      </p:sp>
      <p:sp>
        <p:nvSpPr>
          <p:cNvPr id="5071" name="Google Shape;5071;p54"/>
          <p:cNvSpPr txBox="1">
            <a:spLocks noGrp="1"/>
          </p:cNvSpPr>
          <p:nvPr>
            <p:ph type="body" idx="1"/>
          </p:nvPr>
        </p:nvSpPr>
        <p:spPr>
          <a:xfrm>
            <a:off x="1090800" y="2352224"/>
            <a:ext cx="10010400" cy="3392700"/>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chemeClr val="dk1"/>
              </a:buClr>
              <a:buSzPts val="1400"/>
              <a:buFont typeface="Arial"/>
              <a:buNone/>
            </a:pPr>
            <a:r>
              <a:rPr lang="en-GB" sz="3200" b="0" i="0" u="none" strike="noStrike" cap="none">
                <a:solidFill>
                  <a:schemeClr val="dk2"/>
                </a:solidFill>
                <a:latin typeface="Calibri"/>
                <a:ea typeface="Calibri"/>
                <a:cs typeface="Calibri"/>
                <a:sym typeface="Calibri"/>
              </a:rPr>
              <a:t>What do you hope to gain from this workshop?</a:t>
            </a:r>
            <a:endParaRPr sz="3200" b="0" i="0" u="none" strike="noStrike" cap="none">
              <a:solidFill>
                <a:schemeClr val="dk2"/>
              </a:solidFill>
              <a:latin typeface="Calibri"/>
              <a:ea typeface="Calibri"/>
              <a:cs typeface="Calibri"/>
              <a:sym typeface="Calibri"/>
            </a:endParaRPr>
          </a:p>
          <a:p>
            <a:pPr marL="0" marR="0" lvl="0" indent="0" algn="ctr" rtl="0">
              <a:lnSpc>
                <a:spcPct val="150000"/>
              </a:lnSpc>
              <a:spcBef>
                <a:spcPts val="0"/>
              </a:spcBef>
              <a:spcAft>
                <a:spcPts val="0"/>
              </a:spcAft>
              <a:buClr>
                <a:schemeClr val="dk1"/>
              </a:buClr>
              <a:buSzPts val="1400"/>
              <a:buFont typeface="Arial"/>
              <a:buNone/>
            </a:pPr>
            <a:r>
              <a:rPr lang="en-GB" sz="3200" b="1" i="0" u="sng" strike="noStrike" cap="none">
                <a:solidFill>
                  <a:schemeClr val="hlink"/>
                </a:solidFill>
                <a:highlight>
                  <a:srgbClr val="FFFFFF"/>
                </a:highlight>
                <a:latin typeface="Calibri"/>
                <a:ea typeface="Calibri"/>
                <a:cs typeface="Calibri"/>
                <a:sym typeface="Calibri"/>
                <a:hlinkClick r:id="rId3"/>
              </a:rPr>
              <a:t>https://tinyurl.com/PostPrimary1</a:t>
            </a:r>
            <a:endParaRPr sz="3200" b="0" i="0" u="sng" strike="noStrike" cap="none">
              <a:solidFill>
                <a:schemeClr val="dk2"/>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1100"/>
              <a:buFont typeface="Arial"/>
              <a:buNone/>
            </a:pPr>
            <a:r>
              <a:rPr lang="en-GB" sz="3200" b="0" i="0" u="sng" strike="noStrike" cap="none">
                <a:solidFill>
                  <a:schemeClr val="hlink"/>
                </a:solidFill>
                <a:latin typeface="Calibri"/>
                <a:ea typeface="Calibri"/>
                <a:cs typeface="Calibri"/>
                <a:sym typeface="Calibri"/>
              </a:rPr>
              <a:t>Password: GeoHopes</a:t>
            </a:r>
            <a:endParaRPr sz="3200" b="0" i="0" u="none" strike="noStrike" cap="none">
              <a:solidFill>
                <a:schemeClr val="dk2"/>
              </a:solidFill>
              <a:latin typeface="Calibri"/>
              <a:ea typeface="Calibri"/>
              <a:cs typeface="Calibri"/>
              <a:sym typeface="Calibri"/>
            </a:endParaRPr>
          </a:p>
          <a:p>
            <a:pPr marL="457200" marR="0" lvl="0" indent="0" algn="ctr" rtl="0">
              <a:lnSpc>
                <a:spcPct val="150000"/>
              </a:lnSpc>
              <a:spcBef>
                <a:spcPts val="0"/>
              </a:spcBef>
              <a:spcAft>
                <a:spcPts val="0"/>
              </a:spcAft>
              <a:buClr>
                <a:schemeClr val="dk1"/>
              </a:buClr>
              <a:buSzPts val="1400"/>
              <a:buFont typeface="Arial"/>
              <a:buNone/>
            </a:pPr>
            <a:endParaRPr sz="3200" b="0" i="0" u="none" strike="noStrike" cap="none">
              <a:solidFill>
                <a:schemeClr val="dk1"/>
              </a:solidFill>
              <a:latin typeface="Calibri"/>
              <a:ea typeface="Calibri"/>
              <a:cs typeface="Calibri"/>
              <a:sym typeface="Calibri"/>
            </a:endParaRPr>
          </a:p>
          <a:p>
            <a:pPr marL="457200" marR="0" lvl="0" indent="0" algn="ctr" rtl="0">
              <a:lnSpc>
                <a:spcPct val="150000"/>
              </a:lnSpc>
              <a:spcBef>
                <a:spcPts val="0"/>
              </a:spcBef>
              <a:spcAft>
                <a:spcPts val="0"/>
              </a:spcAft>
              <a:buClr>
                <a:schemeClr val="dk1"/>
              </a:buClr>
              <a:buSzPts val="1400"/>
              <a:buFont typeface="Arial"/>
              <a:buNone/>
            </a:pPr>
            <a:endParaRPr sz="3200" b="0" i="0" u="none" strike="noStrike" cap="none">
              <a:solidFill>
                <a:schemeClr val="dk1"/>
              </a:solidFill>
              <a:latin typeface="Calibri"/>
              <a:ea typeface="Calibri"/>
              <a:cs typeface="Calibri"/>
              <a:sym typeface="Calibri"/>
            </a:endParaRPr>
          </a:p>
          <a:p>
            <a:pPr marL="914400" marR="0" lvl="0" indent="0" algn="ctr" rtl="0">
              <a:lnSpc>
                <a:spcPct val="150000"/>
              </a:lnSpc>
              <a:spcBef>
                <a:spcPts val="0"/>
              </a:spcBef>
              <a:spcAft>
                <a:spcPts val="0"/>
              </a:spcAft>
              <a:buClr>
                <a:schemeClr val="dk1"/>
              </a:buClr>
              <a:buSzPts val="1400"/>
              <a:buFont typeface="Arial"/>
              <a:buNone/>
            </a:pPr>
            <a:endParaRPr sz="3200" b="0" i="0" u="none" strike="noStrike" cap="none">
              <a:solidFill>
                <a:schemeClr val="dk1"/>
              </a:solidFill>
              <a:latin typeface="Calibri"/>
              <a:ea typeface="Calibri"/>
              <a:cs typeface="Calibri"/>
              <a:sym typeface="Calibri"/>
            </a:endParaRPr>
          </a:p>
          <a:p>
            <a:pPr marL="914400" marR="0" lvl="0" indent="0" algn="ctr" rtl="0">
              <a:lnSpc>
                <a:spcPct val="150000"/>
              </a:lnSpc>
              <a:spcBef>
                <a:spcPts val="0"/>
              </a:spcBef>
              <a:spcAft>
                <a:spcPts val="0"/>
              </a:spcAft>
              <a:buClr>
                <a:schemeClr val="dk1"/>
              </a:buClr>
              <a:buSzPts val="1400"/>
              <a:buFont typeface="Arial"/>
              <a:buNone/>
            </a:pPr>
            <a:endParaRPr sz="3200" b="0" i="0" u="none" strike="noStrike" cap="none">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76"/>
        <p:cNvGrpSpPr/>
        <p:nvPr/>
      </p:nvGrpSpPr>
      <p:grpSpPr>
        <a:xfrm>
          <a:off x="0" y="0"/>
          <a:ext cx="0" cy="0"/>
          <a:chOff x="0" y="0"/>
          <a:chExt cx="0" cy="0"/>
        </a:xfrm>
      </p:grpSpPr>
      <p:sp>
        <p:nvSpPr>
          <p:cNvPr id="5077" name="Google Shape;5077;p55"/>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457200" lvl="0" indent="0" algn="l" rtl="0">
              <a:lnSpc>
                <a:spcPct val="90000"/>
              </a:lnSpc>
              <a:spcBef>
                <a:spcPts val="0"/>
              </a:spcBef>
              <a:spcAft>
                <a:spcPts val="0"/>
              </a:spcAft>
              <a:buSzPts val="2800"/>
              <a:buNone/>
            </a:pPr>
            <a:r>
              <a:rPr lang="en-GB" sz="3200">
                <a:solidFill>
                  <a:schemeClr val="accent2"/>
                </a:solidFill>
              </a:rPr>
              <a:t>Key Messages	</a:t>
            </a:r>
            <a:endParaRPr/>
          </a:p>
        </p:txBody>
      </p:sp>
      <p:sp>
        <p:nvSpPr>
          <p:cNvPr id="5078" name="Google Shape;5078;p5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7</a:t>
            </a:fld>
            <a:endParaRPr/>
          </a:p>
        </p:txBody>
      </p:sp>
      <p:sp>
        <p:nvSpPr>
          <p:cNvPr id="5079" name="Google Shape;5079;p55"/>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457200" lvl="0" indent="-381000" algn="l" rtl="0">
              <a:lnSpc>
                <a:spcPct val="90000"/>
              </a:lnSpc>
              <a:spcBef>
                <a:spcPts val="400"/>
              </a:spcBef>
              <a:spcAft>
                <a:spcPts val="0"/>
              </a:spcAft>
              <a:buClr>
                <a:schemeClr val="dk2"/>
              </a:buClr>
              <a:buSzPts val="2400"/>
              <a:buChar char="●"/>
            </a:pPr>
            <a:r>
              <a:rPr lang="en-GB" sz="2400">
                <a:solidFill>
                  <a:srgbClr val="12436F"/>
                </a:solidFill>
              </a:rPr>
              <a:t>A</a:t>
            </a:r>
            <a:r>
              <a:rPr lang="en-GB" sz="2400">
                <a:solidFill>
                  <a:schemeClr val="dk2"/>
                </a:solidFill>
              </a:rPr>
              <a:t> basic understanding of GeoGebra combined with a pedagogical approach may be used to enhance students’ experience of learning mathematics.</a:t>
            </a:r>
            <a:endParaRPr/>
          </a:p>
          <a:p>
            <a:pPr marL="457200" lvl="0" indent="-381000" algn="l" rtl="0">
              <a:lnSpc>
                <a:spcPct val="90000"/>
              </a:lnSpc>
              <a:spcBef>
                <a:spcPts val="400"/>
              </a:spcBef>
              <a:spcAft>
                <a:spcPts val="0"/>
              </a:spcAft>
              <a:buClr>
                <a:schemeClr val="dk2"/>
              </a:buClr>
              <a:buSzPts val="2400"/>
              <a:buChar char="●"/>
            </a:pPr>
            <a:r>
              <a:rPr lang="en-GB" sz="2400">
                <a:solidFill>
                  <a:schemeClr val="dk2"/>
                </a:solidFill>
              </a:rPr>
              <a:t>GeoGebra may be used to promote enquiry-based learning in mathematics and to support a constructivist approach to learning.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84"/>
        <p:cNvGrpSpPr/>
        <p:nvPr/>
      </p:nvGrpSpPr>
      <p:grpSpPr>
        <a:xfrm>
          <a:off x="0" y="0"/>
          <a:ext cx="0" cy="0"/>
          <a:chOff x="0" y="0"/>
          <a:chExt cx="0" cy="0"/>
        </a:xfrm>
      </p:grpSpPr>
      <p:sp>
        <p:nvSpPr>
          <p:cNvPr id="5085" name="Google Shape;5085;p56"/>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457200" marR="0" lvl="0" indent="0" algn="l" rtl="0">
              <a:lnSpc>
                <a:spcPct val="90000"/>
              </a:lnSpc>
              <a:spcBef>
                <a:spcPts val="0"/>
              </a:spcBef>
              <a:spcAft>
                <a:spcPts val="0"/>
              </a:spcAft>
              <a:buClr>
                <a:schemeClr val="dk1"/>
              </a:buClr>
              <a:buSzPts val="2800"/>
              <a:buFont typeface="Calibri"/>
              <a:buNone/>
            </a:pPr>
            <a:r>
              <a:rPr lang="en-GB" sz="3200" b="1" i="0" u="none" strike="noStrike" cap="none">
                <a:solidFill>
                  <a:schemeClr val="accent2"/>
                </a:solidFill>
                <a:latin typeface="Calibri"/>
                <a:ea typeface="Calibri"/>
                <a:cs typeface="Calibri"/>
                <a:sym typeface="Calibri"/>
              </a:rPr>
              <a:t>Key Documents</a:t>
            </a:r>
            <a:endParaRPr sz="3200" b="1" i="0" u="none" strike="noStrike" cap="none">
              <a:solidFill>
                <a:schemeClr val="accent2"/>
              </a:solidFill>
              <a:latin typeface="Calibri"/>
              <a:ea typeface="Calibri"/>
              <a:cs typeface="Calibri"/>
              <a:sym typeface="Calibri"/>
            </a:endParaRPr>
          </a:p>
        </p:txBody>
      </p:sp>
      <p:sp>
        <p:nvSpPr>
          <p:cNvPr id="5086" name="Google Shape;5086;p5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8</a:t>
            </a:fld>
            <a:endParaRPr sz="1600" b="1" i="0" u="none" strike="noStrike" cap="none">
              <a:solidFill>
                <a:schemeClr val="accent2"/>
              </a:solidFill>
              <a:latin typeface="Calibri"/>
              <a:ea typeface="Calibri"/>
              <a:cs typeface="Calibri"/>
              <a:sym typeface="Calibri"/>
            </a:endParaRPr>
          </a:p>
        </p:txBody>
      </p:sp>
      <p:pic>
        <p:nvPicPr>
          <p:cNvPr id="5087" name="Google Shape;5087;p56"/>
          <p:cNvPicPr preferRelativeResize="0"/>
          <p:nvPr/>
        </p:nvPicPr>
        <p:blipFill rotWithShape="1">
          <a:blip r:embed="rId3">
            <a:alphaModFix/>
          </a:blip>
          <a:srcRect t="842" r="842"/>
          <a:stretch/>
        </p:blipFill>
        <p:spPr>
          <a:xfrm>
            <a:off x="6659164" y="2332371"/>
            <a:ext cx="1941489" cy="2583453"/>
          </a:xfrm>
          <a:prstGeom prst="rect">
            <a:avLst/>
          </a:prstGeom>
          <a:noFill/>
          <a:ln>
            <a:noFill/>
          </a:ln>
          <a:effectLst>
            <a:outerShdw blurRad="292100" dist="139700" dir="2700000" algn="tl" rotWithShape="0">
              <a:srgbClr val="333333">
                <a:alpha val="63921"/>
              </a:srgbClr>
            </a:outerShdw>
          </a:effectLst>
        </p:spPr>
      </p:pic>
      <p:pic>
        <p:nvPicPr>
          <p:cNvPr id="5088" name="Google Shape;5088;p56" descr="Screen Shot 2017-06-19 at 11.08.41.png"/>
          <p:cNvPicPr preferRelativeResize="0"/>
          <p:nvPr/>
        </p:nvPicPr>
        <p:blipFill rotWithShape="1">
          <a:blip r:embed="rId4">
            <a:alphaModFix/>
          </a:blip>
          <a:srcRect/>
          <a:stretch/>
        </p:blipFill>
        <p:spPr>
          <a:xfrm>
            <a:off x="643588" y="2332350"/>
            <a:ext cx="1935455" cy="2583454"/>
          </a:xfrm>
          <a:prstGeom prst="rect">
            <a:avLst/>
          </a:prstGeom>
          <a:noFill/>
          <a:ln w="9525" cap="flat" cmpd="sng">
            <a:solidFill>
              <a:srgbClr val="F2F2F2"/>
            </a:solidFill>
            <a:prstDash val="solid"/>
            <a:round/>
            <a:headEnd type="none" w="sm" len="sm"/>
            <a:tailEnd type="none" w="sm" len="sm"/>
          </a:ln>
          <a:effectLst>
            <a:outerShdw blurRad="50800" dist="38100" dir="2700000" algn="tl" rotWithShape="0">
              <a:srgbClr val="000000">
                <a:alpha val="40000"/>
              </a:srgbClr>
            </a:outerShdw>
          </a:effectLst>
        </p:spPr>
      </p:pic>
      <p:pic>
        <p:nvPicPr>
          <p:cNvPr id="5089" name="Google Shape;5089;p56" descr="Framework  JC 2015.PNG"/>
          <p:cNvPicPr preferRelativeResize="0"/>
          <p:nvPr/>
        </p:nvPicPr>
        <p:blipFill rotWithShape="1">
          <a:blip r:embed="rId5">
            <a:alphaModFix/>
          </a:blip>
          <a:srcRect/>
          <a:stretch/>
        </p:blipFill>
        <p:spPr>
          <a:xfrm>
            <a:off x="3687555" y="2332371"/>
            <a:ext cx="1958021" cy="2583453"/>
          </a:xfrm>
          <a:prstGeom prst="rect">
            <a:avLst/>
          </a:prstGeom>
          <a:solidFill>
            <a:srgbClr val="ECECEC"/>
          </a:solidFill>
          <a:ln w="9525" cap="sq"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5090" name="Google Shape;5090;p56" descr="Screen Shot 2017-05-08 at 09.45.08.png"/>
          <p:cNvPicPr preferRelativeResize="0"/>
          <p:nvPr/>
        </p:nvPicPr>
        <p:blipFill rotWithShape="1">
          <a:blip r:embed="rId6">
            <a:alphaModFix/>
          </a:blip>
          <a:srcRect/>
          <a:stretch/>
        </p:blipFill>
        <p:spPr>
          <a:xfrm>
            <a:off x="9614239" y="2332371"/>
            <a:ext cx="1934173" cy="2583453"/>
          </a:xfrm>
          <a:prstGeom prst="rect">
            <a:avLst/>
          </a:prstGeom>
          <a:solidFill>
            <a:srgbClr val="ECECEC"/>
          </a:solidFill>
          <a:ln w="9525" cap="sq" cmpd="sng">
            <a:solidFill>
              <a:srgbClr val="F2F2F2"/>
            </a:solidFill>
            <a:prstDash val="solid"/>
            <a:miter lim="800000"/>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95"/>
        <p:cNvGrpSpPr/>
        <p:nvPr/>
      </p:nvGrpSpPr>
      <p:grpSpPr>
        <a:xfrm>
          <a:off x="0" y="0"/>
          <a:ext cx="0" cy="0"/>
          <a:chOff x="0" y="0"/>
          <a:chExt cx="0" cy="0"/>
        </a:xfrm>
      </p:grpSpPr>
      <p:sp>
        <p:nvSpPr>
          <p:cNvPr id="5096" name="Google Shape;5096;p57"/>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457200" marR="0" lvl="0" indent="0" algn="l" rtl="0">
              <a:lnSpc>
                <a:spcPct val="90000"/>
              </a:lnSpc>
              <a:spcBef>
                <a:spcPts val="0"/>
              </a:spcBef>
              <a:spcAft>
                <a:spcPts val="0"/>
              </a:spcAft>
              <a:buClr>
                <a:schemeClr val="accent2"/>
              </a:buClr>
              <a:buSzPts val="2800"/>
              <a:buFont typeface="Calibri"/>
              <a:buNone/>
            </a:pPr>
            <a:r>
              <a:rPr lang="en-GB" sz="3200" b="1" i="0" u="none" strike="noStrike" cap="none">
                <a:solidFill>
                  <a:schemeClr val="accent2"/>
                </a:solidFill>
                <a:latin typeface="Calibri"/>
                <a:ea typeface="Calibri"/>
                <a:cs typeface="Calibri"/>
                <a:sym typeface="Calibri"/>
              </a:rPr>
              <a:t>Introduction to GeoGebra</a:t>
            </a:r>
            <a:endParaRPr sz="3200" b="1" i="0" u="none" strike="noStrike" cap="none">
              <a:solidFill>
                <a:schemeClr val="accent2"/>
              </a:solidFill>
              <a:latin typeface="Calibri"/>
              <a:ea typeface="Calibri"/>
              <a:cs typeface="Calibri"/>
              <a:sym typeface="Calibri"/>
            </a:endParaRPr>
          </a:p>
        </p:txBody>
      </p:sp>
      <p:sp>
        <p:nvSpPr>
          <p:cNvPr id="5097" name="Google Shape;5097;p5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600" b="1" i="0" u="none" strike="noStrike" cap="none">
                <a:solidFill>
                  <a:schemeClr val="accent2"/>
                </a:solidFill>
                <a:latin typeface="Calibri"/>
                <a:ea typeface="Calibri"/>
                <a:cs typeface="Calibri"/>
                <a:sym typeface="Calibri"/>
              </a:rPr>
              <a:t>9</a:t>
            </a:fld>
            <a:endParaRPr sz="1600" b="1" i="0" u="none" strike="noStrike" cap="none">
              <a:solidFill>
                <a:schemeClr val="accent2"/>
              </a:solidFill>
              <a:latin typeface="Calibri"/>
              <a:ea typeface="Calibri"/>
              <a:cs typeface="Calibri"/>
              <a:sym typeface="Calibri"/>
            </a:endParaRPr>
          </a:p>
        </p:txBody>
      </p:sp>
      <p:sp>
        <p:nvSpPr>
          <p:cNvPr id="5098" name="Google Shape;5098;p57"/>
          <p:cNvSpPr txBox="1">
            <a:spLocks noGrp="1"/>
          </p:cNvSpPr>
          <p:nvPr>
            <p:ph type="body" idx="1"/>
          </p:nvPr>
        </p:nvSpPr>
        <p:spPr>
          <a:xfrm>
            <a:off x="514800" y="2075050"/>
            <a:ext cx="10830000" cy="4281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iOS: GeoGebra Classic</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Android: GeoGebra Geometry</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Laptop/PC: GeoGebra Version 6</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Web: </a:t>
            </a:r>
            <a:r>
              <a:rPr lang="en-GB" sz="2400" b="1" i="0" u="sng" strike="noStrike" cap="none">
                <a:solidFill>
                  <a:schemeClr val="hlink"/>
                </a:solidFill>
                <a:latin typeface="Calibri"/>
                <a:ea typeface="Calibri"/>
                <a:cs typeface="Calibri"/>
                <a:sym typeface="Calibri"/>
                <a:hlinkClick r:id="rId3"/>
              </a:rPr>
              <a:t>http://www.geogebra.org</a:t>
            </a:r>
            <a:r>
              <a:rPr lang="en-GB" sz="2400" b="1" i="0" u="none" strike="noStrike" cap="none">
                <a:solidFill>
                  <a:schemeClr val="dk2"/>
                </a:solidFill>
                <a:latin typeface="Calibri"/>
                <a:ea typeface="Calibri"/>
                <a:cs typeface="Calibri"/>
                <a:sym typeface="Calibri"/>
              </a:rPr>
              <a:t> </a:t>
            </a:r>
            <a:endParaRPr sz="2400" b="1"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Click ‘start graphing’</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Click the menu on the left</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Apps</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0"/>
              </a:spcAft>
              <a:buClr>
                <a:schemeClr val="dk2"/>
              </a:buClr>
              <a:buSzPts val="2000"/>
              <a:buFont typeface="Arial"/>
              <a:buNone/>
            </a:pPr>
            <a:r>
              <a:rPr lang="en-GB" sz="2400" b="0" i="0" u="none" strike="noStrike" cap="none">
                <a:solidFill>
                  <a:schemeClr val="dk2"/>
                </a:solidFill>
                <a:latin typeface="Calibri"/>
                <a:ea typeface="Calibri"/>
                <a:cs typeface="Calibri"/>
                <a:sym typeface="Calibri"/>
              </a:rPr>
              <a:t>GeoGebra Classic </a:t>
            </a:r>
            <a:endParaRPr sz="2400" b="0" i="0" u="none" strike="noStrike" cap="none">
              <a:solidFill>
                <a:schemeClr val="dk2"/>
              </a:solidFill>
              <a:latin typeface="Calibri"/>
              <a:ea typeface="Calibri"/>
              <a:cs typeface="Calibri"/>
              <a:sym typeface="Calibri"/>
            </a:endParaRPr>
          </a:p>
          <a:p>
            <a:pPr marL="0" marR="0" lvl="0" indent="0" algn="l" rtl="0">
              <a:lnSpc>
                <a:spcPct val="90000"/>
              </a:lnSpc>
              <a:spcBef>
                <a:spcPts val="400"/>
              </a:spcBef>
              <a:spcAft>
                <a:spcPts val="400"/>
              </a:spcAft>
              <a:buClr>
                <a:schemeClr val="dk2"/>
              </a:buClr>
              <a:buSzPts val="2000"/>
              <a:buFont typeface="Arial"/>
              <a:buNone/>
            </a:pPr>
            <a:endParaRPr sz="2400" b="0" i="0" u="none" strike="noStrike" cap="none">
              <a:solidFill>
                <a:schemeClr val="dk2"/>
              </a:solidFill>
              <a:latin typeface="Calibri"/>
              <a:ea typeface="Calibri"/>
              <a:cs typeface="Calibri"/>
              <a:sym typeface="Calibri"/>
            </a:endParaRPr>
          </a:p>
        </p:txBody>
      </p:sp>
      <p:pic>
        <p:nvPicPr>
          <p:cNvPr id="5099" name="Google Shape;5099;p57"/>
          <p:cNvPicPr preferRelativeResize="0"/>
          <p:nvPr/>
        </p:nvPicPr>
        <p:blipFill rotWithShape="1">
          <a:blip r:embed="rId4">
            <a:alphaModFix/>
          </a:blip>
          <a:srcRect/>
          <a:stretch/>
        </p:blipFill>
        <p:spPr>
          <a:xfrm>
            <a:off x="6795200" y="2221425"/>
            <a:ext cx="3729925" cy="3729925"/>
          </a:xfrm>
          <a:prstGeom prst="rect">
            <a:avLst/>
          </a:prstGeom>
          <a:noFill/>
          <a:ln>
            <a:noFill/>
          </a:ln>
        </p:spPr>
      </p:pic>
    </p:spTree>
  </p:cSld>
  <p:clrMapOvr>
    <a:masterClrMapping/>
  </p:clrMapOvr>
</p:sld>
</file>

<file path=ppt/theme/theme1.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1149</Words>
  <Application>Microsoft Office PowerPoint</Application>
  <PresentationFormat>Widescreen</PresentationFormat>
  <Paragraphs>315</Paragraphs>
  <Slides>38</Slides>
  <Notes>38</Notes>
  <HiddenSlides>2</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Calibri</vt:lpstr>
      <vt:lpstr>Arial</vt:lpstr>
      <vt:lpstr>Roboto</vt:lpstr>
      <vt:lpstr>PDST</vt:lpstr>
      <vt:lpstr>PDST</vt:lpstr>
      <vt:lpstr>Workshop for Post-Primary Mathematics</vt:lpstr>
      <vt:lpstr>PowerPoint Presentation</vt:lpstr>
      <vt:lpstr>PowerPoint Presentation</vt:lpstr>
      <vt:lpstr>Rationale</vt:lpstr>
      <vt:lpstr>Timetable</vt:lpstr>
      <vt:lpstr>PowerPoint Presentation</vt:lpstr>
      <vt:lpstr>Key Messages </vt:lpstr>
      <vt:lpstr>Key Documents</vt:lpstr>
      <vt:lpstr>Introduction to GeoGebra</vt:lpstr>
      <vt:lpstr>Support Resources</vt:lpstr>
      <vt:lpstr>Task 1 - Geometry  Learning Outcomes</vt:lpstr>
      <vt:lpstr>Teacher-led demonstration</vt:lpstr>
      <vt:lpstr>Task 1 - Geometry Problem</vt:lpstr>
      <vt:lpstr>Scaffolding</vt:lpstr>
      <vt:lpstr>Live Demonstration of Solution:</vt:lpstr>
      <vt:lpstr>Extension Questions </vt:lpstr>
      <vt:lpstr>Task 1 - Geometry Learning Outcomes</vt:lpstr>
      <vt:lpstr> Task 2 - Functions Learning Outcomes</vt:lpstr>
      <vt:lpstr>Task 2 - Trigonometric functions or Quadratic functions </vt:lpstr>
      <vt:lpstr>PowerPoint Presentation</vt:lpstr>
      <vt:lpstr>What do we want the students to have discovered having completed this task?</vt:lpstr>
      <vt:lpstr> Task 2 - Functions Learning Outcomes</vt:lpstr>
      <vt:lpstr>Effective Use Of GeoGebra</vt:lpstr>
      <vt:lpstr>Reflection</vt:lpstr>
      <vt:lpstr>Extension Questions: LC HL 2010</vt:lpstr>
      <vt:lpstr>LC HL 2017 Question 9</vt:lpstr>
      <vt:lpstr>LC HL Sample Paper 2014 Question 5</vt:lpstr>
      <vt:lpstr>LC HL Paper 2 2017 Question 4</vt:lpstr>
      <vt:lpstr>Effective Questioning </vt:lpstr>
      <vt:lpstr>Elements of Effective Questioning</vt:lpstr>
      <vt:lpstr>PowerPoint Presentation</vt:lpstr>
      <vt:lpstr>PowerPoint Presentation</vt:lpstr>
      <vt:lpstr>Sample Higher Order Questions for Class</vt:lpstr>
      <vt:lpstr>Task 3 - Putting your learning into action</vt:lpstr>
      <vt:lpstr>Key Messages </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2019-03-12T10:31:52Z</dcterms:modified>
</cp:coreProperties>
</file>