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704" r:id="rId1"/>
    <p:sldMasterId id="2147483705" r:id="rId2"/>
    <p:sldMasterId id="2147483706" r:id="rId3"/>
  </p:sldMasterIdLst>
  <p:notesMasterIdLst>
    <p:notesMasterId r:id="rId5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636" autoAdjust="0"/>
  </p:normalViewPr>
  <p:slideViewPr>
    <p:cSldViewPr snapToGrid="0">
      <p:cViewPr varScale="1">
        <p:scale>
          <a:sx n="52" d="100"/>
          <a:sy n="52" d="100"/>
        </p:scale>
        <p:origin x="1926" y="60"/>
      </p:cViewPr>
      <p:guideLst>
        <p:guide orient="horz" pos="1620"/>
        <p:guide pos="2880"/>
      </p:guideLst>
    </p:cSldViewPr>
  </p:slideViewPr>
  <p:notesTextViewPr>
    <p:cViewPr>
      <p:scale>
        <a:sx n="1" d="1"/>
        <a:sy n="1" d="1"/>
      </p:scale>
      <p:origin x="0" y="0"/>
    </p:cViewPr>
  </p:notesTextViewPr>
  <p:notesViewPr>
    <p:cSldViewPr snapToGrid="0">
      <p:cViewPr varScale="1">
        <p:scale>
          <a:sx n="55" d="100"/>
          <a:sy n="55" d="100"/>
        </p:scale>
        <p:origin x="285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5288" y="696913"/>
            <a:ext cx="2244725" cy="12620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2315330"/>
            <a:ext cx="5608320" cy="6283840"/>
          </a:xfrm>
          <a:prstGeom prst="rect">
            <a:avLst/>
          </a:prstGeom>
          <a:noFill/>
          <a:ln>
            <a:noFill/>
          </a:ln>
        </p:spPr>
        <p:txBody>
          <a:bodyPr spcFirstLastPara="1" wrap="square" lIns="93162" tIns="93162" rIns="93162" bIns="93162"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2"/>
        <p:cNvGrpSpPr/>
        <p:nvPr/>
      </p:nvGrpSpPr>
      <p:grpSpPr>
        <a:xfrm>
          <a:off x="0" y="0"/>
          <a:ext cx="0" cy="0"/>
          <a:chOff x="0" y="0"/>
          <a:chExt cx="0" cy="0"/>
        </a:xfrm>
      </p:grpSpPr>
      <p:sp>
        <p:nvSpPr>
          <p:cNvPr id="5014" name="Google Shape;5014;p1:notes"/>
          <p:cNvSpPr txBox="1">
            <a:spLocks noGrp="1"/>
          </p:cNvSpPr>
          <p:nvPr>
            <p:ph type="body" idx="1"/>
          </p:nvPr>
        </p:nvSpPr>
        <p:spPr/>
        <p:txBody>
          <a:bodyPr/>
          <a:lstStyle/>
          <a:p>
            <a:pPr lvl="0"/>
            <a:endParaRPr lang="en-US" dirty="0"/>
          </a:p>
        </p:txBody>
      </p:sp>
      <p:sp>
        <p:nvSpPr>
          <p:cNvPr id="5015" name="Google Shape;5015;p1:notes"/>
          <p:cNvSpPr txBox="1">
            <a:spLocks noGrp="1"/>
          </p:cNvSpPr>
          <p:nvPr>
            <p:ph type="sldNum" idx="12"/>
          </p:nvPr>
        </p:nvSpPr>
        <p:spPr>
          <a:xfrm>
            <a:off x="3972560" y="8829967"/>
            <a:ext cx="3037840" cy="466433"/>
          </a:xfrm>
          <a:prstGeom prst="rect">
            <a:avLst/>
          </a:prstGeom>
          <a:noFill/>
          <a:ln>
            <a:noFill/>
          </a:ln>
        </p:spPr>
        <p:txBody>
          <a:bodyPr spcFirstLastPara="1" wrap="square" lIns="93162" tIns="93162" rIns="93162" bIns="93162" anchor="ctr" anchorCtr="0">
            <a:noAutofit/>
          </a:bodyPr>
          <a:lstStyle/>
          <a:p>
            <a:pPr>
              <a:buSzPts val="1400"/>
            </a:pPr>
            <a:fld id="{00000000-1234-1234-1234-123412341234}" type="slidenum">
              <a:rPr lang="en-GB"/>
              <a:pPr>
                <a:buSzPts val="1400"/>
              </a:pPr>
              <a:t>1</a:t>
            </a:fld>
            <a:endParaRPr/>
          </a:p>
        </p:txBody>
      </p:sp>
      <p:sp>
        <p:nvSpPr>
          <p:cNvPr id="3" name="Slide Image Placeholder 2"/>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9"/>
        <p:cNvGrpSpPr/>
        <p:nvPr/>
      </p:nvGrpSpPr>
      <p:grpSpPr>
        <a:xfrm>
          <a:off x="0" y="0"/>
          <a:ext cx="0" cy="0"/>
          <a:chOff x="0" y="0"/>
          <a:chExt cx="0" cy="0"/>
        </a:xfrm>
      </p:grpSpPr>
      <p:sp>
        <p:nvSpPr>
          <p:cNvPr id="5091" name="Google Shape;5091;p10:notes"/>
          <p:cNvSpPr txBox="1">
            <a:spLocks noGrp="1"/>
          </p:cNvSpPr>
          <p:nvPr>
            <p:ph type="body" idx="1"/>
          </p:nvPr>
        </p:nvSpPr>
        <p:spPr/>
        <p:txBody>
          <a:bodyPr/>
          <a:lstStyle/>
          <a:p>
            <a:pPr lvl="0"/>
            <a:endParaRPr lang="en-US"/>
          </a:p>
        </p:txBody>
      </p:sp>
      <p:sp>
        <p:nvSpPr>
          <p:cNvPr id="5092" name="Google Shape;5092;p10:notes"/>
          <p:cNvSpPr txBox="1">
            <a:spLocks noGrp="1"/>
          </p:cNvSpPr>
          <p:nvPr>
            <p:ph type="sldNum" idx="12"/>
          </p:nvPr>
        </p:nvSpPr>
        <p:spPr>
          <a:xfrm>
            <a:off x="3972560" y="8829967"/>
            <a:ext cx="3037840" cy="466433"/>
          </a:xfrm>
          <a:prstGeom prst="rect">
            <a:avLst/>
          </a:prstGeom>
          <a:noFill/>
          <a:ln>
            <a:noFill/>
          </a:ln>
        </p:spPr>
        <p:txBody>
          <a:bodyPr spcFirstLastPara="1" wrap="square" lIns="93162" tIns="93162" rIns="93162" bIns="93162" anchor="ctr" anchorCtr="0">
            <a:noAutofit/>
          </a:bodyPr>
          <a:lstStyle/>
          <a:p>
            <a:pPr>
              <a:buSzPts val="1400"/>
            </a:pPr>
            <a:fld id="{00000000-1234-1234-1234-123412341234}" type="slidenum">
              <a:rPr lang="en-GB"/>
              <a:pPr>
                <a:buSzPts val="1400"/>
              </a:pPr>
              <a:t>10</a:t>
            </a:fld>
            <a:endParaRPr/>
          </a:p>
        </p:txBody>
      </p:sp>
      <p:sp>
        <p:nvSpPr>
          <p:cNvPr id="3" name="Slide Image Placeholder 2"/>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7"/>
        <p:cNvGrpSpPr/>
        <p:nvPr/>
      </p:nvGrpSpPr>
      <p:grpSpPr>
        <a:xfrm>
          <a:off x="0" y="0"/>
          <a:ext cx="0" cy="0"/>
          <a:chOff x="0" y="0"/>
          <a:chExt cx="0" cy="0"/>
        </a:xfrm>
      </p:grpSpPr>
      <p:sp>
        <p:nvSpPr>
          <p:cNvPr id="5099" name="Google Shape;5099;p11:notes"/>
          <p:cNvSpPr txBox="1">
            <a:spLocks noGrp="1"/>
          </p:cNvSpPr>
          <p:nvPr>
            <p:ph type="body" idx="1"/>
          </p:nvPr>
        </p:nvSpPr>
        <p:spPr/>
        <p:txBody>
          <a:bodyPr/>
          <a:lstStyle/>
          <a:p>
            <a:pPr lvl="0"/>
            <a:endParaRPr lang="en-US"/>
          </a:p>
        </p:txBody>
      </p:sp>
      <p:sp>
        <p:nvSpPr>
          <p:cNvPr id="3" name="Slide Image Placeholder 2"/>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6"/>
        <p:cNvGrpSpPr/>
        <p:nvPr/>
      </p:nvGrpSpPr>
      <p:grpSpPr>
        <a:xfrm>
          <a:off x="0" y="0"/>
          <a:ext cx="0" cy="0"/>
          <a:chOff x="0" y="0"/>
          <a:chExt cx="0" cy="0"/>
        </a:xfrm>
      </p:grpSpPr>
      <p:sp>
        <p:nvSpPr>
          <p:cNvPr id="5108" name="Google Shape;5108;p12:notes"/>
          <p:cNvSpPr txBox="1">
            <a:spLocks noGrp="1"/>
          </p:cNvSpPr>
          <p:nvPr>
            <p:ph type="body" idx="1"/>
          </p:nvPr>
        </p:nvSpPr>
        <p:spPr/>
        <p:txBody>
          <a:bodyPr/>
          <a:lstStyle/>
          <a:p>
            <a:pPr lvl="0"/>
            <a:endParaRPr lang="en-US"/>
          </a:p>
        </p:txBody>
      </p:sp>
      <p:sp>
        <p:nvSpPr>
          <p:cNvPr id="3" name="Slide Image Placeholder 2"/>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4"/>
        <p:cNvGrpSpPr/>
        <p:nvPr/>
      </p:nvGrpSpPr>
      <p:grpSpPr>
        <a:xfrm>
          <a:off x="0" y="0"/>
          <a:ext cx="0" cy="0"/>
          <a:chOff x="0" y="0"/>
          <a:chExt cx="0" cy="0"/>
        </a:xfrm>
      </p:grpSpPr>
      <p:sp>
        <p:nvSpPr>
          <p:cNvPr id="5116" name="Google Shape;5116;p13:notes"/>
          <p:cNvSpPr txBox="1">
            <a:spLocks noGrp="1"/>
          </p:cNvSpPr>
          <p:nvPr>
            <p:ph type="body" idx="1"/>
          </p:nvPr>
        </p:nvSpPr>
        <p:spPr/>
        <p:txBody>
          <a:bodyPr/>
          <a:lstStyle/>
          <a:p>
            <a:pPr lvl="0"/>
            <a:endParaRPr lang="en-US"/>
          </a:p>
        </p:txBody>
      </p:sp>
      <p:sp>
        <p:nvSpPr>
          <p:cNvPr id="3" name="Slide Image Placeholder 2"/>
          <p:cNvSpPr>
            <a:spLocks noGrp="1" noRot="1" noChangeAspect="1"/>
          </p:cNvSpPr>
          <p:nvPr>
            <p:ph type="sldImg"/>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0"/>
        <p:cNvGrpSpPr/>
        <p:nvPr/>
      </p:nvGrpSpPr>
      <p:grpSpPr>
        <a:xfrm>
          <a:off x="0" y="0"/>
          <a:ext cx="0" cy="0"/>
          <a:chOff x="0" y="0"/>
          <a:chExt cx="0" cy="0"/>
        </a:xfrm>
      </p:grpSpPr>
      <p:sp>
        <p:nvSpPr>
          <p:cNvPr id="5132" name="Google Shape;5132;p14:notes"/>
          <p:cNvSpPr txBox="1">
            <a:spLocks noGrp="1"/>
          </p:cNvSpPr>
          <p:nvPr>
            <p:ph type="body" idx="1"/>
          </p:nvPr>
        </p:nvSpPr>
        <p:spPr/>
        <p:txBody>
          <a:bodyPr/>
          <a:lstStyle/>
          <a:p>
            <a:pPr lvl="0"/>
            <a:endParaRPr lang="en-US" dirty="0"/>
          </a:p>
        </p:txBody>
      </p:sp>
      <p:sp>
        <p:nvSpPr>
          <p:cNvPr id="3" name="Slide Image Placeholder 2"/>
          <p:cNvSpPr>
            <a:spLocks noGrp="1" noRot="1" noChangeAspec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8"/>
        <p:cNvGrpSpPr/>
        <p:nvPr/>
      </p:nvGrpSpPr>
      <p:grpSpPr>
        <a:xfrm>
          <a:off x="0" y="0"/>
          <a:ext cx="0" cy="0"/>
          <a:chOff x="0" y="0"/>
          <a:chExt cx="0" cy="0"/>
        </a:xfrm>
      </p:grpSpPr>
      <p:sp>
        <p:nvSpPr>
          <p:cNvPr id="5140" name="Google Shape;5140;p15:notes"/>
          <p:cNvSpPr txBox="1">
            <a:spLocks noGrp="1"/>
          </p:cNvSpPr>
          <p:nvPr>
            <p:ph type="body" idx="1"/>
          </p:nvPr>
        </p:nvSpPr>
        <p:spPr/>
        <p:txBody>
          <a:bodyPr/>
          <a:lstStyle/>
          <a:p>
            <a:pPr lvl="0"/>
            <a:endParaRPr lang="en-US" dirty="0"/>
          </a:p>
        </p:txBody>
      </p:sp>
      <p:sp>
        <p:nvSpPr>
          <p:cNvPr id="3" name="Slide Image Placeholder 2"/>
          <p:cNvSpPr>
            <a:spLocks noGrp="1" noRot="1" noChangeAspect="1"/>
          </p:cNvSpPr>
          <p:nvPr>
            <p:ph type="sldImg"/>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4"/>
        <p:cNvGrpSpPr/>
        <p:nvPr/>
      </p:nvGrpSpPr>
      <p:grpSpPr>
        <a:xfrm>
          <a:off x="0" y="0"/>
          <a:ext cx="0" cy="0"/>
          <a:chOff x="0" y="0"/>
          <a:chExt cx="0" cy="0"/>
        </a:xfrm>
      </p:grpSpPr>
      <p:sp>
        <p:nvSpPr>
          <p:cNvPr id="5166" name="Google Shape;5166;p16:notes"/>
          <p:cNvSpPr txBox="1">
            <a:spLocks noGrp="1"/>
          </p:cNvSpPr>
          <p:nvPr>
            <p:ph type="body" idx="1"/>
          </p:nvPr>
        </p:nvSpPr>
        <p:spPr/>
        <p:txBody>
          <a:bodyPr/>
          <a:lstStyle/>
          <a:p>
            <a:pPr lvl="0"/>
            <a:endParaRPr lang="en-US" dirty="0"/>
          </a:p>
        </p:txBody>
      </p:sp>
      <p:sp>
        <p:nvSpPr>
          <p:cNvPr id="3" name="Slide Image Placeholder 2"/>
          <p:cNvSpPr>
            <a:spLocks noGrp="1" noRot="1" noChangeAspect="1"/>
          </p:cNvSpPr>
          <p:nvPr>
            <p:ph type="sldImg"/>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4"/>
        <p:cNvGrpSpPr/>
        <p:nvPr/>
      </p:nvGrpSpPr>
      <p:grpSpPr>
        <a:xfrm>
          <a:off x="0" y="0"/>
          <a:ext cx="0" cy="0"/>
          <a:chOff x="0" y="0"/>
          <a:chExt cx="0" cy="0"/>
        </a:xfrm>
      </p:grpSpPr>
      <p:sp>
        <p:nvSpPr>
          <p:cNvPr id="5196" name="Google Shape;5196;p17:notes"/>
          <p:cNvSpPr txBox="1">
            <a:spLocks noGrp="1"/>
          </p:cNvSpPr>
          <p:nvPr>
            <p:ph type="body" idx="1"/>
          </p:nvPr>
        </p:nvSpPr>
        <p:spPr/>
        <p:txBody>
          <a:bodyPr/>
          <a:lstStyle/>
          <a:p>
            <a:pPr lvl="0"/>
            <a:endParaRPr lang="en-US" dirty="0"/>
          </a:p>
        </p:txBody>
      </p:sp>
      <p:sp>
        <p:nvSpPr>
          <p:cNvPr id="3" name="Slide Image Placeholder 2"/>
          <p:cNvSpPr>
            <a:spLocks noGrp="1" noRot="1" noChangeAspect="1"/>
          </p:cNvSpPr>
          <p:nvPr>
            <p:ph type="sldImg"/>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0"/>
        <p:cNvGrpSpPr/>
        <p:nvPr/>
      </p:nvGrpSpPr>
      <p:grpSpPr>
        <a:xfrm>
          <a:off x="0" y="0"/>
          <a:ext cx="0" cy="0"/>
          <a:chOff x="0" y="0"/>
          <a:chExt cx="0" cy="0"/>
        </a:xfrm>
      </p:grpSpPr>
      <p:sp>
        <p:nvSpPr>
          <p:cNvPr id="5222" name="Google Shape;5222;p18:notes"/>
          <p:cNvSpPr txBox="1">
            <a:spLocks noGrp="1"/>
          </p:cNvSpPr>
          <p:nvPr>
            <p:ph type="body" idx="1"/>
          </p:nvPr>
        </p:nvSpPr>
        <p:spPr/>
        <p:txBody>
          <a:bodyPr/>
          <a:lstStyle/>
          <a:p>
            <a:pPr lvl="0"/>
            <a:endParaRPr lang="en-US" dirty="0"/>
          </a:p>
        </p:txBody>
      </p:sp>
      <p:sp>
        <p:nvSpPr>
          <p:cNvPr id="3" name="Slide Image Placeholder 2"/>
          <p:cNvSpPr>
            <a:spLocks noGrp="1" noRot="1" noChangeAspect="1"/>
          </p:cNvSpPr>
          <p:nvPr>
            <p:ph type="sldImg"/>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9"/>
        <p:cNvGrpSpPr/>
        <p:nvPr/>
      </p:nvGrpSpPr>
      <p:grpSpPr>
        <a:xfrm>
          <a:off x="0" y="0"/>
          <a:ext cx="0" cy="0"/>
          <a:chOff x="0" y="0"/>
          <a:chExt cx="0" cy="0"/>
        </a:xfrm>
      </p:grpSpPr>
      <p:sp>
        <p:nvSpPr>
          <p:cNvPr id="5231" name="Google Shape;5231;p19:notes"/>
          <p:cNvSpPr txBox="1">
            <a:spLocks noGrp="1"/>
          </p:cNvSpPr>
          <p:nvPr>
            <p:ph type="body" idx="1"/>
          </p:nvPr>
        </p:nvSpPr>
        <p:spPr/>
        <p:txBody>
          <a:bodyPr/>
          <a:lstStyle/>
          <a:p>
            <a:pPr lvl="0"/>
            <a:endParaRPr lang="en-US"/>
          </a:p>
        </p:txBody>
      </p:sp>
      <p:sp>
        <p:nvSpPr>
          <p:cNvPr id="3" name="Slide Image Placeholder 2"/>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1"/>
        <p:cNvGrpSpPr/>
        <p:nvPr/>
      </p:nvGrpSpPr>
      <p:grpSpPr>
        <a:xfrm>
          <a:off x="0" y="0"/>
          <a:ext cx="0" cy="0"/>
          <a:chOff x="0" y="0"/>
          <a:chExt cx="0" cy="0"/>
        </a:xfrm>
      </p:grpSpPr>
      <p:sp>
        <p:nvSpPr>
          <p:cNvPr id="5023" name="Google Shape;5023;p2:notes"/>
          <p:cNvSpPr txBox="1">
            <a:spLocks noGrp="1"/>
          </p:cNvSpPr>
          <p:nvPr>
            <p:ph type="body" idx="1"/>
          </p:nvPr>
        </p:nvSpPr>
        <p:spPr/>
        <p:txBody>
          <a:bodyPr/>
          <a:lstStyle/>
          <a:p>
            <a:pPr lvl="0"/>
            <a:endParaRPr lang="en-US"/>
          </a:p>
        </p:txBody>
      </p:sp>
      <p:sp>
        <p:nvSpPr>
          <p:cNvPr id="5024" name="Google Shape;5024;p2:notes"/>
          <p:cNvSpPr txBox="1">
            <a:spLocks noGrp="1"/>
          </p:cNvSpPr>
          <p:nvPr>
            <p:ph type="sldNum" idx="12"/>
          </p:nvPr>
        </p:nvSpPr>
        <p:spPr>
          <a:xfrm>
            <a:off x="3972560" y="8829967"/>
            <a:ext cx="3037840" cy="466433"/>
          </a:xfrm>
          <a:prstGeom prst="rect">
            <a:avLst/>
          </a:prstGeom>
          <a:noFill/>
          <a:ln>
            <a:noFill/>
          </a:ln>
        </p:spPr>
        <p:txBody>
          <a:bodyPr spcFirstLastPara="1" wrap="square" lIns="93162" tIns="93162" rIns="93162" bIns="93162" anchor="ctr" anchorCtr="0">
            <a:noAutofit/>
          </a:bodyPr>
          <a:lstStyle/>
          <a:p>
            <a:pPr>
              <a:buSzPts val="1400"/>
            </a:pPr>
            <a:fld id="{00000000-1234-1234-1234-123412341234}" type="slidenum">
              <a:rPr lang="en-GB"/>
              <a:pPr>
                <a:buSzPts val="1400"/>
              </a:pPr>
              <a:t>2</a:t>
            </a:fld>
            <a:endParaRPr/>
          </a:p>
        </p:txBody>
      </p:sp>
      <p:sp>
        <p:nvSpPr>
          <p:cNvPr id="3" name="Slide Image Placeholder 2"/>
          <p:cNvSpPr>
            <a:spLocks noGrp="1" noRot="1" noChangeAspect="1"/>
          </p:cNvSpPr>
          <p:nvPr>
            <p:ph type="sldImg"/>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8"/>
        <p:cNvGrpSpPr/>
        <p:nvPr/>
      </p:nvGrpSpPr>
      <p:grpSpPr>
        <a:xfrm>
          <a:off x="0" y="0"/>
          <a:ext cx="0" cy="0"/>
          <a:chOff x="0" y="0"/>
          <a:chExt cx="0" cy="0"/>
        </a:xfrm>
      </p:grpSpPr>
      <p:sp>
        <p:nvSpPr>
          <p:cNvPr id="5240" name="Google Shape;5240;p20:notes"/>
          <p:cNvSpPr txBox="1">
            <a:spLocks noGrp="1"/>
          </p:cNvSpPr>
          <p:nvPr>
            <p:ph type="body" idx="1"/>
          </p:nvPr>
        </p:nvSpPr>
        <p:spPr/>
        <p:txBody>
          <a:bodyPr/>
          <a:lstStyle/>
          <a:p>
            <a:pPr lvl="0"/>
            <a:endParaRPr lang="en-US" dirty="0"/>
          </a:p>
        </p:txBody>
      </p:sp>
      <p:sp>
        <p:nvSpPr>
          <p:cNvPr id="3" name="Slide Image Placeholder 2"/>
          <p:cNvSpPr>
            <a:spLocks noGrp="1" noRot="1" noChangeAspect="1"/>
          </p:cNvSpPr>
          <p:nvPr>
            <p:ph type="sldImg"/>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8"/>
        <p:cNvGrpSpPr/>
        <p:nvPr/>
      </p:nvGrpSpPr>
      <p:grpSpPr>
        <a:xfrm>
          <a:off x="0" y="0"/>
          <a:ext cx="0" cy="0"/>
          <a:chOff x="0" y="0"/>
          <a:chExt cx="0" cy="0"/>
        </a:xfrm>
      </p:grpSpPr>
      <p:sp>
        <p:nvSpPr>
          <p:cNvPr id="5250" name="Google Shape;5250;p21:notes"/>
          <p:cNvSpPr txBox="1">
            <a:spLocks noGrp="1"/>
          </p:cNvSpPr>
          <p:nvPr>
            <p:ph type="body" idx="1"/>
          </p:nvPr>
        </p:nvSpPr>
        <p:spPr/>
        <p:txBody>
          <a:bodyPr/>
          <a:lstStyle/>
          <a:p>
            <a:pPr lvl="0"/>
            <a:endParaRPr lang="en-US"/>
          </a:p>
        </p:txBody>
      </p:sp>
      <p:sp>
        <p:nvSpPr>
          <p:cNvPr id="3" name="Slide Image Placeholder 2"/>
          <p:cNvSpPr>
            <a:spLocks noGrp="1" noRot="1" noChangeAspect="1"/>
          </p:cNvSpPr>
          <p:nvPr>
            <p:ph type="sldImg"/>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5"/>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5"/>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1"/>
        <p:cNvGrpSpPr/>
        <p:nvPr/>
      </p:nvGrpSpPr>
      <p:grpSpPr>
        <a:xfrm>
          <a:off x="0" y="0"/>
          <a:ext cx="0" cy="0"/>
          <a:chOff x="0" y="0"/>
          <a:chExt cx="0" cy="0"/>
        </a:xfrm>
      </p:grpSpPr>
      <p:sp>
        <p:nvSpPr>
          <p:cNvPr id="5273" name="Google Shape;5273;p24:notes"/>
          <p:cNvSpPr txBox="1">
            <a:spLocks noGrp="1"/>
          </p:cNvSpPr>
          <p:nvPr>
            <p:ph type="body" idx="1"/>
          </p:nvPr>
        </p:nvSpPr>
        <p:spPr/>
        <p:txBody>
          <a:bodyPr/>
          <a:lstStyle/>
          <a:p>
            <a:pPr lvl="0"/>
            <a:endParaRPr lang="en-US"/>
          </a:p>
        </p:txBody>
      </p:sp>
      <p:sp>
        <p:nvSpPr>
          <p:cNvPr id="3" name="Slide Image Placeholder 2"/>
          <p:cNvSpPr>
            <a:spLocks noGrp="1" noRot="1" noChangeAspect="1"/>
          </p:cNvSpPr>
          <p:nvPr>
            <p:ph type="sldImg"/>
          </p:nvPr>
        </p:nvSpPr>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8"/>
        <p:cNvGrpSpPr/>
        <p:nvPr/>
      </p:nvGrpSpPr>
      <p:grpSpPr>
        <a:xfrm>
          <a:off x="0" y="0"/>
          <a:ext cx="0" cy="0"/>
          <a:chOff x="0" y="0"/>
          <a:chExt cx="0" cy="0"/>
        </a:xfrm>
      </p:grpSpPr>
      <p:sp>
        <p:nvSpPr>
          <p:cNvPr id="5300" name="Google Shape;5300;p25:notes"/>
          <p:cNvSpPr txBox="1">
            <a:spLocks noGrp="1"/>
          </p:cNvSpPr>
          <p:nvPr>
            <p:ph type="body" idx="1"/>
          </p:nvPr>
        </p:nvSpPr>
        <p:spPr/>
        <p:txBody>
          <a:bodyPr/>
          <a:lstStyle/>
          <a:p>
            <a:pPr lvl="0"/>
            <a:endParaRPr lang="en-US"/>
          </a:p>
        </p:txBody>
      </p:sp>
      <p:sp>
        <p:nvSpPr>
          <p:cNvPr id="3" name="Slide Image Placeholder 2"/>
          <p:cNvSpPr>
            <a:spLocks noGrp="1" noRot="1" noChangeAspect="1"/>
          </p:cNvSpPr>
          <p:nvPr>
            <p:ph type="sldImg"/>
          </p:nvPr>
        </p:nvSpPr>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7"/>
        <p:cNvGrpSpPr/>
        <p:nvPr/>
      </p:nvGrpSpPr>
      <p:grpSpPr>
        <a:xfrm>
          <a:off x="0" y="0"/>
          <a:ext cx="0" cy="0"/>
          <a:chOff x="0" y="0"/>
          <a:chExt cx="0" cy="0"/>
        </a:xfrm>
      </p:grpSpPr>
      <p:sp>
        <p:nvSpPr>
          <p:cNvPr id="5359" name="Google Shape;5359;p26:notes"/>
          <p:cNvSpPr txBox="1">
            <a:spLocks noGrp="1"/>
          </p:cNvSpPr>
          <p:nvPr>
            <p:ph type="body" idx="1"/>
          </p:nvPr>
        </p:nvSpPr>
        <p:spPr/>
        <p:txBody>
          <a:bodyPr/>
          <a:lstStyle/>
          <a:p>
            <a:pPr lvl="0"/>
            <a:endParaRPr lang="en-US"/>
          </a:p>
        </p:txBody>
      </p:sp>
      <p:sp>
        <p:nvSpPr>
          <p:cNvPr id="5360" name="Google Shape;5360;p26:notes"/>
          <p:cNvSpPr txBox="1">
            <a:spLocks noGrp="1"/>
          </p:cNvSpPr>
          <p:nvPr>
            <p:ph type="sldNum" idx="12"/>
          </p:nvPr>
        </p:nvSpPr>
        <p:spPr>
          <a:xfrm>
            <a:off x="3972560" y="8829967"/>
            <a:ext cx="3037840" cy="466433"/>
          </a:xfrm>
          <a:prstGeom prst="rect">
            <a:avLst/>
          </a:prstGeom>
          <a:noFill/>
          <a:ln>
            <a:noFill/>
          </a:ln>
        </p:spPr>
        <p:txBody>
          <a:bodyPr spcFirstLastPara="1" wrap="square" lIns="93162" tIns="93162" rIns="93162" bIns="93162" anchor="ctr" anchorCtr="0">
            <a:noAutofit/>
          </a:bodyPr>
          <a:lstStyle/>
          <a:p>
            <a:pPr>
              <a:buSzPts val="1400"/>
            </a:pPr>
            <a:fld id="{00000000-1234-1234-1234-123412341234}" type="slidenum">
              <a:rPr lang="en-GB"/>
              <a:pPr>
                <a:buSzPts val="1400"/>
              </a:pPr>
              <a:t>26</a:t>
            </a:fld>
            <a:endParaRPr/>
          </a:p>
        </p:txBody>
      </p:sp>
      <p:sp>
        <p:nvSpPr>
          <p:cNvPr id="3" name="Slide Image Placeholder 2"/>
          <p:cNvSpPr>
            <a:spLocks noGrp="1" noRot="1" noChangeAspect="1"/>
          </p:cNvSpPr>
          <p:nvPr>
            <p:ph type="sldImg"/>
          </p:nvPr>
        </p:nvSpPr>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5"/>
        <p:cNvGrpSpPr/>
        <p:nvPr/>
      </p:nvGrpSpPr>
      <p:grpSpPr>
        <a:xfrm>
          <a:off x="0" y="0"/>
          <a:ext cx="0" cy="0"/>
          <a:chOff x="0" y="0"/>
          <a:chExt cx="0" cy="0"/>
        </a:xfrm>
      </p:grpSpPr>
      <p:sp>
        <p:nvSpPr>
          <p:cNvPr id="5367" name="Google Shape;5367;p27:notes"/>
          <p:cNvSpPr txBox="1">
            <a:spLocks noGrp="1"/>
          </p:cNvSpPr>
          <p:nvPr>
            <p:ph type="body" idx="1"/>
          </p:nvPr>
        </p:nvSpPr>
        <p:spPr/>
        <p:txBody>
          <a:bodyPr/>
          <a:lstStyle/>
          <a:p>
            <a:pPr lvl="0"/>
            <a:endParaRPr lang="en-US"/>
          </a:p>
        </p:txBody>
      </p:sp>
      <p:sp>
        <p:nvSpPr>
          <p:cNvPr id="3" name="Slide Image Placeholder 2"/>
          <p:cNvSpPr>
            <a:spLocks noGrp="1" noRot="1" noChangeAspect="1"/>
          </p:cNvSpPr>
          <p:nvPr>
            <p:ph type="sldImg"/>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2"/>
        <p:cNvGrpSpPr/>
        <p:nvPr/>
      </p:nvGrpSpPr>
      <p:grpSpPr>
        <a:xfrm>
          <a:off x="0" y="0"/>
          <a:ext cx="0" cy="0"/>
          <a:chOff x="0" y="0"/>
          <a:chExt cx="0" cy="0"/>
        </a:xfrm>
      </p:grpSpPr>
      <p:sp>
        <p:nvSpPr>
          <p:cNvPr id="5374" name="Google Shape;5374;p28:notes"/>
          <p:cNvSpPr txBox="1">
            <a:spLocks noGrp="1"/>
          </p:cNvSpPr>
          <p:nvPr>
            <p:ph type="body" idx="1"/>
          </p:nvPr>
        </p:nvSpPr>
        <p:spPr/>
        <p:txBody>
          <a:bodyPr/>
          <a:lstStyle/>
          <a:p>
            <a:pPr lvl="0"/>
            <a:endParaRPr lang="en-US"/>
          </a:p>
        </p:txBody>
      </p:sp>
      <p:sp>
        <p:nvSpPr>
          <p:cNvPr id="5375" name="Google Shape;5375;p28:notes"/>
          <p:cNvSpPr txBox="1">
            <a:spLocks noGrp="1"/>
          </p:cNvSpPr>
          <p:nvPr>
            <p:ph type="sldNum" idx="12"/>
          </p:nvPr>
        </p:nvSpPr>
        <p:spPr>
          <a:xfrm>
            <a:off x="3972560" y="8829967"/>
            <a:ext cx="3037840" cy="466433"/>
          </a:xfrm>
          <a:prstGeom prst="rect">
            <a:avLst/>
          </a:prstGeom>
          <a:noFill/>
          <a:ln>
            <a:noFill/>
          </a:ln>
        </p:spPr>
        <p:txBody>
          <a:bodyPr spcFirstLastPara="1" wrap="square" lIns="93162" tIns="93162" rIns="93162" bIns="93162" anchor="ctr" anchorCtr="0">
            <a:noAutofit/>
          </a:bodyPr>
          <a:lstStyle/>
          <a:p>
            <a:pPr>
              <a:buSzPts val="1400"/>
            </a:pPr>
            <a:fld id="{00000000-1234-1234-1234-123412341234}" type="slidenum">
              <a:rPr lang="en-GB"/>
              <a:pPr>
                <a:buSzPts val="1400"/>
              </a:pPr>
              <a:t>28</a:t>
            </a:fld>
            <a:endParaRPr/>
          </a:p>
        </p:txBody>
      </p:sp>
      <p:sp>
        <p:nvSpPr>
          <p:cNvPr id="3" name="Slide Image Placeholder 2"/>
          <p:cNvSpPr>
            <a:spLocks noGrp="1" noRot="1" noChangeAspect="1"/>
          </p:cNvSpPr>
          <p:nvPr>
            <p:ph type="sldImg"/>
          </p:nvPr>
        </p:nvSpPr>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0"/>
        <p:cNvGrpSpPr/>
        <p:nvPr/>
      </p:nvGrpSpPr>
      <p:grpSpPr>
        <a:xfrm>
          <a:off x="0" y="0"/>
          <a:ext cx="0" cy="0"/>
          <a:chOff x="0" y="0"/>
          <a:chExt cx="0" cy="0"/>
        </a:xfrm>
      </p:grpSpPr>
      <p:sp>
        <p:nvSpPr>
          <p:cNvPr id="5382" name="Google Shape;5382;p29:notes"/>
          <p:cNvSpPr txBox="1">
            <a:spLocks noGrp="1"/>
          </p:cNvSpPr>
          <p:nvPr>
            <p:ph type="body" idx="1"/>
          </p:nvPr>
        </p:nvSpPr>
        <p:spPr/>
        <p:txBody>
          <a:bodyPr/>
          <a:lstStyle/>
          <a:p>
            <a:pPr lvl="0"/>
            <a:endParaRPr lang="en-US" dirty="0"/>
          </a:p>
        </p:txBody>
      </p:sp>
      <p:sp>
        <p:nvSpPr>
          <p:cNvPr id="3" name="Slide Image Placeholder 2"/>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9"/>
        <p:cNvGrpSpPr/>
        <p:nvPr/>
      </p:nvGrpSpPr>
      <p:grpSpPr>
        <a:xfrm>
          <a:off x="0" y="0"/>
          <a:ext cx="0" cy="0"/>
          <a:chOff x="0" y="0"/>
          <a:chExt cx="0" cy="0"/>
        </a:xfrm>
      </p:grpSpPr>
      <p:sp>
        <p:nvSpPr>
          <p:cNvPr id="5031" name="Google Shape;5031;p3:notes"/>
          <p:cNvSpPr txBox="1">
            <a:spLocks noGrp="1"/>
          </p:cNvSpPr>
          <p:nvPr>
            <p:ph type="body" idx="1"/>
          </p:nvPr>
        </p:nvSpPr>
        <p:spPr/>
        <p:txBody>
          <a:bodyPr/>
          <a:lstStyle/>
          <a:p>
            <a:pPr lvl="0"/>
            <a:endParaRPr lang="en-US" dirty="0"/>
          </a:p>
        </p:txBody>
      </p:sp>
      <p:sp>
        <p:nvSpPr>
          <p:cNvPr id="5032" name="Google Shape;5032;p3:notes"/>
          <p:cNvSpPr txBox="1">
            <a:spLocks noGrp="1"/>
          </p:cNvSpPr>
          <p:nvPr>
            <p:ph type="sldNum" idx="12"/>
          </p:nvPr>
        </p:nvSpPr>
        <p:spPr>
          <a:xfrm>
            <a:off x="3972560" y="8829967"/>
            <a:ext cx="3037840" cy="466433"/>
          </a:xfrm>
          <a:prstGeom prst="rect">
            <a:avLst/>
          </a:prstGeom>
          <a:noFill/>
          <a:ln>
            <a:noFill/>
          </a:ln>
        </p:spPr>
        <p:txBody>
          <a:bodyPr spcFirstLastPara="1" wrap="square" lIns="93162" tIns="93162" rIns="93162" bIns="93162" anchor="ctr" anchorCtr="0">
            <a:noAutofit/>
          </a:bodyPr>
          <a:lstStyle/>
          <a:p>
            <a:pPr>
              <a:buSzPts val="1400"/>
            </a:pPr>
            <a:fld id="{00000000-1234-1234-1234-123412341234}" type="slidenum">
              <a:rPr lang="en-GB"/>
              <a:pPr>
                <a:buSzPts val="1400"/>
              </a:pPr>
              <a:t>3</a:t>
            </a:fld>
            <a:endParaRPr/>
          </a:p>
        </p:txBody>
      </p:sp>
      <p:sp>
        <p:nvSpPr>
          <p:cNvPr id="3" name="Slide Image Placeholder 2"/>
          <p:cNvSpPr>
            <a:spLocks noGrp="1" noRot="1" noChangeAspect="1"/>
          </p:cNvSpPr>
          <p:nvPr>
            <p:ph type="sldImg"/>
          </p:nvPr>
        </p:nvSpPr>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9"/>
        <p:cNvGrpSpPr/>
        <p:nvPr/>
      </p:nvGrpSpPr>
      <p:grpSpPr>
        <a:xfrm>
          <a:off x="0" y="0"/>
          <a:ext cx="0" cy="0"/>
          <a:chOff x="0" y="0"/>
          <a:chExt cx="0" cy="0"/>
        </a:xfrm>
      </p:grpSpPr>
      <p:sp>
        <p:nvSpPr>
          <p:cNvPr id="5391" name="Google Shape;5391;p30:notes"/>
          <p:cNvSpPr txBox="1">
            <a:spLocks noGrp="1"/>
          </p:cNvSpPr>
          <p:nvPr>
            <p:ph type="body" idx="1"/>
          </p:nvPr>
        </p:nvSpPr>
        <p:spPr/>
        <p:txBody>
          <a:bodyPr/>
          <a:lstStyle/>
          <a:p>
            <a:pPr lvl="0"/>
            <a:endParaRPr lang="en-US"/>
          </a:p>
        </p:txBody>
      </p:sp>
      <p:sp>
        <p:nvSpPr>
          <p:cNvPr id="3" name="Slide Image Placeholder 2"/>
          <p:cNvSpPr>
            <a:spLocks noGrp="1" noRot="1" noChangeAspect="1"/>
          </p:cNvSpPr>
          <p:nvPr>
            <p:ph type="sldImg"/>
          </p:nvPr>
        </p:nvSpPr>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1"/>
        <p:cNvGrpSpPr/>
        <p:nvPr/>
      </p:nvGrpSpPr>
      <p:grpSpPr>
        <a:xfrm>
          <a:off x="0" y="0"/>
          <a:ext cx="0" cy="0"/>
          <a:chOff x="0" y="0"/>
          <a:chExt cx="0" cy="0"/>
        </a:xfrm>
      </p:grpSpPr>
      <p:sp>
        <p:nvSpPr>
          <p:cNvPr id="5403" name="Google Shape;5403;p31:notes"/>
          <p:cNvSpPr txBox="1">
            <a:spLocks noGrp="1"/>
          </p:cNvSpPr>
          <p:nvPr>
            <p:ph type="body" idx="1"/>
          </p:nvPr>
        </p:nvSpPr>
        <p:spPr/>
        <p:txBody>
          <a:bodyPr/>
          <a:lstStyle/>
          <a:p>
            <a:pPr lvl="0"/>
            <a:endParaRPr lang="en-US" dirty="0"/>
          </a:p>
        </p:txBody>
      </p:sp>
      <p:sp>
        <p:nvSpPr>
          <p:cNvPr id="3" name="Slide Image Placeholder 2"/>
          <p:cNvSpPr>
            <a:spLocks noGrp="1" noRot="1" noChangeAspect="1"/>
          </p:cNvSpPr>
          <p:nvPr>
            <p:ph type="sldImg"/>
          </p:nvPr>
        </p:nvSpPr>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9"/>
        <p:cNvGrpSpPr/>
        <p:nvPr/>
      </p:nvGrpSpPr>
      <p:grpSpPr>
        <a:xfrm>
          <a:off x="0" y="0"/>
          <a:ext cx="0" cy="0"/>
          <a:chOff x="0" y="0"/>
          <a:chExt cx="0" cy="0"/>
        </a:xfrm>
      </p:grpSpPr>
      <p:sp>
        <p:nvSpPr>
          <p:cNvPr id="5411" name="Google Shape;5411;p32:notes"/>
          <p:cNvSpPr txBox="1">
            <a:spLocks noGrp="1"/>
          </p:cNvSpPr>
          <p:nvPr>
            <p:ph type="body" idx="1"/>
          </p:nvPr>
        </p:nvSpPr>
        <p:spPr/>
        <p:txBody>
          <a:bodyPr/>
          <a:lstStyle/>
          <a:p>
            <a:pPr lvl="0"/>
            <a:endParaRPr lang="en-US"/>
          </a:p>
        </p:txBody>
      </p:sp>
      <p:sp>
        <p:nvSpPr>
          <p:cNvPr id="3" name="Slide Image Placeholder 2"/>
          <p:cNvSpPr>
            <a:spLocks noGrp="1" noRot="1" noChangeAspect="1"/>
          </p:cNvSpPr>
          <p:nvPr>
            <p:ph type="sldImg"/>
          </p:nvPr>
        </p:nvSpPr>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6"/>
        <p:cNvGrpSpPr/>
        <p:nvPr/>
      </p:nvGrpSpPr>
      <p:grpSpPr>
        <a:xfrm>
          <a:off x="0" y="0"/>
          <a:ext cx="0" cy="0"/>
          <a:chOff x="0" y="0"/>
          <a:chExt cx="0" cy="0"/>
        </a:xfrm>
      </p:grpSpPr>
      <p:sp>
        <p:nvSpPr>
          <p:cNvPr id="5418" name="Google Shape;5418;p33:notes"/>
          <p:cNvSpPr txBox="1">
            <a:spLocks noGrp="1"/>
          </p:cNvSpPr>
          <p:nvPr>
            <p:ph type="body" idx="1"/>
          </p:nvPr>
        </p:nvSpPr>
        <p:spPr/>
        <p:txBody>
          <a:bodyPr/>
          <a:lstStyle/>
          <a:p>
            <a:pPr lvl="0"/>
            <a:endParaRPr lang="en-US" dirty="0"/>
          </a:p>
        </p:txBody>
      </p:sp>
      <p:sp>
        <p:nvSpPr>
          <p:cNvPr id="3" name="Slide Image Placeholder 2"/>
          <p:cNvSpPr>
            <a:spLocks noGrp="1" noRot="1" noChangeAspect="1"/>
          </p:cNvSpPr>
          <p:nvPr>
            <p:ph type="sldImg"/>
          </p:nvPr>
        </p:nvSpPr>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3"/>
        <p:cNvGrpSpPr/>
        <p:nvPr/>
      </p:nvGrpSpPr>
      <p:grpSpPr>
        <a:xfrm>
          <a:off x="0" y="0"/>
          <a:ext cx="0" cy="0"/>
          <a:chOff x="0" y="0"/>
          <a:chExt cx="0" cy="0"/>
        </a:xfrm>
      </p:grpSpPr>
      <p:sp>
        <p:nvSpPr>
          <p:cNvPr id="5425" name="Google Shape;5425;p34:notes"/>
          <p:cNvSpPr txBox="1">
            <a:spLocks noGrp="1"/>
          </p:cNvSpPr>
          <p:nvPr>
            <p:ph type="body" idx="1"/>
          </p:nvPr>
        </p:nvSpPr>
        <p:spPr/>
        <p:txBody>
          <a:bodyPr/>
          <a:lstStyle/>
          <a:p>
            <a:pPr lvl="0"/>
            <a:endParaRPr lang="en-US"/>
          </a:p>
        </p:txBody>
      </p:sp>
      <p:sp>
        <p:nvSpPr>
          <p:cNvPr id="3" name="Slide Image Placeholder 2"/>
          <p:cNvSpPr>
            <a:spLocks noGrp="1" noRot="1" noChangeAspect="1"/>
          </p:cNvSpPr>
          <p:nvPr>
            <p:ph type="sldImg"/>
          </p:nvPr>
        </p:nvSpPr>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0"/>
        <p:cNvGrpSpPr/>
        <p:nvPr/>
      </p:nvGrpSpPr>
      <p:grpSpPr>
        <a:xfrm>
          <a:off x="0" y="0"/>
          <a:ext cx="0" cy="0"/>
          <a:chOff x="0" y="0"/>
          <a:chExt cx="0" cy="0"/>
        </a:xfrm>
      </p:grpSpPr>
      <p:sp>
        <p:nvSpPr>
          <p:cNvPr id="5432" name="Google Shape;5432;p35:notes"/>
          <p:cNvSpPr txBox="1">
            <a:spLocks noGrp="1"/>
          </p:cNvSpPr>
          <p:nvPr>
            <p:ph type="body" idx="1"/>
          </p:nvPr>
        </p:nvSpPr>
        <p:spPr/>
        <p:txBody>
          <a:bodyPr/>
          <a:lstStyle/>
          <a:p>
            <a:pPr lvl="0"/>
            <a:endParaRPr lang="en-US"/>
          </a:p>
        </p:txBody>
      </p:sp>
      <p:sp>
        <p:nvSpPr>
          <p:cNvPr id="3" name="Slide Image Placeholder 2"/>
          <p:cNvSpPr>
            <a:spLocks noGrp="1" noRot="1" noChangeAspect="1"/>
          </p:cNvSpPr>
          <p:nvPr>
            <p:ph type="sldImg"/>
          </p:nvPr>
        </p:nvSpPr>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8"/>
        <p:cNvGrpSpPr/>
        <p:nvPr/>
      </p:nvGrpSpPr>
      <p:grpSpPr>
        <a:xfrm>
          <a:off x="0" y="0"/>
          <a:ext cx="0" cy="0"/>
          <a:chOff x="0" y="0"/>
          <a:chExt cx="0" cy="0"/>
        </a:xfrm>
      </p:grpSpPr>
      <p:sp>
        <p:nvSpPr>
          <p:cNvPr id="5440" name="Google Shape;5440;p36:notes"/>
          <p:cNvSpPr txBox="1">
            <a:spLocks noGrp="1"/>
          </p:cNvSpPr>
          <p:nvPr>
            <p:ph type="body" idx="1"/>
          </p:nvPr>
        </p:nvSpPr>
        <p:spPr/>
        <p:txBody>
          <a:bodyPr/>
          <a:lstStyle/>
          <a:p>
            <a:pPr lvl="0"/>
            <a:endParaRPr lang="en-US"/>
          </a:p>
        </p:txBody>
      </p:sp>
      <p:sp>
        <p:nvSpPr>
          <p:cNvPr id="3" name="Slide Image Placeholder 2"/>
          <p:cNvSpPr>
            <a:spLocks noGrp="1" noRot="1" noChangeAspect="1"/>
          </p:cNvSpPr>
          <p:nvPr>
            <p:ph type="sldImg"/>
          </p:nvPr>
        </p:nvSpPr>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5"/>
        <p:cNvGrpSpPr/>
        <p:nvPr/>
      </p:nvGrpSpPr>
      <p:grpSpPr>
        <a:xfrm>
          <a:off x="0" y="0"/>
          <a:ext cx="0" cy="0"/>
          <a:chOff x="0" y="0"/>
          <a:chExt cx="0" cy="0"/>
        </a:xfrm>
      </p:grpSpPr>
      <p:sp>
        <p:nvSpPr>
          <p:cNvPr id="5447" name="Google Shape;5447;p37:notes"/>
          <p:cNvSpPr txBox="1">
            <a:spLocks noGrp="1"/>
          </p:cNvSpPr>
          <p:nvPr>
            <p:ph type="body" idx="1"/>
          </p:nvPr>
        </p:nvSpPr>
        <p:spPr/>
        <p:txBody>
          <a:bodyPr/>
          <a:lstStyle/>
          <a:p>
            <a:pPr lvl="0"/>
            <a:endParaRPr lang="en-US"/>
          </a:p>
        </p:txBody>
      </p:sp>
      <p:sp>
        <p:nvSpPr>
          <p:cNvPr id="3" name="Slide Image Placeholder 2"/>
          <p:cNvSpPr>
            <a:spLocks noGrp="1" noRot="1" noChangeAspect="1"/>
          </p:cNvSpPr>
          <p:nvPr>
            <p:ph type="sldImg"/>
          </p:nvPr>
        </p:nvSpPr>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3"/>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0"/>
        <p:cNvGrpSpPr/>
        <p:nvPr/>
      </p:nvGrpSpPr>
      <p:grpSpPr>
        <a:xfrm>
          <a:off x="0" y="0"/>
          <a:ext cx="0" cy="0"/>
          <a:chOff x="0" y="0"/>
          <a:chExt cx="0" cy="0"/>
        </a:xfrm>
      </p:grpSpPr>
      <p:sp>
        <p:nvSpPr>
          <p:cNvPr id="5462" name="Google Shape;5462;p39:notes"/>
          <p:cNvSpPr txBox="1">
            <a:spLocks noGrp="1"/>
          </p:cNvSpPr>
          <p:nvPr>
            <p:ph type="body" idx="1"/>
          </p:nvPr>
        </p:nvSpPr>
        <p:spPr/>
        <p:txBody>
          <a:bodyPr/>
          <a:lstStyle/>
          <a:p>
            <a:pPr lvl="0"/>
            <a:endParaRPr lang="en-US"/>
          </a:p>
        </p:txBody>
      </p:sp>
      <p:sp>
        <p:nvSpPr>
          <p:cNvPr id="3" name="Slide Image Placeholder 2"/>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7"/>
        <p:cNvGrpSpPr/>
        <p:nvPr/>
      </p:nvGrpSpPr>
      <p:grpSpPr>
        <a:xfrm>
          <a:off x="0" y="0"/>
          <a:ext cx="0" cy="0"/>
          <a:chOff x="0" y="0"/>
          <a:chExt cx="0" cy="0"/>
        </a:xfrm>
      </p:grpSpPr>
      <p:sp>
        <p:nvSpPr>
          <p:cNvPr id="5039" name="Google Shape;5039;p4:notes"/>
          <p:cNvSpPr txBox="1">
            <a:spLocks noGrp="1"/>
          </p:cNvSpPr>
          <p:nvPr>
            <p:ph type="body" idx="1"/>
          </p:nvPr>
        </p:nvSpPr>
        <p:spPr/>
        <p:txBody>
          <a:bodyPr/>
          <a:lstStyle/>
          <a:p>
            <a:pPr lvl="0"/>
            <a:endParaRPr lang="en-US" dirty="0"/>
          </a:p>
        </p:txBody>
      </p:sp>
      <p:sp>
        <p:nvSpPr>
          <p:cNvPr id="5040" name="Google Shape;5040;p4:notes"/>
          <p:cNvSpPr txBox="1">
            <a:spLocks noGrp="1"/>
          </p:cNvSpPr>
          <p:nvPr>
            <p:ph type="sldNum" idx="12"/>
          </p:nvPr>
        </p:nvSpPr>
        <p:spPr>
          <a:xfrm>
            <a:off x="3972560" y="8829967"/>
            <a:ext cx="3037840" cy="466433"/>
          </a:xfrm>
          <a:prstGeom prst="rect">
            <a:avLst/>
          </a:prstGeom>
          <a:noFill/>
          <a:ln>
            <a:noFill/>
          </a:ln>
        </p:spPr>
        <p:txBody>
          <a:bodyPr spcFirstLastPara="1" wrap="square" lIns="93162" tIns="93162" rIns="93162" bIns="93162" anchor="ctr" anchorCtr="0">
            <a:noAutofit/>
          </a:bodyPr>
          <a:lstStyle/>
          <a:p>
            <a:pPr>
              <a:buSzPts val="1400"/>
            </a:pPr>
            <a:fld id="{00000000-1234-1234-1234-123412341234}" type="slidenum">
              <a:rPr lang="en-GB"/>
              <a:pPr>
                <a:buSzPts val="1400"/>
              </a:pPr>
              <a:t>4</a:t>
            </a:fld>
            <a:endParaRPr/>
          </a:p>
        </p:txBody>
      </p:sp>
      <p:sp>
        <p:nvSpPr>
          <p:cNvPr id="3" name="Slide Image Placeholder 2"/>
          <p:cNvSpPr>
            <a:spLocks noGrp="1" noRot="1" noChangeAspect="1"/>
          </p:cNvSpPr>
          <p:nvPr>
            <p:ph type="sldImg"/>
          </p:nvPr>
        </p:nvSpPr>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8"/>
        <p:cNvGrpSpPr/>
        <p:nvPr/>
      </p:nvGrpSpPr>
      <p:grpSpPr>
        <a:xfrm>
          <a:off x="0" y="0"/>
          <a:ext cx="0" cy="0"/>
          <a:chOff x="0" y="0"/>
          <a:chExt cx="0" cy="0"/>
        </a:xfrm>
      </p:grpSpPr>
      <p:sp>
        <p:nvSpPr>
          <p:cNvPr id="5470" name="Google Shape;5470;p40:notes"/>
          <p:cNvSpPr txBox="1">
            <a:spLocks noGrp="1"/>
          </p:cNvSpPr>
          <p:nvPr>
            <p:ph type="body" idx="1"/>
          </p:nvPr>
        </p:nvSpPr>
        <p:spPr/>
        <p:txBody>
          <a:bodyPr/>
          <a:lstStyle/>
          <a:p>
            <a:pPr lvl="0"/>
            <a:endParaRPr lang="en-US"/>
          </a:p>
        </p:txBody>
      </p:sp>
      <p:sp>
        <p:nvSpPr>
          <p:cNvPr id="3" name="Slide Image Placeholder 2"/>
          <p:cNvSpPr>
            <a:spLocks noGrp="1" noRot="1" noChangeAspect="1"/>
          </p:cNvSpPr>
          <p:nvPr>
            <p:ph type="sldImg"/>
          </p:nvPr>
        </p:nvSpPr>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0"/>
        <p:cNvGrpSpPr/>
        <p:nvPr/>
      </p:nvGrpSpPr>
      <p:grpSpPr>
        <a:xfrm>
          <a:off x="0" y="0"/>
          <a:ext cx="0" cy="0"/>
          <a:chOff x="0" y="0"/>
          <a:chExt cx="0" cy="0"/>
        </a:xfrm>
      </p:grpSpPr>
      <p:sp>
        <p:nvSpPr>
          <p:cNvPr id="5482" name="Google Shape;5482;p41:notes"/>
          <p:cNvSpPr txBox="1">
            <a:spLocks noGrp="1"/>
          </p:cNvSpPr>
          <p:nvPr>
            <p:ph type="body" idx="1"/>
          </p:nvPr>
        </p:nvSpPr>
        <p:spPr/>
        <p:txBody>
          <a:bodyPr/>
          <a:lstStyle/>
          <a:p>
            <a:pPr lvl="0"/>
            <a:endParaRPr lang="en-US"/>
          </a:p>
        </p:txBody>
      </p:sp>
      <p:sp>
        <p:nvSpPr>
          <p:cNvPr id="3" name="Slide Image Placeholder 2"/>
          <p:cNvSpPr>
            <a:spLocks noGrp="1" noRot="1" noChangeAspect="1"/>
          </p:cNvSpPr>
          <p:nvPr>
            <p:ph type="sldImg"/>
          </p:nvPr>
        </p:nvSpPr>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8"/>
        <p:cNvGrpSpPr/>
        <p:nvPr/>
      </p:nvGrpSpPr>
      <p:grpSpPr>
        <a:xfrm>
          <a:off x="0" y="0"/>
          <a:ext cx="0" cy="0"/>
          <a:chOff x="0" y="0"/>
          <a:chExt cx="0" cy="0"/>
        </a:xfrm>
      </p:grpSpPr>
      <p:sp>
        <p:nvSpPr>
          <p:cNvPr id="5490" name="Google Shape;5490;p42:notes"/>
          <p:cNvSpPr txBox="1">
            <a:spLocks noGrp="1"/>
          </p:cNvSpPr>
          <p:nvPr>
            <p:ph type="body" idx="1"/>
          </p:nvPr>
        </p:nvSpPr>
        <p:spPr/>
        <p:txBody>
          <a:bodyPr/>
          <a:lstStyle/>
          <a:p>
            <a:pPr lvl="0"/>
            <a:endParaRPr lang="en-US"/>
          </a:p>
        </p:txBody>
      </p:sp>
      <p:sp>
        <p:nvSpPr>
          <p:cNvPr id="5491" name="Google Shape;5491;p42:notes"/>
          <p:cNvSpPr txBox="1">
            <a:spLocks noGrp="1"/>
          </p:cNvSpPr>
          <p:nvPr>
            <p:ph type="sldNum" idx="12"/>
          </p:nvPr>
        </p:nvSpPr>
        <p:spPr>
          <a:xfrm>
            <a:off x="3972560" y="8829967"/>
            <a:ext cx="3037840" cy="466433"/>
          </a:xfrm>
          <a:prstGeom prst="rect">
            <a:avLst/>
          </a:prstGeom>
          <a:noFill/>
          <a:ln>
            <a:noFill/>
          </a:ln>
        </p:spPr>
        <p:txBody>
          <a:bodyPr spcFirstLastPara="1" wrap="square" lIns="93162" tIns="93162" rIns="93162" bIns="93162" anchor="ctr" anchorCtr="0">
            <a:noAutofit/>
          </a:bodyPr>
          <a:lstStyle/>
          <a:p>
            <a:pPr>
              <a:buSzPts val="1400"/>
            </a:pPr>
            <a:fld id="{00000000-1234-1234-1234-123412341234}" type="slidenum">
              <a:rPr lang="en-GB"/>
              <a:pPr>
                <a:buSzPts val="1400"/>
              </a:pPr>
              <a:t>42</a:t>
            </a:fld>
            <a:endParaRPr/>
          </a:p>
        </p:txBody>
      </p:sp>
      <p:sp>
        <p:nvSpPr>
          <p:cNvPr id="3" name="Slide Image Placeholder 2"/>
          <p:cNvSpPr>
            <a:spLocks noGrp="1" noRot="1" noChangeAspect="1"/>
          </p:cNvSpPr>
          <p:nvPr>
            <p:ph type="sldImg"/>
          </p:nvPr>
        </p:nvSpPr>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6"/>
        <p:cNvGrpSpPr/>
        <p:nvPr/>
      </p:nvGrpSpPr>
      <p:grpSpPr>
        <a:xfrm>
          <a:off x="0" y="0"/>
          <a:ext cx="0" cy="0"/>
          <a:chOff x="0" y="0"/>
          <a:chExt cx="0" cy="0"/>
        </a:xfrm>
      </p:grpSpPr>
      <p:sp>
        <p:nvSpPr>
          <p:cNvPr id="5498" name="Google Shape;5498;p43:notes"/>
          <p:cNvSpPr txBox="1">
            <a:spLocks noGrp="1"/>
          </p:cNvSpPr>
          <p:nvPr>
            <p:ph type="body" idx="1"/>
          </p:nvPr>
        </p:nvSpPr>
        <p:spPr/>
        <p:txBody>
          <a:bodyPr/>
          <a:lstStyle/>
          <a:p>
            <a:pPr lvl="0"/>
            <a:endParaRPr lang="en-US"/>
          </a:p>
        </p:txBody>
      </p:sp>
      <p:sp>
        <p:nvSpPr>
          <p:cNvPr id="5499" name="Google Shape;5499;p43:notes"/>
          <p:cNvSpPr txBox="1">
            <a:spLocks noGrp="1"/>
          </p:cNvSpPr>
          <p:nvPr>
            <p:ph type="sldNum" idx="12"/>
          </p:nvPr>
        </p:nvSpPr>
        <p:spPr>
          <a:xfrm>
            <a:off x="3972560" y="8829967"/>
            <a:ext cx="3037840" cy="466433"/>
          </a:xfrm>
          <a:prstGeom prst="rect">
            <a:avLst/>
          </a:prstGeom>
          <a:noFill/>
          <a:ln>
            <a:noFill/>
          </a:ln>
        </p:spPr>
        <p:txBody>
          <a:bodyPr spcFirstLastPara="1" wrap="square" lIns="93162" tIns="93162" rIns="93162" bIns="93162" anchor="ctr" anchorCtr="0">
            <a:noAutofit/>
          </a:bodyPr>
          <a:lstStyle/>
          <a:p>
            <a:pPr>
              <a:buSzPts val="1400"/>
            </a:pPr>
            <a:fld id="{00000000-1234-1234-1234-123412341234}" type="slidenum">
              <a:rPr lang="en-GB"/>
              <a:pPr>
                <a:buSzPts val="1400"/>
              </a:pPr>
              <a:t>43</a:t>
            </a:fld>
            <a:endParaRPr/>
          </a:p>
        </p:txBody>
      </p:sp>
      <p:sp>
        <p:nvSpPr>
          <p:cNvPr id="3" name="Slide Image Placeholder 2"/>
          <p:cNvSpPr>
            <a:spLocks noGrp="1" noRot="1" noChangeAspect="1"/>
          </p:cNvSpPr>
          <p:nvPr>
            <p:ph type="sldImg"/>
          </p:nvPr>
        </p:nvSpPr>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4"/>
        <p:cNvGrpSpPr/>
        <p:nvPr/>
      </p:nvGrpSpPr>
      <p:grpSpPr>
        <a:xfrm>
          <a:off x="0" y="0"/>
          <a:ext cx="0" cy="0"/>
          <a:chOff x="0" y="0"/>
          <a:chExt cx="0" cy="0"/>
        </a:xfrm>
      </p:grpSpPr>
      <p:sp>
        <p:nvSpPr>
          <p:cNvPr id="5506" name="Google Shape;5506;p44:notes"/>
          <p:cNvSpPr txBox="1">
            <a:spLocks noGrp="1"/>
          </p:cNvSpPr>
          <p:nvPr>
            <p:ph type="body" idx="1"/>
          </p:nvPr>
        </p:nvSpPr>
        <p:spPr/>
        <p:txBody>
          <a:bodyPr/>
          <a:lstStyle/>
          <a:p>
            <a:pPr lvl="0"/>
            <a:endParaRPr lang="en-US"/>
          </a:p>
        </p:txBody>
      </p:sp>
      <p:sp>
        <p:nvSpPr>
          <p:cNvPr id="3" name="Slide Image Placeholder 2"/>
          <p:cNvSpPr>
            <a:spLocks noGrp="1" noRot="1" noChangeAspect="1"/>
          </p:cNvSpPr>
          <p:nvPr>
            <p:ph type="sldImg"/>
          </p:nvPr>
        </p:nvSpPr>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3"/>
        <p:cNvGrpSpPr/>
        <p:nvPr/>
      </p:nvGrpSpPr>
      <p:grpSpPr>
        <a:xfrm>
          <a:off x="0" y="0"/>
          <a:ext cx="0" cy="0"/>
          <a:chOff x="0" y="0"/>
          <a:chExt cx="0" cy="0"/>
        </a:xfrm>
      </p:grpSpPr>
      <p:sp>
        <p:nvSpPr>
          <p:cNvPr id="5515" name="Google Shape;5515;p45:notes"/>
          <p:cNvSpPr txBox="1">
            <a:spLocks noGrp="1"/>
          </p:cNvSpPr>
          <p:nvPr>
            <p:ph type="body" idx="1"/>
          </p:nvPr>
        </p:nvSpPr>
        <p:spPr/>
        <p:txBody>
          <a:bodyPr/>
          <a:lstStyle/>
          <a:p>
            <a:pPr lvl="0"/>
            <a:endParaRPr lang="en-US"/>
          </a:p>
        </p:txBody>
      </p:sp>
      <p:sp>
        <p:nvSpPr>
          <p:cNvPr id="3" name="Slide Image Placeholder 2"/>
          <p:cNvSpPr>
            <a:spLocks noGrp="1" noRot="1" noChangeAspect="1"/>
          </p:cNvSpPr>
          <p:nvPr>
            <p:ph type="sldImg"/>
          </p:nvPr>
        </p:nvSpPr>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0"/>
        <p:cNvGrpSpPr/>
        <p:nvPr/>
      </p:nvGrpSpPr>
      <p:grpSpPr>
        <a:xfrm>
          <a:off x="0" y="0"/>
          <a:ext cx="0" cy="0"/>
          <a:chOff x="0" y="0"/>
          <a:chExt cx="0" cy="0"/>
        </a:xfrm>
      </p:grpSpPr>
      <p:sp>
        <p:nvSpPr>
          <p:cNvPr id="5522" name="Google Shape;5522;p46:notes"/>
          <p:cNvSpPr txBox="1">
            <a:spLocks noGrp="1"/>
          </p:cNvSpPr>
          <p:nvPr>
            <p:ph type="body" idx="1"/>
          </p:nvPr>
        </p:nvSpPr>
        <p:spPr/>
        <p:txBody>
          <a:bodyPr/>
          <a:lstStyle/>
          <a:p>
            <a:pPr lvl="0"/>
            <a:endParaRPr lang="en-US">
              <a:sym typeface="Calibri"/>
            </a:endParaRPr>
          </a:p>
        </p:txBody>
      </p:sp>
      <p:sp>
        <p:nvSpPr>
          <p:cNvPr id="3" name="Slide Image Placeholder 2"/>
          <p:cNvSpPr>
            <a:spLocks noGrp="1" noRot="1" noChangeAspect="1"/>
          </p:cNvSpPr>
          <p:nvPr>
            <p:ph type="sldImg"/>
          </p:nvPr>
        </p:nvSpPr>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7"/>
        <p:cNvGrpSpPr/>
        <p:nvPr/>
      </p:nvGrpSpPr>
      <p:grpSpPr>
        <a:xfrm>
          <a:off x="0" y="0"/>
          <a:ext cx="0" cy="0"/>
          <a:chOff x="0" y="0"/>
          <a:chExt cx="0" cy="0"/>
        </a:xfrm>
      </p:grpSpPr>
      <p:sp>
        <p:nvSpPr>
          <p:cNvPr id="5529" name="Google Shape;5529;p47:notes"/>
          <p:cNvSpPr txBox="1">
            <a:spLocks noGrp="1"/>
          </p:cNvSpPr>
          <p:nvPr>
            <p:ph type="body" idx="1"/>
          </p:nvPr>
        </p:nvSpPr>
        <p:spPr/>
        <p:txBody>
          <a:bodyPr/>
          <a:lstStyle/>
          <a:p>
            <a:pPr lvl="0"/>
            <a:endParaRPr lang="en-US">
              <a:sym typeface="Calibri"/>
            </a:endParaRPr>
          </a:p>
        </p:txBody>
      </p:sp>
      <p:sp>
        <p:nvSpPr>
          <p:cNvPr id="5530" name="Google Shape;5530;p47:notes"/>
          <p:cNvSpPr txBox="1">
            <a:spLocks noGrp="1"/>
          </p:cNvSpPr>
          <p:nvPr>
            <p:ph type="sldNum" idx="12"/>
          </p:nvPr>
        </p:nvSpPr>
        <p:spPr>
          <a:xfrm>
            <a:off x="3972560" y="8829967"/>
            <a:ext cx="3037840" cy="466433"/>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GB"/>
              <a:pPr algn="r">
                <a:buSzPts val="1400"/>
              </a:pPr>
              <a:t>47</a:t>
            </a:fld>
            <a:endParaRPr/>
          </a:p>
        </p:txBody>
      </p:sp>
      <p:sp>
        <p:nvSpPr>
          <p:cNvPr id="3" name="Slide Image Placeholder 2"/>
          <p:cNvSpPr>
            <a:spLocks noGrp="1" noRot="1" noChangeAspect="1"/>
          </p:cNvSpPr>
          <p:nvPr>
            <p:ph type="sldImg"/>
          </p:nvPr>
        </p:nvSpPr>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6"/>
        <p:cNvGrpSpPr/>
        <p:nvPr/>
      </p:nvGrpSpPr>
      <p:grpSpPr>
        <a:xfrm>
          <a:off x="0" y="0"/>
          <a:ext cx="0" cy="0"/>
          <a:chOff x="0" y="0"/>
          <a:chExt cx="0" cy="0"/>
        </a:xfrm>
      </p:grpSpPr>
      <p:sp>
        <p:nvSpPr>
          <p:cNvPr id="5538" name="Google Shape;5538;p48:notes"/>
          <p:cNvSpPr txBox="1">
            <a:spLocks noGrp="1"/>
          </p:cNvSpPr>
          <p:nvPr>
            <p:ph type="body" idx="1"/>
          </p:nvPr>
        </p:nvSpPr>
        <p:spPr/>
        <p:txBody>
          <a:bodyPr/>
          <a:lstStyle/>
          <a:p>
            <a:pPr lvl="0"/>
            <a:endParaRPr lang="en-US">
              <a:sym typeface="Calibri"/>
            </a:endParaRPr>
          </a:p>
        </p:txBody>
      </p:sp>
      <p:sp>
        <p:nvSpPr>
          <p:cNvPr id="5539" name="Google Shape;5539;p48:notes"/>
          <p:cNvSpPr txBox="1">
            <a:spLocks noGrp="1"/>
          </p:cNvSpPr>
          <p:nvPr>
            <p:ph type="sldNum" idx="12"/>
          </p:nvPr>
        </p:nvSpPr>
        <p:spPr>
          <a:xfrm>
            <a:off x="3972560" y="8829967"/>
            <a:ext cx="3037840" cy="466433"/>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GB"/>
              <a:pPr algn="r">
                <a:buSzPts val="1400"/>
              </a:pPr>
              <a:t>48</a:t>
            </a:fld>
            <a:endParaRPr/>
          </a:p>
        </p:txBody>
      </p:sp>
      <p:sp>
        <p:nvSpPr>
          <p:cNvPr id="3" name="Slide Image Placeholder 2"/>
          <p:cNvSpPr>
            <a:spLocks noGrp="1" noRot="1" noChangeAspect="1"/>
          </p:cNvSpPr>
          <p:nvPr>
            <p:ph type="sldImg"/>
          </p:nvPr>
        </p:nvSpPr>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3"/>
        <p:cNvGrpSpPr/>
        <p:nvPr/>
      </p:nvGrpSpPr>
      <p:grpSpPr>
        <a:xfrm>
          <a:off x="0" y="0"/>
          <a:ext cx="0" cy="0"/>
          <a:chOff x="0" y="0"/>
          <a:chExt cx="0" cy="0"/>
        </a:xfrm>
      </p:grpSpPr>
      <p:sp>
        <p:nvSpPr>
          <p:cNvPr id="5545" name="Google Shape;5545;p49:notes"/>
          <p:cNvSpPr txBox="1">
            <a:spLocks noGrp="1"/>
          </p:cNvSpPr>
          <p:nvPr>
            <p:ph type="body" idx="1"/>
          </p:nvPr>
        </p:nvSpPr>
        <p:spPr/>
        <p:txBody>
          <a:bodyPr/>
          <a:lstStyle/>
          <a:p>
            <a:pPr lvl="0"/>
            <a:endParaRPr lang="en-US">
              <a:sym typeface="Calibri"/>
            </a:endParaRPr>
          </a:p>
        </p:txBody>
      </p:sp>
      <p:sp>
        <p:nvSpPr>
          <p:cNvPr id="5546" name="Google Shape;5546;p49:notes"/>
          <p:cNvSpPr txBox="1">
            <a:spLocks noGrp="1"/>
          </p:cNvSpPr>
          <p:nvPr>
            <p:ph type="sldNum" idx="12"/>
          </p:nvPr>
        </p:nvSpPr>
        <p:spPr>
          <a:xfrm>
            <a:off x="3972560" y="8829967"/>
            <a:ext cx="3037840" cy="466433"/>
          </a:xfrm>
          <a:prstGeom prst="rect">
            <a:avLst/>
          </a:prstGeom>
          <a:noFill/>
          <a:ln>
            <a:noFill/>
          </a:ln>
        </p:spPr>
        <p:txBody>
          <a:bodyPr spcFirstLastPara="1" wrap="square" lIns="93162" tIns="46568" rIns="93162" bIns="46568" anchor="b" anchorCtr="0">
            <a:noAutofit/>
          </a:bodyPr>
          <a:lstStyle/>
          <a:p>
            <a:pPr algn="r">
              <a:buSzPts val="1400"/>
            </a:pPr>
            <a:fld id="{00000000-1234-1234-1234-123412341234}" type="slidenum">
              <a:rPr lang="en-GB"/>
              <a:pPr algn="r">
                <a:buSzPts val="1400"/>
              </a:pPr>
              <a:t>49</a:t>
            </a:fld>
            <a:endParaRPr/>
          </a:p>
        </p:txBody>
      </p:sp>
      <p:sp>
        <p:nvSpPr>
          <p:cNvPr id="3" name="Slide Image Placeholder 2"/>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5"/>
        <p:cNvGrpSpPr/>
        <p:nvPr/>
      </p:nvGrpSpPr>
      <p:grpSpPr>
        <a:xfrm>
          <a:off x="0" y="0"/>
          <a:ext cx="0" cy="0"/>
          <a:chOff x="0" y="0"/>
          <a:chExt cx="0" cy="0"/>
        </a:xfrm>
      </p:grpSpPr>
      <p:sp>
        <p:nvSpPr>
          <p:cNvPr id="5047" name="Google Shape;5047;p5:notes"/>
          <p:cNvSpPr txBox="1">
            <a:spLocks noGrp="1"/>
          </p:cNvSpPr>
          <p:nvPr>
            <p:ph type="body" idx="1"/>
          </p:nvPr>
        </p:nvSpPr>
        <p:spPr/>
        <p:txBody>
          <a:bodyPr/>
          <a:lstStyle/>
          <a:p>
            <a:pPr lvl="0"/>
            <a:endParaRPr lang="en-US"/>
          </a:p>
        </p:txBody>
      </p:sp>
      <p:sp>
        <p:nvSpPr>
          <p:cNvPr id="3" name="Slide Image Placeholder 2"/>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2"/>
        <p:cNvGrpSpPr/>
        <p:nvPr/>
      </p:nvGrpSpPr>
      <p:grpSpPr>
        <a:xfrm>
          <a:off x="0" y="0"/>
          <a:ext cx="0" cy="0"/>
          <a:chOff x="0" y="0"/>
          <a:chExt cx="0" cy="0"/>
        </a:xfrm>
      </p:grpSpPr>
      <p:sp>
        <p:nvSpPr>
          <p:cNvPr id="5054" name="Google Shape;5054;p6:notes"/>
          <p:cNvSpPr txBox="1">
            <a:spLocks noGrp="1"/>
          </p:cNvSpPr>
          <p:nvPr>
            <p:ph type="body" idx="1"/>
          </p:nvPr>
        </p:nvSpPr>
        <p:spPr/>
        <p:txBody>
          <a:bodyPr/>
          <a:lstStyle/>
          <a:p>
            <a:pPr lvl="0"/>
            <a:endParaRPr lang="en-US" dirty="0"/>
          </a:p>
        </p:txBody>
      </p:sp>
      <p:sp>
        <p:nvSpPr>
          <p:cNvPr id="3" name="Slide Image Placeholder 2"/>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9"/>
        <p:cNvGrpSpPr/>
        <p:nvPr/>
      </p:nvGrpSpPr>
      <p:grpSpPr>
        <a:xfrm>
          <a:off x="0" y="0"/>
          <a:ext cx="0" cy="0"/>
          <a:chOff x="0" y="0"/>
          <a:chExt cx="0" cy="0"/>
        </a:xfrm>
      </p:grpSpPr>
      <p:sp>
        <p:nvSpPr>
          <p:cNvPr id="5061" name="Google Shape;5061;p7:notes"/>
          <p:cNvSpPr txBox="1">
            <a:spLocks noGrp="1"/>
          </p:cNvSpPr>
          <p:nvPr>
            <p:ph type="body" idx="1"/>
          </p:nvPr>
        </p:nvSpPr>
        <p:spPr/>
        <p:txBody>
          <a:bodyPr/>
          <a:lstStyle/>
          <a:p>
            <a:pPr lvl="0"/>
            <a:endParaRPr lang="en-US"/>
          </a:p>
        </p:txBody>
      </p:sp>
      <p:sp>
        <p:nvSpPr>
          <p:cNvPr id="5062" name="Google Shape;5062;p7:notes"/>
          <p:cNvSpPr txBox="1">
            <a:spLocks noGrp="1"/>
          </p:cNvSpPr>
          <p:nvPr>
            <p:ph type="sldNum" idx="12"/>
          </p:nvPr>
        </p:nvSpPr>
        <p:spPr>
          <a:xfrm>
            <a:off x="3972560" y="8829967"/>
            <a:ext cx="3037840" cy="466433"/>
          </a:xfrm>
          <a:prstGeom prst="rect">
            <a:avLst/>
          </a:prstGeom>
          <a:noFill/>
          <a:ln>
            <a:noFill/>
          </a:ln>
        </p:spPr>
        <p:txBody>
          <a:bodyPr spcFirstLastPara="1" wrap="square" lIns="93162" tIns="93162" rIns="93162" bIns="93162" anchor="ctr" anchorCtr="0">
            <a:noAutofit/>
          </a:bodyPr>
          <a:lstStyle/>
          <a:p>
            <a:pPr>
              <a:buSzPts val="1400"/>
            </a:pPr>
            <a:fld id="{00000000-1234-1234-1234-123412341234}" type="slidenum">
              <a:rPr lang="en-GB"/>
              <a:pPr>
                <a:buSzPts val="1400"/>
              </a:pPr>
              <a:t>7</a:t>
            </a:fld>
            <a:endParaRPr/>
          </a:p>
        </p:txBody>
      </p:sp>
      <p:sp>
        <p:nvSpPr>
          <p:cNvPr id="3" name="Slide Image Placeholder 2"/>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7"/>
        <p:cNvGrpSpPr/>
        <p:nvPr/>
      </p:nvGrpSpPr>
      <p:grpSpPr>
        <a:xfrm>
          <a:off x="0" y="0"/>
          <a:ext cx="0" cy="0"/>
          <a:chOff x="0" y="0"/>
          <a:chExt cx="0" cy="0"/>
        </a:xfrm>
      </p:grpSpPr>
      <p:sp>
        <p:nvSpPr>
          <p:cNvPr id="5069" name="Google Shape;5069;p8:notes"/>
          <p:cNvSpPr txBox="1">
            <a:spLocks noGrp="1"/>
          </p:cNvSpPr>
          <p:nvPr>
            <p:ph type="body" idx="1"/>
          </p:nvPr>
        </p:nvSpPr>
        <p:spPr/>
        <p:txBody>
          <a:bodyPr/>
          <a:lstStyle/>
          <a:p>
            <a:pPr lvl="0"/>
            <a:endParaRPr lang="en-US"/>
          </a:p>
        </p:txBody>
      </p:sp>
      <p:sp>
        <p:nvSpPr>
          <p:cNvPr id="3" name="Slide Image Placeholder 2"/>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9"/>
        <p:cNvGrpSpPr/>
        <p:nvPr/>
      </p:nvGrpSpPr>
      <p:grpSpPr>
        <a:xfrm>
          <a:off x="0" y="0"/>
          <a:ext cx="0" cy="0"/>
          <a:chOff x="0" y="0"/>
          <a:chExt cx="0" cy="0"/>
        </a:xfrm>
      </p:grpSpPr>
      <p:sp>
        <p:nvSpPr>
          <p:cNvPr id="5081" name="Google Shape;5081;p9:notes"/>
          <p:cNvSpPr txBox="1">
            <a:spLocks noGrp="1"/>
          </p:cNvSpPr>
          <p:nvPr>
            <p:ph type="body" idx="1"/>
          </p:nvPr>
        </p:nvSpPr>
        <p:spPr/>
        <p:txBody>
          <a:bodyPr/>
          <a:lstStyle/>
          <a:p>
            <a:pPr lvl="0"/>
            <a:endParaRPr lang="en-US" dirty="0"/>
          </a:p>
        </p:txBody>
      </p:sp>
      <p:sp>
        <p:nvSpPr>
          <p:cNvPr id="3" name="Slide Image Placeholder 2"/>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inyurl.com/RichTask1" TargetMode="Externa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break: White">
  <p:cSld name="Section break: White">
    <p:bg>
      <p:bgPr>
        <a:solidFill>
          <a:schemeClr val="dk2"/>
        </a:solidFill>
        <a:effectLst/>
      </p:bgPr>
    </p:bg>
    <p:spTree>
      <p:nvGrpSpPr>
        <p:cNvPr id="1" name="Shape 11"/>
        <p:cNvGrpSpPr/>
        <p:nvPr/>
      </p:nvGrpSpPr>
      <p:grpSpPr>
        <a:xfrm>
          <a:off x="0" y="0"/>
          <a:ext cx="0" cy="0"/>
          <a:chOff x="0" y="0"/>
          <a:chExt cx="0" cy="0"/>
        </a:xfrm>
      </p:grpSpPr>
      <p:sp>
        <p:nvSpPr>
          <p:cNvPr id="12" name="Google Shape;12;p2"/>
          <p:cNvSpPr/>
          <p:nvPr/>
        </p:nvSpPr>
        <p:spPr>
          <a:xfrm>
            <a:off x="-2700" y="0"/>
            <a:ext cx="9153300" cy="5148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 name="Google Shape;13;p2"/>
          <p:cNvSpPr/>
          <p:nvPr/>
        </p:nvSpPr>
        <p:spPr>
          <a:xfrm>
            <a:off x="14740" y="903363"/>
            <a:ext cx="4941552" cy="4240137"/>
          </a:xfrm>
          <a:custGeom>
            <a:avLst/>
            <a:gdLst/>
            <a:ahLst/>
            <a:cxnLst/>
            <a:rect l="l" t="t" r="r" b="b"/>
            <a:pathLst>
              <a:path w="1639" h="1406" extrusionOk="0">
                <a:moveTo>
                  <a:pt x="674" y="639"/>
                </a:moveTo>
                <a:cubicBezTo>
                  <a:pt x="635" y="428"/>
                  <a:pt x="726" y="234"/>
                  <a:pt x="876" y="207"/>
                </a:cubicBezTo>
                <a:cubicBezTo>
                  <a:pt x="1027" y="180"/>
                  <a:pt x="1180" y="329"/>
                  <a:pt x="1219" y="540"/>
                </a:cubicBezTo>
                <a:cubicBezTo>
                  <a:pt x="1258" y="751"/>
                  <a:pt x="1167" y="944"/>
                  <a:pt x="1016" y="972"/>
                </a:cubicBezTo>
                <a:cubicBezTo>
                  <a:pt x="866" y="999"/>
                  <a:pt x="713" y="850"/>
                  <a:pt x="674" y="639"/>
                </a:cubicBezTo>
                <a:close/>
                <a:moveTo>
                  <a:pt x="1254" y="1034"/>
                </a:moveTo>
                <a:cubicBezTo>
                  <a:pt x="1179" y="1018"/>
                  <a:pt x="1108" y="1008"/>
                  <a:pt x="1041" y="1002"/>
                </a:cubicBezTo>
                <a:cubicBezTo>
                  <a:pt x="1222" y="956"/>
                  <a:pt x="1328" y="718"/>
                  <a:pt x="1281" y="458"/>
                </a:cubicBezTo>
                <a:cubicBezTo>
                  <a:pt x="1231" y="190"/>
                  <a:pt x="1037" y="0"/>
                  <a:pt x="846" y="35"/>
                </a:cubicBezTo>
                <a:cubicBezTo>
                  <a:pt x="655" y="70"/>
                  <a:pt x="540" y="315"/>
                  <a:pt x="589" y="583"/>
                </a:cubicBezTo>
                <a:cubicBezTo>
                  <a:pt x="627" y="794"/>
                  <a:pt x="755" y="955"/>
                  <a:pt x="900" y="999"/>
                </a:cubicBezTo>
                <a:cubicBezTo>
                  <a:pt x="510" y="1010"/>
                  <a:pt x="250" y="1205"/>
                  <a:pt x="0" y="1406"/>
                </a:cubicBezTo>
                <a:lnTo>
                  <a:pt x="443" y="1406"/>
                </a:lnTo>
                <a:cubicBezTo>
                  <a:pt x="471" y="1385"/>
                  <a:pt x="498" y="1364"/>
                  <a:pt x="523" y="1344"/>
                </a:cubicBezTo>
                <a:cubicBezTo>
                  <a:pt x="879" y="1070"/>
                  <a:pt x="1201" y="1173"/>
                  <a:pt x="1295" y="1406"/>
                </a:cubicBezTo>
                <a:lnTo>
                  <a:pt x="1639" y="1406"/>
                </a:lnTo>
                <a:cubicBezTo>
                  <a:pt x="1610" y="1227"/>
                  <a:pt x="1475" y="1082"/>
                  <a:pt x="1254" y="1034"/>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 name="Google Shape;14;p2"/>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dk1"/>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dk1"/>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7" name="Google Shape;17;p2"/>
          <p:cNvSpPr txBox="1">
            <a:spLocks noGrp="1"/>
          </p:cNvSpPr>
          <p:nvPr>
            <p:ph type="title"/>
          </p:nvPr>
        </p:nvSpPr>
        <p:spPr>
          <a:xfrm>
            <a:off x="4673500" y="1842357"/>
            <a:ext cx="3468300" cy="10101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18" name="Google Shape;18;p2"/>
          <p:cNvSpPr txBox="1">
            <a:spLocks noGrp="1"/>
          </p:cNvSpPr>
          <p:nvPr>
            <p:ph type="body" idx="1"/>
          </p:nvPr>
        </p:nvSpPr>
        <p:spPr>
          <a:xfrm>
            <a:off x="4673500" y="3069347"/>
            <a:ext cx="3468300" cy="6585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9" name="Google Shape;19;p2"/>
          <p:cNvGrpSpPr/>
          <p:nvPr/>
        </p:nvGrpSpPr>
        <p:grpSpPr>
          <a:xfrm>
            <a:off x="4673500" y="957418"/>
            <a:ext cx="1519119" cy="609945"/>
            <a:chOff x="1899" y="899"/>
            <a:chExt cx="4163" cy="1671"/>
          </a:xfrm>
        </p:grpSpPr>
        <p:sp>
          <p:nvSpPr>
            <p:cNvPr id="20" name="Google Shape;20;p2"/>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 name="Google Shape;21;p2"/>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 name="Google Shape;22;p2"/>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 name="Google Shape;23;p2"/>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 name="Google Shape;24;p2"/>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 name="Google Shape;25;p2"/>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 name="Google Shape;26;p2"/>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 name="Google Shape;27;p2"/>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 name="Google Shape;28;p2"/>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 name="Google Shape;29;p2"/>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 name="Google Shape;30;p2"/>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 name="Google Shape;31;p2"/>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 name="Google Shape;32;p2"/>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 name="Google Shape;33;p2"/>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 name="Google Shape;34;p2"/>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 name="Google Shape;35;p2"/>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 name="Google Shape;36;p2"/>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 name="Google Shape;37;p2"/>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 name="Google Shape;38;p2"/>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 name="Google Shape;39;p2"/>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 name="Google Shape;40;p2"/>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 name="Google Shape;41;p2"/>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 name="Google Shape;42;p2"/>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 name="Google Shape;43;p2"/>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 name="Google Shape;44;p2"/>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 name="Google Shape;45;p2"/>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 name="Google Shape;46;p2"/>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 name="Google Shape;47;p2"/>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 name="Google Shape;48;p2"/>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 name="Google Shape;49;p2"/>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 name="Google Shape;50;p2"/>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 name="Google Shape;51;p2"/>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 name="Google Shape;52;p2"/>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 name="Google Shape;53;p2"/>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 name="Google Shape;54;p2"/>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 name="Google Shape;55;p2"/>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 name="Google Shape;56;p2"/>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 name="Google Shape;57;p2"/>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 name="Google Shape;58;p2"/>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 name="Google Shape;59;p2"/>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 name="Google Shape;60;p2"/>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 name="Google Shape;61;p2"/>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 name="Google Shape;62;p2"/>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 name="Google Shape;63;p2"/>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 name="Google Shape;64;p2"/>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 name="Google Shape;65;p2"/>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 name="Google Shape;66;p2"/>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 name="Google Shape;67;p2"/>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 name="Google Shape;68;p2"/>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 name="Google Shape;69;p2"/>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 name="Google Shape;70;p2"/>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 name="Google Shape;71;p2"/>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 name="Google Shape;72;p2"/>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 name="Google Shape;73;p2"/>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 name="Google Shape;74;p2"/>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 name="Google Shape;75;p2"/>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 name="Google Shape;76;p2"/>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 name="Google Shape;77;p2"/>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 name="Google Shape;78;p2"/>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 name="Google Shape;79;p2"/>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 name="Google Shape;80;p2"/>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 name="Google Shape;81;p2"/>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 name="Google Shape;82;p2"/>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 name="Google Shape;83;p2"/>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 name="Google Shape;84;p2"/>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 name="Google Shape;85;p2"/>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 name="Google Shape;86;p2"/>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 name="Google Shape;87;p2"/>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 name="Google Shape;88;p2"/>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 name="Google Shape;89;p2"/>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 name="Google Shape;90;p2"/>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 name="Google Shape;91;p2"/>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 name="Google Shape;92;p2"/>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 name="Google Shape;93;p2"/>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 name="Google Shape;94;p2"/>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 name="Google Shape;95;p2"/>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 name="Google Shape;96;p2"/>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 name="Google Shape;97;p2"/>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 name="Google Shape;98;p2"/>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 name="Google Shape;99;p2"/>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 name="Google Shape;100;p2"/>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 name="Google Shape;101;p2"/>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 name="Google Shape;102;p2"/>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 name="Google Shape;103;p2"/>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 name="Google Shape;104;p2"/>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 name="Google Shape;105;p2"/>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 name="Google Shape;106;p2"/>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 name="Google Shape;107;p2"/>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 name="Google Shape;108;p2"/>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 name="Google Shape;109;p2"/>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 name="Google Shape;110;p2"/>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 name="Google Shape;111;p2"/>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 name="Google Shape;112;p2"/>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13" name="Google Shape;113;p2"/>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Tree>
  </p:cSld>
  <p:clrMapOvr>
    <a:masterClrMapping/>
  </p:clrMapOvr>
  <p:extLst>
    <p:ext uri="{DCECCB84-F9BA-43D5-87BE-67443E8EF086}">
      <p15:sldGuideLst xmlns:p15="http://schemas.microsoft.com/office/powerpoint/2012/main">
        <p15:guide id="1" orient="horz" pos="1620">
          <p15:clr>
            <a:srgbClr val="FBAE40"/>
          </p15:clr>
        </p15:guide>
        <p15:guide id="2" pos="512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full image and content: Dark green">
  <p:cSld name="Title, full image and content: Dark green">
    <p:bg>
      <p:bgPr>
        <a:blipFill>
          <a:blip r:embed="rId2">
            <a:alphaModFix/>
          </a:blip>
          <a:stretch>
            <a:fillRect/>
          </a:stretch>
        </a:blipFill>
        <a:effectLst/>
      </p:bgPr>
    </p:bg>
    <p:spTree>
      <p:nvGrpSpPr>
        <p:cNvPr id="1" name="Shape 1009"/>
        <p:cNvGrpSpPr/>
        <p:nvPr/>
      </p:nvGrpSpPr>
      <p:grpSpPr>
        <a:xfrm>
          <a:off x="0" y="0"/>
          <a:ext cx="0" cy="0"/>
          <a:chOff x="0" y="0"/>
          <a:chExt cx="0" cy="0"/>
        </a:xfrm>
      </p:grpSpPr>
      <p:sp>
        <p:nvSpPr>
          <p:cNvPr id="1010" name="Google Shape;1010;p11"/>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11" name="Google Shape;1011;p11"/>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12" name="Google Shape;1012;p11"/>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13" name="Google Shape;1013;p11"/>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1014" name="Google Shape;1014;p11"/>
          <p:cNvGrpSpPr/>
          <p:nvPr/>
        </p:nvGrpSpPr>
        <p:grpSpPr>
          <a:xfrm>
            <a:off x="7915032" y="222489"/>
            <a:ext cx="895960" cy="359739"/>
            <a:chOff x="1899" y="899"/>
            <a:chExt cx="4163" cy="1671"/>
          </a:xfrm>
        </p:grpSpPr>
        <p:sp>
          <p:nvSpPr>
            <p:cNvPr id="1015" name="Google Shape;1015;p1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6" name="Google Shape;1016;p1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7" name="Google Shape;1017;p1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8" name="Google Shape;1018;p1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9" name="Google Shape;1019;p1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0" name="Google Shape;1020;p1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1" name="Google Shape;1021;p1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2" name="Google Shape;1022;p1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3" name="Google Shape;1023;p1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4" name="Google Shape;1024;p1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5" name="Google Shape;1025;p1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6" name="Google Shape;1026;p11"/>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7" name="Google Shape;1027;p1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8" name="Google Shape;1028;p1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9" name="Google Shape;1029;p1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0" name="Google Shape;1030;p1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1" name="Google Shape;1031;p11"/>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2" name="Google Shape;1032;p1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3" name="Google Shape;1033;p1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4" name="Google Shape;1034;p1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5" name="Google Shape;1035;p1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6" name="Google Shape;1036;p1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7" name="Google Shape;1037;p1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8" name="Google Shape;1038;p1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9" name="Google Shape;1039;p1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0" name="Google Shape;1040;p1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1" name="Google Shape;1041;p1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2" name="Google Shape;1042;p1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3" name="Google Shape;1043;p1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4" name="Google Shape;1044;p1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5" name="Google Shape;1045;p1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6" name="Google Shape;1046;p1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7" name="Google Shape;1047;p1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8" name="Google Shape;1048;p1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9" name="Google Shape;1049;p1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0" name="Google Shape;1050;p1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1" name="Google Shape;1051;p1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2" name="Google Shape;1052;p1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3" name="Google Shape;1053;p1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4" name="Google Shape;1054;p1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5" name="Google Shape;1055;p1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6" name="Google Shape;1056;p1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7" name="Google Shape;1057;p1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8" name="Google Shape;1058;p1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9" name="Google Shape;1059;p1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0" name="Google Shape;1060;p1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1" name="Google Shape;1061;p1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2" name="Google Shape;1062;p1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3" name="Google Shape;1063;p1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4" name="Google Shape;1064;p1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5" name="Google Shape;1065;p1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6" name="Google Shape;1066;p1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7" name="Google Shape;1067;p1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8" name="Google Shape;1068;p1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9" name="Google Shape;1069;p1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0" name="Google Shape;1070;p1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1" name="Google Shape;1071;p1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2" name="Google Shape;1072;p1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3" name="Google Shape;1073;p1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4" name="Google Shape;1074;p1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5" name="Google Shape;1075;p1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6" name="Google Shape;1076;p1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7" name="Google Shape;1077;p1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8" name="Google Shape;1078;p1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9" name="Google Shape;1079;p1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0" name="Google Shape;1080;p1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1" name="Google Shape;1081;p1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2" name="Google Shape;1082;p1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3" name="Google Shape;1083;p1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4" name="Google Shape;1084;p1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5" name="Google Shape;1085;p1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6" name="Google Shape;1086;p1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7" name="Google Shape;1087;p1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8" name="Google Shape;1088;p1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9" name="Google Shape;1089;p1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0" name="Google Shape;1090;p1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1" name="Google Shape;1091;p1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2" name="Google Shape;1092;p1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3" name="Google Shape;1093;p1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4" name="Google Shape;1094;p11"/>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5" name="Google Shape;1095;p1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6" name="Google Shape;1096;p1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7" name="Google Shape;1097;p1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8" name="Google Shape;1098;p1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9" name="Google Shape;1099;p1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0" name="Google Shape;1100;p1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1" name="Google Shape;1101;p1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2" name="Google Shape;1102;p1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3" name="Google Shape;1103;p1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4" name="Google Shape;1104;p1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5" name="Google Shape;1105;p1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6" name="Google Shape;1106;p1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7" name="Google Shape;1107;p1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108" name="Google Shape;1108;p11"/>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1109" name="Google Shape;1109;p11"/>
          <p:cNvGrpSpPr/>
          <p:nvPr/>
        </p:nvGrpSpPr>
        <p:grpSpPr>
          <a:xfrm>
            <a:off x="-1530678" y="2991542"/>
            <a:ext cx="1404225" cy="2177095"/>
            <a:chOff x="6195941" y="562596"/>
            <a:chExt cx="1872300" cy="2902793"/>
          </a:xfrm>
        </p:grpSpPr>
        <p:grpSp>
          <p:nvGrpSpPr>
            <p:cNvPr id="1110" name="Google Shape;1110;p11"/>
            <p:cNvGrpSpPr/>
            <p:nvPr/>
          </p:nvGrpSpPr>
          <p:grpSpPr>
            <a:xfrm>
              <a:off x="6195941" y="832605"/>
              <a:ext cx="1872300" cy="2632784"/>
              <a:chOff x="-1872716" y="660661"/>
              <a:chExt cx="1872300" cy="1974637"/>
            </a:xfrm>
          </p:grpSpPr>
          <p:sp>
            <p:nvSpPr>
              <p:cNvPr id="1111" name="Google Shape;1111;p11"/>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1112" name="Google Shape;1112;p11"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1113" name="Google Shape;1113;p11"/>
            <p:cNvGrpSpPr/>
            <p:nvPr/>
          </p:nvGrpSpPr>
          <p:grpSpPr>
            <a:xfrm>
              <a:off x="6303954" y="562596"/>
              <a:ext cx="540000" cy="540000"/>
              <a:chOff x="6303954" y="562596"/>
              <a:chExt cx="540000" cy="540000"/>
            </a:xfrm>
          </p:grpSpPr>
          <p:sp>
            <p:nvSpPr>
              <p:cNvPr id="1114" name="Google Shape;1114;p11"/>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15" name="Google Shape;1115;p11"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1116" name="Google Shape;1116;p11"/>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7" name="Google Shape;1117;p11"/>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2">
              <a:alpha val="49411"/>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8" name="Google Shape;1118;p11"/>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1119" name="Google Shape;1119;p11"/>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20" name="Google Shape;1120;p11"/>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121" name="Google Shape;1121;p11"/>
          <p:cNvGrpSpPr/>
          <p:nvPr/>
        </p:nvGrpSpPr>
        <p:grpSpPr>
          <a:xfrm>
            <a:off x="-1530678" y="653649"/>
            <a:ext cx="1026225" cy="1698128"/>
            <a:chOff x="-1836712" y="2937191"/>
            <a:chExt cx="1368300" cy="2264171"/>
          </a:xfrm>
        </p:grpSpPr>
        <p:pic>
          <p:nvPicPr>
            <p:cNvPr id="1122" name="Google Shape;1122;p11"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1123" name="Google Shape;1123;p11"/>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1124" name="Google Shape;1124;p11"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full image and content: Light blue">
  <p:cSld name="Title, full image and content: Light blue">
    <p:bg>
      <p:bgPr>
        <a:blipFill>
          <a:blip r:embed="rId2">
            <a:alphaModFix/>
          </a:blip>
          <a:stretch>
            <a:fillRect/>
          </a:stretch>
        </a:blipFill>
        <a:effectLst/>
      </p:bgPr>
    </p:bg>
    <p:spTree>
      <p:nvGrpSpPr>
        <p:cNvPr id="1" name="Shape 1125"/>
        <p:cNvGrpSpPr/>
        <p:nvPr/>
      </p:nvGrpSpPr>
      <p:grpSpPr>
        <a:xfrm>
          <a:off x="0" y="0"/>
          <a:ext cx="0" cy="0"/>
          <a:chOff x="0" y="0"/>
          <a:chExt cx="0" cy="0"/>
        </a:xfrm>
      </p:grpSpPr>
      <p:sp>
        <p:nvSpPr>
          <p:cNvPr id="1126" name="Google Shape;1126;p12"/>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27" name="Google Shape;1127;p12"/>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28" name="Google Shape;1128;p12"/>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29" name="Google Shape;1129;p12"/>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1130" name="Google Shape;1130;p12"/>
          <p:cNvGrpSpPr/>
          <p:nvPr/>
        </p:nvGrpSpPr>
        <p:grpSpPr>
          <a:xfrm>
            <a:off x="7915032" y="222489"/>
            <a:ext cx="895960" cy="359739"/>
            <a:chOff x="1899" y="899"/>
            <a:chExt cx="4163" cy="1671"/>
          </a:xfrm>
        </p:grpSpPr>
        <p:sp>
          <p:nvSpPr>
            <p:cNvPr id="1131" name="Google Shape;1131;p12"/>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2" name="Google Shape;1132;p12"/>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3" name="Google Shape;1133;p12"/>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4" name="Google Shape;1134;p12"/>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5" name="Google Shape;1135;p12"/>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6" name="Google Shape;1136;p12"/>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7" name="Google Shape;1137;p12"/>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8" name="Google Shape;1138;p12"/>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9" name="Google Shape;1139;p12"/>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0" name="Google Shape;1140;p12"/>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1" name="Google Shape;1141;p12"/>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2" name="Google Shape;1142;p12"/>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3" name="Google Shape;1143;p12"/>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4" name="Google Shape;1144;p12"/>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5" name="Google Shape;1145;p12"/>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6" name="Google Shape;1146;p12"/>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7" name="Google Shape;1147;p12"/>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8" name="Google Shape;1148;p12"/>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9" name="Google Shape;1149;p12"/>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0" name="Google Shape;1150;p12"/>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1" name="Google Shape;1151;p12"/>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2" name="Google Shape;1152;p12"/>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3" name="Google Shape;1153;p12"/>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4" name="Google Shape;1154;p12"/>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5" name="Google Shape;1155;p12"/>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6" name="Google Shape;1156;p12"/>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7" name="Google Shape;1157;p12"/>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8" name="Google Shape;1158;p12"/>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9" name="Google Shape;1159;p12"/>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0" name="Google Shape;1160;p12"/>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1" name="Google Shape;1161;p12"/>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2" name="Google Shape;1162;p12"/>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3" name="Google Shape;1163;p12"/>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4" name="Google Shape;1164;p12"/>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5" name="Google Shape;1165;p12"/>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6" name="Google Shape;1166;p12"/>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7" name="Google Shape;1167;p12"/>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8" name="Google Shape;1168;p12"/>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9" name="Google Shape;1169;p12"/>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0" name="Google Shape;1170;p12"/>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1" name="Google Shape;1171;p12"/>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2" name="Google Shape;1172;p12"/>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3" name="Google Shape;1173;p12"/>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4" name="Google Shape;1174;p12"/>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5" name="Google Shape;1175;p12"/>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6" name="Google Shape;1176;p12"/>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7" name="Google Shape;1177;p12"/>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8" name="Google Shape;1178;p12"/>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9" name="Google Shape;1179;p12"/>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0" name="Google Shape;1180;p12"/>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1" name="Google Shape;1181;p12"/>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2" name="Google Shape;1182;p12"/>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3" name="Google Shape;1183;p12"/>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4" name="Google Shape;1184;p12"/>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5" name="Google Shape;1185;p12"/>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6" name="Google Shape;1186;p12"/>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7" name="Google Shape;1187;p12"/>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8" name="Google Shape;1188;p12"/>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9" name="Google Shape;1189;p12"/>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90" name="Google Shape;1190;p12"/>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91" name="Google Shape;1191;p12"/>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92" name="Google Shape;1192;p12"/>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93" name="Google Shape;1193;p12"/>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94" name="Google Shape;1194;p12"/>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95" name="Google Shape;1195;p12"/>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96" name="Google Shape;1196;p12"/>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97" name="Google Shape;1197;p12"/>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98" name="Google Shape;1198;p12"/>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99" name="Google Shape;1199;p12"/>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0" name="Google Shape;1200;p12"/>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1" name="Google Shape;1201;p12"/>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2" name="Google Shape;1202;p12"/>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3" name="Google Shape;1203;p12"/>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4" name="Google Shape;1204;p12"/>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5" name="Google Shape;1205;p12"/>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6" name="Google Shape;1206;p12"/>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7" name="Google Shape;1207;p12"/>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8" name="Google Shape;1208;p12"/>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9" name="Google Shape;1209;p12"/>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0" name="Google Shape;1210;p12"/>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1" name="Google Shape;1211;p12"/>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2" name="Google Shape;1212;p12"/>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3" name="Google Shape;1213;p12"/>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4" name="Google Shape;1214;p12"/>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5" name="Google Shape;1215;p12"/>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6" name="Google Shape;1216;p12"/>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7" name="Google Shape;1217;p12"/>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8" name="Google Shape;1218;p12"/>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9" name="Google Shape;1219;p12"/>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0" name="Google Shape;1220;p12"/>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1" name="Google Shape;1221;p12"/>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2" name="Google Shape;1222;p12"/>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3" name="Google Shape;1223;p12"/>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224" name="Google Shape;1224;p12"/>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1225" name="Google Shape;1225;p12"/>
          <p:cNvGrpSpPr/>
          <p:nvPr/>
        </p:nvGrpSpPr>
        <p:grpSpPr>
          <a:xfrm>
            <a:off x="-1530678" y="2991542"/>
            <a:ext cx="1404225" cy="2177095"/>
            <a:chOff x="6195941" y="562596"/>
            <a:chExt cx="1872300" cy="2902793"/>
          </a:xfrm>
        </p:grpSpPr>
        <p:grpSp>
          <p:nvGrpSpPr>
            <p:cNvPr id="1226" name="Google Shape;1226;p12"/>
            <p:cNvGrpSpPr/>
            <p:nvPr/>
          </p:nvGrpSpPr>
          <p:grpSpPr>
            <a:xfrm>
              <a:off x="6195941" y="832605"/>
              <a:ext cx="1872300" cy="2632784"/>
              <a:chOff x="-1872716" y="660661"/>
              <a:chExt cx="1872300" cy="1974637"/>
            </a:xfrm>
          </p:grpSpPr>
          <p:sp>
            <p:nvSpPr>
              <p:cNvPr id="1227" name="Google Shape;1227;p12"/>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1228" name="Google Shape;1228;p12"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1229" name="Google Shape;1229;p12"/>
            <p:cNvGrpSpPr/>
            <p:nvPr/>
          </p:nvGrpSpPr>
          <p:grpSpPr>
            <a:xfrm>
              <a:off x="6303954" y="562596"/>
              <a:ext cx="540000" cy="540000"/>
              <a:chOff x="6303954" y="562596"/>
              <a:chExt cx="540000" cy="540000"/>
            </a:xfrm>
          </p:grpSpPr>
          <p:sp>
            <p:nvSpPr>
              <p:cNvPr id="1230" name="Google Shape;1230;p12"/>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231" name="Google Shape;1231;p12"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1232" name="Google Shape;1232;p12"/>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3" name="Google Shape;1233;p12"/>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3">
              <a:alpha val="49411"/>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4" name="Google Shape;1234;p12"/>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1235" name="Google Shape;1235;p12"/>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36" name="Google Shape;1236;p12"/>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237" name="Google Shape;1237;p12"/>
          <p:cNvGrpSpPr/>
          <p:nvPr/>
        </p:nvGrpSpPr>
        <p:grpSpPr>
          <a:xfrm>
            <a:off x="-1530678" y="653649"/>
            <a:ext cx="1026225" cy="1698128"/>
            <a:chOff x="-1836712" y="2937191"/>
            <a:chExt cx="1368300" cy="2264171"/>
          </a:xfrm>
        </p:grpSpPr>
        <p:pic>
          <p:nvPicPr>
            <p:cNvPr id="1238" name="Google Shape;1238;p12"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1239" name="Google Shape;1239;p12"/>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1240" name="Google Shape;1240;p12"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full image and content: Light green">
  <p:cSld name="Title, full image and content: Light green">
    <p:bg>
      <p:bgPr>
        <a:blipFill>
          <a:blip r:embed="rId2">
            <a:alphaModFix/>
          </a:blip>
          <a:stretch>
            <a:fillRect/>
          </a:stretch>
        </a:blipFill>
        <a:effectLst/>
      </p:bgPr>
    </p:bg>
    <p:spTree>
      <p:nvGrpSpPr>
        <p:cNvPr id="1" name="Shape 1241"/>
        <p:cNvGrpSpPr/>
        <p:nvPr/>
      </p:nvGrpSpPr>
      <p:grpSpPr>
        <a:xfrm>
          <a:off x="0" y="0"/>
          <a:ext cx="0" cy="0"/>
          <a:chOff x="0" y="0"/>
          <a:chExt cx="0" cy="0"/>
        </a:xfrm>
      </p:grpSpPr>
      <p:sp>
        <p:nvSpPr>
          <p:cNvPr id="1242" name="Google Shape;1242;p13"/>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43" name="Google Shape;1243;p13"/>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44" name="Google Shape;1244;p13"/>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45" name="Google Shape;1245;p13"/>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1246" name="Google Shape;1246;p13"/>
          <p:cNvGrpSpPr/>
          <p:nvPr/>
        </p:nvGrpSpPr>
        <p:grpSpPr>
          <a:xfrm>
            <a:off x="7915032" y="222489"/>
            <a:ext cx="895960" cy="359739"/>
            <a:chOff x="1899" y="899"/>
            <a:chExt cx="4163" cy="1671"/>
          </a:xfrm>
        </p:grpSpPr>
        <p:sp>
          <p:nvSpPr>
            <p:cNvPr id="1247" name="Google Shape;1247;p13"/>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48" name="Google Shape;1248;p13"/>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49" name="Google Shape;1249;p13"/>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0" name="Google Shape;1250;p13"/>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1" name="Google Shape;1251;p13"/>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2" name="Google Shape;1252;p13"/>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3" name="Google Shape;1253;p13"/>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4" name="Google Shape;1254;p13"/>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5" name="Google Shape;1255;p13"/>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6" name="Google Shape;1256;p13"/>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7" name="Google Shape;1257;p13"/>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8" name="Google Shape;1258;p13"/>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9" name="Google Shape;1259;p13"/>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0" name="Google Shape;1260;p13"/>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1" name="Google Shape;1261;p13"/>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2" name="Google Shape;1262;p13"/>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3" name="Google Shape;1263;p13"/>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4" name="Google Shape;1264;p13"/>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5" name="Google Shape;1265;p13"/>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6" name="Google Shape;1266;p13"/>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7" name="Google Shape;1267;p13"/>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8" name="Google Shape;1268;p13"/>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9" name="Google Shape;1269;p13"/>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0" name="Google Shape;1270;p13"/>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1" name="Google Shape;1271;p13"/>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2" name="Google Shape;1272;p13"/>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3" name="Google Shape;1273;p13"/>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4" name="Google Shape;1274;p13"/>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5" name="Google Shape;1275;p13"/>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6" name="Google Shape;1276;p13"/>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7" name="Google Shape;1277;p13"/>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8" name="Google Shape;1278;p13"/>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9" name="Google Shape;1279;p13"/>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80" name="Google Shape;1280;p13"/>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81" name="Google Shape;1281;p13"/>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82" name="Google Shape;1282;p13"/>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83" name="Google Shape;1283;p13"/>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84" name="Google Shape;1284;p13"/>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85" name="Google Shape;1285;p13"/>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86" name="Google Shape;1286;p13"/>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87" name="Google Shape;1287;p13"/>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88" name="Google Shape;1288;p13"/>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89" name="Google Shape;1289;p13"/>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90" name="Google Shape;1290;p13"/>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91" name="Google Shape;1291;p13"/>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92" name="Google Shape;1292;p13"/>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93" name="Google Shape;1293;p13"/>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94" name="Google Shape;1294;p13"/>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95" name="Google Shape;1295;p13"/>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96" name="Google Shape;1296;p13"/>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97" name="Google Shape;1297;p13"/>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98" name="Google Shape;1298;p13"/>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99" name="Google Shape;1299;p13"/>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00" name="Google Shape;1300;p13"/>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01" name="Google Shape;1301;p13"/>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02" name="Google Shape;1302;p13"/>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03" name="Google Shape;1303;p13"/>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04" name="Google Shape;1304;p13"/>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05" name="Google Shape;1305;p13"/>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06" name="Google Shape;1306;p13"/>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07" name="Google Shape;1307;p13"/>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08" name="Google Shape;1308;p13"/>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09" name="Google Shape;1309;p13"/>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10" name="Google Shape;1310;p13"/>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11" name="Google Shape;1311;p13"/>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12" name="Google Shape;1312;p13"/>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13" name="Google Shape;1313;p13"/>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14" name="Google Shape;1314;p13"/>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15" name="Google Shape;1315;p13"/>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16" name="Google Shape;1316;p13"/>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17" name="Google Shape;1317;p13"/>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18" name="Google Shape;1318;p13"/>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19" name="Google Shape;1319;p13"/>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0" name="Google Shape;1320;p13"/>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1" name="Google Shape;1321;p13"/>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2" name="Google Shape;1322;p13"/>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3" name="Google Shape;1323;p13"/>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4" name="Google Shape;1324;p13"/>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5" name="Google Shape;1325;p13"/>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6" name="Google Shape;1326;p13"/>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7" name="Google Shape;1327;p13"/>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8" name="Google Shape;1328;p13"/>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9" name="Google Shape;1329;p13"/>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0" name="Google Shape;1330;p13"/>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1" name="Google Shape;1331;p13"/>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2" name="Google Shape;1332;p13"/>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3" name="Google Shape;1333;p13"/>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4" name="Google Shape;1334;p13"/>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5" name="Google Shape;1335;p13"/>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6" name="Google Shape;1336;p13"/>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7" name="Google Shape;1337;p13"/>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8" name="Google Shape;1338;p13"/>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9" name="Google Shape;1339;p13"/>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340" name="Google Shape;1340;p13"/>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1341" name="Google Shape;1341;p13"/>
          <p:cNvGrpSpPr/>
          <p:nvPr/>
        </p:nvGrpSpPr>
        <p:grpSpPr>
          <a:xfrm>
            <a:off x="-1530678" y="2991542"/>
            <a:ext cx="1404225" cy="2177095"/>
            <a:chOff x="6195941" y="562596"/>
            <a:chExt cx="1872300" cy="2902793"/>
          </a:xfrm>
        </p:grpSpPr>
        <p:grpSp>
          <p:nvGrpSpPr>
            <p:cNvPr id="1342" name="Google Shape;1342;p13"/>
            <p:cNvGrpSpPr/>
            <p:nvPr/>
          </p:nvGrpSpPr>
          <p:grpSpPr>
            <a:xfrm>
              <a:off x="6195941" y="832605"/>
              <a:ext cx="1872300" cy="2632784"/>
              <a:chOff x="-1872716" y="660661"/>
              <a:chExt cx="1872300" cy="1974637"/>
            </a:xfrm>
          </p:grpSpPr>
          <p:sp>
            <p:nvSpPr>
              <p:cNvPr id="1343" name="Google Shape;1343;p13"/>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1344" name="Google Shape;1344;p13"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1345" name="Google Shape;1345;p13"/>
            <p:cNvGrpSpPr/>
            <p:nvPr/>
          </p:nvGrpSpPr>
          <p:grpSpPr>
            <a:xfrm>
              <a:off x="6303954" y="562596"/>
              <a:ext cx="540000" cy="540000"/>
              <a:chOff x="6303954" y="562596"/>
              <a:chExt cx="540000" cy="540000"/>
            </a:xfrm>
          </p:grpSpPr>
          <p:sp>
            <p:nvSpPr>
              <p:cNvPr id="1346" name="Google Shape;1346;p13"/>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347" name="Google Shape;1347;p13"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1348" name="Google Shape;1348;p13"/>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49" name="Google Shape;1349;p13"/>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4">
              <a:alpha val="49411"/>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50" name="Google Shape;1350;p13"/>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1351" name="Google Shape;1351;p13"/>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52" name="Google Shape;1352;p13"/>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353" name="Google Shape;1353;p13"/>
          <p:cNvGrpSpPr/>
          <p:nvPr/>
        </p:nvGrpSpPr>
        <p:grpSpPr>
          <a:xfrm>
            <a:off x="-1530678" y="653649"/>
            <a:ext cx="1026225" cy="1698128"/>
            <a:chOff x="-1836712" y="2937191"/>
            <a:chExt cx="1368300" cy="2264171"/>
          </a:xfrm>
        </p:grpSpPr>
        <p:pic>
          <p:nvPicPr>
            <p:cNvPr id="1354" name="Google Shape;1354;p13"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1355" name="Google Shape;1355;p13"/>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1356" name="Google Shape;1356;p13"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full image and content: Pink">
  <p:cSld name="Title, full image and content: Pink">
    <p:bg>
      <p:bgPr>
        <a:blipFill>
          <a:blip r:embed="rId2">
            <a:alphaModFix/>
          </a:blip>
          <a:stretch>
            <a:fillRect/>
          </a:stretch>
        </a:blipFill>
        <a:effectLst/>
      </p:bgPr>
    </p:bg>
    <p:spTree>
      <p:nvGrpSpPr>
        <p:cNvPr id="1" name="Shape 1357"/>
        <p:cNvGrpSpPr/>
        <p:nvPr/>
      </p:nvGrpSpPr>
      <p:grpSpPr>
        <a:xfrm>
          <a:off x="0" y="0"/>
          <a:ext cx="0" cy="0"/>
          <a:chOff x="0" y="0"/>
          <a:chExt cx="0" cy="0"/>
        </a:xfrm>
      </p:grpSpPr>
      <p:sp>
        <p:nvSpPr>
          <p:cNvPr id="1358" name="Google Shape;1358;p14"/>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59" name="Google Shape;1359;p14"/>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60" name="Google Shape;1360;p14"/>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61" name="Google Shape;1361;p14"/>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1362" name="Google Shape;1362;p14"/>
          <p:cNvGrpSpPr/>
          <p:nvPr/>
        </p:nvGrpSpPr>
        <p:grpSpPr>
          <a:xfrm>
            <a:off x="7915032" y="222489"/>
            <a:ext cx="895960" cy="359739"/>
            <a:chOff x="1899" y="899"/>
            <a:chExt cx="4163" cy="1671"/>
          </a:xfrm>
        </p:grpSpPr>
        <p:sp>
          <p:nvSpPr>
            <p:cNvPr id="1363" name="Google Shape;1363;p14"/>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64" name="Google Shape;1364;p14"/>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65" name="Google Shape;1365;p14"/>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66" name="Google Shape;1366;p14"/>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67" name="Google Shape;1367;p14"/>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68" name="Google Shape;1368;p14"/>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69" name="Google Shape;1369;p14"/>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0" name="Google Shape;1370;p14"/>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1" name="Google Shape;1371;p14"/>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2" name="Google Shape;1372;p14"/>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3" name="Google Shape;1373;p14"/>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4" name="Google Shape;1374;p14"/>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5" name="Google Shape;1375;p14"/>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6" name="Google Shape;1376;p14"/>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7" name="Google Shape;1377;p14"/>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8" name="Google Shape;1378;p14"/>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9" name="Google Shape;1379;p14"/>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0" name="Google Shape;1380;p14"/>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1" name="Google Shape;1381;p14"/>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2" name="Google Shape;1382;p14"/>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3" name="Google Shape;1383;p14"/>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4" name="Google Shape;1384;p14"/>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5" name="Google Shape;1385;p14"/>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6" name="Google Shape;1386;p14"/>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7" name="Google Shape;1387;p14"/>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8" name="Google Shape;1388;p14"/>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9" name="Google Shape;1389;p14"/>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0" name="Google Shape;1390;p14"/>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1" name="Google Shape;1391;p14"/>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2" name="Google Shape;1392;p14"/>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3" name="Google Shape;1393;p14"/>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4" name="Google Shape;1394;p14"/>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5" name="Google Shape;1395;p14"/>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6" name="Google Shape;1396;p14"/>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7" name="Google Shape;1397;p14"/>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8" name="Google Shape;1398;p14"/>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9" name="Google Shape;1399;p14"/>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0" name="Google Shape;1400;p14"/>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1" name="Google Shape;1401;p14"/>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2" name="Google Shape;1402;p14"/>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3" name="Google Shape;1403;p14"/>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4" name="Google Shape;1404;p14"/>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5" name="Google Shape;1405;p14"/>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6" name="Google Shape;1406;p14"/>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7" name="Google Shape;1407;p14"/>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8" name="Google Shape;1408;p14"/>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9" name="Google Shape;1409;p14"/>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10" name="Google Shape;1410;p14"/>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11" name="Google Shape;1411;p14"/>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12" name="Google Shape;1412;p14"/>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13" name="Google Shape;1413;p14"/>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14" name="Google Shape;1414;p14"/>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15" name="Google Shape;1415;p14"/>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16" name="Google Shape;1416;p14"/>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17" name="Google Shape;1417;p14"/>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18" name="Google Shape;1418;p14"/>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19" name="Google Shape;1419;p14"/>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20" name="Google Shape;1420;p14"/>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21" name="Google Shape;1421;p14"/>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22" name="Google Shape;1422;p14"/>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23" name="Google Shape;1423;p14"/>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24" name="Google Shape;1424;p14"/>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25" name="Google Shape;1425;p14"/>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26" name="Google Shape;1426;p14"/>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27" name="Google Shape;1427;p14"/>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28" name="Google Shape;1428;p14"/>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29" name="Google Shape;1429;p14"/>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30" name="Google Shape;1430;p14"/>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31" name="Google Shape;1431;p14"/>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32" name="Google Shape;1432;p14"/>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33" name="Google Shape;1433;p14"/>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34" name="Google Shape;1434;p14"/>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35" name="Google Shape;1435;p14"/>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36" name="Google Shape;1436;p14"/>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37" name="Google Shape;1437;p14"/>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38" name="Google Shape;1438;p14"/>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39" name="Google Shape;1439;p14"/>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0" name="Google Shape;1440;p14"/>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1" name="Google Shape;1441;p14"/>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2" name="Google Shape;1442;p14"/>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3" name="Google Shape;1443;p14"/>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4" name="Google Shape;1444;p14"/>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5" name="Google Shape;1445;p14"/>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6" name="Google Shape;1446;p14"/>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7" name="Google Shape;1447;p14"/>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8" name="Google Shape;1448;p14"/>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9" name="Google Shape;1449;p14"/>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50" name="Google Shape;1450;p14"/>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51" name="Google Shape;1451;p14"/>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52" name="Google Shape;1452;p14"/>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53" name="Google Shape;1453;p14"/>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54" name="Google Shape;1454;p14"/>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55" name="Google Shape;1455;p14"/>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456" name="Google Shape;1456;p14"/>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1457" name="Google Shape;1457;p14"/>
          <p:cNvGrpSpPr/>
          <p:nvPr/>
        </p:nvGrpSpPr>
        <p:grpSpPr>
          <a:xfrm>
            <a:off x="-1530678" y="2991542"/>
            <a:ext cx="1404225" cy="2177095"/>
            <a:chOff x="6195941" y="562596"/>
            <a:chExt cx="1872300" cy="2902793"/>
          </a:xfrm>
        </p:grpSpPr>
        <p:grpSp>
          <p:nvGrpSpPr>
            <p:cNvPr id="1458" name="Google Shape;1458;p14"/>
            <p:cNvGrpSpPr/>
            <p:nvPr/>
          </p:nvGrpSpPr>
          <p:grpSpPr>
            <a:xfrm>
              <a:off x="6195941" y="832605"/>
              <a:ext cx="1872300" cy="2632784"/>
              <a:chOff x="-1872716" y="660661"/>
              <a:chExt cx="1872300" cy="1974637"/>
            </a:xfrm>
          </p:grpSpPr>
          <p:sp>
            <p:nvSpPr>
              <p:cNvPr id="1459" name="Google Shape;1459;p14"/>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1460" name="Google Shape;1460;p14"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1461" name="Google Shape;1461;p14"/>
            <p:cNvGrpSpPr/>
            <p:nvPr/>
          </p:nvGrpSpPr>
          <p:grpSpPr>
            <a:xfrm>
              <a:off x="6303954" y="562596"/>
              <a:ext cx="540000" cy="540000"/>
              <a:chOff x="6303954" y="562596"/>
              <a:chExt cx="540000" cy="540000"/>
            </a:xfrm>
          </p:grpSpPr>
          <p:sp>
            <p:nvSpPr>
              <p:cNvPr id="1462" name="Google Shape;1462;p14"/>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463" name="Google Shape;1463;p14"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1464" name="Google Shape;1464;p14"/>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65" name="Google Shape;1465;p14"/>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5">
              <a:alpha val="49411"/>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66" name="Google Shape;1466;p14"/>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1467" name="Google Shape;1467;p14"/>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68" name="Google Shape;1468;p14"/>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469" name="Google Shape;1469;p14"/>
          <p:cNvGrpSpPr/>
          <p:nvPr/>
        </p:nvGrpSpPr>
        <p:grpSpPr>
          <a:xfrm>
            <a:off x="-1530678" y="653649"/>
            <a:ext cx="1026225" cy="1698128"/>
            <a:chOff x="-1836712" y="2937191"/>
            <a:chExt cx="1368300" cy="2264171"/>
          </a:xfrm>
        </p:grpSpPr>
        <p:pic>
          <p:nvPicPr>
            <p:cNvPr id="1470" name="Google Shape;1470;p14"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1471" name="Google Shape;1471;p14"/>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1472" name="Google Shape;1472;p14"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full image and content: Purple">
  <p:cSld name="Title, full image and content: Purple">
    <p:bg>
      <p:bgPr>
        <a:blipFill>
          <a:blip r:embed="rId2">
            <a:alphaModFix/>
          </a:blip>
          <a:stretch>
            <a:fillRect/>
          </a:stretch>
        </a:blipFill>
        <a:effectLst/>
      </p:bgPr>
    </p:bg>
    <p:spTree>
      <p:nvGrpSpPr>
        <p:cNvPr id="1" name="Shape 1473"/>
        <p:cNvGrpSpPr/>
        <p:nvPr/>
      </p:nvGrpSpPr>
      <p:grpSpPr>
        <a:xfrm>
          <a:off x="0" y="0"/>
          <a:ext cx="0" cy="0"/>
          <a:chOff x="0" y="0"/>
          <a:chExt cx="0" cy="0"/>
        </a:xfrm>
      </p:grpSpPr>
      <p:sp>
        <p:nvSpPr>
          <p:cNvPr id="1474" name="Google Shape;1474;p15"/>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75" name="Google Shape;1475;p15"/>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76" name="Google Shape;1476;p15"/>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77" name="Google Shape;1477;p15"/>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1478" name="Google Shape;1478;p15"/>
          <p:cNvGrpSpPr/>
          <p:nvPr/>
        </p:nvGrpSpPr>
        <p:grpSpPr>
          <a:xfrm>
            <a:off x="7915032" y="222489"/>
            <a:ext cx="895960" cy="359739"/>
            <a:chOff x="1899" y="899"/>
            <a:chExt cx="4163" cy="1671"/>
          </a:xfrm>
        </p:grpSpPr>
        <p:sp>
          <p:nvSpPr>
            <p:cNvPr id="1479" name="Google Shape;1479;p15"/>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0" name="Google Shape;1480;p15"/>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1" name="Google Shape;1481;p15"/>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2" name="Google Shape;1482;p15"/>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3" name="Google Shape;1483;p15"/>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4" name="Google Shape;1484;p15"/>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5" name="Google Shape;1485;p15"/>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6" name="Google Shape;1486;p15"/>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7" name="Google Shape;1487;p15"/>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8" name="Google Shape;1488;p15"/>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9" name="Google Shape;1489;p15"/>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0" name="Google Shape;1490;p15"/>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1" name="Google Shape;1491;p15"/>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2" name="Google Shape;1492;p15"/>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3" name="Google Shape;1493;p15"/>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4" name="Google Shape;1494;p15"/>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5" name="Google Shape;1495;p15"/>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6" name="Google Shape;1496;p15"/>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7" name="Google Shape;1497;p15"/>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8" name="Google Shape;1498;p15"/>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9" name="Google Shape;1499;p15"/>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0" name="Google Shape;1500;p15"/>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1" name="Google Shape;1501;p15"/>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2" name="Google Shape;1502;p15"/>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3" name="Google Shape;1503;p15"/>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4" name="Google Shape;1504;p15"/>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5" name="Google Shape;1505;p15"/>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6" name="Google Shape;1506;p15"/>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7" name="Google Shape;1507;p15"/>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8" name="Google Shape;1508;p15"/>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9" name="Google Shape;1509;p15"/>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0" name="Google Shape;1510;p15"/>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1" name="Google Shape;1511;p15"/>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2" name="Google Shape;1512;p15"/>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3" name="Google Shape;1513;p15"/>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4" name="Google Shape;1514;p15"/>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5" name="Google Shape;1515;p15"/>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6" name="Google Shape;1516;p15"/>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7" name="Google Shape;1517;p15"/>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8" name="Google Shape;1518;p15"/>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9" name="Google Shape;1519;p15"/>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20" name="Google Shape;1520;p15"/>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21" name="Google Shape;1521;p15"/>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22" name="Google Shape;1522;p15"/>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23" name="Google Shape;1523;p15"/>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24" name="Google Shape;1524;p15"/>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25" name="Google Shape;1525;p15"/>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26" name="Google Shape;1526;p15"/>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27" name="Google Shape;1527;p15"/>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28" name="Google Shape;1528;p15"/>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29" name="Google Shape;1529;p15"/>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30" name="Google Shape;1530;p15"/>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31" name="Google Shape;1531;p15"/>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32" name="Google Shape;1532;p15"/>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33" name="Google Shape;1533;p15"/>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34" name="Google Shape;1534;p15"/>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35" name="Google Shape;1535;p15"/>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36" name="Google Shape;1536;p15"/>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37" name="Google Shape;1537;p15"/>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38" name="Google Shape;1538;p15"/>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39" name="Google Shape;1539;p15"/>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40" name="Google Shape;1540;p15"/>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41" name="Google Shape;1541;p15"/>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42" name="Google Shape;1542;p15"/>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43" name="Google Shape;1543;p15"/>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44" name="Google Shape;1544;p15"/>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45" name="Google Shape;1545;p15"/>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46" name="Google Shape;1546;p15"/>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47" name="Google Shape;1547;p15"/>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48" name="Google Shape;1548;p15"/>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49" name="Google Shape;1549;p15"/>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0" name="Google Shape;1550;p15"/>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1" name="Google Shape;1551;p15"/>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2" name="Google Shape;1552;p15"/>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3" name="Google Shape;1553;p15"/>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4" name="Google Shape;1554;p15"/>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5" name="Google Shape;1555;p15"/>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6" name="Google Shape;1556;p15"/>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7" name="Google Shape;1557;p15"/>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8" name="Google Shape;1558;p15"/>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9" name="Google Shape;1559;p15"/>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0" name="Google Shape;1560;p15"/>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1" name="Google Shape;1561;p15"/>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2" name="Google Shape;1562;p15"/>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3" name="Google Shape;1563;p15"/>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4" name="Google Shape;1564;p15"/>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5" name="Google Shape;1565;p15"/>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6" name="Google Shape;1566;p15"/>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7" name="Google Shape;1567;p15"/>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8" name="Google Shape;1568;p15"/>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9" name="Google Shape;1569;p15"/>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70" name="Google Shape;1570;p15"/>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71" name="Google Shape;1571;p15"/>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572" name="Google Shape;1572;p15"/>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1573" name="Google Shape;1573;p15"/>
          <p:cNvGrpSpPr/>
          <p:nvPr/>
        </p:nvGrpSpPr>
        <p:grpSpPr>
          <a:xfrm>
            <a:off x="-1530678" y="2991542"/>
            <a:ext cx="1404225" cy="2177095"/>
            <a:chOff x="6195941" y="562596"/>
            <a:chExt cx="1872300" cy="2902793"/>
          </a:xfrm>
        </p:grpSpPr>
        <p:grpSp>
          <p:nvGrpSpPr>
            <p:cNvPr id="1574" name="Google Shape;1574;p15"/>
            <p:cNvGrpSpPr/>
            <p:nvPr/>
          </p:nvGrpSpPr>
          <p:grpSpPr>
            <a:xfrm>
              <a:off x="6195941" y="832605"/>
              <a:ext cx="1872300" cy="2632784"/>
              <a:chOff x="-1872716" y="660661"/>
              <a:chExt cx="1872300" cy="1974637"/>
            </a:xfrm>
          </p:grpSpPr>
          <p:sp>
            <p:nvSpPr>
              <p:cNvPr id="1575" name="Google Shape;1575;p15"/>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1576" name="Google Shape;1576;p15"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1577" name="Google Shape;1577;p15"/>
            <p:cNvGrpSpPr/>
            <p:nvPr/>
          </p:nvGrpSpPr>
          <p:grpSpPr>
            <a:xfrm>
              <a:off x="6303954" y="562596"/>
              <a:ext cx="540000" cy="540000"/>
              <a:chOff x="6303954" y="562596"/>
              <a:chExt cx="540000" cy="540000"/>
            </a:xfrm>
          </p:grpSpPr>
          <p:sp>
            <p:nvSpPr>
              <p:cNvPr id="1578" name="Google Shape;1578;p15"/>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579" name="Google Shape;1579;p15"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1580" name="Google Shape;1580;p15"/>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81" name="Google Shape;1581;p15"/>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6">
              <a:alpha val="49411"/>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82" name="Google Shape;1582;p15"/>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1583" name="Google Shape;1583;p15"/>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84" name="Google Shape;1584;p15"/>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585" name="Google Shape;1585;p15"/>
          <p:cNvGrpSpPr/>
          <p:nvPr/>
        </p:nvGrpSpPr>
        <p:grpSpPr>
          <a:xfrm>
            <a:off x="-1530678" y="653649"/>
            <a:ext cx="1026225" cy="1698128"/>
            <a:chOff x="-1836712" y="2937191"/>
            <a:chExt cx="1368300" cy="2264171"/>
          </a:xfrm>
        </p:grpSpPr>
        <p:pic>
          <p:nvPicPr>
            <p:cNvPr id="1586" name="Google Shape;1586;p15"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1587" name="Google Shape;1587;p15"/>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1588" name="Google Shape;1588;p15"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Key messages">
  <p:cSld name="Key messages">
    <p:bg>
      <p:bgPr>
        <a:solidFill>
          <a:schemeClr val="dk2"/>
        </a:solidFill>
        <a:effectLst/>
      </p:bgPr>
    </p:bg>
    <p:spTree>
      <p:nvGrpSpPr>
        <p:cNvPr id="1" name="Shape 1589"/>
        <p:cNvGrpSpPr/>
        <p:nvPr/>
      </p:nvGrpSpPr>
      <p:grpSpPr>
        <a:xfrm>
          <a:off x="0" y="0"/>
          <a:ext cx="0" cy="0"/>
          <a:chOff x="0" y="0"/>
          <a:chExt cx="0" cy="0"/>
        </a:xfrm>
      </p:grpSpPr>
      <p:sp>
        <p:nvSpPr>
          <p:cNvPr id="1590" name="Google Shape;1590;p16"/>
          <p:cNvSpPr/>
          <p:nvPr/>
        </p:nvSpPr>
        <p:spPr>
          <a:xfrm>
            <a:off x="-1113164" y="313265"/>
            <a:ext cx="7365203" cy="5157785"/>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9411"/>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91" name="Google Shape;1591;p16"/>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92" name="Google Shape;1592;p16"/>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93" name="Google Shape;1593;p16"/>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94" name="Google Shape;1594;p16"/>
          <p:cNvSpPr txBox="1">
            <a:spLocks noGrp="1"/>
          </p:cNvSpPr>
          <p:nvPr>
            <p:ph type="body" idx="1"/>
          </p:nvPr>
        </p:nvSpPr>
        <p:spPr>
          <a:xfrm>
            <a:off x="671678" y="2991541"/>
            <a:ext cx="1712700" cy="1195800"/>
          </a:xfrm>
          <a:prstGeom prst="rect">
            <a:avLst/>
          </a:prstGeom>
          <a:noFill/>
          <a:ln>
            <a:noFill/>
          </a:ln>
        </p:spPr>
        <p:txBody>
          <a:bodyPr spcFirstLastPara="1" wrap="square" lIns="0" tIns="0" rIns="0" bIns="0" anchor="t" anchorCtr="0"/>
          <a:lstStyle>
            <a:lvl1pPr marL="457200" marR="0" lvl="0" indent="-228600" algn="ctr">
              <a:lnSpc>
                <a:spcPct val="90000"/>
              </a:lnSpc>
              <a:spcBef>
                <a:spcPts val="3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1pPr>
            <a:lvl2pPr marL="914400" marR="0" lvl="1" indent="-228600" algn="ctr">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ctr">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595" name="Google Shape;1595;p16"/>
          <p:cNvGrpSpPr/>
          <p:nvPr/>
        </p:nvGrpSpPr>
        <p:grpSpPr>
          <a:xfrm>
            <a:off x="7915032" y="222489"/>
            <a:ext cx="895960" cy="359739"/>
            <a:chOff x="1899" y="899"/>
            <a:chExt cx="4163" cy="1671"/>
          </a:xfrm>
        </p:grpSpPr>
        <p:sp>
          <p:nvSpPr>
            <p:cNvPr id="1596" name="Google Shape;1596;p16"/>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97" name="Google Shape;1597;p16"/>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98" name="Google Shape;1598;p16"/>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99" name="Google Shape;1599;p16"/>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0" name="Google Shape;1600;p16"/>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1" name="Google Shape;1601;p16"/>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2" name="Google Shape;1602;p16"/>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3" name="Google Shape;1603;p16"/>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4" name="Google Shape;1604;p16"/>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5" name="Google Shape;1605;p16"/>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6" name="Google Shape;1606;p16"/>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7" name="Google Shape;1607;p16"/>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8" name="Google Shape;1608;p16"/>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9" name="Google Shape;1609;p16"/>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0" name="Google Shape;1610;p16"/>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1" name="Google Shape;1611;p16"/>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2" name="Google Shape;1612;p16"/>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3" name="Google Shape;1613;p16"/>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4" name="Google Shape;1614;p16"/>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5" name="Google Shape;1615;p16"/>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6" name="Google Shape;1616;p16"/>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7" name="Google Shape;1617;p16"/>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8" name="Google Shape;1618;p16"/>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9" name="Google Shape;1619;p16"/>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0" name="Google Shape;1620;p16"/>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1" name="Google Shape;1621;p16"/>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2" name="Google Shape;1622;p16"/>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3" name="Google Shape;1623;p16"/>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4" name="Google Shape;1624;p16"/>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5" name="Google Shape;1625;p16"/>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6" name="Google Shape;1626;p16"/>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7" name="Google Shape;1627;p16"/>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8" name="Google Shape;1628;p16"/>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9" name="Google Shape;1629;p16"/>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30" name="Google Shape;1630;p16"/>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31" name="Google Shape;1631;p16"/>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32" name="Google Shape;1632;p16"/>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33" name="Google Shape;1633;p16"/>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34" name="Google Shape;1634;p16"/>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35" name="Google Shape;1635;p16"/>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36" name="Google Shape;1636;p16"/>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37" name="Google Shape;1637;p16"/>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38" name="Google Shape;1638;p16"/>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39" name="Google Shape;1639;p16"/>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40" name="Google Shape;1640;p16"/>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41" name="Google Shape;1641;p16"/>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42" name="Google Shape;1642;p16"/>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43" name="Google Shape;1643;p16"/>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44" name="Google Shape;1644;p16"/>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45" name="Google Shape;1645;p16"/>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46" name="Google Shape;1646;p16"/>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47" name="Google Shape;1647;p16"/>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48" name="Google Shape;1648;p16"/>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49" name="Google Shape;1649;p16"/>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50" name="Google Shape;1650;p16"/>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51" name="Google Shape;1651;p16"/>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52" name="Google Shape;1652;p16"/>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53" name="Google Shape;1653;p16"/>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54" name="Google Shape;1654;p16"/>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55" name="Google Shape;1655;p16"/>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56" name="Google Shape;1656;p16"/>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57" name="Google Shape;1657;p16"/>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58" name="Google Shape;1658;p16"/>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59" name="Google Shape;1659;p16"/>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0" name="Google Shape;1660;p16"/>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1" name="Google Shape;1661;p16"/>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2" name="Google Shape;1662;p16"/>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3" name="Google Shape;1663;p16"/>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4" name="Google Shape;1664;p16"/>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5" name="Google Shape;1665;p16"/>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6" name="Google Shape;1666;p16"/>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7" name="Google Shape;1667;p16"/>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8" name="Google Shape;1668;p16"/>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9" name="Google Shape;1669;p16"/>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0" name="Google Shape;1670;p16"/>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1" name="Google Shape;1671;p16"/>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2" name="Google Shape;1672;p16"/>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3" name="Google Shape;1673;p16"/>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4" name="Google Shape;1674;p16"/>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5" name="Google Shape;1675;p16"/>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6" name="Google Shape;1676;p16"/>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7" name="Google Shape;1677;p16"/>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8" name="Google Shape;1678;p16"/>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9" name="Google Shape;1679;p16"/>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0" name="Google Shape;1680;p16"/>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1" name="Google Shape;1681;p16"/>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2" name="Google Shape;1682;p16"/>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3" name="Google Shape;1683;p16"/>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4" name="Google Shape;1684;p16"/>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5" name="Google Shape;1685;p16"/>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6" name="Google Shape;1686;p16"/>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7" name="Google Shape;1687;p16"/>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8" name="Google Shape;1688;p16"/>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689" name="Google Shape;1689;p16"/>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1690" name="Google Shape;1690;p16"/>
          <p:cNvSpPr txBox="1">
            <a:spLocks noGrp="1"/>
          </p:cNvSpPr>
          <p:nvPr>
            <p:ph type="title"/>
          </p:nvPr>
        </p:nvSpPr>
        <p:spPr>
          <a:xfrm>
            <a:off x="671678" y="641288"/>
            <a:ext cx="7244100" cy="942000"/>
          </a:xfrm>
          <a:prstGeom prst="rect">
            <a:avLst/>
          </a:prstGeom>
          <a:noFill/>
          <a:ln>
            <a:noFill/>
          </a:ln>
        </p:spPr>
        <p:txBody>
          <a:bodyPr spcFirstLastPara="1" wrap="square" lIns="0" tIns="0" rIns="0" bIns="0" anchor="b" anchorCtr="0"/>
          <a:lstStyle>
            <a:lvl1pPr marR="0" lvl="0" algn="ctr">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grpSp>
        <p:nvGrpSpPr>
          <p:cNvPr id="1691" name="Google Shape;1691;p16"/>
          <p:cNvGrpSpPr/>
          <p:nvPr/>
        </p:nvGrpSpPr>
        <p:grpSpPr>
          <a:xfrm>
            <a:off x="-1530678" y="2991542"/>
            <a:ext cx="1404225" cy="2177095"/>
            <a:chOff x="6195941" y="562596"/>
            <a:chExt cx="1872300" cy="2902793"/>
          </a:xfrm>
        </p:grpSpPr>
        <p:grpSp>
          <p:nvGrpSpPr>
            <p:cNvPr id="1692" name="Google Shape;1692;p16"/>
            <p:cNvGrpSpPr/>
            <p:nvPr/>
          </p:nvGrpSpPr>
          <p:grpSpPr>
            <a:xfrm>
              <a:off x="6195941" y="832605"/>
              <a:ext cx="1872300" cy="2632784"/>
              <a:chOff x="-1872716" y="660661"/>
              <a:chExt cx="1872300" cy="1974637"/>
            </a:xfrm>
          </p:grpSpPr>
          <p:sp>
            <p:nvSpPr>
              <p:cNvPr id="1693" name="Google Shape;1693;p16"/>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1694" name="Google Shape;1694;p16"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1695" name="Google Shape;1695;p16"/>
            <p:cNvGrpSpPr/>
            <p:nvPr/>
          </p:nvGrpSpPr>
          <p:grpSpPr>
            <a:xfrm>
              <a:off x="6303954" y="562596"/>
              <a:ext cx="540000" cy="540000"/>
              <a:chOff x="6303954" y="562596"/>
              <a:chExt cx="540000" cy="540000"/>
            </a:xfrm>
          </p:grpSpPr>
          <p:sp>
            <p:nvSpPr>
              <p:cNvPr id="1696" name="Google Shape;1696;p16"/>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697" name="Google Shape;1697;p16"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1698" name="Google Shape;1698;p16"/>
          <p:cNvSpPr txBox="1">
            <a:spLocks noGrp="1"/>
          </p:cNvSpPr>
          <p:nvPr>
            <p:ph type="body" idx="2"/>
          </p:nvPr>
        </p:nvSpPr>
        <p:spPr>
          <a:xfrm>
            <a:off x="2695358" y="2992784"/>
            <a:ext cx="1712700" cy="1195800"/>
          </a:xfrm>
          <a:prstGeom prst="rect">
            <a:avLst/>
          </a:prstGeom>
          <a:noFill/>
          <a:ln>
            <a:noFill/>
          </a:ln>
        </p:spPr>
        <p:txBody>
          <a:bodyPr spcFirstLastPara="1" wrap="square" lIns="0" tIns="0" rIns="0" bIns="0" anchor="t" anchorCtr="0"/>
          <a:lstStyle>
            <a:lvl1pPr marL="457200" marR="0" lvl="0" indent="-228600" algn="ctr">
              <a:lnSpc>
                <a:spcPct val="90000"/>
              </a:lnSpc>
              <a:spcBef>
                <a:spcPts val="3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1pPr>
            <a:lvl2pPr marL="914400" marR="0" lvl="1" indent="-228600" algn="ctr">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ctr">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99" name="Google Shape;1699;p16"/>
          <p:cNvSpPr txBox="1">
            <a:spLocks noGrp="1"/>
          </p:cNvSpPr>
          <p:nvPr>
            <p:ph type="body" idx="3"/>
          </p:nvPr>
        </p:nvSpPr>
        <p:spPr>
          <a:xfrm>
            <a:off x="4719037" y="2994027"/>
            <a:ext cx="1712700" cy="1195800"/>
          </a:xfrm>
          <a:prstGeom prst="rect">
            <a:avLst/>
          </a:prstGeom>
          <a:noFill/>
          <a:ln>
            <a:noFill/>
          </a:ln>
        </p:spPr>
        <p:txBody>
          <a:bodyPr spcFirstLastPara="1" wrap="square" lIns="0" tIns="0" rIns="0" bIns="0" anchor="t" anchorCtr="0"/>
          <a:lstStyle>
            <a:lvl1pPr marL="457200" marR="0" lvl="0" indent="-228600" algn="ctr">
              <a:lnSpc>
                <a:spcPct val="90000"/>
              </a:lnSpc>
              <a:spcBef>
                <a:spcPts val="3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1pPr>
            <a:lvl2pPr marL="914400" marR="0" lvl="1" indent="-228600" algn="ctr">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ctr">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700" name="Google Shape;1700;p16"/>
          <p:cNvSpPr txBox="1">
            <a:spLocks noGrp="1"/>
          </p:cNvSpPr>
          <p:nvPr>
            <p:ph type="body" idx="4"/>
          </p:nvPr>
        </p:nvSpPr>
        <p:spPr>
          <a:xfrm>
            <a:off x="6742717" y="2995270"/>
            <a:ext cx="1712700" cy="1195800"/>
          </a:xfrm>
          <a:prstGeom prst="rect">
            <a:avLst/>
          </a:prstGeom>
          <a:noFill/>
          <a:ln>
            <a:noFill/>
          </a:ln>
        </p:spPr>
        <p:txBody>
          <a:bodyPr spcFirstLastPara="1" wrap="square" lIns="0" tIns="0" rIns="0" bIns="0" anchor="t" anchorCtr="0"/>
          <a:lstStyle>
            <a:lvl1pPr marL="457200" marR="0" lvl="0" indent="-228600" algn="ctr">
              <a:lnSpc>
                <a:spcPct val="90000"/>
              </a:lnSpc>
              <a:spcBef>
                <a:spcPts val="3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1pPr>
            <a:lvl2pPr marL="914400" marR="0" lvl="1" indent="-228600" algn="ctr">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ctr">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701" name="Google Shape;1701;p16"/>
          <p:cNvGrpSpPr/>
          <p:nvPr/>
        </p:nvGrpSpPr>
        <p:grpSpPr>
          <a:xfrm>
            <a:off x="-1449668" y="146875"/>
            <a:ext cx="1026225" cy="2044304"/>
            <a:chOff x="-1555624" y="1196393"/>
            <a:chExt cx="1368300" cy="2725739"/>
          </a:xfrm>
        </p:grpSpPr>
        <p:grpSp>
          <p:nvGrpSpPr>
            <p:cNvPr id="1702" name="Google Shape;1702;p16"/>
            <p:cNvGrpSpPr/>
            <p:nvPr/>
          </p:nvGrpSpPr>
          <p:grpSpPr>
            <a:xfrm>
              <a:off x="-1555624" y="1488707"/>
              <a:ext cx="1368300" cy="2433425"/>
              <a:chOff x="-1836712" y="3275837"/>
              <a:chExt cx="1368300" cy="2433425"/>
            </a:xfrm>
          </p:grpSpPr>
          <p:sp>
            <p:nvSpPr>
              <p:cNvPr id="1703" name="Google Shape;1703;p16"/>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background 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&gt;Solid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&gt;choose a colour from the top line of the colour palette. Avoid setting the background colour the same as your font colour.</a:t>
                </a:r>
                <a:endParaRPr sz="1100" b="0" i="0" u="none" strike="noStrike" cap="none">
                  <a:solidFill>
                    <a:srgbClr val="000000"/>
                  </a:solidFill>
                  <a:latin typeface="Arial"/>
                  <a:ea typeface="Arial"/>
                  <a:cs typeface="Arial"/>
                  <a:sym typeface="Arial"/>
                </a:endParaRPr>
              </a:p>
            </p:txBody>
          </p:sp>
          <p:pic>
            <p:nvPicPr>
              <p:cNvPr id="1704" name="Google Shape;1704;p16"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1705" name="Google Shape;1705;p16"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1706" name="Google Shape;1706;p16"/>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break">
  <p:cSld name="Section break">
    <p:bg>
      <p:bgPr>
        <a:solidFill>
          <a:schemeClr val="dk2"/>
        </a:solidFill>
        <a:effectLst/>
      </p:bgPr>
    </p:bg>
    <p:spTree>
      <p:nvGrpSpPr>
        <p:cNvPr id="1" name="Shape 1707"/>
        <p:cNvGrpSpPr/>
        <p:nvPr/>
      </p:nvGrpSpPr>
      <p:grpSpPr>
        <a:xfrm>
          <a:off x="0" y="0"/>
          <a:ext cx="0" cy="0"/>
          <a:chOff x="0" y="0"/>
          <a:chExt cx="0" cy="0"/>
        </a:xfrm>
      </p:grpSpPr>
      <p:sp>
        <p:nvSpPr>
          <p:cNvPr id="1708" name="Google Shape;1708;p17"/>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09" name="Google Shape;1709;p17"/>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10" name="Google Shape;1710;p17"/>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1711" name="Google Shape;1711;p17"/>
          <p:cNvGrpSpPr/>
          <p:nvPr/>
        </p:nvGrpSpPr>
        <p:grpSpPr>
          <a:xfrm>
            <a:off x="4673500" y="957436"/>
            <a:ext cx="1519071" cy="609926"/>
            <a:chOff x="1899" y="899"/>
            <a:chExt cx="4163" cy="1671"/>
          </a:xfrm>
        </p:grpSpPr>
        <p:sp>
          <p:nvSpPr>
            <p:cNvPr id="1712" name="Google Shape;1712;p1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13" name="Google Shape;1713;p1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14" name="Google Shape;1714;p1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15" name="Google Shape;1715;p1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16" name="Google Shape;1716;p1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17" name="Google Shape;1717;p1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18" name="Google Shape;1718;p1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19" name="Google Shape;1719;p1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0" name="Google Shape;1720;p1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1" name="Google Shape;1721;p1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2" name="Google Shape;1722;p1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3" name="Google Shape;1723;p17"/>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4" name="Google Shape;1724;p1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5" name="Google Shape;1725;p1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6" name="Google Shape;1726;p1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7" name="Google Shape;1727;p1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8" name="Google Shape;1728;p17"/>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9" name="Google Shape;1729;p1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0" name="Google Shape;1730;p1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1" name="Google Shape;1731;p1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2" name="Google Shape;1732;p1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3" name="Google Shape;1733;p1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4" name="Google Shape;1734;p1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5" name="Google Shape;1735;p1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6" name="Google Shape;1736;p1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7" name="Google Shape;1737;p1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8" name="Google Shape;1738;p1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9" name="Google Shape;1739;p1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0" name="Google Shape;1740;p1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1" name="Google Shape;1741;p1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2" name="Google Shape;1742;p1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3" name="Google Shape;1743;p1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4" name="Google Shape;1744;p1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5" name="Google Shape;1745;p1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6" name="Google Shape;1746;p1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7" name="Google Shape;1747;p1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8" name="Google Shape;1748;p1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9" name="Google Shape;1749;p1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50" name="Google Shape;1750;p1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51" name="Google Shape;1751;p1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52" name="Google Shape;1752;p1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53" name="Google Shape;1753;p1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54" name="Google Shape;1754;p1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55" name="Google Shape;1755;p1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56" name="Google Shape;1756;p1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57" name="Google Shape;1757;p1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58" name="Google Shape;1758;p1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59" name="Google Shape;1759;p1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0" name="Google Shape;1760;p1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1" name="Google Shape;1761;p1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2" name="Google Shape;1762;p1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3" name="Google Shape;1763;p1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4" name="Google Shape;1764;p1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5" name="Google Shape;1765;p1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6" name="Google Shape;1766;p1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7" name="Google Shape;1767;p1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8" name="Google Shape;1768;p1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9" name="Google Shape;1769;p1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0" name="Google Shape;1770;p1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1" name="Google Shape;1771;p1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2" name="Google Shape;1772;p1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3" name="Google Shape;1773;p1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4" name="Google Shape;1774;p1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5" name="Google Shape;1775;p1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6" name="Google Shape;1776;p1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7" name="Google Shape;1777;p1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8" name="Google Shape;1778;p1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9" name="Google Shape;1779;p1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0" name="Google Shape;1780;p1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1" name="Google Shape;1781;p1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2" name="Google Shape;1782;p1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3" name="Google Shape;1783;p1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4" name="Google Shape;1784;p1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5" name="Google Shape;1785;p1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6" name="Google Shape;1786;p1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7" name="Google Shape;1787;p1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8" name="Google Shape;1788;p1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9" name="Google Shape;1789;p1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0" name="Google Shape;1790;p1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1" name="Google Shape;1791;p17"/>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2" name="Google Shape;1792;p1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3" name="Google Shape;1793;p1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4" name="Google Shape;1794;p1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5" name="Google Shape;1795;p1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6" name="Google Shape;1796;p1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7" name="Google Shape;1797;p1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8" name="Google Shape;1798;p1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9" name="Google Shape;1799;p1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0" name="Google Shape;1800;p1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1" name="Google Shape;1801;p1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2" name="Google Shape;1802;p1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3" name="Google Shape;1803;p1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4" name="Google Shape;1804;p1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805" name="Google Shape;1805;p17"/>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1806" name="Google Shape;1806;p17"/>
          <p:cNvSpPr txBox="1">
            <a:spLocks noGrp="1"/>
          </p:cNvSpPr>
          <p:nvPr>
            <p:ph type="title"/>
          </p:nvPr>
        </p:nvSpPr>
        <p:spPr>
          <a:xfrm>
            <a:off x="4673500" y="1842357"/>
            <a:ext cx="3468300" cy="10101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1807" name="Google Shape;1807;p17"/>
          <p:cNvSpPr txBox="1">
            <a:spLocks noGrp="1"/>
          </p:cNvSpPr>
          <p:nvPr>
            <p:ph type="body" idx="1"/>
          </p:nvPr>
        </p:nvSpPr>
        <p:spPr>
          <a:xfrm>
            <a:off x="4673500" y="3069347"/>
            <a:ext cx="3468300" cy="6585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808" name="Google Shape;1808;p17"/>
          <p:cNvGrpSpPr/>
          <p:nvPr/>
        </p:nvGrpSpPr>
        <p:grpSpPr>
          <a:xfrm>
            <a:off x="-1449668" y="146875"/>
            <a:ext cx="1026225" cy="2044304"/>
            <a:chOff x="-1555624" y="1196393"/>
            <a:chExt cx="1368300" cy="2725739"/>
          </a:xfrm>
        </p:grpSpPr>
        <p:grpSp>
          <p:nvGrpSpPr>
            <p:cNvPr id="1809" name="Google Shape;1809;p17"/>
            <p:cNvGrpSpPr/>
            <p:nvPr/>
          </p:nvGrpSpPr>
          <p:grpSpPr>
            <a:xfrm>
              <a:off x="-1555624" y="1488707"/>
              <a:ext cx="1368300" cy="2433425"/>
              <a:chOff x="-1836712" y="3275837"/>
              <a:chExt cx="1368300" cy="2433425"/>
            </a:xfrm>
          </p:grpSpPr>
          <p:sp>
            <p:nvSpPr>
              <p:cNvPr id="1810" name="Google Shape;1810;p17"/>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background 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&gt;Solid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&gt;choose a colour from the top line of the colour palette. Avoid setting the background colour the same as your font colour.</a:t>
                </a:r>
                <a:endParaRPr sz="1100" b="0" i="0" u="none" strike="noStrike" cap="none">
                  <a:solidFill>
                    <a:srgbClr val="000000"/>
                  </a:solidFill>
                  <a:latin typeface="Arial"/>
                  <a:ea typeface="Arial"/>
                  <a:cs typeface="Arial"/>
                  <a:sym typeface="Arial"/>
                </a:endParaRPr>
              </a:p>
            </p:txBody>
          </p:sp>
          <p:pic>
            <p:nvPicPr>
              <p:cNvPr id="1811" name="Google Shape;1811;p17"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1812" name="Google Shape;1812;p17" descr="fill.png"/>
            <p:cNvPicPr preferRelativeResize="0"/>
            <p:nvPr/>
          </p:nvPicPr>
          <p:blipFill rotWithShape="1">
            <a:blip r:embed="rId3">
              <a:alphaModFix/>
            </a:blip>
            <a:srcRect/>
            <a:stretch/>
          </p:blipFill>
          <p:spPr>
            <a:xfrm>
              <a:off x="-1368152" y="1304800"/>
              <a:ext cx="324000" cy="324000"/>
            </a:xfrm>
            <a:prstGeom prst="rect">
              <a:avLst/>
            </a:prstGeom>
            <a:noFill/>
            <a:ln>
              <a:noFill/>
            </a:ln>
          </p:spPr>
        </p:pic>
        <p:sp>
          <p:nvSpPr>
            <p:cNvPr id="1813" name="Google Shape;1813;p17"/>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1814" name="Google Shape;1814;p17"/>
          <p:cNvSpPr/>
          <p:nvPr/>
        </p:nvSpPr>
        <p:spPr>
          <a:xfrm>
            <a:off x="14740" y="903363"/>
            <a:ext cx="4941552" cy="4240137"/>
          </a:xfrm>
          <a:custGeom>
            <a:avLst/>
            <a:gdLst/>
            <a:ahLst/>
            <a:cxnLst/>
            <a:rect l="l" t="t" r="r" b="b"/>
            <a:pathLst>
              <a:path w="1639" h="1406" extrusionOk="0">
                <a:moveTo>
                  <a:pt x="674" y="639"/>
                </a:moveTo>
                <a:cubicBezTo>
                  <a:pt x="635" y="428"/>
                  <a:pt x="726" y="234"/>
                  <a:pt x="876" y="207"/>
                </a:cubicBezTo>
                <a:cubicBezTo>
                  <a:pt x="1027" y="180"/>
                  <a:pt x="1180" y="329"/>
                  <a:pt x="1219" y="540"/>
                </a:cubicBezTo>
                <a:cubicBezTo>
                  <a:pt x="1258" y="751"/>
                  <a:pt x="1167" y="944"/>
                  <a:pt x="1016" y="972"/>
                </a:cubicBezTo>
                <a:cubicBezTo>
                  <a:pt x="866" y="999"/>
                  <a:pt x="713" y="850"/>
                  <a:pt x="674" y="639"/>
                </a:cubicBezTo>
                <a:close/>
                <a:moveTo>
                  <a:pt x="1254" y="1034"/>
                </a:moveTo>
                <a:cubicBezTo>
                  <a:pt x="1179" y="1018"/>
                  <a:pt x="1108" y="1008"/>
                  <a:pt x="1041" y="1002"/>
                </a:cubicBezTo>
                <a:cubicBezTo>
                  <a:pt x="1222" y="956"/>
                  <a:pt x="1328" y="718"/>
                  <a:pt x="1281" y="458"/>
                </a:cubicBezTo>
                <a:cubicBezTo>
                  <a:pt x="1231" y="190"/>
                  <a:pt x="1037" y="0"/>
                  <a:pt x="846" y="35"/>
                </a:cubicBezTo>
                <a:cubicBezTo>
                  <a:pt x="655" y="70"/>
                  <a:pt x="540" y="315"/>
                  <a:pt x="589" y="583"/>
                </a:cubicBezTo>
                <a:cubicBezTo>
                  <a:pt x="627" y="794"/>
                  <a:pt x="755" y="955"/>
                  <a:pt x="900" y="999"/>
                </a:cubicBezTo>
                <a:cubicBezTo>
                  <a:pt x="510" y="1010"/>
                  <a:pt x="250" y="1205"/>
                  <a:pt x="0" y="1406"/>
                </a:cubicBezTo>
                <a:lnTo>
                  <a:pt x="443" y="1406"/>
                </a:lnTo>
                <a:cubicBezTo>
                  <a:pt x="471" y="1385"/>
                  <a:pt x="498" y="1364"/>
                  <a:pt x="523" y="1344"/>
                </a:cubicBezTo>
                <a:cubicBezTo>
                  <a:pt x="879" y="1070"/>
                  <a:pt x="1201" y="1173"/>
                  <a:pt x="1295" y="1406"/>
                </a:cubicBezTo>
                <a:lnTo>
                  <a:pt x="1639" y="1406"/>
                </a:lnTo>
                <a:cubicBezTo>
                  <a:pt x="1610" y="1227"/>
                  <a:pt x="1475" y="1082"/>
                  <a:pt x="1254" y="1034"/>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512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ront cover: White">
  <p:cSld name="Front cover: White">
    <p:bg>
      <p:bgPr>
        <a:solidFill>
          <a:schemeClr val="lt1"/>
        </a:solidFill>
        <a:effectLst/>
      </p:bgPr>
    </p:bg>
    <p:spTree>
      <p:nvGrpSpPr>
        <p:cNvPr id="1" name="Shape 1815"/>
        <p:cNvGrpSpPr/>
        <p:nvPr/>
      </p:nvGrpSpPr>
      <p:grpSpPr>
        <a:xfrm>
          <a:off x="0" y="0"/>
          <a:ext cx="0" cy="0"/>
          <a:chOff x="0" y="0"/>
          <a:chExt cx="0" cy="0"/>
        </a:xfrm>
      </p:grpSpPr>
      <p:sp>
        <p:nvSpPr>
          <p:cNvPr id="1816" name="Google Shape;1816;p18"/>
          <p:cNvSpPr/>
          <p:nvPr/>
        </p:nvSpPr>
        <p:spPr>
          <a:xfrm>
            <a:off x="-2700" y="0"/>
            <a:ext cx="9153300" cy="5148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17" name="Google Shape;1817;p18"/>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818" name="Google Shape;1818;p18"/>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819" name="Google Shape;1819;p18"/>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820" name="Google Shape;1820;p18"/>
          <p:cNvSpPr txBox="1">
            <a:spLocks noGrp="1"/>
          </p:cNvSpPr>
          <p:nvPr>
            <p:ph type="title"/>
          </p:nvPr>
        </p:nvSpPr>
        <p:spPr>
          <a:xfrm>
            <a:off x="5221340" y="1842356"/>
            <a:ext cx="3468300" cy="14460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accent2"/>
              </a:buClr>
              <a:buSzPts val="3000"/>
              <a:buFont typeface="Calibri"/>
              <a:buNone/>
              <a:defRPr sz="3000" b="1" i="0" u="none" strike="noStrike" cap="none">
                <a:solidFill>
                  <a:schemeClr val="accent2"/>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1821" name="Google Shape;1821;p18"/>
          <p:cNvSpPr txBox="1">
            <a:spLocks noGrp="1"/>
          </p:cNvSpPr>
          <p:nvPr>
            <p:ph type="body" idx="1"/>
          </p:nvPr>
        </p:nvSpPr>
        <p:spPr>
          <a:xfrm>
            <a:off x="5221340" y="3540592"/>
            <a:ext cx="3468300" cy="5277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822" name="Google Shape;1822;p18"/>
          <p:cNvPicPr preferRelativeResize="0"/>
          <p:nvPr/>
        </p:nvPicPr>
        <p:blipFill rotWithShape="1">
          <a:blip r:embed="rId2">
            <a:alphaModFix/>
          </a:blip>
          <a:srcRect/>
          <a:stretch/>
        </p:blipFill>
        <p:spPr>
          <a:xfrm>
            <a:off x="7630942" y="927426"/>
            <a:ext cx="1215133" cy="615925"/>
          </a:xfrm>
          <a:prstGeom prst="rect">
            <a:avLst/>
          </a:prstGeom>
          <a:noFill/>
          <a:ln>
            <a:noFill/>
          </a:ln>
        </p:spPr>
      </p:pic>
      <p:grpSp>
        <p:nvGrpSpPr>
          <p:cNvPr id="1823" name="Google Shape;1823;p18"/>
          <p:cNvGrpSpPr/>
          <p:nvPr/>
        </p:nvGrpSpPr>
        <p:grpSpPr>
          <a:xfrm>
            <a:off x="5221340" y="819718"/>
            <a:ext cx="1861928" cy="747587"/>
            <a:chOff x="1899" y="899"/>
            <a:chExt cx="4163" cy="1671"/>
          </a:xfrm>
        </p:grpSpPr>
        <p:sp>
          <p:nvSpPr>
            <p:cNvPr id="1824" name="Google Shape;1824;p18"/>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5" name="Google Shape;1825;p18"/>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6" name="Google Shape;1826;p18"/>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7" name="Google Shape;1827;p18"/>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8" name="Google Shape;1828;p18"/>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9" name="Google Shape;1829;p18"/>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0" name="Google Shape;1830;p18"/>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1" name="Google Shape;1831;p18"/>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2" name="Google Shape;1832;p18"/>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3" name="Google Shape;1833;p18"/>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4" name="Google Shape;1834;p18"/>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5" name="Google Shape;1835;p18"/>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6" name="Google Shape;1836;p18"/>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7" name="Google Shape;1837;p18"/>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8" name="Google Shape;1838;p18"/>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9" name="Google Shape;1839;p18"/>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0" name="Google Shape;1840;p18"/>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1" name="Google Shape;1841;p18"/>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2" name="Google Shape;1842;p18"/>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3" name="Google Shape;1843;p18"/>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4" name="Google Shape;1844;p18"/>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5" name="Google Shape;1845;p18"/>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6" name="Google Shape;1846;p18"/>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7" name="Google Shape;1847;p18"/>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8" name="Google Shape;1848;p18"/>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9" name="Google Shape;1849;p18"/>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50" name="Google Shape;1850;p18"/>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51" name="Google Shape;1851;p18"/>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52" name="Google Shape;1852;p18"/>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53" name="Google Shape;1853;p18"/>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54" name="Google Shape;1854;p18"/>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55" name="Google Shape;1855;p18"/>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56" name="Google Shape;1856;p18"/>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57" name="Google Shape;1857;p18"/>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58" name="Google Shape;1858;p18"/>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59" name="Google Shape;1859;p18"/>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60" name="Google Shape;1860;p18"/>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61" name="Google Shape;1861;p18"/>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62" name="Google Shape;1862;p18"/>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63" name="Google Shape;1863;p18"/>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64" name="Google Shape;1864;p18"/>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65" name="Google Shape;1865;p18"/>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66" name="Google Shape;1866;p18"/>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67" name="Google Shape;1867;p18"/>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68" name="Google Shape;1868;p18"/>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69" name="Google Shape;1869;p18"/>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70" name="Google Shape;1870;p18"/>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71" name="Google Shape;1871;p18"/>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72" name="Google Shape;1872;p18"/>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73" name="Google Shape;1873;p18"/>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74" name="Google Shape;1874;p18"/>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75" name="Google Shape;1875;p18"/>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76" name="Google Shape;1876;p18"/>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77" name="Google Shape;1877;p18"/>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78" name="Google Shape;1878;p18"/>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79" name="Google Shape;1879;p18"/>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0" name="Google Shape;1880;p18"/>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1" name="Google Shape;1881;p18"/>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2" name="Google Shape;1882;p18"/>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3" name="Google Shape;1883;p18"/>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4" name="Google Shape;1884;p18"/>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5" name="Google Shape;1885;p18"/>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6" name="Google Shape;1886;p18"/>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7" name="Google Shape;1887;p18"/>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8" name="Google Shape;1888;p18"/>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9" name="Google Shape;1889;p18"/>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0" name="Google Shape;1890;p18"/>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1" name="Google Shape;1891;p18"/>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2" name="Google Shape;1892;p18"/>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3" name="Google Shape;1893;p18"/>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4" name="Google Shape;1894;p18"/>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5" name="Google Shape;1895;p18"/>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6" name="Google Shape;1896;p18"/>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7" name="Google Shape;1897;p18"/>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8" name="Google Shape;1898;p18"/>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9" name="Google Shape;1899;p18"/>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0" name="Google Shape;1900;p18"/>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1" name="Google Shape;1901;p18"/>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2" name="Google Shape;1902;p18"/>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3" name="Google Shape;1903;p18"/>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4" name="Google Shape;1904;p18"/>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5" name="Google Shape;1905;p18"/>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6" name="Google Shape;1906;p18"/>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7" name="Google Shape;1907;p18"/>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8" name="Google Shape;1908;p18"/>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9" name="Google Shape;1909;p18"/>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10" name="Google Shape;1910;p18"/>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11" name="Google Shape;1911;p18"/>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12" name="Google Shape;1912;p18"/>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13" name="Google Shape;1913;p18"/>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14" name="Google Shape;1914;p18"/>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15" name="Google Shape;1915;p18"/>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16" name="Google Shape;1916;p18"/>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917" name="Google Shape;1917;p18"/>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grpSp>
        <p:nvGrpSpPr>
          <p:cNvPr id="1918" name="Google Shape;1918;p18"/>
          <p:cNvGrpSpPr/>
          <p:nvPr/>
        </p:nvGrpSpPr>
        <p:grpSpPr>
          <a:xfrm>
            <a:off x="-1748091" y="135389"/>
            <a:ext cx="6661786" cy="4665596"/>
            <a:chOff x="8589113" y="1245357"/>
            <a:chExt cx="1009132" cy="706748"/>
          </a:xfrm>
        </p:grpSpPr>
        <p:sp>
          <p:nvSpPr>
            <p:cNvPr id="1919" name="Google Shape;1919;p18"/>
            <p:cNvSpPr/>
            <p:nvPr/>
          </p:nvSpPr>
          <p:spPr>
            <a:xfrm>
              <a:off x="8589113" y="1491079"/>
              <a:ext cx="1009132" cy="425839"/>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20" name="Google Shape;1920;p18"/>
            <p:cNvSpPr/>
            <p:nvPr/>
          </p:nvSpPr>
          <p:spPr>
            <a:xfrm>
              <a:off x="9243973" y="1245357"/>
              <a:ext cx="218287" cy="287470"/>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21" name="Google Shape;1921;p18"/>
            <p:cNvSpPr/>
            <p:nvPr/>
          </p:nvSpPr>
          <p:spPr>
            <a:xfrm>
              <a:off x="8881355" y="1764831"/>
              <a:ext cx="688855" cy="18727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18"/>
                                        </p:tgtEl>
                                        <p:attrNameLst>
                                          <p:attrName>style.visibility</p:attrName>
                                        </p:attrNameLst>
                                      </p:cBhvr>
                                      <p:to>
                                        <p:strVal val="visible"/>
                                      </p:to>
                                    </p:set>
                                    <p:animEffect transition="in" filter="fade">
                                      <p:cBhvr>
                                        <p:cTn id="7" dur="500"/>
                                        <p:tgtEl>
                                          <p:spTgt spid="19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23"/>
                                        </p:tgtEl>
                                        <p:attrNameLst>
                                          <p:attrName>style.visibility</p:attrName>
                                        </p:attrNameLst>
                                      </p:cBhvr>
                                      <p:to>
                                        <p:strVal val="visible"/>
                                      </p:to>
                                    </p:set>
                                    <p:animEffect transition="in" filter="fade">
                                      <p:cBhvr>
                                        <p:cTn id="11" dur="500"/>
                                        <p:tgtEl>
                                          <p:spTgt spid="1823"/>
                                        </p:tgtEl>
                                      </p:cBhvr>
                                    </p:animEffect>
                                  </p:childTnLst>
                                </p:cTn>
                              </p:par>
                              <p:par>
                                <p:cTn id="12" presetID="10" presetClass="entr" presetSubtype="0" fill="hold" nodeType="withEffect">
                                  <p:stCondLst>
                                    <p:cond delay="0"/>
                                  </p:stCondLst>
                                  <p:childTnLst>
                                    <p:set>
                                      <p:cBhvr>
                                        <p:cTn id="13" dur="1" fill="hold">
                                          <p:stCondLst>
                                            <p:cond delay="0"/>
                                          </p:stCondLst>
                                        </p:cTn>
                                        <p:tgtEl>
                                          <p:spTgt spid="1820"/>
                                        </p:tgtEl>
                                        <p:attrNameLst>
                                          <p:attrName>style.visibility</p:attrName>
                                        </p:attrNameLst>
                                      </p:cBhvr>
                                      <p:to>
                                        <p:strVal val="visible"/>
                                      </p:to>
                                    </p:set>
                                    <p:animEffect transition="in" filter="fade">
                                      <p:cBhvr>
                                        <p:cTn id="14" dur="500"/>
                                        <p:tgtEl>
                                          <p:spTgt spid="1820"/>
                                        </p:tgtEl>
                                      </p:cBhvr>
                                    </p:animEffect>
                                  </p:childTnLst>
                                </p:cTn>
                              </p:par>
                              <p:par>
                                <p:cTn id="15" presetID="10" presetClass="entr" presetSubtype="0" fill="hold" nodeType="withEffect">
                                  <p:stCondLst>
                                    <p:cond delay="0"/>
                                  </p:stCondLst>
                                  <p:childTnLst>
                                    <p:set>
                                      <p:cBhvr>
                                        <p:cTn id="16" dur="1" fill="hold">
                                          <p:stCondLst>
                                            <p:cond delay="0"/>
                                          </p:stCondLst>
                                        </p:cTn>
                                        <p:tgtEl>
                                          <p:spTgt spid="1821">
                                            <p:txEl>
                                              <p:pRg st="0" end="0"/>
                                            </p:txEl>
                                          </p:spTgt>
                                        </p:tgtEl>
                                        <p:attrNameLst>
                                          <p:attrName>style.visibility</p:attrName>
                                        </p:attrNameLst>
                                      </p:cBhvr>
                                      <p:to>
                                        <p:strVal val="visible"/>
                                      </p:to>
                                    </p:set>
                                    <p:animEffect transition="in" filter="fade">
                                      <p:cBhvr>
                                        <p:cTn id="17" dur="500"/>
                                        <p:tgtEl>
                                          <p:spTgt spid="1821">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821">
                                            <p:txEl>
                                              <p:pRg st="1" end="1"/>
                                            </p:txEl>
                                          </p:spTgt>
                                        </p:tgtEl>
                                        <p:attrNameLst>
                                          <p:attrName>style.visibility</p:attrName>
                                        </p:attrNameLst>
                                      </p:cBhvr>
                                      <p:to>
                                        <p:strVal val="visible"/>
                                      </p:to>
                                    </p:set>
                                    <p:animEffect transition="in" filter="fade">
                                      <p:cBhvr>
                                        <p:cTn id="20" dur="500"/>
                                        <p:tgtEl>
                                          <p:spTgt spid="1821">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821">
                                            <p:txEl>
                                              <p:pRg st="2" end="2"/>
                                            </p:txEl>
                                          </p:spTgt>
                                        </p:tgtEl>
                                        <p:attrNameLst>
                                          <p:attrName>style.visibility</p:attrName>
                                        </p:attrNameLst>
                                      </p:cBhvr>
                                      <p:to>
                                        <p:strVal val="visible"/>
                                      </p:to>
                                    </p:set>
                                    <p:animEffect transition="in" filter="fade">
                                      <p:cBhvr>
                                        <p:cTn id="23" dur="500"/>
                                        <p:tgtEl>
                                          <p:spTgt spid="1821">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21">
                                            <p:txEl>
                                              <p:pRg st="3" end="3"/>
                                            </p:txEl>
                                          </p:spTgt>
                                        </p:tgtEl>
                                        <p:attrNameLst>
                                          <p:attrName>style.visibility</p:attrName>
                                        </p:attrNameLst>
                                      </p:cBhvr>
                                      <p:to>
                                        <p:strVal val="visible"/>
                                      </p:to>
                                    </p:set>
                                    <p:animEffect transition="in" filter="fade">
                                      <p:cBhvr>
                                        <p:cTn id="26" dur="500"/>
                                        <p:tgtEl>
                                          <p:spTgt spid="1821">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821">
                                            <p:txEl>
                                              <p:pRg st="4" end="4"/>
                                            </p:txEl>
                                          </p:spTgt>
                                        </p:tgtEl>
                                        <p:attrNameLst>
                                          <p:attrName>style.visibility</p:attrName>
                                        </p:attrNameLst>
                                      </p:cBhvr>
                                      <p:to>
                                        <p:strVal val="visible"/>
                                      </p:to>
                                    </p:set>
                                    <p:animEffect transition="in" filter="fade">
                                      <p:cBhvr>
                                        <p:cTn id="29" dur="500"/>
                                        <p:tgtEl>
                                          <p:spTgt spid="1821">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821">
                                            <p:txEl>
                                              <p:pRg st="5" end="5"/>
                                            </p:txEl>
                                          </p:spTgt>
                                        </p:tgtEl>
                                        <p:attrNameLst>
                                          <p:attrName>style.visibility</p:attrName>
                                        </p:attrNameLst>
                                      </p:cBhvr>
                                      <p:to>
                                        <p:strVal val="visible"/>
                                      </p:to>
                                    </p:set>
                                    <p:animEffect transition="in" filter="fade">
                                      <p:cBhvr>
                                        <p:cTn id="32" dur="500"/>
                                        <p:tgtEl>
                                          <p:spTgt spid="1821">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821">
                                            <p:txEl>
                                              <p:pRg st="6" end="6"/>
                                            </p:txEl>
                                          </p:spTgt>
                                        </p:tgtEl>
                                        <p:attrNameLst>
                                          <p:attrName>style.visibility</p:attrName>
                                        </p:attrNameLst>
                                      </p:cBhvr>
                                      <p:to>
                                        <p:strVal val="visible"/>
                                      </p:to>
                                    </p:set>
                                    <p:animEffect transition="in" filter="fade">
                                      <p:cBhvr>
                                        <p:cTn id="35" dur="500"/>
                                        <p:tgtEl>
                                          <p:spTgt spid="1821">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821">
                                            <p:txEl>
                                              <p:pRg st="7" end="7"/>
                                            </p:txEl>
                                          </p:spTgt>
                                        </p:tgtEl>
                                        <p:attrNameLst>
                                          <p:attrName>style.visibility</p:attrName>
                                        </p:attrNameLst>
                                      </p:cBhvr>
                                      <p:to>
                                        <p:strVal val="visible"/>
                                      </p:to>
                                    </p:set>
                                    <p:animEffect transition="in" filter="fade">
                                      <p:cBhvr>
                                        <p:cTn id="38" dur="500"/>
                                        <p:tgtEl>
                                          <p:spTgt spid="1821">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821">
                                            <p:txEl>
                                              <p:pRg st="8" end="8"/>
                                            </p:txEl>
                                          </p:spTgt>
                                        </p:tgtEl>
                                        <p:attrNameLst>
                                          <p:attrName>style.visibility</p:attrName>
                                        </p:attrNameLst>
                                      </p:cBhvr>
                                      <p:to>
                                        <p:strVal val="visible"/>
                                      </p:to>
                                    </p:set>
                                    <p:animEffect transition="in" filter="fade">
                                      <p:cBhvr>
                                        <p:cTn id="41" dur="500"/>
                                        <p:tgtEl>
                                          <p:spTgt spid="1821">
                                            <p:txEl>
                                              <p:pRg st="8" end="8"/>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822"/>
                                        </p:tgtEl>
                                        <p:attrNameLst>
                                          <p:attrName>style.visibility</p:attrName>
                                        </p:attrNameLst>
                                      </p:cBhvr>
                                      <p:to>
                                        <p:strVal val="visible"/>
                                      </p:to>
                                    </p:set>
                                    <p:animEffect transition="in" filter="fade">
                                      <p:cBhvr>
                                        <p:cTn id="45" dur="1000"/>
                                        <p:tgtEl>
                                          <p:spTgt spid="1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content and image: White">
  <p:cSld name="Title, content and image: White">
    <p:bg>
      <p:bgPr>
        <a:solidFill>
          <a:schemeClr val="lt1"/>
        </a:solidFill>
        <a:effectLst/>
      </p:bgPr>
    </p:bg>
    <p:spTree>
      <p:nvGrpSpPr>
        <p:cNvPr id="1" name="Shape 1922"/>
        <p:cNvGrpSpPr/>
        <p:nvPr/>
      </p:nvGrpSpPr>
      <p:grpSpPr>
        <a:xfrm>
          <a:off x="0" y="0"/>
          <a:ext cx="0" cy="0"/>
          <a:chOff x="0" y="0"/>
          <a:chExt cx="0" cy="0"/>
        </a:xfrm>
      </p:grpSpPr>
      <p:sp>
        <p:nvSpPr>
          <p:cNvPr id="1923" name="Google Shape;1923;p19"/>
          <p:cNvSpPr/>
          <p:nvPr/>
        </p:nvSpPr>
        <p:spPr>
          <a:xfrm>
            <a:off x="-2700" y="0"/>
            <a:ext cx="9153300" cy="5148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24" name="Google Shape;1924;p19"/>
          <p:cNvSpPr txBox="1">
            <a:spLocks noGrp="1"/>
          </p:cNvSpPr>
          <p:nvPr>
            <p:ph type="title"/>
          </p:nvPr>
        </p:nvSpPr>
        <p:spPr>
          <a:xfrm>
            <a:off x="4842029" y="673212"/>
            <a:ext cx="3942300" cy="5949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1925" name="Google Shape;1925;p19"/>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26" name="Google Shape;1926;p19"/>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927" name="Google Shape;1927;p19"/>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928" name="Google Shape;1928;p19"/>
          <p:cNvSpPr>
            <a:spLocks noGrp="1"/>
          </p:cNvSpPr>
          <p:nvPr>
            <p:ph type="pic" idx="2"/>
          </p:nvPr>
        </p:nvSpPr>
        <p:spPr>
          <a:xfrm>
            <a:off x="-7144" y="0"/>
            <a:ext cx="4579200" cy="5143500"/>
          </a:xfrm>
          <a:prstGeom prst="rect">
            <a:avLst/>
          </a:prstGeom>
          <a:noFill/>
          <a:ln>
            <a:noFill/>
          </a:ln>
        </p:spPr>
        <p:txBody>
          <a:bodyPr spcFirstLastPara="1" wrap="square" lIns="0" tIns="0" rIns="0" bIns="0" anchor="ctr" anchorCtr="0"/>
          <a:lstStyle>
            <a:lvl1pPr marR="0" lvl="0" algn="ctr" rtl="0">
              <a:lnSpc>
                <a:spcPct val="90000"/>
              </a:lnSpc>
              <a:spcBef>
                <a:spcPts val="3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9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90000"/>
              </a:lnSpc>
              <a:spcBef>
                <a:spcPts val="300"/>
              </a:spcBef>
              <a:spcAft>
                <a:spcPts val="0"/>
              </a:spcAft>
              <a:buClr>
                <a:schemeClr val="dk2"/>
              </a:buClr>
              <a:buSzPts val="1400"/>
              <a:buFont typeface="Arial"/>
              <a:buChar char="•"/>
              <a:defRPr sz="1400" b="1" i="0" u="none" strike="noStrike" cap="none">
                <a:solidFill>
                  <a:schemeClr val="dk1"/>
                </a:solidFill>
                <a:latin typeface="Calibri"/>
                <a:ea typeface="Calibri"/>
                <a:cs typeface="Calibri"/>
                <a:sym typeface="Calibri"/>
              </a:defRPr>
            </a:lvl3pPr>
            <a:lvl4pPr marR="0" lvl="3" algn="l" rtl="0">
              <a:lnSpc>
                <a:spcPct val="90000"/>
              </a:lnSpc>
              <a:spcBef>
                <a:spcPts val="30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4pPr>
            <a:lvl5pPr marR="0" lvl="4" algn="l" rtl="0">
              <a:lnSpc>
                <a:spcPct val="90000"/>
              </a:lnSpc>
              <a:spcBef>
                <a:spcPts val="600"/>
              </a:spcBef>
              <a:spcAft>
                <a:spcPts val="0"/>
              </a:spcAft>
              <a:buClr>
                <a:schemeClr val="accent1"/>
              </a:buClr>
              <a:buSzPts val="1500"/>
              <a:buFont typeface="Arial"/>
              <a:buNone/>
              <a:defRPr sz="1500" b="1" i="0" u="none" strike="noStrike" cap="none">
                <a:solidFill>
                  <a:schemeClr val="accent1"/>
                </a:solidFill>
                <a:latin typeface="Calibri"/>
                <a:ea typeface="Calibri"/>
                <a:cs typeface="Calibri"/>
                <a:sym typeface="Calibri"/>
              </a:defRPr>
            </a:lvl5pPr>
            <a:lvl6pPr marR="0" lvl="5"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929" name="Google Shape;1929;p19"/>
          <p:cNvSpPr txBox="1">
            <a:spLocks noGrp="1"/>
          </p:cNvSpPr>
          <p:nvPr>
            <p:ph type="body" idx="1"/>
          </p:nvPr>
        </p:nvSpPr>
        <p:spPr>
          <a:xfrm>
            <a:off x="4841425" y="1697954"/>
            <a:ext cx="3353700" cy="27741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930" name="Google Shape;1930;p19"/>
          <p:cNvGrpSpPr/>
          <p:nvPr/>
        </p:nvGrpSpPr>
        <p:grpSpPr>
          <a:xfrm>
            <a:off x="-1530678" y="2991542"/>
            <a:ext cx="1404225" cy="2177095"/>
            <a:chOff x="6195941" y="562596"/>
            <a:chExt cx="1872300" cy="2902793"/>
          </a:xfrm>
        </p:grpSpPr>
        <p:grpSp>
          <p:nvGrpSpPr>
            <p:cNvPr id="1931" name="Google Shape;1931;p19"/>
            <p:cNvGrpSpPr/>
            <p:nvPr/>
          </p:nvGrpSpPr>
          <p:grpSpPr>
            <a:xfrm>
              <a:off x="6195941" y="832605"/>
              <a:ext cx="1872300" cy="2632784"/>
              <a:chOff x="-1872716" y="660661"/>
              <a:chExt cx="1872300" cy="1974637"/>
            </a:xfrm>
          </p:grpSpPr>
          <p:sp>
            <p:nvSpPr>
              <p:cNvPr id="1932" name="Google Shape;1932;p19"/>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1933" name="Google Shape;1933;p19"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1934" name="Google Shape;1934;p19"/>
            <p:cNvGrpSpPr/>
            <p:nvPr/>
          </p:nvGrpSpPr>
          <p:grpSpPr>
            <a:xfrm>
              <a:off x="6303954" y="562596"/>
              <a:ext cx="540000" cy="540000"/>
              <a:chOff x="6303954" y="562596"/>
              <a:chExt cx="540000" cy="540000"/>
            </a:xfrm>
          </p:grpSpPr>
          <p:sp>
            <p:nvSpPr>
              <p:cNvPr id="1935" name="Google Shape;1935;p19"/>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936" name="Google Shape;1936;p19"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1937" name="Google Shape;1937;p19"/>
          <p:cNvSpPr/>
          <p:nvPr/>
        </p:nvSpPr>
        <p:spPr>
          <a:xfrm>
            <a:off x="4628042" y="1767479"/>
            <a:ext cx="4370412" cy="3060557"/>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411"/>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1938" name="Google Shape;1938;p19"/>
          <p:cNvGrpSpPr/>
          <p:nvPr/>
        </p:nvGrpSpPr>
        <p:grpSpPr>
          <a:xfrm>
            <a:off x="7916400" y="221400"/>
            <a:ext cx="893994" cy="358950"/>
            <a:chOff x="1899" y="899"/>
            <a:chExt cx="4163" cy="1671"/>
          </a:xfrm>
        </p:grpSpPr>
        <p:sp>
          <p:nvSpPr>
            <p:cNvPr id="1939" name="Google Shape;1939;p19"/>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0" name="Google Shape;1940;p19"/>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1" name="Google Shape;1941;p19"/>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2" name="Google Shape;1942;p19"/>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3" name="Google Shape;1943;p19"/>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4" name="Google Shape;1944;p19"/>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5" name="Google Shape;1945;p19"/>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6" name="Google Shape;1946;p19"/>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7" name="Google Shape;1947;p19"/>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8" name="Google Shape;1948;p19"/>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9" name="Google Shape;1949;p19"/>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0" name="Google Shape;1950;p19"/>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1" name="Google Shape;1951;p19"/>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2" name="Google Shape;1952;p19"/>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3" name="Google Shape;1953;p19"/>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4" name="Google Shape;1954;p19"/>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5" name="Google Shape;1955;p19"/>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6" name="Google Shape;1956;p19"/>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7" name="Google Shape;1957;p19"/>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8" name="Google Shape;1958;p19"/>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9" name="Google Shape;1959;p19"/>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60" name="Google Shape;1960;p19"/>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61" name="Google Shape;1961;p19"/>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62" name="Google Shape;1962;p19"/>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63" name="Google Shape;1963;p19"/>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64" name="Google Shape;1964;p19"/>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65" name="Google Shape;1965;p19"/>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66" name="Google Shape;1966;p19"/>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67" name="Google Shape;1967;p19"/>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68" name="Google Shape;1968;p19"/>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69" name="Google Shape;1969;p19"/>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70" name="Google Shape;1970;p19"/>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71" name="Google Shape;1971;p19"/>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72" name="Google Shape;1972;p19"/>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73" name="Google Shape;1973;p19"/>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74" name="Google Shape;1974;p19"/>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75" name="Google Shape;1975;p19"/>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76" name="Google Shape;1976;p19"/>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77" name="Google Shape;1977;p19"/>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78" name="Google Shape;1978;p19"/>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79" name="Google Shape;1979;p19"/>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80" name="Google Shape;1980;p19"/>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81" name="Google Shape;1981;p19"/>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82" name="Google Shape;1982;p19"/>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83" name="Google Shape;1983;p19"/>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84" name="Google Shape;1984;p19"/>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85" name="Google Shape;1985;p19"/>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86" name="Google Shape;1986;p19"/>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87" name="Google Shape;1987;p19"/>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88" name="Google Shape;1988;p19"/>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89" name="Google Shape;1989;p19"/>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90" name="Google Shape;1990;p19"/>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91" name="Google Shape;1991;p19"/>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92" name="Google Shape;1992;p19"/>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93" name="Google Shape;1993;p19"/>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94" name="Google Shape;1994;p19"/>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95" name="Google Shape;1995;p19"/>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96" name="Google Shape;1996;p19"/>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97" name="Google Shape;1997;p19"/>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98" name="Google Shape;1998;p19"/>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99" name="Google Shape;1999;p19"/>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0" name="Google Shape;2000;p19"/>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1" name="Google Shape;2001;p19"/>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2" name="Google Shape;2002;p19"/>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3" name="Google Shape;2003;p19"/>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4" name="Google Shape;2004;p19"/>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5" name="Google Shape;2005;p19"/>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6" name="Google Shape;2006;p19"/>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7" name="Google Shape;2007;p19"/>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8" name="Google Shape;2008;p19"/>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9" name="Google Shape;2009;p19"/>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0" name="Google Shape;2010;p19"/>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1" name="Google Shape;2011;p19"/>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2" name="Google Shape;2012;p19"/>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3" name="Google Shape;2013;p19"/>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4" name="Google Shape;2014;p19"/>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5" name="Google Shape;2015;p19"/>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6" name="Google Shape;2016;p19"/>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7" name="Google Shape;2017;p19"/>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8" name="Google Shape;2018;p19"/>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9" name="Google Shape;2019;p19"/>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0" name="Google Shape;2020;p19"/>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1" name="Google Shape;2021;p19"/>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2" name="Google Shape;2022;p19"/>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3" name="Google Shape;2023;p19"/>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4" name="Google Shape;2024;p19"/>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5" name="Google Shape;2025;p19"/>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6" name="Google Shape;2026;p19"/>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7" name="Google Shape;2027;p19"/>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8" name="Google Shape;2028;p19"/>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9" name="Google Shape;2029;p19"/>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30" name="Google Shape;2030;p19"/>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31" name="Google Shape;2031;p19"/>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2032" name="Google Shape;2032;p19"/>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full image and content: White">
  <p:cSld name="Title, full image and content: White">
    <p:bg>
      <p:bgPr>
        <a:blipFill>
          <a:blip r:embed="rId2">
            <a:alphaModFix/>
          </a:blip>
          <a:stretch>
            <a:fillRect/>
          </a:stretch>
        </a:blipFill>
        <a:effectLst/>
      </p:bgPr>
    </p:bg>
    <p:spTree>
      <p:nvGrpSpPr>
        <p:cNvPr id="1" name="Shape 2033"/>
        <p:cNvGrpSpPr/>
        <p:nvPr/>
      </p:nvGrpSpPr>
      <p:grpSpPr>
        <a:xfrm>
          <a:off x="0" y="0"/>
          <a:ext cx="0" cy="0"/>
          <a:chOff x="0" y="0"/>
          <a:chExt cx="0" cy="0"/>
        </a:xfrm>
      </p:grpSpPr>
      <p:sp>
        <p:nvSpPr>
          <p:cNvPr id="2034" name="Google Shape;2034;p20"/>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35" name="Google Shape;2035;p20"/>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36" name="Google Shape;2036;p20"/>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037" name="Google Shape;2037;p20"/>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2038" name="Google Shape;2038;p20"/>
          <p:cNvGrpSpPr/>
          <p:nvPr/>
        </p:nvGrpSpPr>
        <p:grpSpPr>
          <a:xfrm>
            <a:off x="7915032" y="222489"/>
            <a:ext cx="895960" cy="359739"/>
            <a:chOff x="1899" y="899"/>
            <a:chExt cx="4163" cy="1671"/>
          </a:xfrm>
        </p:grpSpPr>
        <p:sp>
          <p:nvSpPr>
            <p:cNvPr id="2039" name="Google Shape;2039;p2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0" name="Google Shape;2040;p2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1" name="Google Shape;2041;p2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2" name="Google Shape;2042;p2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3" name="Google Shape;2043;p2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4" name="Google Shape;2044;p2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5" name="Google Shape;2045;p2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6" name="Google Shape;2046;p2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7" name="Google Shape;2047;p2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8" name="Google Shape;2048;p2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9" name="Google Shape;2049;p2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0" name="Google Shape;2050;p20"/>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1" name="Google Shape;2051;p2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2" name="Google Shape;2052;p2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3" name="Google Shape;2053;p2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4" name="Google Shape;2054;p2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5" name="Google Shape;2055;p20"/>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6" name="Google Shape;2056;p2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7" name="Google Shape;2057;p2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8" name="Google Shape;2058;p2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9" name="Google Shape;2059;p2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0" name="Google Shape;2060;p2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1" name="Google Shape;2061;p2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2" name="Google Shape;2062;p2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3" name="Google Shape;2063;p2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4" name="Google Shape;2064;p2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5" name="Google Shape;2065;p2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6" name="Google Shape;2066;p2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7" name="Google Shape;2067;p2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8" name="Google Shape;2068;p2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9" name="Google Shape;2069;p2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0" name="Google Shape;2070;p2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1" name="Google Shape;2071;p2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2" name="Google Shape;2072;p2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3" name="Google Shape;2073;p2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4" name="Google Shape;2074;p2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5" name="Google Shape;2075;p2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6" name="Google Shape;2076;p2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7" name="Google Shape;2077;p2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8" name="Google Shape;2078;p2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9" name="Google Shape;2079;p2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80" name="Google Shape;2080;p2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81" name="Google Shape;2081;p2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82" name="Google Shape;2082;p2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83" name="Google Shape;2083;p2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84" name="Google Shape;2084;p2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85" name="Google Shape;2085;p2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86" name="Google Shape;2086;p2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87" name="Google Shape;2087;p2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88" name="Google Shape;2088;p2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89" name="Google Shape;2089;p2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90" name="Google Shape;2090;p2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91" name="Google Shape;2091;p2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92" name="Google Shape;2092;p2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93" name="Google Shape;2093;p2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94" name="Google Shape;2094;p2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95" name="Google Shape;2095;p2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96" name="Google Shape;2096;p2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97" name="Google Shape;2097;p2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98" name="Google Shape;2098;p2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99" name="Google Shape;2099;p2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00" name="Google Shape;2100;p2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01" name="Google Shape;2101;p2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02" name="Google Shape;2102;p2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03" name="Google Shape;2103;p2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04" name="Google Shape;2104;p2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05" name="Google Shape;2105;p2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06" name="Google Shape;2106;p2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07" name="Google Shape;2107;p2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08" name="Google Shape;2108;p2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09" name="Google Shape;2109;p2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0" name="Google Shape;2110;p2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1" name="Google Shape;2111;p2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2" name="Google Shape;2112;p2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3" name="Google Shape;2113;p2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4" name="Google Shape;2114;p2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5" name="Google Shape;2115;p2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6" name="Google Shape;2116;p2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7" name="Google Shape;2117;p2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8" name="Google Shape;2118;p20"/>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9" name="Google Shape;2119;p2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0" name="Google Shape;2120;p2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1" name="Google Shape;2121;p2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2" name="Google Shape;2122;p2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3" name="Google Shape;2123;p2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4" name="Google Shape;2124;p2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5" name="Google Shape;2125;p2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6" name="Google Shape;2126;p2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7" name="Google Shape;2127;p2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8" name="Google Shape;2128;p2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9" name="Google Shape;2129;p2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30" name="Google Shape;2130;p2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31" name="Google Shape;2131;p2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2132" name="Google Shape;2132;p20"/>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2133" name="Google Shape;2133;p20"/>
          <p:cNvGrpSpPr/>
          <p:nvPr/>
        </p:nvGrpSpPr>
        <p:grpSpPr>
          <a:xfrm>
            <a:off x="-1530678" y="2991542"/>
            <a:ext cx="1404225" cy="2177095"/>
            <a:chOff x="6195941" y="562596"/>
            <a:chExt cx="1872300" cy="2902793"/>
          </a:xfrm>
        </p:grpSpPr>
        <p:grpSp>
          <p:nvGrpSpPr>
            <p:cNvPr id="2134" name="Google Shape;2134;p20"/>
            <p:cNvGrpSpPr/>
            <p:nvPr/>
          </p:nvGrpSpPr>
          <p:grpSpPr>
            <a:xfrm>
              <a:off x="6195941" y="832605"/>
              <a:ext cx="1872300" cy="2632784"/>
              <a:chOff x="-1872716" y="660661"/>
              <a:chExt cx="1872300" cy="1974637"/>
            </a:xfrm>
          </p:grpSpPr>
          <p:sp>
            <p:nvSpPr>
              <p:cNvPr id="2135" name="Google Shape;2135;p20"/>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2136" name="Google Shape;2136;p20"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2137" name="Google Shape;2137;p20"/>
            <p:cNvGrpSpPr/>
            <p:nvPr/>
          </p:nvGrpSpPr>
          <p:grpSpPr>
            <a:xfrm>
              <a:off x="6303954" y="562596"/>
              <a:ext cx="540000" cy="540000"/>
              <a:chOff x="6303954" y="562596"/>
              <a:chExt cx="540000" cy="540000"/>
            </a:xfrm>
          </p:grpSpPr>
          <p:sp>
            <p:nvSpPr>
              <p:cNvPr id="2138" name="Google Shape;2138;p20"/>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2139" name="Google Shape;2139;p20"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2140" name="Google Shape;2140;p20"/>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41" name="Google Shape;2141;p20"/>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42" name="Google Shape;2142;p20"/>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2143" name="Google Shape;2143;p20"/>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144" name="Google Shape;2144;p20"/>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2145" name="Google Shape;2145;p20"/>
          <p:cNvGrpSpPr/>
          <p:nvPr/>
        </p:nvGrpSpPr>
        <p:grpSpPr>
          <a:xfrm>
            <a:off x="-1530678" y="653649"/>
            <a:ext cx="1026225" cy="1698128"/>
            <a:chOff x="-1836712" y="2937191"/>
            <a:chExt cx="1368300" cy="2264171"/>
          </a:xfrm>
        </p:grpSpPr>
        <p:pic>
          <p:nvPicPr>
            <p:cNvPr id="2146" name="Google Shape;2146;p20"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2147" name="Google Shape;2147;p20"/>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2148" name="Google Shape;2148;p20"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114"/>
        <p:cNvGrpSpPr/>
        <p:nvPr/>
      </p:nvGrpSpPr>
      <p:grpSpPr>
        <a:xfrm>
          <a:off x="0" y="0"/>
          <a:ext cx="0" cy="0"/>
          <a:chOff x="0" y="0"/>
          <a:chExt cx="0" cy="0"/>
        </a:xfrm>
      </p:grpSpPr>
      <p:sp>
        <p:nvSpPr>
          <p:cNvPr id="115" name="Google Shape;115;p3"/>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6" name="Google Shape;116;p3"/>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117" name="Google Shape;117;p3"/>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8" name="Google Shape;118;p3"/>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9" name="Google Shape;119;p3"/>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20" name="Google Shape;120;p3"/>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21" name="Google Shape;121;p3"/>
          <p:cNvGrpSpPr/>
          <p:nvPr/>
        </p:nvGrpSpPr>
        <p:grpSpPr>
          <a:xfrm>
            <a:off x="-1530678" y="2991542"/>
            <a:ext cx="1404225" cy="2177095"/>
            <a:chOff x="6195941" y="562596"/>
            <a:chExt cx="1872300" cy="2902793"/>
          </a:xfrm>
        </p:grpSpPr>
        <p:grpSp>
          <p:nvGrpSpPr>
            <p:cNvPr id="122" name="Google Shape;122;p3"/>
            <p:cNvGrpSpPr/>
            <p:nvPr/>
          </p:nvGrpSpPr>
          <p:grpSpPr>
            <a:xfrm>
              <a:off x="6195941" y="832605"/>
              <a:ext cx="1872300" cy="2632784"/>
              <a:chOff x="-1872716" y="660661"/>
              <a:chExt cx="1872300" cy="1974637"/>
            </a:xfrm>
          </p:grpSpPr>
          <p:sp>
            <p:nvSpPr>
              <p:cNvPr id="123" name="Google Shape;123;p3"/>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124" name="Google Shape;124;p3"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125" name="Google Shape;125;p3"/>
            <p:cNvGrpSpPr/>
            <p:nvPr/>
          </p:nvGrpSpPr>
          <p:grpSpPr>
            <a:xfrm>
              <a:off x="6303954" y="562596"/>
              <a:ext cx="540000" cy="540000"/>
              <a:chOff x="6303954" y="562596"/>
              <a:chExt cx="540000" cy="540000"/>
            </a:xfrm>
          </p:grpSpPr>
          <p:sp>
            <p:nvSpPr>
              <p:cNvPr id="126" name="Google Shape;126;p3"/>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27" name="Google Shape;127;p3"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128" name="Google Shape;128;p3"/>
          <p:cNvSpPr/>
          <p:nvPr/>
        </p:nvSpPr>
        <p:spPr>
          <a:xfrm>
            <a:off x="2264304" y="1329714"/>
            <a:ext cx="9336381" cy="6538184"/>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411"/>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129" name="Google Shape;129;p3"/>
          <p:cNvGrpSpPr/>
          <p:nvPr/>
        </p:nvGrpSpPr>
        <p:grpSpPr>
          <a:xfrm>
            <a:off x="7916400" y="221400"/>
            <a:ext cx="893994" cy="358950"/>
            <a:chOff x="1899" y="899"/>
            <a:chExt cx="4163" cy="1671"/>
          </a:xfrm>
        </p:grpSpPr>
        <p:sp>
          <p:nvSpPr>
            <p:cNvPr id="130" name="Google Shape;130;p3"/>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1" name="Google Shape;131;p3"/>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 name="Google Shape;132;p3"/>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 name="Google Shape;133;p3"/>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4" name="Google Shape;134;p3"/>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5" name="Google Shape;135;p3"/>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6" name="Google Shape;136;p3"/>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 name="Google Shape;137;p3"/>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 name="Google Shape;138;p3"/>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 name="Google Shape;139;p3"/>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 name="Google Shape;140;p3"/>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1" name="Google Shape;141;p3"/>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2" name="Google Shape;142;p3"/>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3" name="Google Shape;143;p3"/>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 name="Google Shape;144;p3"/>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5" name="Google Shape;145;p3"/>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6" name="Google Shape;146;p3"/>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7" name="Google Shape;147;p3"/>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8" name="Google Shape;148;p3"/>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9" name="Google Shape;149;p3"/>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0" name="Google Shape;150;p3"/>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1" name="Google Shape;151;p3"/>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2" name="Google Shape;152;p3"/>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3" name="Google Shape;153;p3"/>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4" name="Google Shape;154;p3"/>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 name="Google Shape;155;p3"/>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 name="Google Shape;156;p3"/>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7" name="Google Shape;157;p3"/>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8" name="Google Shape;158;p3"/>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9" name="Google Shape;159;p3"/>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0" name="Google Shape;160;p3"/>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 name="Google Shape;161;p3"/>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2" name="Google Shape;162;p3"/>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3" name="Google Shape;163;p3"/>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4" name="Google Shape;164;p3"/>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5" name="Google Shape;165;p3"/>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 name="Google Shape;166;p3"/>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7" name="Google Shape;167;p3"/>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8" name="Google Shape;168;p3"/>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9" name="Google Shape;169;p3"/>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0" name="Google Shape;170;p3"/>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1" name="Google Shape;171;p3"/>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2" name="Google Shape;172;p3"/>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3" name="Google Shape;173;p3"/>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 name="Google Shape;174;p3"/>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5" name="Google Shape;175;p3"/>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 name="Google Shape;176;p3"/>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 name="Google Shape;177;p3"/>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 name="Google Shape;178;p3"/>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 name="Google Shape;179;p3"/>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 name="Google Shape;180;p3"/>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1" name="Google Shape;181;p3"/>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 name="Google Shape;182;p3"/>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 name="Google Shape;183;p3"/>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4" name="Google Shape;184;p3"/>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5" name="Google Shape;185;p3"/>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6" name="Google Shape;186;p3"/>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7" name="Google Shape;187;p3"/>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8" name="Google Shape;188;p3"/>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9" name="Google Shape;189;p3"/>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0" name="Google Shape;190;p3"/>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1" name="Google Shape;191;p3"/>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2" name="Google Shape;192;p3"/>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3" name="Google Shape;193;p3"/>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4" name="Google Shape;194;p3"/>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5" name="Google Shape;195;p3"/>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6" name="Google Shape;196;p3"/>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7" name="Google Shape;197;p3"/>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8" name="Google Shape;198;p3"/>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99" name="Google Shape;199;p3"/>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0" name="Google Shape;200;p3"/>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1" name="Google Shape;201;p3"/>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2" name="Google Shape;202;p3"/>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3" name="Google Shape;203;p3"/>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 name="Google Shape;204;p3"/>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5" name="Google Shape;205;p3"/>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6" name="Google Shape;206;p3"/>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7" name="Google Shape;207;p3"/>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8" name="Google Shape;208;p3"/>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9" name="Google Shape;209;p3"/>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0" name="Google Shape;210;p3"/>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1" name="Google Shape;211;p3"/>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2" name="Google Shape;212;p3"/>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3" name="Google Shape;213;p3"/>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4" name="Google Shape;214;p3"/>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5" name="Google Shape;215;p3"/>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 name="Google Shape;216;p3"/>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 name="Google Shape;217;p3"/>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8" name="Google Shape;218;p3"/>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9" name="Google Shape;219;p3"/>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0" name="Google Shape;220;p3"/>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1" name="Google Shape;221;p3"/>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 name="Google Shape;222;p3"/>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223" name="Google Shape;223;p3"/>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Key messages: White">
  <p:cSld name="Key messages: White">
    <p:bg>
      <p:bgPr>
        <a:solidFill>
          <a:schemeClr val="dk2"/>
        </a:solidFill>
        <a:effectLst/>
      </p:bgPr>
    </p:bg>
    <p:spTree>
      <p:nvGrpSpPr>
        <p:cNvPr id="1" name="Shape 2149"/>
        <p:cNvGrpSpPr/>
        <p:nvPr/>
      </p:nvGrpSpPr>
      <p:grpSpPr>
        <a:xfrm>
          <a:off x="0" y="0"/>
          <a:ext cx="0" cy="0"/>
          <a:chOff x="0" y="0"/>
          <a:chExt cx="0" cy="0"/>
        </a:xfrm>
      </p:grpSpPr>
      <p:sp>
        <p:nvSpPr>
          <p:cNvPr id="2150" name="Google Shape;2150;p21"/>
          <p:cNvSpPr/>
          <p:nvPr/>
        </p:nvSpPr>
        <p:spPr>
          <a:xfrm>
            <a:off x="-2700" y="0"/>
            <a:ext cx="9153300" cy="5148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2151" name="Google Shape;2151;p21"/>
          <p:cNvGrpSpPr/>
          <p:nvPr/>
        </p:nvGrpSpPr>
        <p:grpSpPr>
          <a:xfrm>
            <a:off x="7916400" y="221400"/>
            <a:ext cx="893994" cy="358950"/>
            <a:chOff x="1899" y="899"/>
            <a:chExt cx="4163" cy="1671"/>
          </a:xfrm>
        </p:grpSpPr>
        <p:sp>
          <p:nvSpPr>
            <p:cNvPr id="2152" name="Google Shape;2152;p2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53" name="Google Shape;2153;p2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54" name="Google Shape;2154;p2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55" name="Google Shape;2155;p2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56" name="Google Shape;2156;p2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57" name="Google Shape;2157;p2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58" name="Google Shape;2158;p2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59" name="Google Shape;2159;p2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0" name="Google Shape;2160;p2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1" name="Google Shape;2161;p2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2" name="Google Shape;2162;p2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3" name="Google Shape;2163;p21"/>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4" name="Google Shape;2164;p2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5" name="Google Shape;2165;p2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6" name="Google Shape;2166;p2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7" name="Google Shape;2167;p2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8" name="Google Shape;2168;p21"/>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69" name="Google Shape;2169;p2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0" name="Google Shape;2170;p2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1" name="Google Shape;2171;p2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2" name="Google Shape;2172;p2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3" name="Google Shape;2173;p2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4" name="Google Shape;2174;p2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5" name="Google Shape;2175;p2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6" name="Google Shape;2176;p2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7" name="Google Shape;2177;p2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8" name="Google Shape;2178;p2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79" name="Google Shape;2179;p2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80" name="Google Shape;2180;p2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81" name="Google Shape;2181;p2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82" name="Google Shape;2182;p2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83" name="Google Shape;2183;p2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84" name="Google Shape;2184;p2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85" name="Google Shape;2185;p2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86" name="Google Shape;2186;p2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87" name="Google Shape;2187;p2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88" name="Google Shape;2188;p2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89" name="Google Shape;2189;p2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90" name="Google Shape;2190;p2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91" name="Google Shape;2191;p2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92" name="Google Shape;2192;p2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93" name="Google Shape;2193;p2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94" name="Google Shape;2194;p2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95" name="Google Shape;2195;p2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96" name="Google Shape;2196;p2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97" name="Google Shape;2197;p2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98" name="Google Shape;2198;p2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99" name="Google Shape;2199;p2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00" name="Google Shape;2200;p2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01" name="Google Shape;2201;p2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02" name="Google Shape;2202;p2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03" name="Google Shape;2203;p2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04" name="Google Shape;2204;p2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05" name="Google Shape;2205;p2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06" name="Google Shape;2206;p2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07" name="Google Shape;2207;p2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08" name="Google Shape;2208;p2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09" name="Google Shape;2209;p2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10" name="Google Shape;2210;p2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11" name="Google Shape;2211;p2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12" name="Google Shape;2212;p2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13" name="Google Shape;2213;p2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14" name="Google Shape;2214;p2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15" name="Google Shape;2215;p2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16" name="Google Shape;2216;p2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17" name="Google Shape;2217;p2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18" name="Google Shape;2218;p2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19" name="Google Shape;2219;p2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0" name="Google Shape;2220;p2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1" name="Google Shape;2221;p2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2" name="Google Shape;2222;p2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3" name="Google Shape;2223;p2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4" name="Google Shape;2224;p2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5" name="Google Shape;2225;p2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6" name="Google Shape;2226;p2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7" name="Google Shape;2227;p2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8" name="Google Shape;2228;p2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29" name="Google Shape;2229;p2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30" name="Google Shape;2230;p2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31" name="Google Shape;2231;p21"/>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32" name="Google Shape;2232;p2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33" name="Google Shape;2233;p2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34" name="Google Shape;2234;p2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35" name="Google Shape;2235;p2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36" name="Google Shape;2236;p2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37" name="Google Shape;2237;p2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38" name="Google Shape;2238;p2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39" name="Google Shape;2239;p2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40" name="Google Shape;2240;p2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41" name="Google Shape;2241;p2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42" name="Google Shape;2242;p2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43" name="Google Shape;2243;p2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44" name="Google Shape;2244;p2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2245" name="Google Shape;2245;p21"/>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
        <p:nvSpPr>
          <p:cNvPr id="2246" name="Google Shape;2246;p21"/>
          <p:cNvSpPr/>
          <p:nvPr/>
        </p:nvSpPr>
        <p:spPr>
          <a:xfrm>
            <a:off x="-1113164" y="313265"/>
            <a:ext cx="7365203" cy="5157785"/>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411"/>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47" name="Google Shape;2247;p21"/>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48" name="Google Shape;2248;p21"/>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49" name="Google Shape;2249;p21"/>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250" name="Google Shape;2250;p21"/>
          <p:cNvSpPr txBox="1">
            <a:spLocks noGrp="1"/>
          </p:cNvSpPr>
          <p:nvPr>
            <p:ph type="body" idx="1"/>
          </p:nvPr>
        </p:nvSpPr>
        <p:spPr>
          <a:xfrm>
            <a:off x="671678" y="2991541"/>
            <a:ext cx="1712700" cy="1195800"/>
          </a:xfrm>
          <a:prstGeom prst="rect">
            <a:avLst/>
          </a:prstGeom>
          <a:noFill/>
          <a:ln>
            <a:noFill/>
          </a:ln>
        </p:spPr>
        <p:txBody>
          <a:bodyPr spcFirstLastPara="1" wrap="square" lIns="0" tIns="0" rIns="0" bIns="0" anchor="t" anchorCtr="0"/>
          <a:lstStyle>
            <a:lvl1pPr marL="457200" marR="0" lvl="0" indent="-228600" algn="ctr">
              <a:lnSpc>
                <a:spcPct val="90000"/>
              </a:lnSpc>
              <a:spcBef>
                <a:spcPts val="3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1pPr>
            <a:lvl2pPr marL="914400" marR="0" lvl="1" indent="-228600" algn="ctr">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ctr">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251" name="Google Shape;2251;p21"/>
          <p:cNvSpPr txBox="1">
            <a:spLocks noGrp="1"/>
          </p:cNvSpPr>
          <p:nvPr>
            <p:ph type="title"/>
          </p:nvPr>
        </p:nvSpPr>
        <p:spPr>
          <a:xfrm>
            <a:off x="671678" y="641288"/>
            <a:ext cx="7244100" cy="942000"/>
          </a:xfrm>
          <a:prstGeom prst="rect">
            <a:avLst/>
          </a:prstGeom>
          <a:noFill/>
          <a:ln>
            <a:noFill/>
          </a:ln>
        </p:spPr>
        <p:txBody>
          <a:bodyPr spcFirstLastPara="1" wrap="square" lIns="0" tIns="0" rIns="0" bIns="0" anchor="b" anchorCtr="0"/>
          <a:lstStyle>
            <a:lvl1pPr marR="0" lvl="0" algn="ctr">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grpSp>
        <p:nvGrpSpPr>
          <p:cNvPr id="2252" name="Google Shape;2252;p21"/>
          <p:cNvGrpSpPr/>
          <p:nvPr/>
        </p:nvGrpSpPr>
        <p:grpSpPr>
          <a:xfrm>
            <a:off x="-1530678" y="2991542"/>
            <a:ext cx="1404225" cy="2177095"/>
            <a:chOff x="6195941" y="562596"/>
            <a:chExt cx="1872300" cy="2902793"/>
          </a:xfrm>
        </p:grpSpPr>
        <p:grpSp>
          <p:nvGrpSpPr>
            <p:cNvPr id="2253" name="Google Shape;2253;p21"/>
            <p:cNvGrpSpPr/>
            <p:nvPr/>
          </p:nvGrpSpPr>
          <p:grpSpPr>
            <a:xfrm>
              <a:off x="6195941" y="832605"/>
              <a:ext cx="1872300" cy="2632784"/>
              <a:chOff x="-1872716" y="660661"/>
              <a:chExt cx="1872300" cy="1974637"/>
            </a:xfrm>
          </p:grpSpPr>
          <p:sp>
            <p:nvSpPr>
              <p:cNvPr id="2254" name="Google Shape;2254;p21"/>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2255" name="Google Shape;2255;p21"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2256" name="Google Shape;2256;p21"/>
            <p:cNvGrpSpPr/>
            <p:nvPr/>
          </p:nvGrpSpPr>
          <p:grpSpPr>
            <a:xfrm>
              <a:off x="6303954" y="562596"/>
              <a:ext cx="540000" cy="540000"/>
              <a:chOff x="6303954" y="562596"/>
              <a:chExt cx="540000" cy="540000"/>
            </a:xfrm>
          </p:grpSpPr>
          <p:sp>
            <p:nvSpPr>
              <p:cNvPr id="2257" name="Google Shape;2257;p21"/>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2258" name="Google Shape;2258;p21"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2259" name="Google Shape;2259;p21"/>
          <p:cNvSpPr txBox="1">
            <a:spLocks noGrp="1"/>
          </p:cNvSpPr>
          <p:nvPr>
            <p:ph type="body" idx="2"/>
          </p:nvPr>
        </p:nvSpPr>
        <p:spPr>
          <a:xfrm>
            <a:off x="2695358" y="2992784"/>
            <a:ext cx="1712700" cy="1195800"/>
          </a:xfrm>
          <a:prstGeom prst="rect">
            <a:avLst/>
          </a:prstGeom>
          <a:noFill/>
          <a:ln>
            <a:noFill/>
          </a:ln>
        </p:spPr>
        <p:txBody>
          <a:bodyPr spcFirstLastPara="1" wrap="square" lIns="0" tIns="0" rIns="0" bIns="0" anchor="t" anchorCtr="0"/>
          <a:lstStyle>
            <a:lvl1pPr marL="457200" marR="0" lvl="0" indent="-228600" algn="ctr">
              <a:lnSpc>
                <a:spcPct val="90000"/>
              </a:lnSpc>
              <a:spcBef>
                <a:spcPts val="3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1pPr>
            <a:lvl2pPr marL="914400" marR="0" lvl="1" indent="-228600" algn="ctr">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ctr">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260" name="Google Shape;2260;p21"/>
          <p:cNvSpPr txBox="1">
            <a:spLocks noGrp="1"/>
          </p:cNvSpPr>
          <p:nvPr>
            <p:ph type="body" idx="3"/>
          </p:nvPr>
        </p:nvSpPr>
        <p:spPr>
          <a:xfrm>
            <a:off x="4719037" y="2994027"/>
            <a:ext cx="1712700" cy="1195800"/>
          </a:xfrm>
          <a:prstGeom prst="rect">
            <a:avLst/>
          </a:prstGeom>
          <a:noFill/>
          <a:ln>
            <a:noFill/>
          </a:ln>
        </p:spPr>
        <p:txBody>
          <a:bodyPr spcFirstLastPara="1" wrap="square" lIns="0" tIns="0" rIns="0" bIns="0" anchor="t" anchorCtr="0"/>
          <a:lstStyle>
            <a:lvl1pPr marL="457200" marR="0" lvl="0" indent="-228600" algn="ctr">
              <a:lnSpc>
                <a:spcPct val="90000"/>
              </a:lnSpc>
              <a:spcBef>
                <a:spcPts val="3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1pPr>
            <a:lvl2pPr marL="914400" marR="0" lvl="1" indent="-228600" algn="ctr">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ctr">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261" name="Google Shape;2261;p21"/>
          <p:cNvSpPr txBox="1">
            <a:spLocks noGrp="1"/>
          </p:cNvSpPr>
          <p:nvPr>
            <p:ph type="body" idx="4"/>
          </p:nvPr>
        </p:nvSpPr>
        <p:spPr>
          <a:xfrm>
            <a:off x="6742717" y="2995270"/>
            <a:ext cx="1712700" cy="1195800"/>
          </a:xfrm>
          <a:prstGeom prst="rect">
            <a:avLst/>
          </a:prstGeom>
          <a:noFill/>
          <a:ln>
            <a:noFill/>
          </a:ln>
        </p:spPr>
        <p:txBody>
          <a:bodyPr spcFirstLastPara="1" wrap="square" lIns="0" tIns="0" rIns="0" bIns="0" anchor="t" anchorCtr="0"/>
          <a:lstStyle>
            <a:lvl1pPr marL="457200" marR="0" lvl="0" indent="-228600" algn="ctr">
              <a:lnSpc>
                <a:spcPct val="90000"/>
              </a:lnSpc>
              <a:spcBef>
                <a:spcPts val="3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1pPr>
            <a:lvl2pPr marL="914400" marR="0" lvl="1" indent="-228600" algn="ctr">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ctr">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larger text">
  <p:cSld name="Title and content larger text">
    <p:bg>
      <p:bgPr>
        <a:solidFill>
          <a:schemeClr val="lt1"/>
        </a:solidFill>
        <a:effectLst/>
      </p:bgPr>
    </p:bg>
    <p:spTree>
      <p:nvGrpSpPr>
        <p:cNvPr id="1" name="Shape 2262"/>
        <p:cNvGrpSpPr/>
        <p:nvPr/>
      </p:nvGrpSpPr>
      <p:grpSpPr>
        <a:xfrm>
          <a:off x="0" y="0"/>
          <a:ext cx="0" cy="0"/>
          <a:chOff x="0" y="0"/>
          <a:chExt cx="0" cy="0"/>
        </a:xfrm>
      </p:grpSpPr>
      <p:sp>
        <p:nvSpPr>
          <p:cNvPr id="2263" name="Google Shape;2263;p22"/>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64" name="Google Shape;2264;p22"/>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2265" name="Google Shape;2265;p22"/>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66" name="Google Shape;2266;p22"/>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67" name="Google Shape;2267;p22"/>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268" name="Google Shape;2268;p22"/>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dk2"/>
              </a:buClr>
              <a:buSzPts val="2100"/>
              <a:buFont typeface="Arial"/>
              <a:buNone/>
              <a:defRPr sz="2100" b="0" i="0" u="none" strike="noStrike" cap="none">
                <a:solidFill>
                  <a:schemeClr val="dk2"/>
                </a:solidFill>
                <a:latin typeface="Calibri"/>
                <a:ea typeface="Calibri"/>
                <a:cs typeface="Calibri"/>
                <a:sym typeface="Calibri"/>
              </a:defRPr>
            </a:lvl1pPr>
            <a:lvl2pPr marL="914400" marR="0" lvl="1" indent="-228600" algn="l">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a:lnSpc>
                <a:spcPct val="90000"/>
              </a:lnSpc>
              <a:spcBef>
                <a:spcPts val="600"/>
              </a:spcBef>
              <a:spcAft>
                <a:spcPts val="0"/>
              </a:spcAft>
              <a:buClr>
                <a:schemeClr val="dk2"/>
              </a:buClr>
              <a:buSzPts val="2100"/>
              <a:buFont typeface="Arial"/>
              <a:buNone/>
              <a:defRPr sz="2100" b="1"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2269" name="Google Shape;2269;p22"/>
          <p:cNvGrpSpPr/>
          <p:nvPr/>
        </p:nvGrpSpPr>
        <p:grpSpPr>
          <a:xfrm>
            <a:off x="-1530678" y="2991542"/>
            <a:ext cx="1404225" cy="2177095"/>
            <a:chOff x="6195941" y="562596"/>
            <a:chExt cx="1872300" cy="2902793"/>
          </a:xfrm>
        </p:grpSpPr>
        <p:grpSp>
          <p:nvGrpSpPr>
            <p:cNvPr id="2270" name="Google Shape;2270;p22"/>
            <p:cNvGrpSpPr/>
            <p:nvPr/>
          </p:nvGrpSpPr>
          <p:grpSpPr>
            <a:xfrm>
              <a:off x="6195941" y="832605"/>
              <a:ext cx="1872300" cy="2632784"/>
              <a:chOff x="-1872716" y="660661"/>
              <a:chExt cx="1872300" cy="1974637"/>
            </a:xfrm>
          </p:grpSpPr>
          <p:sp>
            <p:nvSpPr>
              <p:cNvPr id="2271" name="Google Shape;2271;p22"/>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2272" name="Google Shape;2272;p22"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2273" name="Google Shape;2273;p22"/>
            <p:cNvGrpSpPr/>
            <p:nvPr/>
          </p:nvGrpSpPr>
          <p:grpSpPr>
            <a:xfrm>
              <a:off x="6303954" y="562596"/>
              <a:ext cx="540000" cy="540000"/>
              <a:chOff x="6303954" y="562596"/>
              <a:chExt cx="540000" cy="540000"/>
            </a:xfrm>
          </p:grpSpPr>
          <p:sp>
            <p:nvSpPr>
              <p:cNvPr id="2274" name="Google Shape;2274;p22"/>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2275" name="Google Shape;2275;p22"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2276" name="Google Shape;2276;p22"/>
          <p:cNvSpPr/>
          <p:nvPr/>
        </p:nvSpPr>
        <p:spPr>
          <a:xfrm>
            <a:off x="1752560" y="-1211567"/>
            <a:ext cx="12848286" cy="899754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411"/>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2277" name="Google Shape;2277;p22"/>
          <p:cNvGrpSpPr/>
          <p:nvPr/>
        </p:nvGrpSpPr>
        <p:grpSpPr>
          <a:xfrm>
            <a:off x="7916400" y="221400"/>
            <a:ext cx="893994" cy="358950"/>
            <a:chOff x="1899" y="899"/>
            <a:chExt cx="4163" cy="1671"/>
          </a:xfrm>
        </p:grpSpPr>
        <p:sp>
          <p:nvSpPr>
            <p:cNvPr id="2278" name="Google Shape;2278;p22"/>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79" name="Google Shape;2279;p22"/>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80" name="Google Shape;2280;p22"/>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81" name="Google Shape;2281;p22"/>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82" name="Google Shape;2282;p22"/>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83" name="Google Shape;2283;p22"/>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84" name="Google Shape;2284;p22"/>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85" name="Google Shape;2285;p22"/>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86" name="Google Shape;2286;p22"/>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87" name="Google Shape;2287;p22"/>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88" name="Google Shape;2288;p22"/>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89" name="Google Shape;2289;p22"/>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90" name="Google Shape;2290;p22"/>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91" name="Google Shape;2291;p22"/>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92" name="Google Shape;2292;p22"/>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93" name="Google Shape;2293;p22"/>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94" name="Google Shape;2294;p22"/>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95" name="Google Shape;2295;p22"/>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96" name="Google Shape;2296;p22"/>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97" name="Google Shape;2297;p22"/>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98" name="Google Shape;2298;p22"/>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99" name="Google Shape;2299;p22"/>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00" name="Google Shape;2300;p22"/>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01" name="Google Shape;2301;p22"/>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02" name="Google Shape;2302;p22"/>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03" name="Google Shape;2303;p22"/>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04" name="Google Shape;2304;p22"/>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05" name="Google Shape;2305;p22"/>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06" name="Google Shape;2306;p22"/>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07" name="Google Shape;2307;p22"/>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08" name="Google Shape;2308;p22"/>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09" name="Google Shape;2309;p22"/>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10" name="Google Shape;2310;p22"/>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11" name="Google Shape;2311;p22"/>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12" name="Google Shape;2312;p22"/>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13" name="Google Shape;2313;p22"/>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14" name="Google Shape;2314;p22"/>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15" name="Google Shape;2315;p22"/>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16" name="Google Shape;2316;p22"/>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17" name="Google Shape;2317;p22"/>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18" name="Google Shape;2318;p22"/>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19" name="Google Shape;2319;p22"/>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20" name="Google Shape;2320;p22"/>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21" name="Google Shape;2321;p22"/>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22" name="Google Shape;2322;p22"/>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23" name="Google Shape;2323;p22"/>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24" name="Google Shape;2324;p22"/>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25" name="Google Shape;2325;p22"/>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26" name="Google Shape;2326;p22"/>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27" name="Google Shape;2327;p22"/>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28" name="Google Shape;2328;p22"/>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29" name="Google Shape;2329;p22"/>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30" name="Google Shape;2330;p22"/>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31" name="Google Shape;2331;p22"/>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32" name="Google Shape;2332;p22"/>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33" name="Google Shape;2333;p22"/>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34" name="Google Shape;2334;p22"/>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35" name="Google Shape;2335;p22"/>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36" name="Google Shape;2336;p22"/>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37" name="Google Shape;2337;p22"/>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38" name="Google Shape;2338;p22"/>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39" name="Google Shape;2339;p22"/>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40" name="Google Shape;2340;p22"/>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41" name="Google Shape;2341;p22"/>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42" name="Google Shape;2342;p22"/>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43" name="Google Shape;2343;p22"/>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44" name="Google Shape;2344;p22"/>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45" name="Google Shape;2345;p22"/>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46" name="Google Shape;2346;p22"/>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47" name="Google Shape;2347;p22"/>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48" name="Google Shape;2348;p22"/>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49" name="Google Shape;2349;p22"/>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50" name="Google Shape;2350;p22"/>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51" name="Google Shape;2351;p22"/>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52" name="Google Shape;2352;p22"/>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53" name="Google Shape;2353;p22"/>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54" name="Google Shape;2354;p22"/>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55" name="Google Shape;2355;p22"/>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56" name="Google Shape;2356;p22"/>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57" name="Google Shape;2357;p22"/>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58" name="Google Shape;2358;p22"/>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59" name="Google Shape;2359;p22"/>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60" name="Google Shape;2360;p22"/>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61" name="Google Shape;2361;p22"/>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62" name="Google Shape;2362;p22"/>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63" name="Google Shape;2363;p22"/>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64" name="Google Shape;2364;p22"/>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65" name="Google Shape;2365;p22"/>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66" name="Google Shape;2366;p22"/>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67" name="Google Shape;2367;p22"/>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68" name="Google Shape;2368;p22"/>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69" name="Google Shape;2369;p22"/>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70" name="Google Shape;2370;p22"/>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2371" name="Google Shape;2371;p22"/>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2 x content">
  <p:cSld name="Title and 2 x content">
    <p:bg>
      <p:bgPr>
        <a:solidFill>
          <a:schemeClr val="lt1"/>
        </a:solidFill>
        <a:effectLst/>
      </p:bgPr>
    </p:bg>
    <p:spTree>
      <p:nvGrpSpPr>
        <p:cNvPr id="1" name="Shape 2372"/>
        <p:cNvGrpSpPr/>
        <p:nvPr/>
      </p:nvGrpSpPr>
      <p:grpSpPr>
        <a:xfrm>
          <a:off x="0" y="0"/>
          <a:ext cx="0" cy="0"/>
          <a:chOff x="0" y="0"/>
          <a:chExt cx="0" cy="0"/>
        </a:xfrm>
      </p:grpSpPr>
      <p:sp>
        <p:nvSpPr>
          <p:cNvPr id="2373" name="Google Shape;2373;p23"/>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74" name="Google Shape;2374;p23"/>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2375" name="Google Shape;2375;p23"/>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376" name="Google Shape;2376;p23"/>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377" name="Google Shape;2377;p23"/>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378" name="Google Shape;2378;p23"/>
          <p:cNvSpPr txBox="1">
            <a:spLocks noGrp="1"/>
          </p:cNvSpPr>
          <p:nvPr>
            <p:ph type="body" idx="1"/>
          </p:nvPr>
        </p:nvSpPr>
        <p:spPr>
          <a:xfrm>
            <a:off x="386099" y="1697954"/>
            <a:ext cx="3591600" cy="27723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2379" name="Google Shape;2379;p23"/>
          <p:cNvGrpSpPr/>
          <p:nvPr/>
        </p:nvGrpSpPr>
        <p:grpSpPr>
          <a:xfrm>
            <a:off x="-1530678" y="2991542"/>
            <a:ext cx="1404225" cy="2177095"/>
            <a:chOff x="6195941" y="562596"/>
            <a:chExt cx="1872300" cy="2902793"/>
          </a:xfrm>
        </p:grpSpPr>
        <p:grpSp>
          <p:nvGrpSpPr>
            <p:cNvPr id="2380" name="Google Shape;2380;p23"/>
            <p:cNvGrpSpPr/>
            <p:nvPr/>
          </p:nvGrpSpPr>
          <p:grpSpPr>
            <a:xfrm>
              <a:off x="6195941" y="832605"/>
              <a:ext cx="1872300" cy="2632784"/>
              <a:chOff x="-1872716" y="660661"/>
              <a:chExt cx="1872300" cy="1974637"/>
            </a:xfrm>
          </p:grpSpPr>
          <p:sp>
            <p:nvSpPr>
              <p:cNvPr id="2381" name="Google Shape;2381;p23"/>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2382" name="Google Shape;2382;p23"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2383" name="Google Shape;2383;p23"/>
            <p:cNvGrpSpPr/>
            <p:nvPr/>
          </p:nvGrpSpPr>
          <p:grpSpPr>
            <a:xfrm>
              <a:off x="6303954" y="562596"/>
              <a:ext cx="540000" cy="540000"/>
              <a:chOff x="6303954" y="562596"/>
              <a:chExt cx="540000" cy="540000"/>
            </a:xfrm>
          </p:grpSpPr>
          <p:sp>
            <p:nvSpPr>
              <p:cNvPr id="2384" name="Google Shape;2384;p23"/>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2385" name="Google Shape;2385;p23"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2386" name="Google Shape;2386;p23"/>
          <p:cNvSpPr/>
          <p:nvPr/>
        </p:nvSpPr>
        <p:spPr>
          <a:xfrm>
            <a:off x="2264304" y="1329714"/>
            <a:ext cx="9336381" cy="6538184"/>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411"/>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2387" name="Google Shape;2387;p23"/>
          <p:cNvGrpSpPr/>
          <p:nvPr/>
        </p:nvGrpSpPr>
        <p:grpSpPr>
          <a:xfrm>
            <a:off x="7916400" y="221400"/>
            <a:ext cx="893994" cy="358950"/>
            <a:chOff x="1899" y="899"/>
            <a:chExt cx="4163" cy="1671"/>
          </a:xfrm>
        </p:grpSpPr>
        <p:sp>
          <p:nvSpPr>
            <p:cNvPr id="2388" name="Google Shape;2388;p23"/>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89" name="Google Shape;2389;p23"/>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0" name="Google Shape;2390;p23"/>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1" name="Google Shape;2391;p23"/>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2" name="Google Shape;2392;p23"/>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3" name="Google Shape;2393;p23"/>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4" name="Google Shape;2394;p23"/>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5" name="Google Shape;2395;p23"/>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6" name="Google Shape;2396;p23"/>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7" name="Google Shape;2397;p23"/>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8" name="Google Shape;2398;p23"/>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99" name="Google Shape;2399;p23"/>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00" name="Google Shape;2400;p23"/>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01" name="Google Shape;2401;p23"/>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02" name="Google Shape;2402;p23"/>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03" name="Google Shape;2403;p23"/>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04" name="Google Shape;2404;p23"/>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05" name="Google Shape;2405;p23"/>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06" name="Google Shape;2406;p23"/>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07" name="Google Shape;2407;p23"/>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08" name="Google Shape;2408;p23"/>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09" name="Google Shape;2409;p23"/>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10" name="Google Shape;2410;p23"/>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11" name="Google Shape;2411;p23"/>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12" name="Google Shape;2412;p23"/>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13" name="Google Shape;2413;p23"/>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14" name="Google Shape;2414;p23"/>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15" name="Google Shape;2415;p23"/>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16" name="Google Shape;2416;p23"/>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17" name="Google Shape;2417;p23"/>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18" name="Google Shape;2418;p23"/>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19" name="Google Shape;2419;p23"/>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20" name="Google Shape;2420;p23"/>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21" name="Google Shape;2421;p23"/>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22" name="Google Shape;2422;p23"/>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23" name="Google Shape;2423;p23"/>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24" name="Google Shape;2424;p23"/>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25" name="Google Shape;2425;p23"/>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26" name="Google Shape;2426;p23"/>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27" name="Google Shape;2427;p23"/>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28" name="Google Shape;2428;p23"/>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29" name="Google Shape;2429;p23"/>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30" name="Google Shape;2430;p23"/>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31" name="Google Shape;2431;p23"/>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32" name="Google Shape;2432;p23"/>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33" name="Google Shape;2433;p23"/>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34" name="Google Shape;2434;p23"/>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35" name="Google Shape;2435;p23"/>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36" name="Google Shape;2436;p23"/>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37" name="Google Shape;2437;p23"/>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38" name="Google Shape;2438;p23"/>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39" name="Google Shape;2439;p23"/>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40" name="Google Shape;2440;p23"/>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41" name="Google Shape;2441;p23"/>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42" name="Google Shape;2442;p23"/>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43" name="Google Shape;2443;p23"/>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44" name="Google Shape;2444;p23"/>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45" name="Google Shape;2445;p23"/>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46" name="Google Shape;2446;p23"/>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47" name="Google Shape;2447;p23"/>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48" name="Google Shape;2448;p23"/>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49" name="Google Shape;2449;p23"/>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0" name="Google Shape;2450;p23"/>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1" name="Google Shape;2451;p23"/>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2" name="Google Shape;2452;p23"/>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3" name="Google Shape;2453;p23"/>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4" name="Google Shape;2454;p23"/>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5" name="Google Shape;2455;p23"/>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6" name="Google Shape;2456;p23"/>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7" name="Google Shape;2457;p23"/>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8" name="Google Shape;2458;p23"/>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9" name="Google Shape;2459;p23"/>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0" name="Google Shape;2460;p23"/>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1" name="Google Shape;2461;p23"/>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2" name="Google Shape;2462;p23"/>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3" name="Google Shape;2463;p23"/>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4" name="Google Shape;2464;p23"/>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5" name="Google Shape;2465;p23"/>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6" name="Google Shape;2466;p23"/>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7" name="Google Shape;2467;p23"/>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8" name="Google Shape;2468;p23"/>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9" name="Google Shape;2469;p23"/>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0" name="Google Shape;2470;p23"/>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1" name="Google Shape;2471;p23"/>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2" name="Google Shape;2472;p23"/>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3" name="Google Shape;2473;p23"/>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4" name="Google Shape;2474;p23"/>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5" name="Google Shape;2475;p23"/>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6" name="Google Shape;2476;p23"/>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7" name="Google Shape;2477;p23"/>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8" name="Google Shape;2478;p23"/>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9" name="Google Shape;2479;p23"/>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80" name="Google Shape;2480;p23"/>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2481" name="Google Shape;2481;p23"/>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
        <p:nvSpPr>
          <p:cNvPr id="2482" name="Google Shape;2482;p23"/>
          <p:cNvSpPr txBox="1">
            <a:spLocks noGrp="1"/>
          </p:cNvSpPr>
          <p:nvPr>
            <p:ph type="body" idx="2"/>
          </p:nvPr>
        </p:nvSpPr>
        <p:spPr>
          <a:xfrm>
            <a:off x="4290608" y="1697954"/>
            <a:ext cx="3591600" cy="27723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87"/>
        <p:cNvGrpSpPr/>
        <p:nvPr/>
      </p:nvGrpSpPr>
      <p:grpSpPr>
        <a:xfrm>
          <a:off x="0" y="0"/>
          <a:ext cx="0" cy="0"/>
          <a:chOff x="0" y="0"/>
          <a:chExt cx="0" cy="0"/>
        </a:xfrm>
      </p:grpSpPr>
      <p:sp>
        <p:nvSpPr>
          <p:cNvPr id="2488" name="Google Shape;2488;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89" name="Google Shape;2489;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490" name="Google Shape;249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91"/>
        <p:cNvGrpSpPr/>
        <p:nvPr/>
      </p:nvGrpSpPr>
      <p:grpSpPr>
        <a:xfrm>
          <a:off x="0" y="0"/>
          <a:ext cx="0" cy="0"/>
          <a:chOff x="0" y="0"/>
          <a:chExt cx="0" cy="0"/>
        </a:xfrm>
      </p:grpSpPr>
      <p:sp>
        <p:nvSpPr>
          <p:cNvPr id="2492" name="Google Shape;2492;p2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493" name="Google Shape;2493;p2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494" name="Google Shape;2494;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95"/>
        <p:cNvGrpSpPr/>
        <p:nvPr/>
      </p:nvGrpSpPr>
      <p:grpSpPr>
        <a:xfrm>
          <a:off x="0" y="0"/>
          <a:ext cx="0" cy="0"/>
          <a:chOff x="0" y="0"/>
          <a:chExt cx="0" cy="0"/>
        </a:xfrm>
      </p:grpSpPr>
      <p:sp>
        <p:nvSpPr>
          <p:cNvPr id="2496" name="Google Shape;2496;p2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497" name="Google Shape;2497;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98"/>
        <p:cNvGrpSpPr/>
        <p:nvPr/>
      </p:nvGrpSpPr>
      <p:grpSpPr>
        <a:xfrm>
          <a:off x="0" y="0"/>
          <a:ext cx="0" cy="0"/>
          <a:chOff x="0" y="0"/>
          <a:chExt cx="0" cy="0"/>
        </a:xfrm>
      </p:grpSpPr>
      <p:sp>
        <p:nvSpPr>
          <p:cNvPr id="2499" name="Google Shape;2499;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00" name="Google Shape;2500;p2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01" name="Google Shape;2501;p2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02" name="Google Shape;2502;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03"/>
        <p:cNvGrpSpPr/>
        <p:nvPr/>
      </p:nvGrpSpPr>
      <p:grpSpPr>
        <a:xfrm>
          <a:off x="0" y="0"/>
          <a:ext cx="0" cy="0"/>
          <a:chOff x="0" y="0"/>
          <a:chExt cx="0" cy="0"/>
        </a:xfrm>
      </p:grpSpPr>
      <p:sp>
        <p:nvSpPr>
          <p:cNvPr id="2504" name="Google Shape;2504;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05" name="Google Shape;2505;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06"/>
        <p:cNvGrpSpPr/>
        <p:nvPr/>
      </p:nvGrpSpPr>
      <p:grpSpPr>
        <a:xfrm>
          <a:off x="0" y="0"/>
          <a:ext cx="0" cy="0"/>
          <a:chOff x="0" y="0"/>
          <a:chExt cx="0" cy="0"/>
        </a:xfrm>
      </p:grpSpPr>
      <p:sp>
        <p:nvSpPr>
          <p:cNvPr id="2507" name="Google Shape;2507;p3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508" name="Google Shape;2508;p3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09" name="Google Shape;2509;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10"/>
        <p:cNvGrpSpPr/>
        <p:nvPr/>
      </p:nvGrpSpPr>
      <p:grpSpPr>
        <a:xfrm>
          <a:off x="0" y="0"/>
          <a:ext cx="0" cy="0"/>
          <a:chOff x="0" y="0"/>
          <a:chExt cx="0" cy="0"/>
        </a:xfrm>
      </p:grpSpPr>
      <p:sp>
        <p:nvSpPr>
          <p:cNvPr id="2511" name="Google Shape;2511;p3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512" name="Google Shape;2512;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eferences (2 column)">
  <p:cSld name="References (2 column)">
    <p:bg>
      <p:bgPr>
        <a:solidFill>
          <a:schemeClr val="lt1"/>
        </a:solidFill>
        <a:effectLst/>
      </p:bgPr>
    </p:bg>
    <p:spTree>
      <p:nvGrpSpPr>
        <p:cNvPr id="1" name="Shape 224"/>
        <p:cNvGrpSpPr/>
        <p:nvPr/>
      </p:nvGrpSpPr>
      <p:grpSpPr>
        <a:xfrm>
          <a:off x="0" y="0"/>
          <a:ext cx="0" cy="0"/>
          <a:chOff x="0" y="0"/>
          <a:chExt cx="0" cy="0"/>
        </a:xfrm>
      </p:grpSpPr>
      <p:sp>
        <p:nvSpPr>
          <p:cNvPr id="225" name="Google Shape;225;p4"/>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6" name="Google Shape;226;p4"/>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dk1"/>
              </a:buClr>
              <a:buSzPts val="2100"/>
              <a:buFont typeface="Calibri"/>
              <a:buNone/>
              <a:defRPr sz="21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227" name="Google Shape;227;p4"/>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8" name="Google Shape;228;p4"/>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9" name="Google Shape;229;p4"/>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30" name="Google Shape;230;p4"/>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L="914400" marR="0" lvl="1" indent="-228600" algn="l">
              <a:lnSpc>
                <a:spcPct val="90000"/>
              </a:lnSpc>
              <a:spcBef>
                <a:spcPts val="3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2pPr>
            <a:lvl3pPr marL="1371600" marR="0" lvl="2" indent="-285750" algn="l">
              <a:lnSpc>
                <a:spcPct val="90000"/>
              </a:lnSpc>
              <a:spcBef>
                <a:spcPts val="300"/>
              </a:spcBef>
              <a:spcAft>
                <a:spcPts val="0"/>
              </a:spcAft>
              <a:buClr>
                <a:schemeClr val="accent2"/>
              </a:buClr>
              <a:buSzPts val="900"/>
              <a:buFont typeface="Arial"/>
              <a:buChar char="•"/>
              <a:defRPr sz="900" b="0" i="0" u="none" strike="noStrike" cap="none">
                <a:solidFill>
                  <a:schemeClr val="dk1"/>
                </a:solidFill>
                <a:latin typeface="Calibri"/>
                <a:ea typeface="Calibri"/>
                <a:cs typeface="Calibri"/>
                <a:sym typeface="Calibri"/>
              </a:defRPr>
            </a:lvl3pPr>
            <a:lvl4pPr marL="1828800" marR="0" lvl="3" indent="-279400" algn="l">
              <a:lnSpc>
                <a:spcPct val="90000"/>
              </a:lnSpc>
              <a:spcBef>
                <a:spcPts val="300"/>
              </a:spcBef>
              <a:spcAft>
                <a:spcPts val="0"/>
              </a:spcAft>
              <a:buClr>
                <a:schemeClr val="accent2"/>
              </a:buClr>
              <a:buSzPts val="800"/>
              <a:buFont typeface="Arial"/>
              <a:buChar char="•"/>
              <a:defRPr sz="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600"/>
              </a:spcBef>
              <a:spcAft>
                <a:spcPts val="0"/>
              </a:spcAft>
              <a:buClr>
                <a:schemeClr val="dk1"/>
              </a:buClr>
              <a:buSzPts val="1100"/>
              <a:buFont typeface="Arial"/>
              <a:buNone/>
              <a:defRPr sz="1100" b="1"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231" name="Google Shape;231;p4"/>
          <p:cNvGrpSpPr/>
          <p:nvPr/>
        </p:nvGrpSpPr>
        <p:grpSpPr>
          <a:xfrm>
            <a:off x="-1530678" y="2991542"/>
            <a:ext cx="1404225" cy="2177095"/>
            <a:chOff x="6195941" y="562596"/>
            <a:chExt cx="1872300" cy="2902793"/>
          </a:xfrm>
        </p:grpSpPr>
        <p:grpSp>
          <p:nvGrpSpPr>
            <p:cNvPr id="232" name="Google Shape;232;p4"/>
            <p:cNvGrpSpPr/>
            <p:nvPr/>
          </p:nvGrpSpPr>
          <p:grpSpPr>
            <a:xfrm>
              <a:off x="6195941" y="832605"/>
              <a:ext cx="1872300" cy="2632784"/>
              <a:chOff x="-1872716" y="660661"/>
              <a:chExt cx="1872300" cy="1974637"/>
            </a:xfrm>
          </p:grpSpPr>
          <p:sp>
            <p:nvSpPr>
              <p:cNvPr id="233" name="Google Shape;233;p4"/>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234" name="Google Shape;234;p4"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235" name="Google Shape;235;p4"/>
            <p:cNvGrpSpPr/>
            <p:nvPr/>
          </p:nvGrpSpPr>
          <p:grpSpPr>
            <a:xfrm>
              <a:off x="6303954" y="562596"/>
              <a:ext cx="540000" cy="540000"/>
              <a:chOff x="6303954" y="562596"/>
              <a:chExt cx="540000" cy="540000"/>
            </a:xfrm>
          </p:grpSpPr>
          <p:sp>
            <p:nvSpPr>
              <p:cNvPr id="236" name="Google Shape;236;p4"/>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237" name="Google Shape;237;p4"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238" name="Google Shape;238;p4"/>
          <p:cNvSpPr/>
          <p:nvPr/>
        </p:nvSpPr>
        <p:spPr>
          <a:xfrm>
            <a:off x="2035920" y="1040790"/>
            <a:ext cx="9530902" cy="667441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411"/>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239" name="Google Shape;239;p4"/>
          <p:cNvGrpSpPr/>
          <p:nvPr/>
        </p:nvGrpSpPr>
        <p:grpSpPr>
          <a:xfrm>
            <a:off x="7916400" y="221400"/>
            <a:ext cx="893994" cy="358950"/>
            <a:chOff x="1899" y="899"/>
            <a:chExt cx="4163" cy="1671"/>
          </a:xfrm>
        </p:grpSpPr>
        <p:sp>
          <p:nvSpPr>
            <p:cNvPr id="240" name="Google Shape;240;p4"/>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1" name="Google Shape;241;p4"/>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2" name="Google Shape;242;p4"/>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3" name="Google Shape;243;p4"/>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4" name="Google Shape;244;p4"/>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5" name="Google Shape;245;p4"/>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6" name="Google Shape;246;p4"/>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7" name="Google Shape;247;p4"/>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8" name="Google Shape;248;p4"/>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9" name="Google Shape;249;p4"/>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0" name="Google Shape;250;p4"/>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1" name="Google Shape;251;p4"/>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2" name="Google Shape;252;p4"/>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3" name="Google Shape;253;p4"/>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4" name="Google Shape;254;p4"/>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5" name="Google Shape;255;p4"/>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 name="Google Shape;256;p4"/>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 name="Google Shape;257;p4"/>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 name="Google Shape;258;p4"/>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 name="Google Shape;259;p4"/>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 name="Google Shape;260;p4"/>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 name="Google Shape;261;p4"/>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 name="Google Shape;262;p4"/>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 name="Google Shape;263;p4"/>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4" name="Google Shape;264;p4"/>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5" name="Google Shape;265;p4"/>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6" name="Google Shape;266;p4"/>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7" name="Google Shape;267;p4"/>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8" name="Google Shape;268;p4"/>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9" name="Google Shape;269;p4"/>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0" name="Google Shape;270;p4"/>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 name="Google Shape;271;p4"/>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 name="Google Shape;272;p4"/>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 name="Google Shape;273;p4"/>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4" name="Google Shape;274;p4"/>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5" name="Google Shape;275;p4"/>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6" name="Google Shape;276;p4"/>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 name="Google Shape;277;p4"/>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 name="Google Shape;278;p4"/>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 name="Google Shape;279;p4"/>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 name="Google Shape;280;p4"/>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 name="Google Shape;281;p4"/>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 name="Google Shape;282;p4"/>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 name="Google Shape;283;p4"/>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 name="Google Shape;284;p4"/>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5" name="Google Shape;285;p4"/>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6" name="Google Shape;286;p4"/>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 name="Google Shape;287;p4"/>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 name="Google Shape;288;p4"/>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 name="Google Shape;289;p4"/>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 name="Google Shape;290;p4"/>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 name="Google Shape;291;p4"/>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 name="Google Shape;292;p4"/>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 name="Google Shape;293;p4"/>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 name="Google Shape;294;p4"/>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 name="Google Shape;295;p4"/>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6" name="Google Shape;296;p4"/>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7" name="Google Shape;297;p4"/>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 name="Google Shape;298;p4"/>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 name="Google Shape;299;p4"/>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 name="Google Shape;300;p4"/>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 name="Google Shape;301;p4"/>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 name="Google Shape;302;p4"/>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 name="Google Shape;303;p4"/>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 name="Google Shape;304;p4"/>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 name="Google Shape;305;p4"/>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6" name="Google Shape;306;p4"/>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7" name="Google Shape;307;p4"/>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8" name="Google Shape;308;p4"/>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9" name="Google Shape;309;p4"/>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0" name="Google Shape;310;p4"/>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 name="Google Shape;311;p4"/>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 name="Google Shape;312;p4"/>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 name="Google Shape;313;p4"/>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 name="Google Shape;314;p4"/>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 name="Google Shape;315;p4"/>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 name="Google Shape;316;p4"/>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 name="Google Shape;317;p4"/>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 name="Google Shape;318;p4"/>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9" name="Google Shape;319;p4"/>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0" name="Google Shape;320;p4"/>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1" name="Google Shape;321;p4"/>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 name="Google Shape;322;p4"/>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 name="Google Shape;323;p4"/>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 name="Google Shape;324;p4"/>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 name="Google Shape;325;p4"/>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 name="Google Shape;326;p4"/>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 name="Google Shape;327;p4"/>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 name="Google Shape;328;p4"/>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 name="Google Shape;329;p4"/>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0" name="Google Shape;330;p4"/>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1" name="Google Shape;331;p4"/>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 name="Google Shape;332;p4"/>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333" name="Google Shape;333;p4"/>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pic>
        <p:nvPicPr>
          <p:cNvPr id="334" name="Google Shape;334;p4"/>
          <p:cNvPicPr preferRelativeResize="0"/>
          <p:nvPr/>
        </p:nvPicPr>
        <p:blipFill rotWithShape="1">
          <a:blip r:embed="rId4">
            <a:alphaModFix/>
          </a:blip>
          <a:srcRect/>
          <a:stretch/>
        </p:blipFill>
        <p:spPr>
          <a:xfrm>
            <a:off x="8737875" y="4712981"/>
            <a:ext cx="415650" cy="4156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13"/>
        <p:cNvGrpSpPr/>
        <p:nvPr/>
      </p:nvGrpSpPr>
      <p:grpSpPr>
        <a:xfrm>
          <a:off x="0" y="0"/>
          <a:ext cx="0" cy="0"/>
          <a:chOff x="0" y="0"/>
          <a:chExt cx="0" cy="0"/>
        </a:xfrm>
      </p:grpSpPr>
      <p:sp>
        <p:nvSpPr>
          <p:cNvPr id="2514" name="Google Shape;2514;p3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5" name="Google Shape;2515;p3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516" name="Google Shape;2516;p3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517" name="Google Shape;2517;p3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518" name="Google Shape;2518;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19"/>
        <p:cNvGrpSpPr/>
        <p:nvPr/>
      </p:nvGrpSpPr>
      <p:grpSpPr>
        <a:xfrm>
          <a:off x="0" y="0"/>
          <a:ext cx="0" cy="0"/>
          <a:chOff x="0" y="0"/>
          <a:chExt cx="0" cy="0"/>
        </a:xfrm>
      </p:grpSpPr>
      <p:sp>
        <p:nvSpPr>
          <p:cNvPr id="2520" name="Google Shape;2520;p3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lvl="0" indent="-228600" algn="l">
              <a:lnSpc>
                <a:spcPct val="100000"/>
              </a:lnSpc>
              <a:spcBef>
                <a:spcPts val="0"/>
              </a:spcBef>
              <a:spcAft>
                <a:spcPts val="0"/>
              </a:spcAft>
              <a:buSzPts val="1800"/>
              <a:buNone/>
              <a:defRPr/>
            </a:lvl1pPr>
          </a:lstStyle>
          <a:p>
            <a:endParaRPr/>
          </a:p>
        </p:txBody>
      </p:sp>
      <p:sp>
        <p:nvSpPr>
          <p:cNvPr id="2521" name="Google Shape;2521;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22"/>
        <p:cNvGrpSpPr/>
        <p:nvPr/>
      </p:nvGrpSpPr>
      <p:grpSpPr>
        <a:xfrm>
          <a:off x="0" y="0"/>
          <a:ext cx="0" cy="0"/>
          <a:chOff x="0" y="0"/>
          <a:chExt cx="0" cy="0"/>
        </a:xfrm>
      </p:grpSpPr>
      <p:sp>
        <p:nvSpPr>
          <p:cNvPr id="2523" name="Google Shape;2523;p3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524" name="Google Shape;2524;p3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2525" name="Google Shape;2525;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26"/>
        <p:cNvGrpSpPr/>
        <p:nvPr/>
      </p:nvGrpSpPr>
      <p:grpSpPr>
        <a:xfrm>
          <a:off x="0" y="0"/>
          <a:ext cx="0" cy="0"/>
          <a:chOff x="0" y="0"/>
          <a:chExt cx="0" cy="0"/>
        </a:xfrm>
      </p:grpSpPr>
      <p:sp>
        <p:nvSpPr>
          <p:cNvPr id="2527" name="Google Shape;2527;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2534"/>
        <p:cNvGrpSpPr/>
        <p:nvPr/>
      </p:nvGrpSpPr>
      <p:grpSpPr>
        <a:xfrm>
          <a:off x="0" y="0"/>
          <a:ext cx="0" cy="0"/>
          <a:chOff x="0" y="0"/>
          <a:chExt cx="0" cy="0"/>
        </a:xfrm>
      </p:grpSpPr>
      <p:sp>
        <p:nvSpPr>
          <p:cNvPr id="2535" name="Google Shape;2535;p37"/>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36" name="Google Shape;2536;p37"/>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37" name="Google Shape;2537;p37"/>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538" name="Google Shape;2538;p37"/>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539" name="Google Shape;2539;p37"/>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540" name="Google Shape;2540;p37"/>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2541" name="Google Shape;2541;p37"/>
          <p:cNvGrpSpPr/>
          <p:nvPr/>
        </p:nvGrpSpPr>
        <p:grpSpPr>
          <a:xfrm>
            <a:off x="-1530678" y="2991542"/>
            <a:ext cx="1404225" cy="2177095"/>
            <a:chOff x="6195941" y="562596"/>
            <a:chExt cx="1872300" cy="2902793"/>
          </a:xfrm>
        </p:grpSpPr>
        <p:grpSp>
          <p:nvGrpSpPr>
            <p:cNvPr id="2542" name="Google Shape;2542;p37"/>
            <p:cNvGrpSpPr/>
            <p:nvPr/>
          </p:nvGrpSpPr>
          <p:grpSpPr>
            <a:xfrm>
              <a:off x="6195941" y="832605"/>
              <a:ext cx="1872300" cy="2632784"/>
              <a:chOff x="-1872716" y="660661"/>
              <a:chExt cx="1872300" cy="1974637"/>
            </a:xfrm>
          </p:grpSpPr>
          <p:sp>
            <p:nvSpPr>
              <p:cNvPr id="2543" name="Google Shape;2543;p37"/>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2544" name="Google Shape;2544;p37"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2545" name="Google Shape;2545;p37"/>
            <p:cNvGrpSpPr/>
            <p:nvPr/>
          </p:nvGrpSpPr>
          <p:grpSpPr>
            <a:xfrm>
              <a:off x="6303954" y="562596"/>
              <a:ext cx="540000" cy="540000"/>
              <a:chOff x="6303954" y="562596"/>
              <a:chExt cx="540000" cy="540000"/>
            </a:xfrm>
          </p:grpSpPr>
          <p:sp>
            <p:nvSpPr>
              <p:cNvPr id="2546" name="Google Shape;2546;p37"/>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2547" name="Google Shape;2547;p37"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2548" name="Google Shape;2548;p37"/>
          <p:cNvSpPr/>
          <p:nvPr/>
        </p:nvSpPr>
        <p:spPr>
          <a:xfrm>
            <a:off x="2264304" y="1329714"/>
            <a:ext cx="9336381" cy="6538184"/>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019"/>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2549" name="Google Shape;2549;p37"/>
          <p:cNvGrpSpPr/>
          <p:nvPr/>
        </p:nvGrpSpPr>
        <p:grpSpPr>
          <a:xfrm>
            <a:off x="7916400" y="221400"/>
            <a:ext cx="893994" cy="358950"/>
            <a:chOff x="1899" y="899"/>
            <a:chExt cx="4163" cy="1671"/>
          </a:xfrm>
        </p:grpSpPr>
        <p:sp>
          <p:nvSpPr>
            <p:cNvPr id="2550" name="Google Shape;2550;p3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51" name="Google Shape;2551;p3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52" name="Google Shape;2552;p3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53" name="Google Shape;2553;p3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54" name="Google Shape;2554;p3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55" name="Google Shape;2555;p3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56" name="Google Shape;2556;p3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57" name="Google Shape;2557;p3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58" name="Google Shape;2558;p3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59" name="Google Shape;2559;p3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0" name="Google Shape;2560;p3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1" name="Google Shape;2561;p37"/>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2" name="Google Shape;2562;p3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3" name="Google Shape;2563;p3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4" name="Google Shape;2564;p3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5" name="Google Shape;2565;p3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6" name="Google Shape;2566;p37"/>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7" name="Google Shape;2567;p3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8" name="Google Shape;2568;p3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69" name="Google Shape;2569;p3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0" name="Google Shape;2570;p3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1" name="Google Shape;2571;p3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2" name="Google Shape;2572;p3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3" name="Google Shape;2573;p3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4" name="Google Shape;2574;p3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5" name="Google Shape;2575;p3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6" name="Google Shape;2576;p3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7" name="Google Shape;2577;p3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8" name="Google Shape;2578;p3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79" name="Google Shape;2579;p3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0" name="Google Shape;2580;p3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1" name="Google Shape;2581;p3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2" name="Google Shape;2582;p3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3" name="Google Shape;2583;p3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4" name="Google Shape;2584;p3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5" name="Google Shape;2585;p3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6" name="Google Shape;2586;p3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7" name="Google Shape;2587;p3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8" name="Google Shape;2588;p3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89" name="Google Shape;2589;p3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0" name="Google Shape;2590;p3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1" name="Google Shape;2591;p3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2" name="Google Shape;2592;p3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3" name="Google Shape;2593;p3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4" name="Google Shape;2594;p3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5" name="Google Shape;2595;p3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6" name="Google Shape;2596;p3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7" name="Google Shape;2597;p3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8" name="Google Shape;2598;p3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9" name="Google Shape;2599;p3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0" name="Google Shape;2600;p3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1" name="Google Shape;2601;p3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2" name="Google Shape;2602;p3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3" name="Google Shape;2603;p3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4" name="Google Shape;2604;p3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5" name="Google Shape;2605;p3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6" name="Google Shape;2606;p3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7" name="Google Shape;2607;p3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8" name="Google Shape;2608;p3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09" name="Google Shape;2609;p3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0" name="Google Shape;2610;p3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1" name="Google Shape;2611;p3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2" name="Google Shape;2612;p3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3" name="Google Shape;2613;p3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4" name="Google Shape;2614;p3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5" name="Google Shape;2615;p3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6" name="Google Shape;2616;p3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7" name="Google Shape;2617;p3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8" name="Google Shape;2618;p3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19" name="Google Shape;2619;p3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0" name="Google Shape;2620;p3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1" name="Google Shape;2621;p3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2" name="Google Shape;2622;p3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3" name="Google Shape;2623;p3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4" name="Google Shape;2624;p3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5" name="Google Shape;2625;p3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6" name="Google Shape;2626;p3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7" name="Google Shape;2627;p3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8" name="Google Shape;2628;p3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29" name="Google Shape;2629;p37"/>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0" name="Google Shape;2630;p3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1" name="Google Shape;2631;p3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2" name="Google Shape;2632;p3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3" name="Google Shape;2633;p3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4" name="Google Shape;2634;p3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5" name="Google Shape;2635;p3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6" name="Google Shape;2636;p3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7" name="Google Shape;2637;p3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8" name="Google Shape;2638;p3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39" name="Google Shape;2639;p3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40" name="Google Shape;2640;p3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41" name="Google Shape;2641;p3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42" name="Google Shape;2642;p3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2643" name="Google Shape;2643;p37"/>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pic>
        <p:nvPicPr>
          <p:cNvPr id="2644" name="Google Shape;2644;p37"/>
          <p:cNvPicPr preferRelativeResize="0"/>
          <p:nvPr/>
        </p:nvPicPr>
        <p:blipFill rotWithShape="1">
          <a:blip r:embed="rId4">
            <a:alphaModFix/>
          </a:blip>
          <a:srcRect/>
          <a:stretch/>
        </p:blipFill>
        <p:spPr>
          <a:xfrm>
            <a:off x="8710969" y="4695600"/>
            <a:ext cx="433030" cy="43303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break: White">
  <p:cSld name="Section break: White">
    <p:bg>
      <p:bgPr>
        <a:solidFill>
          <a:schemeClr val="dk2"/>
        </a:solidFill>
        <a:effectLst/>
      </p:bgPr>
    </p:bg>
    <p:spTree>
      <p:nvGrpSpPr>
        <p:cNvPr id="1" name="Shape 2645"/>
        <p:cNvGrpSpPr/>
        <p:nvPr/>
      </p:nvGrpSpPr>
      <p:grpSpPr>
        <a:xfrm>
          <a:off x="0" y="0"/>
          <a:ext cx="0" cy="0"/>
          <a:chOff x="0" y="0"/>
          <a:chExt cx="0" cy="0"/>
        </a:xfrm>
      </p:grpSpPr>
      <p:sp>
        <p:nvSpPr>
          <p:cNvPr id="2646" name="Google Shape;2646;p38"/>
          <p:cNvSpPr/>
          <p:nvPr/>
        </p:nvSpPr>
        <p:spPr>
          <a:xfrm>
            <a:off x="-2700" y="0"/>
            <a:ext cx="9153300" cy="5148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47" name="Google Shape;2647;p38"/>
          <p:cNvSpPr/>
          <p:nvPr/>
        </p:nvSpPr>
        <p:spPr>
          <a:xfrm>
            <a:off x="14740" y="903363"/>
            <a:ext cx="4941552" cy="4240137"/>
          </a:xfrm>
          <a:custGeom>
            <a:avLst/>
            <a:gdLst/>
            <a:ahLst/>
            <a:cxnLst/>
            <a:rect l="l" t="t" r="r" b="b"/>
            <a:pathLst>
              <a:path w="1639" h="1406" extrusionOk="0">
                <a:moveTo>
                  <a:pt x="674" y="639"/>
                </a:moveTo>
                <a:cubicBezTo>
                  <a:pt x="635" y="428"/>
                  <a:pt x="726" y="234"/>
                  <a:pt x="876" y="207"/>
                </a:cubicBezTo>
                <a:cubicBezTo>
                  <a:pt x="1027" y="180"/>
                  <a:pt x="1180" y="329"/>
                  <a:pt x="1219" y="540"/>
                </a:cubicBezTo>
                <a:cubicBezTo>
                  <a:pt x="1258" y="751"/>
                  <a:pt x="1167" y="944"/>
                  <a:pt x="1016" y="972"/>
                </a:cubicBezTo>
                <a:cubicBezTo>
                  <a:pt x="866" y="999"/>
                  <a:pt x="713" y="850"/>
                  <a:pt x="674" y="639"/>
                </a:cubicBezTo>
                <a:close/>
                <a:moveTo>
                  <a:pt x="1254" y="1034"/>
                </a:moveTo>
                <a:cubicBezTo>
                  <a:pt x="1179" y="1018"/>
                  <a:pt x="1108" y="1008"/>
                  <a:pt x="1041" y="1002"/>
                </a:cubicBezTo>
                <a:cubicBezTo>
                  <a:pt x="1222" y="956"/>
                  <a:pt x="1328" y="718"/>
                  <a:pt x="1281" y="458"/>
                </a:cubicBezTo>
                <a:cubicBezTo>
                  <a:pt x="1231" y="190"/>
                  <a:pt x="1037" y="0"/>
                  <a:pt x="846" y="35"/>
                </a:cubicBezTo>
                <a:cubicBezTo>
                  <a:pt x="655" y="70"/>
                  <a:pt x="540" y="315"/>
                  <a:pt x="589" y="583"/>
                </a:cubicBezTo>
                <a:cubicBezTo>
                  <a:pt x="627" y="794"/>
                  <a:pt x="755" y="955"/>
                  <a:pt x="900" y="999"/>
                </a:cubicBezTo>
                <a:cubicBezTo>
                  <a:pt x="510" y="1010"/>
                  <a:pt x="250" y="1205"/>
                  <a:pt x="0" y="1406"/>
                </a:cubicBezTo>
                <a:lnTo>
                  <a:pt x="443" y="1406"/>
                </a:lnTo>
                <a:cubicBezTo>
                  <a:pt x="471" y="1385"/>
                  <a:pt x="498" y="1364"/>
                  <a:pt x="523" y="1344"/>
                </a:cubicBezTo>
                <a:cubicBezTo>
                  <a:pt x="879" y="1070"/>
                  <a:pt x="1201" y="1173"/>
                  <a:pt x="1295" y="1406"/>
                </a:cubicBezTo>
                <a:lnTo>
                  <a:pt x="1639" y="1406"/>
                </a:lnTo>
                <a:cubicBezTo>
                  <a:pt x="1610" y="1227"/>
                  <a:pt x="1475" y="1082"/>
                  <a:pt x="1254" y="1034"/>
                </a:cubicBezTo>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48" name="Google Shape;2648;p38"/>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649" name="Google Shape;2649;p38"/>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650" name="Google Shape;2650;p38"/>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651" name="Google Shape;2651;p38"/>
          <p:cNvSpPr txBox="1">
            <a:spLocks noGrp="1"/>
          </p:cNvSpPr>
          <p:nvPr>
            <p:ph type="title"/>
          </p:nvPr>
        </p:nvSpPr>
        <p:spPr>
          <a:xfrm>
            <a:off x="4673500" y="1842357"/>
            <a:ext cx="3468300" cy="10101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52" name="Google Shape;2652;p38"/>
          <p:cNvSpPr txBox="1">
            <a:spLocks noGrp="1"/>
          </p:cNvSpPr>
          <p:nvPr>
            <p:ph type="body" idx="1"/>
          </p:nvPr>
        </p:nvSpPr>
        <p:spPr>
          <a:xfrm>
            <a:off x="4673500" y="3069347"/>
            <a:ext cx="3468300" cy="6585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2653" name="Google Shape;2653;p38"/>
          <p:cNvGrpSpPr/>
          <p:nvPr/>
        </p:nvGrpSpPr>
        <p:grpSpPr>
          <a:xfrm>
            <a:off x="4673500" y="957418"/>
            <a:ext cx="1519119" cy="609945"/>
            <a:chOff x="1899" y="899"/>
            <a:chExt cx="4163" cy="1671"/>
          </a:xfrm>
        </p:grpSpPr>
        <p:sp>
          <p:nvSpPr>
            <p:cNvPr id="2654" name="Google Shape;2654;p38"/>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55" name="Google Shape;2655;p38"/>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56" name="Google Shape;2656;p38"/>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57" name="Google Shape;2657;p38"/>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58" name="Google Shape;2658;p38"/>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59" name="Google Shape;2659;p38"/>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60" name="Google Shape;2660;p38"/>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61" name="Google Shape;2661;p38"/>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62" name="Google Shape;2662;p38"/>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63" name="Google Shape;2663;p38"/>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64" name="Google Shape;2664;p38"/>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65" name="Google Shape;2665;p38"/>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66" name="Google Shape;2666;p38"/>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67" name="Google Shape;2667;p38"/>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68" name="Google Shape;2668;p38"/>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69" name="Google Shape;2669;p38"/>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70" name="Google Shape;2670;p38"/>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71" name="Google Shape;2671;p38"/>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72" name="Google Shape;2672;p38"/>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73" name="Google Shape;2673;p38"/>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74" name="Google Shape;2674;p38"/>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75" name="Google Shape;2675;p38"/>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76" name="Google Shape;2676;p38"/>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77" name="Google Shape;2677;p38"/>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78" name="Google Shape;2678;p38"/>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79" name="Google Shape;2679;p38"/>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80" name="Google Shape;2680;p38"/>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81" name="Google Shape;2681;p38"/>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82" name="Google Shape;2682;p38"/>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83" name="Google Shape;2683;p38"/>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84" name="Google Shape;2684;p38"/>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85" name="Google Shape;2685;p38"/>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86" name="Google Shape;2686;p38"/>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87" name="Google Shape;2687;p38"/>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88" name="Google Shape;2688;p38"/>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89" name="Google Shape;2689;p38"/>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90" name="Google Shape;2690;p38"/>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91" name="Google Shape;2691;p38"/>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92" name="Google Shape;2692;p38"/>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93" name="Google Shape;2693;p38"/>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94" name="Google Shape;2694;p38"/>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95" name="Google Shape;2695;p38"/>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96" name="Google Shape;2696;p38"/>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97" name="Google Shape;2697;p38"/>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98" name="Google Shape;2698;p38"/>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699" name="Google Shape;2699;p38"/>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00" name="Google Shape;2700;p38"/>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01" name="Google Shape;2701;p38"/>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02" name="Google Shape;2702;p38"/>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03" name="Google Shape;2703;p38"/>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04" name="Google Shape;2704;p38"/>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05" name="Google Shape;2705;p38"/>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06" name="Google Shape;2706;p38"/>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07" name="Google Shape;2707;p38"/>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08" name="Google Shape;2708;p38"/>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09" name="Google Shape;2709;p38"/>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0" name="Google Shape;2710;p38"/>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1" name="Google Shape;2711;p38"/>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2" name="Google Shape;2712;p38"/>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3" name="Google Shape;2713;p38"/>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4" name="Google Shape;2714;p38"/>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5" name="Google Shape;2715;p38"/>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6" name="Google Shape;2716;p38"/>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7" name="Google Shape;2717;p38"/>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8" name="Google Shape;2718;p38"/>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19" name="Google Shape;2719;p38"/>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0" name="Google Shape;2720;p38"/>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1" name="Google Shape;2721;p38"/>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2" name="Google Shape;2722;p38"/>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3" name="Google Shape;2723;p38"/>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4" name="Google Shape;2724;p38"/>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5" name="Google Shape;2725;p38"/>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6" name="Google Shape;2726;p38"/>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7" name="Google Shape;2727;p38"/>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8" name="Google Shape;2728;p38"/>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29" name="Google Shape;2729;p38"/>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0" name="Google Shape;2730;p38"/>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1" name="Google Shape;2731;p38"/>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2" name="Google Shape;2732;p38"/>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3" name="Google Shape;2733;p38"/>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4" name="Google Shape;2734;p38"/>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5" name="Google Shape;2735;p38"/>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6" name="Google Shape;2736;p38"/>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7" name="Google Shape;2737;p38"/>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8" name="Google Shape;2738;p38"/>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39" name="Google Shape;2739;p38"/>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40" name="Google Shape;2740;p38"/>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41" name="Google Shape;2741;p38"/>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42" name="Google Shape;2742;p38"/>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43" name="Google Shape;2743;p38"/>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44" name="Google Shape;2744;p38"/>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45" name="Google Shape;2745;p38"/>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46" name="Google Shape;2746;p38"/>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2747" name="Google Shape;2747;p38"/>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pic>
        <p:nvPicPr>
          <p:cNvPr id="2748" name="Google Shape;2748;p38">
            <a:hlinkClick r:id="rId2"/>
          </p:cNvPr>
          <p:cNvPicPr preferRelativeResize="0"/>
          <p:nvPr/>
        </p:nvPicPr>
        <p:blipFill rotWithShape="1">
          <a:blip r:embed="rId3">
            <a:alphaModFix/>
          </a:blip>
          <a:srcRect/>
          <a:stretch/>
        </p:blipFill>
        <p:spPr>
          <a:xfrm>
            <a:off x="8485650" y="4485150"/>
            <a:ext cx="658350" cy="6583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512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References (2 column)">
  <p:cSld name="References (2 column)">
    <p:bg>
      <p:bgPr>
        <a:solidFill>
          <a:schemeClr val="lt1"/>
        </a:solidFill>
        <a:effectLst/>
      </p:bgPr>
    </p:bg>
    <p:spTree>
      <p:nvGrpSpPr>
        <p:cNvPr id="1" name="Shape 2749"/>
        <p:cNvGrpSpPr/>
        <p:nvPr/>
      </p:nvGrpSpPr>
      <p:grpSpPr>
        <a:xfrm>
          <a:off x="0" y="0"/>
          <a:ext cx="0" cy="0"/>
          <a:chOff x="0" y="0"/>
          <a:chExt cx="0" cy="0"/>
        </a:xfrm>
      </p:grpSpPr>
      <p:sp>
        <p:nvSpPr>
          <p:cNvPr id="2750" name="Google Shape;2750;p39"/>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51" name="Google Shape;2751;p39"/>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dk1"/>
              </a:buClr>
              <a:buSzPts val="2100"/>
              <a:buFont typeface="Calibri"/>
              <a:buNone/>
              <a:defRPr sz="21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52" name="Google Shape;2752;p39"/>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753" name="Google Shape;2753;p39"/>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754" name="Google Shape;2754;p39"/>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755" name="Google Shape;2755;p39"/>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L="914400" marR="0" lvl="1" indent="-228600" algn="l">
              <a:lnSpc>
                <a:spcPct val="90000"/>
              </a:lnSpc>
              <a:spcBef>
                <a:spcPts val="3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2pPr>
            <a:lvl3pPr marL="1371600" marR="0" lvl="2" indent="-285750" algn="l">
              <a:lnSpc>
                <a:spcPct val="90000"/>
              </a:lnSpc>
              <a:spcBef>
                <a:spcPts val="300"/>
              </a:spcBef>
              <a:spcAft>
                <a:spcPts val="0"/>
              </a:spcAft>
              <a:buClr>
                <a:schemeClr val="accent2"/>
              </a:buClr>
              <a:buSzPts val="900"/>
              <a:buFont typeface="Arial"/>
              <a:buChar char="•"/>
              <a:defRPr sz="900" b="0" i="0" u="none" strike="noStrike" cap="none">
                <a:solidFill>
                  <a:schemeClr val="dk1"/>
                </a:solidFill>
                <a:latin typeface="Calibri"/>
                <a:ea typeface="Calibri"/>
                <a:cs typeface="Calibri"/>
                <a:sym typeface="Calibri"/>
              </a:defRPr>
            </a:lvl3pPr>
            <a:lvl4pPr marL="1828800" marR="0" lvl="3" indent="-279400" algn="l">
              <a:lnSpc>
                <a:spcPct val="90000"/>
              </a:lnSpc>
              <a:spcBef>
                <a:spcPts val="300"/>
              </a:spcBef>
              <a:spcAft>
                <a:spcPts val="0"/>
              </a:spcAft>
              <a:buClr>
                <a:schemeClr val="accent2"/>
              </a:buClr>
              <a:buSzPts val="800"/>
              <a:buFont typeface="Arial"/>
              <a:buChar char="•"/>
              <a:defRPr sz="8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600"/>
              </a:spcBef>
              <a:spcAft>
                <a:spcPts val="0"/>
              </a:spcAft>
              <a:buClr>
                <a:schemeClr val="dk1"/>
              </a:buClr>
              <a:buSzPts val="1100"/>
              <a:buFont typeface="Arial"/>
              <a:buNone/>
              <a:defRPr sz="1100" b="1"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2756" name="Google Shape;2756;p39"/>
          <p:cNvGrpSpPr/>
          <p:nvPr/>
        </p:nvGrpSpPr>
        <p:grpSpPr>
          <a:xfrm>
            <a:off x="-1530678" y="2991542"/>
            <a:ext cx="1404225" cy="2177095"/>
            <a:chOff x="6195941" y="562596"/>
            <a:chExt cx="1872300" cy="2902793"/>
          </a:xfrm>
        </p:grpSpPr>
        <p:grpSp>
          <p:nvGrpSpPr>
            <p:cNvPr id="2757" name="Google Shape;2757;p39"/>
            <p:cNvGrpSpPr/>
            <p:nvPr/>
          </p:nvGrpSpPr>
          <p:grpSpPr>
            <a:xfrm>
              <a:off x="6195941" y="832605"/>
              <a:ext cx="1872300" cy="2632784"/>
              <a:chOff x="-1872716" y="660661"/>
              <a:chExt cx="1872300" cy="1974637"/>
            </a:xfrm>
          </p:grpSpPr>
          <p:sp>
            <p:nvSpPr>
              <p:cNvPr id="2758" name="Google Shape;2758;p39"/>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2759" name="Google Shape;2759;p39"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2760" name="Google Shape;2760;p39"/>
            <p:cNvGrpSpPr/>
            <p:nvPr/>
          </p:nvGrpSpPr>
          <p:grpSpPr>
            <a:xfrm>
              <a:off x="6303954" y="562596"/>
              <a:ext cx="540000" cy="540000"/>
              <a:chOff x="6303954" y="562596"/>
              <a:chExt cx="540000" cy="540000"/>
            </a:xfrm>
          </p:grpSpPr>
          <p:sp>
            <p:nvSpPr>
              <p:cNvPr id="2761" name="Google Shape;2761;p39"/>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2762" name="Google Shape;2762;p39"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2763" name="Google Shape;2763;p39"/>
          <p:cNvSpPr/>
          <p:nvPr/>
        </p:nvSpPr>
        <p:spPr>
          <a:xfrm>
            <a:off x="2035920" y="1040790"/>
            <a:ext cx="9530902" cy="667441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019"/>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2764" name="Google Shape;2764;p39"/>
          <p:cNvGrpSpPr/>
          <p:nvPr/>
        </p:nvGrpSpPr>
        <p:grpSpPr>
          <a:xfrm>
            <a:off x="7916400" y="221400"/>
            <a:ext cx="893994" cy="358950"/>
            <a:chOff x="1899" y="899"/>
            <a:chExt cx="4163" cy="1671"/>
          </a:xfrm>
        </p:grpSpPr>
        <p:sp>
          <p:nvSpPr>
            <p:cNvPr id="2765" name="Google Shape;2765;p39"/>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66" name="Google Shape;2766;p39"/>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67" name="Google Shape;2767;p39"/>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68" name="Google Shape;2768;p39"/>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69" name="Google Shape;2769;p39"/>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0" name="Google Shape;2770;p39"/>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1" name="Google Shape;2771;p39"/>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2" name="Google Shape;2772;p39"/>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3" name="Google Shape;2773;p39"/>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4" name="Google Shape;2774;p39"/>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5" name="Google Shape;2775;p39"/>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6" name="Google Shape;2776;p39"/>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7" name="Google Shape;2777;p39"/>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8" name="Google Shape;2778;p39"/>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79" name="Google Shape;2779;p39"/>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0" name="Google Shape;2780;p39"/>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1" name="Google Shape;2781;p39"/>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2" name="Google Shape;2782;p39"/>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3" name="Google Shape;2783;p39"/>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4" name="Google Shape;2784;p39"/>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5" name="Google Shape;2785;p39"/>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6" name="Google Shape;2786;p39"/>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7" name="Google Shape;2787;p39"/>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8" name="Google Shape;2788;p39"/>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89" name="Google Shape;2789;p39"/>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0" name="Google Shape;2790;p39"/>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1" name="Google Shape;2791;p39"/>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2" name="Google Shape;2792;p39"/>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3" name="Google Shape;2793;p39"/>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4" name="Google Shape;2794;p39"/>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5" name="Google Shape;2795;p39"/>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6" name="Google Shape;2796;p39"/>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7" name="Google Shape;2797;p39"/>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8" name="Google Shape;2798;p39"/>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799" name="Google Shape;2799;p39"/>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0" name="Google Shape;2800;p39"/>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1" name="Google Shape;2801;p39"/>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2" name="Google Shape;2802;p39"/>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3" name="Google Shape;2803;p39"/>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4" name="Google Shape;2804;p39"/>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5" name="Google Shape;2805;p39"/>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6" name="Google Shape;2806;p39"/>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7" name="Google Shape;2807;p39"/>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8" name="Google Shape;2808;p39"/>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09" name="Google Shape;2809;p39"/>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0" name="Google Shape;2810;p39"/>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1" name="Google Shape;2811;p39"/>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2" name="Google Shape;2812;p39"/>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3" name="Google Shape;2813;p39"/>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4" name="Google Shape;2814;p39"/>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5" name="Google Shape;2815;p39"/>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6" name="Google Shape;2816;p39"/>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7" name="Google Shape;2817;p39"/>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8" name="Google Shape;2818;p39"/>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19" name="Google Shape;2819;p39"/>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0" name="Google Shape;2820;p39"/>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1" name="Google Shape;2821;p39"/>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2" name="Google Shape;2822;p39"/>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3" name="Google Shape;2823;p39"/>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4" name="Google Shape;2824;p39"/>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5" name="Google Shape;2825;p39"/>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6" name="Google Shape;2826;p39"/>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7" name="Google Shape;2827;p39"/>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8" name="Google Shape;2828;p39"/>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29" name="Google Shape;2829;p39"/>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0" name="Google Shape;2830;p39"/>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1" name="Google Shape;2831;p39"/>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2" name="Google Shape;2832;p39"/>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3" name="Google Shape;2833;p39"/>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4" name="Google Shape;2834;p39"/>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5" name="Google Shape;2835;p39"/>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6" name="Google Shape;2836;p39"/>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7" name="Google Shape;2837;p39"/>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8" name="Google Shape;2838;p39"/>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39" name="Google Shape;2839;p39"/>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0" name="Google Shape;2840;p39"/>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1" name="Google Shape;2841;p39"/>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2" name="Google Shape;2842;p39"/>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3" name="Google Shape;2843;p39"/>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4" name="Google Shape;2844;p39"/>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5" name="Google Shape;2845;p39"/>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6" name="Google Shape;2846;p39"/>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7" name="Google Shape;2847;p39"/>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8" name="Google Shape;2848;p39"/>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49" name="Google Shape;2849;p39"/>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50" name="Google Shape;2850;p39"/>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51" name="Google Shape;2851;p39"/>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52" name="Google Shape;2852;p39"/>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53" name="Google Shape;2853;p39"/>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54" name="Google Shape;2854;p39"/>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55" name="Google Shape;2855;p39"/>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56" name="Google Shape;2856;p39"/>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57" name="Google Shape;2857;p39"/>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2858" name="Google Shape;2858;p39"/>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pic>
        <p:nvPicPr>
          <p:cNvPr id="2859" name="Google Shape;2859;p39"/>
          <p:cNvPicPr preferRelativeResize="0"/>
          <p:nvPr/>
        </p:nvPicPr>
        <p:blipFill rotWithShape="1">
          <a:blip r:embed="rId4">
            <a:alphaModFix/>
          </a:blip>
          <a:srcRect/>
          <a:stretch/>
        </p:blipFill>
        <p:spPr>
          <a:xfrm>
            <a:off x="8737875" y="4712981"/>
            <a:ext cx="415650" cy="4156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Front cover: Background image">
  <p:cSld name="Front cover: Background image">
    <p:bg>
      <p:bgPr>
        <a:blipFill>
          <a:blip r:embed="rId2">
            <a:alphaModFix/>
          </a:blip>
          <a:stretch>
            <a:fillRect/>
          </a:stretch>
        </a:blipFill>
        <a:effectLst/>
      </p:bgPr>
    </p:bg>
    <p:spTree>
      <p:nvGrpSpPr>
        <p:cNvPr id="1" name="Shape 2860"/>
        <p:cNvGrpSpPr/>
        <p:nvPr/>
      </p:nvGrpSpPr>
      <p:grpSpPr>
        <a:xfrm>
          <a:off x="0" y="0"/>
          <a:ext cx="0" cy="0"/>
          <a:chOff x="0" y="0"/>
          <a:chExt cx="0" cy="0"/>
        </a:xfrm>
      </p:grpSpPr>
      <p:sp>
        <p:nvSpPr>
          <p:cNvPr id="2861" name="Google Shape;2861;p40"/>
          <p:cNvSpPr/>
          <p:nvPr/>
        </p:nvSpPr>
        <p:spPr>
          <a:xfrm rot="-5400000">
            <a:off x="2802271" y="-1200601"/>
            <a:ext cx="5143500" cy="7544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862" name="Google Shape;2862;p40"/>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863" name="Google Shape;2863;p40"/>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864" name="Google Shape;2864;p40"/>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2865" name="Google Shape;2865;p40"/>
          <p:cNvGrpSpPr/>
          <p:nvPr/>
        </p:nvGrpSpPr>
        <p:grpSpPr>
          <a:xfrm>
            <a:off x="5221340" y="819609"/>
            <a:ext cx="1862198" cy="747695"/>
            <a:chOff x="1899" y="899"/>
            <a:chExt cx="4163" cy="1671"/>
          </a:xfrm>
        </p:grpSpPr>
        <p:sp>
          <p:nvSpPr>
            <p:cNvPr id="2866" name="Google Shape;2866;p4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67" name="Google Shape;2867;p4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68" name="Google Shape;2868;p4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69" name="Google Shape;2869;p4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0" name="Google Shape;2870;p4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1" name="Google Shape;2871;p4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2" name="Google Shape;2872;p4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3" name="Google Shape;2873;p4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4" name="Google Shape;2874;p4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5" name="Google Shape;2875;p4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6" name="Google Shape;2876;p4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7" name="Google Shape;2877;p40"/>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8" name="Google Shape;2878;p4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9" name="Google Shape;2879;p4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0" name="Google Shape;2880;p4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1" name="Google Shape;2881;p4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2" name="Google Shape;2882;p40"/>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3" name="Google Shape;2883;p4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4" name="Google Shape;2884;p4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5" name="Google Shape;2885;p4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6" name="Google Shape;2886;p4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7" name="Google Shape;2887;p4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8" name="Google Shape;2888;p4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9" name="Google Shape;2889;p4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0" name="Google Shape;2890;p4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1" name="Google Shape;2891;p4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2" name="Google Shape;2892;p4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3" name="Google Shape;2893;p4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4" name="Google Shape;2894;p4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5" name="Google Shape;2895;p4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6" name="Google Shape;2896;p4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7" name="Google Shape;2897;p4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8" name="Google Shape;2898;p4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9" name="Google Shape;2899;p4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0" name="Google Shape;2900;p4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1" name="Google Shape;2901;p4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2" name="Google Shape;2902;p4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3" name="Google Shape;2903;p4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4" name="Google Shape;2904;p4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5" name="Google Shape;2905;p4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6" name="Google Shape;2906;p4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7" name="Google Shape;2907;p4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8" name="Google Shape;2908;p4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9" name="Google Shape;2909;p4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0" name="Google Shape;2910;p4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1" name="Google Shape;2911;p4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2" name="Google Shape;2912;p4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3" name="Google Shape;2913;p4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4" name="Google Shape;2914;p4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5" name="Google Shape;2915;p4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6" name="Google Shape;2916;p4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7" name="Google Shape;2917;p4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8" name="Google Shape;2918;p4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9" name="Google Shape;2919;p4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0" name="Google Shape;2920;p4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1" name="Google Shape;2921;p4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2" name="Google Shape;2922;p4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3" name="Google Shape;2923;p4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4" name="Google Shape;2924;p4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5" name="Google Shape;2925;p4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6" name="Google Shape;2926;p4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7" name="Google Shape;2927;p4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8" name="Google Shape;2928;p4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9" name="Google Shape;2929;p4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0" name="Google Shape;2930;p4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1" name="Google Shape;2931;p4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2" name="Google Shape;2932;p4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3" name="Google Shape;2933;p4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4" name="Google Shape;2934;p4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5" name="Google Shape;2935;p4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6" name="Google Shape;2936;p4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7" name="Google Shape;2937;p4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8" name="Google Shape;2938;p4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9" name="Google Shape;2939;p4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0" name="Google Shape;2940;p4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1" name="Google Shape;2941;p4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2" name="Google Shape;2942;p4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3" name="Google Shape;2943;p4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4" name="Google Shape;2944;p4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5" name="Google Shape;2945;p40"/>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6" name="Google Shape;2946;p4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7" name="Google Shape;2947;p4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8" name="Google Shape;2948;p4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9" name="Google Shape;2949;p4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0" name="Google Shape;2950;p4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1" name="Google Shape;2951;p4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2" name="Google Shape;2952;p4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3" name="Google Shape;2953;p4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4" name="Google Shape;2954;p4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5" name="Google Shape;2955;p4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6" name="Google Shape;2956;p4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7" name="Google Shape;2957;p4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8" name="Google Shape;2958;p4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2959" name="Google Shape;2959;p40"/>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2960" name="Google Shape;2960;p40"/>
          <p:cNvSpPr txBox="1">
            <a:spLocks noGrp="1"/>
          </p:cNvSpPr>
          <p:nvPr>
            <p:ph type="title"/>
          </p:nvPr>
        </p:nvSpPr>
        <p:spPr>
          <a:xfrm>
            <a:off x="5221340" y="1842356"/>
            <a:ext cx="3468300" cy="14460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3000"/>
              <a:buFont typeface="Calibri"/>
              <a:buNone/>
              <a:defRPr sz="3000" b="1"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61" name="Google Shape;2961;p40"/>
          <p:cNvSpPr txBox="1">
            <a:spLocks noGrp="1"/>
          </p:cNvSpPr>
          <p:nvPr>
            <p:ph type="body" idx="1"/>
          </p:nvPr>
        </p:nvSpPr>
        <p:spPr>
          <a:xfrm>
            <a:off x="5221340" y="3540592"/>
            <a:ext cx="3468300" cy="5277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62" name="Google Shape;2962;p40"/>
          <p:cNvSpPr/>
          <p:nvPr/>
        </p:nvSpPr>
        <p:spPr>
          <a:xfrm>
            <a:off x="-1747975" y="135407"/>
            <a:ext cx="6662274" cy="4665536"/>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2963" name="Google Shape;2963;p40"/>
          <p:cNvPicPr preferRelativeResize="0"/>
          <p:nvPr/>
        </p:nvPicPr>
        <p:blipFill rotWithShape="1">
          <a:blip r:embed="rId3">
            <a:alphaModFix/>
          </a:blip>
          <a:srcRect/>
          <a:stretch/>
        </p:blipFill>
        <p:spPr>
          <a:xfrm>
            <a:off x="7630942" y="927426"/>
            <a:ext cx="1215133" cy="615925"/>
          </a:xfrm>
          <a:prstGeom prst="rect">
            <a:avLst/>
          </a:prstGeom>
          <a:noFill/>
          <a:ln>
            <a:noFill/>
          </a:ln>
        </p:spPr>
      </p:pic>
      <p:grpSp>
        <p:nvGrpSpPr>
          <p:cNvPr id="2964" name="Google Shape;2964;p40"/>
          <p:cNvGrpSpPr/>
          <p:nvPr/>
        </p:nvGrpSpPr>
        <p:grpSpPr>
          <a:xfrm>
            <a:off x="-1530678" y="653649"/>
            <a:ext cx="1026225" cy="1698128"/>
            <a:chOff x="-1836712" y="2937191"/>
            <a:chExt cx="1368300" cy="2264171"/>
          </a:xfrm>
        </p:grpSpPr>
        <p:pic>
          <p:nvPicPr>
            <p:cNvPr id="2965" name="Google Shape;2965;p40" descr="icon_camera_circle.png"/>
            <p:cNvPicPr preferRelativeResize="0"/>
            <p:nvPr/>
          </p:nvPicPr>
          <p:blipFill rotWithShape="1">
            <a:blip r:embed="rId4">
              <a:alphaModFix/>
            </a:blip>
            <a:srcRect/>
            <a:stretch/>
          </p:blipFill>
          <p:spPr>
            <a:xfrm>
              <a:off x="-1728699" y="2937191"/>
              <a:ext cx="640111" cy="640111"/>
            </a:xfrm>
            <a:prstGeom prst="rect">
              <a:avLst/>
            </a:prstGeom>
            <a:noFill/>
            <a:ln>
              <a:noFill/>
            </a:ln>
          </p:spPr>
        </p:pic>
        <p:sp>
          <p:nvSpPr>
            <p:cNvPr id="2966" name="Google Shape;2966;p40"/>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2967" name="Google Shape;2967;p40" descr="icon_information-white.png"/>
            <p:cNvPicPr preferRelativeResize="0"/>
            <p:nvPr/>
          </p:nvPicPr>
          <p:blipFill rotWithShape="1">
            <a:blip r:embed="rId5">
              <a:alphaModFix/>
            </a:blip>
            <a:srcRect/>
            <a:stretch/>
          </p:blipFill>
          <p:spPr>
            <a:xfrm>
              <a:off x="-1728699" y="3245911"/>
              <a:ext cx="121592" cy="320113"/>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62"/>
                                        </p:tgtEl>
                                        <p:attrNameLst>
                                          <p:attrName>style.visibility</p:attrName>
                                        </p:attrNameLst>
                                      </p:cBhvr>
                                      <p:to>
                                        <p:strVal val="visible"/>
                                      </p:to>
                                    </p:set>
                                    <p:animEffect transition="in" filter="fade">
                                      <p:cBhvr>
                                        <p:cTn id="7" dur="500"/>
                                        <p:tgtEl>
                                          <p:spTgt spid="296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65"/>
                                        </p:tgtEl>
                                        <p:attrNameLst>
                                          <p:attrName>style.visibility</p:attrName>
                                        </p:attrNameLst>
                                      </p:cBhvr>
                                      <p:to>
                                        <p:strVal val="visible"/>
                                      </p:to>
                                    </p:set>
                                    <p:animEffect transition="in" filter="fade">
                                      <p:cBhvr>
                                        <p:cTn id="11" dur="500"/>
                                        <p:tgtEl>
                                          <p:spTgt spid="2865"/>
                                        </p:tgtEl>
                                      </p:cBhvr>
                                    </p:animEffect>
                                  </p:childTnLst>
                                </p:cTn>
                              </p:par>
                              <p:par>
                                <p:cTn id="12" presetID="10" presetClass="entr" presetSubtype="0" fill="hold" nodeType="withEffect">
                                  <p:stCondLst>
                                    <p:cond delay="0"/>
                                  </p:stCondLst>
                                  <p:childTnLst>
                                    <p:set>
                                      <p:cBhvr>
                                        <p:cTn id="13" dur="1" fill="hold">
                                          <p:stCondLst>
                                            <p:cond delay="0"/>
                                          </p:stCondLst>
                                        </p:cTn>
                                        <p:tgtEl>
                                          <p:spTgt spid="2960"/>
                                        </p:tgtEl>
                                        <p:attrNameLst>
                                          <p:attrName>style.visibility</p:attrName>
                                        </p:attrNameLst>
                                      </p:cBhvr>
                                      <p:to>
                                        <p:strVal val="visible"/>
                                      </p:to>
                                    </p:set>
                                    <p:animEffect transition="in" filter="fade">
                                      <p:cBhvr>
                                        <p:cTn id="14" dur="500"/>
                                        <p:tgtEl>
                                          <p:spTgt spid="2960"/>
                                        </p:tgtEl>
                                      </p:cBhvr>
                                    </p:animEffect>
                                  </p:childTnLst>
                                </p:cTn>
                              </p:par>
                              <p:par>
                                <p:cTn id="15" presetID="10" presetClass="entr" presetSubtype="0" fill="hold" nodeType="withEffect">
                                  <p:stCondLst>
                                    <p:cond delay="0"/>
                                  </p:stCondLst>
                                  <p:childTnLst>
                                    <p:set>
                                      <p:cBhvr>
                                        <p:cTn id="16" dur="1" fill="hold">
                                          <p:stCondLst>
                                            <p:cond delay="0"/>
                                          </p:stCondLst>
                                        </p:cTn>
                                        <p:tgtEl>
                                          <p:spTgt spid="2961">
                                            <p:txEl>
                                              <p:pRg st="0" end="0"/>
                                            </p:txEl>
                                          </p:spTgt>
                                        </p:tgtEl>
                                        <p:attrNameLst>
                                          <p:attrName>style.visibility</p:attrName>
                                        </p:attrNameLst>
                                      </p:cBhvr>
                                      <p:to>
                                        <p:strVal val="visible"/>
                                      </p:to>
                                    </p:set>
                                    <p:animEffect transition="in" filter="fade">
                                      <p:cBhvr>
                                        <p:cTn id="17" dur="500"/>
                                        <p:tgtEl>
                                          <p:spTgt spid="2961">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961">
                                            <p:txEl>
                                              <p:pRg st="1" end="1"/>
                                            </p:txEl>
                                          </p:spTgt>
                                        </p:tgtEl>
                                        <p:attrNameLst>
                                          <p:attrName>style.visibility</p:attrName>
                                        </p:attrNameLst>
                                      </p:cBhvr>
                                      <p:to>
                                        <p:strVal val="visible"/>
                                      </p:to>
                                    </p:set>
                                    <p:animEffect transition="in" filter="fade">
                                      <p:cBhvr>
                                        <p:cTn id="20" dur="500"/>
                                        <p:tgtEl>
                                          <p:spTgt spid="2961">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961">
                                            <p:txEl>
                                              <p:pRg st="2" end="2"/>
                                            </p:txEl>
                                          </p:spTgt>
                                        </p:tgtEl>
                                        <p:attrNameLst>
                                          <p:attrName>style.visibility</p:attrName>
                                        </p:attrNameLst>
                                      </p:cBhvr>
                                      <p:to>
                                        <p:strVal val="visible"/>
                                      </p:to>
                                    </p:set>
                                    <p:animEffect transition="in" filter="fade">
                                      <p:cBhvr>
                                        <p:cTn id="23" dur="500"/>
                                        <p:tgtEl>
                                          <p:spTgt spid="2961">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961">
                                            <p:txEl>
                                              <p:pRg st="3" end="3"/>
                                            </p:txEl>
                                          </p:spTgt>
                                        </p:tgtEl>
                                        <p:attrNameLst>
                                          <p:attrName>style.visibility</p:attrName>
                                        </p:attrNameLst>
                                      </p:cBhvr>
                                      <p:to>
                                        <p:strVal val="visible"/>
                                      </p:to>
                                    </p:set>
                                    <p:animEffect transition="in" filter="fade">
                                      <p:cBhvr>
                                        <p:cTn id="26" dur="500"/>
                                        <p:tgtEl>
                                          <p:spTgt spid="2961">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961">
                                            <p:txEl>
                                              <p:pRg st="4" end="4"/>
                                            </p:txEl>
                                          </p:spTgt>
                                        </p:tgtEl>
                                        <p:attrNameLst>
                                          <p:attrName>style.visibility</p:attrName>
                                        </p:attrNameLst>
                                      </p:cBhvr>
                                      <p:to>
                                        <p:strVal val="visible"/>
                                      </p:to>
                                    </p:set>
                                    <p:animEffect transition="in" filter="fade">
                                      <p:cBhvr>
                                        <p:cTn id="29" dur="500"/>
                                        <p:tgtEl>
                                          <p:spTgt spid="2961">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961">
                                            <p:txEl>
                                              <p:pRg st="5" end="5"/>
                                            </p:txEl>
                                          </p:spTgt>
                                        </p:tgtEl>
                                        <p:attrNameLst>
                                          <p:attrName>style.visibility</p:attrName>
                                        </p:attrNameLst>
                                      </p:cBhvr>
                                      <p:to>
                                        <p:strVal val="visible"/>
                                      </p:to>
                                    </p:set>
                                    <p:animEffect transition="in" filter="fade">
                                      <p:cBhvr>
                                        <p:cTn id="32" dur="500"/>
                                        <p:tgtEl>
                                          <p:spTgt spid="2961">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961">
                                            <p:txEl>
                                              <p:pRg st="6" end="6"/>
                                            </p:txEl>
                                          </p:spTgt>
                                        </p:tgtEl>
                                        <p:attrNameLst>
                                          <p:attrName>style.visibility</p:attrName>
                                        </p:attrNameLst>
                                      </p:cBhvr>
                                      <p:to>
                                        <p:strVal val="visible"/>
                                      </p:to>
                                    </p:set>
                                    <p:animEffect transition="in" filter="fade">
                                      <p:cBhvr>
                                        <p:cTn id="35" dur="500"/>
                                        <p:tgtEl>
                                          <p:spTgt spid="2961">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961">
                                            <p:txEl>
                                              <p:pRg st="7" end="7"/>
                                            </p:txEl>
                                          </p:spTgt>
                                        </p:tgtEl>
                                        <p:attrNameLst>
                                          <p:attrName>style.visibility</p:attrName>
                                        </p:attrNameLst>
                                      </p:cBhvr>
                                      <p:to>
                                        <p:strVal val="visible"/>
                                      </p:to>
                                    </p:set>
                                    <p:animEffect transition="in" filter="fade">
                                      <p:cBhvr>
                                        <p:cTn id="38" dur="500"/>
                                        <p:tgtEl>
                                          <p:spTgt spid="2961">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961">
                                            <p:txEl>
                                              <p:pRg st="8" end="8"/>
                                            </p:txEl>
                                          </p:spTgt>
                                        </p:tgtEl>
                                        <p:attrNameLst>
                                          <p:attrName>style.visibility</p:attrName>
                                        </p:attrNameLst>
                                      </p:cBhvr>
                                      <p:to>
                                        <p:strVal val="visible"/>
                                      </p:to>
                                    </p:set>
                                    <p:animEffect transition="in" filter="fade">
                                      <p:cBhvr>
                                        <p:cTn id="41" dur="500"/>
                                        <p:tgtEl>
                                          <p:spTgt spid="2961">
                                            <p:txEl>
                                              <p:pRg st="8" end="8"/>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2963"/>
                                        </p:tgtEl>
                                        <p:attrNameLst>
                                          <p:attrName>style.visibility</p:attrName>
                                        </p:attrNameLst>
                                      </p:cBhvr>
                                      <p:to>
                                        <p:strVal val="visible"/>
                                      </p:to>
                                    </p:set>
                                    <p:animEffect transition="in" filter="fade">
                                      <p:cBhvr>
                                        <p:cTn id="45" dur="1000"/>
                                        <p:tgtEl>
                                          <p:spTgt spid="2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Front cover: Colour">
  <p:cSld name="Front cover: Colour">
    <p:bg>
      <p:bgPr>
        <a:solidFill>
          <a:schemeClr val="dk2"/>
        </a:solidFill>
        <a:effectLst/>
      </p:bgPr>
    </p:bg>
    <p:spTree>
      <p:nvGrpSpPr>
        <p:cNvPr id="1" name="Shape 2968"/>
        <p:cNvGrpSpPr/>
        <p:nvPr/>
      </p:nvGrpSpPr>
      <p:grpSpPr>
        <a:xfrm>
          <a:off x="0" y="0"/>
          <a:ext cx="0" cy="0"/>
          <a:chOff x="0" y="0"/>
          <a:chExt cx="0" cy="0"/>
        </a:xfrm>
      </p:grpSpPr>
      <p:sp>
        <p:nvSpPr>
          <p:cNvPr id="2969" name="Google Shape;2969;p41"/>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970" name="Google Shape;2970;p41"/>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971" name="Google Shape;2971;p41"/>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2972" name="Google Shape;2972;p41"/>
          <p:cNvGrpSpPr/>
          <p:nvPr/>
        </p:nvGrpSpPr>
        <p:grpSpPr>
          <a:xfrm>
            <a:off x="5221340" y="819609"/>
            <a:ext cx="1862198" cy="747695"/>
            <a:chOff x="1899" y="899"/>
            <a:chExt cx="4163" cy="1671"/>
          </a:xfrm>
        </p:grpSpPr>
        <p:sp>
          <p:nvSpPr>
            <p:cNvPr id="2973" name="Google Shape;2973;p4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74" name="Google Shape;2974;p4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75" name="Google Shape;2975;p4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76" name="Google Shape;2976;p4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77" name="Google Shape;2977;p4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78" name="Google Shape;2978;p4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79" name="Google Shape;2979;p4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0" name="Google Shape;2980;p4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1" name="Google Shape;2981;p4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2" name="Google Shape;2982;p4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3" name="Google Shape;2983;p4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4" name="Google Shape;2984;p41"/>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5" name="Google Shape;2985;p4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6" name="Google Shape;2986;p4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7" name="Google Shape;2987;p4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8" name="Google Shape;2988;p4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9" name="Google Shape;2989;p41"/>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0" name="Google Shape;2990;p4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1" name="Google Shape;2991;p4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2" name="Google Shape;2992;p4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3" name="Google Shape;2993;p4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4" name="Google Shape;2994;p4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5" name="Google Shape;2995;p4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6" name="Google Shape;2996;p4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7" name="Google Shape;2997;p4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8" name="Google Shape;2998;p4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9" name="Google Shape;2999;p4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0" name="Google Shape;3000;p4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1" name="Google Shape;3001;p4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2" name="Google Shape;3002;p4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3" name="Google Shape;3003;p4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4" name="Google Shape;3004;p4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5" name="Google Shape;3005;p4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6" name="Google Shape;3006;p4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7" name="Google Shape;3007;p4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8" name="Google Shape;3008;p4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9" name="Google Shape;3009;p4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0" name="Google Shape;3010;p4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1" name="Google Shape;3011;p4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2" name="Google Shape;3012;p4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3" name="Google Shape;3013;p4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4" name="Google Shape;3014;p4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5" name="Google Shape;3015;p4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6" name="Google Shape;3016;p4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7" name="Google Shape;3017;p4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8" name="Google Shape;3018;p4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9" name="Google Shape;3019;p4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0" name="Google Shape;3020;p4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1" name="Google Shape;3021;p4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2" name="Google Shape;3022;p4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3" name="Google Shape;3023;p4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4" name="Google Shape;3024;p4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5" name="Google Shape;3025;p4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6" name="Google Shape;3026;p4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7" name="Google Shape;3027;p4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8" name="Google Shape;3028;p4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9" name="Google Shape;3029;p4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0" name="Google Shape;3030;p4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1" name="Google Shape;3031;p4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2" name="Google Shape;3032;p4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3" name="Google Shape;3033;p4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4" name="Google Shape;3034;p4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5" name="Google Shape;3035;p4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6" name="Google Shape;3036;p4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7" name="Google Shape;3037;p4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8" name="Google Shape;3038;p4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9" name="Google Shape;3039;p4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0" name="Google Shape;3040;p4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1" name="Google Shape;3041;p4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2" name="Google Shape;3042;p4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3" name="Google Shape;3043;p4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4" name="Google Shape;3044;p4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5" name="Google Shape;3045;p4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6" name="Google Shape;3046;p4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7" name="Google Shape;3047;p4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8" name="Google Shape;3048;p4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9" name="Google Shape;3049;p4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0" name="Google Shape;3050;p4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1" name="Google Shape;3051;p4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2" name="Google Shape;3052;p41"/>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3" name="Google Shape;3053;p4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4" name="Google Shape;3054;p4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5" name="Google Shape;3055;p4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6" name="Google Shape;3056;p4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7" name="Google Shape;3057;p4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8" name="Google Shape;3058;p4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9" name="Google Shape;3059;p4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60" name="Google Shape;3060;p4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61" name="Google Shape;3061;p4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62" name="Google Shape;3062;p4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63" name="Google Shape;3063;p4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64" name="Google Shape;3064;p4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65" name="Google Shape;3065;p4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3066" name="Google Shape;3066;p41"/>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3067" name="Google Shape;3067;p41"/>
          <p:cNvSpPr txBox="1">
            <a:spLocks noGrp="1"/>
          </p:cNvSpPr>
          <p:nvPr>
            <p:ph type="title"/>
          </p:nvPr>
        </p:nvSpPr>
        <p:spPr>
          <a:xfrm>
            <a:off x="5221340" y="1842356"/>
            <a:ext cx="3468300" cy="14460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3000"/>
              <a:buFont typeface="Calibri"/>
              <a:buNone/>
              <a:defRPr sz="3000" b="1"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68" name="Google Shape;3068;p41"/>
          <p:cNvSpPr txBox="1">
            <a:spLocks noGrp="1"/>
          </p:cNvSpPr>
          <p:nvPr>
            <p:ph type="body" idx="1"/>
          </p:nvPr>
        </p:nvSpPr>
        <p:spPr>
          <a:xfrm>
            <a:off x="5221340" y="3540592"/>
            <a:ext cx="3468300" cy="5277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069" name="Google Shape;3069;p41"/>
          <p:cNvSpPr/>
          <p:nvPr/>
        </p:nvSpPr>
        <p:spPr>
          <a:xfrm>
            <a:off x="-1747975" y="135407"/>
            <a:ext cx="6662274" cy="4665536"/>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070" name="Google Shape;3070;p41"/>
          <p:cNvPicPr preferRelativeResize="0"/>
          <p:nvPr/>
        </p:nvPicPr>
        <p:blipFill rotWithShape="1">
          <a:blip r:embed="rId2">
            <a:alphaModFix/>
          </a:blip>
          <a:srcRect/>
          <a:stretch/>
        </p:blipFill>
        <p:spPr>
          <a:xfrm>
            <a:off x="7630942" y="927426"/>
            <a:ext cx="1215133" cy="615925"/>
          </a:xfrm>
          <a:prstGeom prst="rect">
            <a:avLst/>
          </a:prstGeom>
          <a:noFill/>
          <a:ln>
            <a:noFill/>
          </a:ln>
        </p:spPr>
      </p:pic>
      <p:grpSp>
        <p:nvGrpSpPr>
          <p:cNvPr id="3071" name="Google Shape;3071;p41"/>
          <p:cNvGrpSpPr/>
          <p:nvPr/>
        </p:nvGrpSpPr>
        <p:grpSpPr>
          <a:xfrm>
            <a:off x="-1449668" y="146875"/>
            <a:ext cx="1026225" cy="2044304"/>
            <a:chOff x="-1555624" y="1196393"/>
            <a:chExt cx="1368300" cy="2725739"/>
          </a:xfrm>
        </p:grpSpPr>
        <p:grpSp>
          <p:nvGrpSpPr>
            <p:cNvPr id="3072" name="Google Shape;3072;p41"/>
            <p:cNvGrpSpPr/>
            <p:nvPr/>
          </p:nvGrpSpPr>
          <p:grpSpPr>
            <a:xfrm>
              <a:off x="-1555624" y="1488707"/>
              <a:ext cx="1368300" cy="2433425"/>
              <a:chOff x="-1836712" y="3275837"/>
              <a:chExt cx="1368300" cy="2433425"/>
            </a:xfrm>
          </p:grpSpPr>
          <p:sp>
            <p:nvSpPr>
              <p:cNvPr id="3073" name="Google Shape;3073;p41"/>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background 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&gt;Solid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&gt;choose a colour from the top line of the colour palette. Avoid setting the background colour the same as your font colour.</a:t>
                </a:r>
                <a:endParaRPr sz="1100" b="0" i="0" u="none" strike="noStrike" cap="none">
                  <a:solidFill>
                    <a:srgbClr val="000000"/>
                  </a:solidFill>
                  <a:latin typeface="Arial"/>
                  <a:ea typeface="Arial"/>
                  <a:cs typeface="Arial"/>
                  <a:sym typeface="Arial"/>
                </a:endParaRPr>
              </a:p>
            </p:txBody>
          </p:sp>
          <p:pic>
            <p:nvPicPr>
              <p:cNvPr id="3074" name="Google Shape;3074;p41" descr="icon_information-white.png"/>
              <p:cNvPicPr preferRelativeResize="0"/>
              <p:nvPr/>
            </p:nvPicPr>
            <p:blipFill rotWithShape="1">
              <a:blip r:embed="rId3">
                <a:alphaModFix/>
              </a:blip>
              <a:srcRect/>
              <a:stretch/>
            </p:blipFill>
            <p:spPr>
              <a:xfrm>
                <a:off x="-1728699" y="3275837"/>
                <a:ext cx="121592" cy="320113"/>
              </a:xfrm>
              <a:prstGeom prst="rect">
                <a:avLst/>
              </a:prstGeom>
              <a:noFill/>
              <a:ln>
                <a:noFill/>
              </a:ln>
            </p:spPr>
          </p:pic>
        </p:grpSp>
        <p:pic>
          <p:nvPicPr>
            <p:cNvPr id="3075" name="Google Shape;3075;p41"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3076" name="Google Shape;3076;p41"/>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69"/>
                                        </p:tgtEl>
                                        <p:attrNameLst>
                                          <p:attrName>style.visibility</p:attrName>
                                        </p:attrNameLst>
                                      </p:cBhvr>
                                      <p:to>
                                        <p:strVal val="visible"/>
                                      </p:to>
                                    </p:set>
                                    <p:animEffect transition="in" filter="fade">
                                      <p:cBhvr>
                                        <p:cTn id="7" dur="500"/>
                                        <p:tgtEl>
                                          <p:spTgt spid="306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72"/>
                                        </p:tgtEl>
                                        <p:attrNameLst>
                                          <p:attrName>style.visibility</p:attrName>
                                        </p:attrNameLst>
                                      </p:cBhvr>
                                      <p:to>
                                        <p:strVal val="visible"/>
                                      </p:to>
                                    </p:set>
                                    <p:animEffect transition="in" filter="fade">
                                      <p:cBhvr>
                                        <p:cTn id="11" dur="500"/>
                                        <p:tgtEl>
                                          <p:spTgt spid="2972"/>
                                        </p:tgtEl>
                                      </p:cBhvr>
                                    </p:animEffect>
                                  </p:childTnLst>
                                </p:cTn>
                              </p:par>
                              <p:par>
                                <p:cTn id="12" presetID="10" presetClass="entr" presetSubtype="0" fill="hold" nodeType="withEffect">
                                  <p:stCondLst>
                                    <p:cond delay="0"/>
                                  </p:stCondLst>
                                  <p:childTnLst>
                                    <p:set>
                                      <p:cBhvr>
                                        <p:cTn id="13" dur="1" fill="hold">
                                          <p:stCondLst>
                                            <p:cond delay="0"/>
                                          </p:stCondLst>
                                        </p:cTn>
                                        <p:tgtEl>
                                          <p:spTgt spid="3067"/>
                                        </p:tgtEl>
                                        <p:attrNameLst>
                                          <p:attrName>style.visibility</p:attrName>
                                        </p:attrNameLst>
                                      </p:cBhvr>
                                      <p:to>
                                        <p:strVal val="visible"/>
                                      </p:to>
                                    </p:set>
                                    <p:animEffect transition="in" filter="fade">
                                      <p:cBhvr>
                                        <p:cTn id="14" dur="500"/>
                                        <p:tgtEl>
                                          <p:spTgt spid="3067"/>
                                        </p:tgtEl>
                                      </p:cBhvr>
                                    </p:animEffect>
                                  </p:childTnLst>
                                </p:cTn>
                              </p:par>
                              <p:par>
                                <p:cTn id="15" presetID="10" presetClass="entr" presetSubtype="0" fill="hold" nodeType="withEffect">
                                  <p:stCondLst>
                                    <p:cond delay="0"/>
                                  </p:stCondLst>
                                  <p:childTnLst>
                                    <p:set>
                                      <p:cBhvr>
                                        <p:cTn id="16" dur="1" fill="hold">
                                          <p:stCondLst>
                                            <p:cond delay="0"/>
                                          </p:stCondLst>
                                        </p:cTn>
                                        <p:tgtEl>
                                          <p:spTgt spid="3068">
                                            <p:txEl>
                                              <p:pRg st="0" end="0"/>
                                            </p:txEl>
                                          </p:spTgt>
                                        </p:tgtEl>
                                        <p:attrNameLst>
                                          <p:attrName>style.visibility</p:attrName>
                                        </p:attrNameLst>
                                      </p:cBhvr>
                                      <p:to>
                                        <p:strVal val="visible"/>
                                      </p:to>
                                    </p:set>
                                    <p:animEffect transition="in" filter="fade">
                                      <p:cBhvr>
                                        <p:cTn id="17" dur="500"/>
                                        <p:tgtEl>
                                          <p:spTgt spid="3068">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068">
                                            <p:txEl>
                                              <p:pRg st="1" end="1"/>
                                            </p:txEl>
                                          </p:spTgt>
                                        </p:tgtEl>
                                        <p:attrNameLst>
                                          <p:attrName>style.visibility</p:attrName>
                                        </p:attrNameLst>
                                      </p:cBhvr>
                                      <p:to>
                                        <p:strVal val="visible"/>
                                      </p:to>
                                    </p:set>
                                    <p:animEffect transition="in" filter="fade">
                                      <p:cBhvr>
                                        <p:cTn id="20" dur="500"/>
                                        <p:tgtEl>
                                          <p:spTgt spid="3068">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068">
                                            <p:txEl>
                                              <p:pRg st="2" end="2"/>
                                            </p:txEl>
                                          </p:spTgt>
                                        </p:tgtEl>
                                        <p:attrNameLst>
                                          <p:attrName>style.visibility</p:attrName>
                                        </p:attrNameLst>
                                      </p:cBhvr>
                                      <p:to>
                                        <p:strVal val="visible"/>
                                      </p:to>
                                    </p:set>
                                    <p:animEffect transition="in" filter="fade">
                                      <p:cBhvr>
                                        <p:cTn id="23" dur="500"/>
                                        <p:tgtEl>
                                          <p:spTgt spid="3068">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068">
                                            <p:txEl>
                                              <p:pRg st="3" end="3"/>
                                            </p:txEl>
                                          </p:spTgt>
                                        </p:tgtEl>
                                        <p:attrNameLst>
                                          <p:attrName>style.visibility</p:attrName>
                                        </p:attrNameLst>
                                      </p:cBhvr>
                                      <p:to>
                                        <p:strVal val="visible"/>
                                      </p:to>
                                    </p:set>
                                    <p:animEffect transition="in" filter="fade">
                                      <p:cBhvr>
                                        <p:cTn id="26" dur="500"/>
                                        <p:tgtEl>
                                          <p:spTgt spid="3068">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068">
                                            <p:txEl>
                                              <p:pRg st="4" end="4"/>
                                            </p:txEl>
                                          </p:spTgt>
                                        </p:tgtEl>
                                        <p:attrNameLst>
                                          <p:attrName>style.visibility</p:attrName>
                                        </p:attrNameLst>
                                      </p:cBhvr>
                                      <p:to>
                                        <p:strVal val="visible"/>
                                      </p:to>
                                    </p:set>
                                    <p:animEffect transition="in" filter="fade">
                                      <p:cBhvr>
                                        <p:cTn id="29" dur="500"/>
                                        <p:tgtEl>
                                          <p:spTgt spid="3068">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068">
                                            <p:txEl>
                                              <p:pRg st="5" end="5"/>
                                            </p:txEl>
                                          </p:spTgt>
                                        </p:tgtEl>
                                        <p:attrNameLst>
                                          <p:attrName>style.visibility</p:attrName>
                                        </p:attrNameLst>
                                      </p:cBhvr>
                                      <p:to>
                                        <p:strVal val="visible"/>
                                      </p:to>
                                    </p:set>
                                    <p:animEffect transition="in" filter="fade">
                                      <p:cBhvr>
                                        <p:cTn id="32" dur="500"/>
                                        <p:tgtEl>
                                          <p:spTgt spid="3068">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068">
                                            <p:txEl>
                                              <p:pRg st="6" end="6"/>
                                            </p:txEl>
                                          </p:spTgt>
                                        </p:tgtEl>
                                        <p:attrNameLst>
                                          <p:attrName>style.visibility</p:attrName>
                                        </p:attrNameLst>
                                      </p:cBhvr>
                                      <p:to>
                                        <p:strVal val="visible"/>
                                      </p:to>
                                    </p:set>
                                    <p:animEffect transition="in" filter="fade">
                                      <p:cBhvr>
                                        <p:cTn id="35" dur="500"/>
                                        <p:tgtEl>
                                          <p:spTgt spid="3068">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068">
                                            <p:txEl>
                                              <p:pRg st="7" end="7"/>
                                            </p:txEl>
                                          </p:spTgt>
                                        </p:tgtEl>
                                        <p:attrNameLst>
                                          <p:attrName>style.visibility</p:attrName>
                                        </p:attrNameLst>
                                      </p:cBhvr>
                                      <p:to>
                                        <p:strVal val="visible"/>
                                      </p:to>
                                    </p:set>
                                    <p:animEffect transition="in" filter="fade">
                                      <p:cBhvr>
                                        <p:cTn id="38" dur="500"/>
                                        <p:tgtEl>
                                          <p:spTgt spid="3068">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068">
                                            <p:txEl>
                                              <p:pRg st="8" end="8"/>
                                            </p:txEl>
                                          </p:spTgt>
                                        </p:tgtEl>
                                        <p:attrNameLst>
                                          <p:attrName>style.visibility</p:attrName>
                                        </p:attrNameLst>
                                      </p:cBhvr>
                                      <p:to>
                                        <p:strVal val="visible"/>
                                      </p:to>
                                    </p:set>
                                    <p:animEffect transition="in" filter="fade">
                                      <p:cBhvr>
                                        <p:cTn id="41" dur="500"/>
                                        <p:tgtEl>
                                          <p:spTgt spid="3068">
                                            <p:txEl>
                                              <p:pRg st="8" end="8"/>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3070"/>
                                        </p:tgtEl>
                                        <p:attrNameLst>
                                          <p:attrName>style.visibility</p:attrName>
                                        </p:attrNameLst>
                                      </p:cBhvr>
                                      <p:to>
                                        <p:strVal val="visible"/>
                                      </p:to>
                                    </p:set>
                                    <p:animEffect transition="in" filter="fade">
                                      <p:cBhvr>
                                        <p:cTn id="45" dur="1000"/>
                                        <p:tgtEl>
                                          <p:spTgt spid="3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content and image">
  <p:cSld name="Title, content and image">
    <p:bg>
      <p:bgPr>
        <a:solidFill>
          <a:schemeClr val="dk2"/>
        </a:solidFill>
        <a:effectLst/>
      </p:bgPr>
    </p:bg>
    <p:spTree>
      <p:nvGrpSpPr>
        <p:cNvPr id="1" name="Shape 3077"/>
        <p:cNvGrpSpPr/>
        <p:nvPr/>
      </p:nvGrpSpPr>
      <p:grpSpPr>
        <a:xfrm>
          <a:off x="0" y="0"/>
          <a:ext cx="0" cy="0"/>
          <a:chOff x="0" y="0"/>
          <a:chExt cx="0" cy="0"/>
        </a:xfrm>
      </p:grpSpPr>
      <p:sp>
        <p:nvSpPr>
          <p:cNvPr id="3078" name="Google Shape;3078;p42"/>
          <p:cNvSpPr txBox="1">
            <a:spLocks noGrp="1"/>
          </p:cNvSpPr>
          <p:nvPr>
            <p:ph type="title"/>
          </p:nvPr>
        </p:nvSpPr>
        <p:spPr>
          <a:xfrm>
            <a:off x="4842029" y="673212"/>
            <a:ext cx="3942300" cy="5949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79" name="Google Shape;3079;p42"/>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080" name="Google Shape;3080;p42"/>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081" name="Google Shape;3081;p42"/>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082" name="Google Shape;3082;p42"/>
          <p:cNvSpPr>
            <a:spLocks noGrp="1"/>
          </p:cNvSpPr>
          <p:nvPr>
            <p:ph type="pic" idx="2"/>
          </p:nvPr>
        </p:nvSpPr>
        <p:spPr>
          <a:xfrm>
            <a:off x="-7144" y="0"/>
            <a:ext cx="4579200" cy="5143500"/>
          </a:xfrm>
          <a:prstGeom prst="rect">
            <a:avLst/>
          </a:prstGeom>
          <a:noFill/>
          <a:ln>
            <a:noFill/>
          </a:ln>
        </p:spPr>
        <p:txBody>
          <a:bodyPr spcFirstLastPara="1" wrap="square" lIns="0" tIns="0" rIns="0" bIns="0" anchor="ctr" anchorCtr="0"/>
          <a:lstStyle>
            <a:lvl1pPr marR="0" lvl="0" algn="ctr" rtl="0">
              <a:lnSpc>
                <a:spcPct val="90000"/>
              </a:lnSpc>
              <a:spcBef>
                <a:spcPts val="300"/>
              </a:spcBef>
              <a:spcAft>
                <a:spcPts val="0"/>
              </a:spcAft>
              <a:buClr>
                <a:schemeClr val="lt1"/>
              </a:buClr>
              <a:buSzPts val="1100"/>
              <a:buFont typeface="Arial"/>
              <a:buNone/>
              <a:defRPr sz="1100" b="0" i="0" u="none" strike="noStrike" cap="none">
                <a:solidFill>
                  <a:schemeClr val="lt1"/>
                </a:solidFill>
                <a:latin typeface="Calibri"/>
                <a:ea typeface="Calibri"/>
                <a:cs typeface="Calibri"/>
                <a:sym typeface="Calibri"/>
              </a:defRPr>
            </a:lvl1pPr>
            <a:lvl2pPr marR="0" lvl="1" algn="l" rtl="0">
              <a:lnSpc>
                <a:spcPct val="9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90000"/>
              </a:lnSpc>
              <a:spcBef>
                <a:spcPts val="300"/>
              </a:spcBef>
              <a:spcAft>
                <a:spcPts val="0"/>
              </a:spcAft>
              <a:buClr>
                <a:schemeClr val="dk2"/>
              </a:buClr>
              <a:buSzPts val="1400"/>
              <a:buFont typeface="Arial"/>
              <a:buChar char="•"/>
              <a:defRPr sz="1400" b="1" i="0" u="none" strike="noStrike" cap="none">
                <a:solidFill>
                  <a:schemeClr val="dk1"/>
                </a:solidFill>
                <a:latin typeface="Calibri"/>
                <a:ea typeface="Calibri"/>
                <a:cs typeface="Calibri"/>
                <a:sym typeface="Calibri"/>
              </a:defRPr>
            </a:lvl3pPr>
            <a:lvl4pPr marR="0" lvl="3" algn="l" rtl="0">
              <a:lnSpc>
                <a:spcPct val="90000"/>
              </a:lnSpc>
              <a:spcBef>
                <a:spcPts val="30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4pPr>
            <a:lvl5pPr marR="0" lvl="4" algn="l" rtl="0">
              <a:lnSpc>
                <a:spcPct val="90000"/>
              </a:lnSpc>
              <a:spcBef>
                <a:spcPts val="600"/>
              </a:spcBef>
              <a:spcAft>
                <a:spcPts val="0"/>
              </a:spcAft>
              <a:buClr>
                <a:schemeClr val="accent1"/>
              </a:buClr>
              <a:buSzPts val="1500"/>
              <a:buFont typeface="Arial"/>
              <a:buNone/>
              <a:defRPr sz="1500" b="1" i="0" u="none" strike="noStrike" cap="none">
                <a:solidFill>
                  <a:schemeClr val="accent1"/>
                </a:solidFill>
                <a:latin typeface="Calibri"/>
                <a:ea typeface="Calibri"/>
                <a:cs typeface="Calibri"/>
                <a:sym typeface="Calibri"/>
              </a:defRPr>
            </a:lvl5pPr>
            <a:lvl6pPr marR="0" lvl="5"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083" name="Google Shape;3083;p42"/>
          <p:cNvSpPr txBox="1">
            <a:spLocks noGrp="1"/>
          </p:cNvSpPr>
          <p:nvPr>
            <p:ph type="body" idx="1"/>
          </p:nvPr>
        </p:nvSpPr>
        <p:spPr>
          <a:xfrm>
            <a:off x="4841425" y="1697954"/>
            <a:ext cx="3353700" cy="27741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3084" name="Google Shape;3084;p42"/>
          <p:cNvGrpSpPr/>
          <p:nvPr/>
        </p:nvGrpSpPr>
        <p:grpSpPr>
          <a:xfrm>
            <a:off x="-1530678" y="2991542"/>
            <a:ext cx="1404225" cy="2177095"/>
            <a:chOff x="6195941" y="562596"/>
            <a:chExt cx="1872300" cy="2902793"/>
          </a:xfrm>
        </p:grpSpPr>
        <p:grpSp>
          <p:nvGrpSpPr>
            <p:cNvPr id="3085" name="Google Shape;3085;p42"/>
            <p:cNvGrpSpPr/>
            <p:nvPr/>
          </p:nvGrpSpPr>
          <p:grpSpPr>
            <a:xfrm>
              <a:off x="6195941" y="832605"/>
              <a:ext cx="1872300" cy="2632784"/>
              <a:chOff x="-1872716" y="660661"/>
              <a:chExt cx="1872300" cy="1974637"/>
            </a:xfrm>
          </p:grpSpPr>
          <p:sp>
            <p:nvSpPr>
              <p:cNvPr id="3086" name="Google Shape;3086;p42"/>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3087" name="Google Shape;3087;p42"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3088" name="Google Shape;3088;p42"/>
            <p:cNvGrpSpPr/>
            <p:nvPr/>
          </p:nvGrpSpPr>
          <p:grpSpPr>
            <a:xfrm>
              <a:off x="6303954" y="562596"/>
              <a:ext cx="540000" cy="540000"/>
              <a:chOff x="6303954" y="562596"/>
              <a:chExt cx="540000" cy="540000"/>
            </a:xfrm>
          </p:grpSpPr>
          <p:sp>
            <p:nvSpPr>
              <p:cNvPr id="3089" name="Google Shape;3089;p42"/>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090" name="Google Shape;3090;p42"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grpSp>
        <p:nvGrpSpPr>
          <p:cNvPr id="3091" name="Google Shape;3091;p42"/>
          <p:cNvGrpSpPr/>
          <p:nvPr/>
        </p:nvGrpSpPr>
        <p:grpSpPr>
          <a:xfrm>
            <a:off x="-1449668" y="146875"/>
            <a:ext cx="1026225" cy="2044304"/>
            <a:chOff x="-1555624" y="1196393"/>
            <a:chExt cx="1368300" cy="2725739"/>
          </a:xfrm>
        </p:grpSpPr>
        <p:grpSp>
          <p:nvGrpSpPr>
            <p:cNvPr id="3092" name="Google Shape;3092;p42"/>
            <p:cNvGrpSpPr/>
            <p:nvPr/>
          </p:nvGrpSpPr>
          <p:grpSpPr>
            <a:xfrm>
              <a:off x="-1555624" y="1488707"/>
              <a:ext cx="1368300" cy="2433425"/>
              <a:chOff x="-1836712" y="3275837"/>
              <a:chExt cx="1368300" cy="2433425"/>
            </a:xfrm>
          </p:grpSpPr>
          <p:sp>
            <p:nvSpPr>
              <p:cNvPr id="3093" name="Google Shape;3093;p42"/>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background 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&gt;Solid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&gt;choose a colour from the top line of the colour palette. Avoid setting the background colour the same as your font colour.</a:t>
                </a:r>
                <a:endParaRPr sz="1100" b="0" i="0" u="none" strike="noStrike" cap="none">
                  <a:solidFill>
                    <a:srgbClr val="000000"/>
                  </a:solidFill>
                  <a:latin typeface="Arial"/>
                  <a:ea typeface="Arial"/>
                  <a:cs typeface="Arial"/>
                  <a:sym typeface="Arial"/>
                </a:endParaRPr>
              </a:p>
            </p:txBody>
          </p:sp>
          <p:pic>
            <p:nvPicPr>
              <p:cNvPr id="3094" name="Google Shape;3094;p42"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3095" name="Google Shape;3095;p42"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3096" name="Google Shape;3096;p42"/>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3097" name="Google Shape;3097;p42"/>
          <p:cNvSpPr/>
          <p:nvPr/>
        </p:nvSpPr>
        <p:spPr>
          <a:xfrm>
            <a:off x="4628042" y="1767479"/>
            <a:ext cx="4370412" cy="3060557"/>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9019"/>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3098" name="Google Shape;3098;p42"/>
          <p:cNvGrpSpPr/>
          <p:nvPr/>
        </p:nvGrpSpPr>
        <p:grpSpPr>
          <a:xfrm>
            <a:off x="7915032" y="222489"/>
            <a:ext cx="895960" cy="359739"/>
            <a:chOff x="1899" y="899"/>
            <a:chExt cx="4163" cy="1671"/>
          </a:xfrm>
        </p:grpSpPr>
        <p:sp>
          <p:nvSpPr>
            <p:cNvPr id="3099" name="Google Shape;3099;p42"/>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00" name="Google Shape;3100;p42"/>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01" name="Google Shape;3101;p42"/>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02" name="Google Shape;3102;p42"/>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03" name="Google Shape;3103;p42"/>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04" name="Google Shape;3104;p42"/>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05" name="Google Shape;3105;p42"/>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06" name="Google Shape;3106;p42"/>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07" name="Google Shape;3107;p42"/>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08" name="Google Shape;3108;p42"/>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09" name="Google Shape;3109;p42"/>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0" name="Google Shape;3110;p42"/>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1" name="Google Shape;3111;p42"/>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2" name="Google Shape;3112;p42"/>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3" name="Google Shape;3113;p42"/>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4" name="Google Shape;3114;p42"/>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5" name="Google Shape;3115;p42"/>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6" name="Google Shape;3116;p42"/>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7" name="Google Shape;3117;p42"/>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8" name="Google Shape;3118;p42"/>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9" name="Google Shape;3119;p42"/>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0" name="Google Shape;3120;p42"/>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1" name="Google Shape;3121;p42"/>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2" name="Google Shape;3122;p42"/>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3" name="Google Shape;3123;p42"/>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4" name="Google Shape;3124;p42"/>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5" name="Google Shape;3125;p42"/>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6" name="Google Shape;3126;p42"/>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7" name="Google Shape;3127;p42"/>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8" name="Google Shape;3128;p42"/>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9" name="Google Shape;3129;p42"/>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0" name="Google Shape;3130;p42"/>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1" name="Google Shape;3131;p42"/>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2" name="Google Shape;3132;p42"/>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3" name="Google Shape;3133;p42"/>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4" name="Google Shape;3134;p42"/>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5" name="Google Shape;3135;p42"/>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6" name="Google Shape;3136;p42"/>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7" name="Google Shape;3137;p42"/>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8" name="Google Shape;3138;p42"/>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9" name="Google Shape;3139;p42"/>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0" name="Google Shape;3140;p42"/>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1" name="Google Shape;3141;p42"/>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2" name="Google Shape;3142;p42"/>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3" name="Google Shape;3143;p42"/>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4" name="Google Shape;3144;p42"/>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5" name="Google Shape;3145;p42"/>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6" name="Google Shape;3146;p42"/>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7" name="Google Shape;3147;p42"/>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8" name="Google Shape;3148;p42"/>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9" name="Google Shape;3149;p42"/>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0" name="Google Shape;3150;p42"/>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1" name="Google Shape;3151;p42"/>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2" name="Google Shape;3152;p42"/>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3" name="Google Shape;3153;p42"/>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4" name="Google Shape;3154;p42"/>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5" name="Google Shape;3155;p42"/>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6" name="Google Shape;3156;p42"/>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7" name="Google Shape;3157;p42"/>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8" name="Google Shape;3158;p42"/>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9" name="Google Shape;3159;p42"/>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0" name="Google Shape;3160;p42"/>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1" name="Google Shape;3161;p42"/>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2" name="Google Shape;3162;p42"/>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3" name="Google Shape;3163;p42"/>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4" name="Google Shape;3164;p42"/>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5" name="Google Shape;3165;p42"/>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6" name="Google Shape;3166;p42"/>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7" name="Google Shape;3167;p42"/>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8" name="Google Shape;3168;p42"/>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9" name="Google Shape;3169;p42"/>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0" name="Google Shape;3170;p42"/>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1" name="Google Shape;3171;p42"/>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2" name="Google Shape;3172;p42"/>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3" name="Google Shape;3173;p42"/>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4" name="Google Shape;3174;p42"/>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5" name="Google Shape;3175;p42"/>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6" name="Google Shape;3176;p42"/>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7" name="Google Shape;3177;p42"/>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8" name="Google Shape;3178;p42"/>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9" name="Google Shape;3179;p42"/>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0" name="Google Shape;3180;p42"/>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1" name="Google Shape;3181;p42"/>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2" name="Google Shape;3182;p42"/>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3" name="Google Shape;3183;p42"/>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4" name="Google Shape;3184;p42"/>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5" name="Google Shape;3185;p42"/>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6" name="Google Shape;3186;p42"/>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7" name="Google Shape;3187;p42"/>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8" name="Google Shape;3188;p42"/>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9" name="Google Shape;3189;p42"/>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90" name="Google Shape;3190;p42"/>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91" name="Google Shape;3191;p42"/>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3192" name="Google Shape;3192;p42"/>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2 column)">
  <p:cSld name="Title and content (2 column)">
    <p:bg>
      <p:bgPr>
        <a:solidFill>
          <a:schemeClr val="lt1"/>
        </a:solidFill>
        <a:effectLst/>
      </p:bgPr>
    </p:bg>
    <p:spTree>
      <p:nvGrpSpPr>
        <p:cNvPr id="1" name="Shape 335"/>
        <p:cNvGrpSpPr/>
        <p:nvPr/>
      </p:nvGrpSpPr>
      <p:grpSpPr>
        <a:xfrm>
          <a:off x="0" y="0"/>
          <a:ext cx="0" cy="0"/>
          <a:chOff x="0" y="0"/>
          <a:chExt cx="0" cy="0"/>
        </a:xfrm>
      </p:grpSpPr>
      <p:sp>
        <p:nvSpPr>
          <p:cNvPr id="336" name="Google Shape;336;p5"/>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37" name="Google Shape;337;p5"/>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338" name="Google Shape;338;p5"/>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39" name="Google Shape;339;p5"/>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40" name="Google Shape;340;p5"/>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41" name="Google Shape;341;p5"/>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342" name="Google Shape;342;p5"/>
          <p:cNvGrpSpPr/>
          <p:nvPr/>
        </p:nvGrpSpPr>
        <p:grpSpPr>
          <a:xfrm>
            <a:off x="-1530678" y="2991542"/>
            <a:ext cx="1404225" cy="2177095"/>
            <a:chOff x="6195941" y="562596"/>
            <a:chExt cx="1872300" cy="2902793"/>
          </a:xfrm>
        </p:grpSpPr>
        <p:grpSp>
          <p:nvGrpSpPr>
            <p:cNvPr id="343" name="Google Shape;343;p5"/>
            <p:cNvGrpSpPr/>
            <p:nvPr/>
          </p:nvGrpSpPr>
          <p:grpSpPr>
            <a:xfrm>
              <a:off x="6195941" y="832605"/>
              <a:ext cx="1872300" cy="2632784"/>
              <a:chOff x="-1872716" y="660661"/>
              <a:chExt cx="1872300" cy="1974637"/>
            </a:xfrm>
          </p:grpSpPr>
          <p:sp>
            <p:nvSpPr>
              <p:cNvPr id="344" name="Google Shape;344;p5"/>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345" name="Google Shape;345;p5"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346" name="Google Shape;346;p5"/>
            <p:cNvGrpSpPr/>
            <p:nvPr/>
          </p:nvGrpSpPr>
          <p:grpSpPr>
            <a:xfrm>
              <a:off x="6303954" y="562596"/>
              <a:ext cx="540000" cy="540000"/>
              <a:chOff x="6303954" y="562596"/>
              <a:chExt cx="540000" cy="540000"/>
            </a:xfrm>
          </p:grpSpPr>
          <p:sp>
            <p:nvSpPr>
              <p:cNvPr id="347" name="Google Shape;347;p5"/>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48" name="Google Shape;348;p5"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349" name="Google Shape;349;p5"/>
          <p:cNvSpPr/>
          <p:nvPr/>
        </p:nvSpPr>
        <p:spPr>
          <a:xfrm>
            <a:off x="3474452" y="1545636"/>
            <a:ext cx="6642652" cy="4651787"/>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411"/>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350" name="Google Shape;350;p5"/>
          <p:cNvGrpSpPr/>
          <p:nvPr/>
        </p:nvGrpSpPr>
        <p:grpSpPr>
          <a:xfrm>
            <a:off x="7916400" y="221400"/>
            <a:ext cx="893994" cy="358950"/>
            <a:chOff x="1899" y="899"/>
            <a:chExt cx="4163" cy="1671"/>
          </a:xfrm>
        </p:grpSpPr>
        <p:sp>
          <p:nvSpPr>
            <p:cNvPr id="351" name="Google Shape;351;p5"/>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2" name="Google Shape;352;p5"/>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3" name="Google Shape;353;p5"/>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4" name="Google Shape;354;p5"/>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 name="Google Shape;355;p5"/>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 name="Google Shape;356;p5"/>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 name="Google Shape;357;p5"/>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 name="Google Shape;358;p5"/>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 name="Google Shape;359;p5"/>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 name="Google Shape;360;p5"/>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 name="Google Shape;361;p5"/>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 name="Google Shape;362;p5"/>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3" name="Google Shape;363;p5"/>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4" name="Google Shape;364;p5"/>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5" name="Google Shape;365;p5"/>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6" name="Google Shape;366;p5"/>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 name="Google Shape;367;p5"/>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 name="Google Shape;368;p5"/>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 name="Google Shape;369;p5"/>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 name="Google Shape;370;p5"/>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 name="Google Shape;371;p5"/>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2" name="Google Shape;372;p5"/>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 name="Google Shape;373;p5"/>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 name="Google Shape;374;p5"/>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5" name="Google Shape;375;p5"/>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6" name="Google Shape;376;p5"/>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7" name="Google Shape;377;p5"/>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8" name="Google Shape;378;p5"/>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9" name="Google Shape;379;p5"/>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0" name="Google Shape;380;p5"/>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1" name="Google Shape;381;p5"/>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 name="Google Shape;382;p5"/>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 name="Google Shape;383;p5"/>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4" name="Google Shape;384;p5"/>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 name="Google Shape;385;p5"/>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 name="Google Shape;386;p5"/>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7" name="Google Shape;387;p5"/>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8" name="Google Shape;388;p5"/>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9" name="Google Shape;389;p5"/>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 name="Google Shape;390;p5"/>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 name="Google Shape;391;p5"/>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 name="Google Shape;392;p5"/>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 name="Google Shape;393;p5"/>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 name="Google Shape;394;p5"/>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 name="Google Shape;395;p5"/>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 name="Google Shape;396;p5"/>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 name="Google Shape;397;p5"/>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8" name="Google Shape;398;p5"/>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9" name="Google Shape;399;p5"/>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0" name="Google Shape;400;p5"/>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1" name="Google Shape;401;p5"/>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 name="Google Shape;402;p5"/>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 name="Google Shape;403;p5"/>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 name="Google Shape;404;p5"/>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 name="Google Shape;405;p5"/>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 name="Google Shape;406;p5"/>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 name="Google Shape;407;p5"/>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 name="Google Shape;408;p5"/>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 name="Google Shape;409;p5"/>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0" name="Google Shape;410;p5"/>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1" name="Google Shape;411;p5"/>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2" name="Google Shape;412;p5"/>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3" name="Google Shape;413;p5"/>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 name="Google Shape;414;p5"/>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 name="Google Shape;415;p5"/>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 name="Google Shape;416;p5"/>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 name="Google Shape;417;p5"/>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 name="Google Shape;418;p5"/>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 name="Google Shape;419;p5"/>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 name="Google Shape;420;p5"/>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 name="Google Shape;421;p5"/>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2" name="Google Shape;422;p5"/>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3" name="Google Shape;423;p5"/>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4" name="Google Shape;424;p5"/>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 name="Google Shape;425;p5"/>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 name="Google Shape;426;p5"/>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 name="Google Shape;427;p5"/>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 name="Google Shape;428;p5"/>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 name="Google Shape;429;p5"/>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 name="Google Shape;430;p5"/>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 name="Google Shape;431;p5"/>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 name="Google Shape;432;p5"/>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3" name="Google Shape;433;p5"/>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4" name="Google Shape;434;p5"/>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5" name="Google Shape;435;p5"/>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 name="Google Shape;436;p5"/>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 name="Google Shape;437;p5"/>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 name="Google Shape;438;p5"/>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 name="Google Shape;439;p5"/>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 name="Google Shape;440;p5"/>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 name="Google Shape;441;p5"/>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 name="Google Shape;442;p5"/>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 name="Google Shape;443;p5"/>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444" name="Google Shape;444;p5"/>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full image and 2 x content">
  <p:cSld name="Title, full image and 2 x content">
    <p:bg>
      <p:bgPr>
        <a:blipFill>
          <a:blip r:embed="rId2">
            <a:alphaModFix/>
          </a:blip>
          <a:stretch>
            <a:fillRect/>
          </a:stretch>
        </a:blipFill>
        <a:effectLst/>
      </p:bgPr>
    </p:bg>
    <p:spTree>
      <p:nvGrpSpPr>
        <p:cNvPr id="1" name="Shape 3193"/>
        <p:cNvGrpSpPr/>
        <p:nvPr/>
      </p:nvGrpSpPr>
      <p:grpSpPr>
        <a:xfrm>
          <a:off x="0" y="0"/>
          <a:ext cx="0" cy="0"/>
          <a:chOff x="0" y="0"/>
          <a:chExt cx="0" cy="0"/>
        </a:xfrm>
      </p:grpSpPr>
      <p:sp>
        <p:nvSpPr>
          <p:cNvPr id="3194" name="Google Shape;3194;p43"/>
          <p:cNvSpPr/>
          <p:nvPr/>
        </p:nvSpPr>
        <p:spPr>
          <a:xfrm>
            <a:off x="0" y="0"/>
            <a:ext cx="9144000" cy="5143500"/>
          </a:xfrm>
          <a:prstGeom prst="rect">
            <a:avLst/>
          </a:prstGeom>
          <a:solidFill>
            <a:srgbClr val="000000">
              <a:alpha val="69019"/>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95" name="Google Shape;3195;p43"/>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96" name="Google Shape;3196;p43"/>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197" name="Google Shape;3197;p43"/>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198" name="Google Shape;3198;p43"/>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3199" name="Google Shape;3199;p43"/>
          <p:cNvSpPr txBox="1">
            <a:spLocks noGrp="1"/>
          </p:cNvSpPr>
          <p:nvPr>
            <p:ph type="body" idx="1"/>
          </p:nvPr>
        </p:nvSpPr>
        <p:spPr>
          <a:xfrm>
            <a:off x="386100" y="1697954"/>
            <a:ext cx="3353700" cy="27723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3200" name="Google Shape;3200;p43"/>
          <p:cNvGrpSpPr/>
          <p:nvPr/>
        </p:nvGrpSpPr>
        <p:grpSpPr>
          <a:xfrm>
            <a:off x="-1530678" y="2991542"/>
            <a:ext cx="1404225" cy="2177095"/>
            <a:chOff x="6195941" y="562596"/>
            <a:chExt cx="1872300" cy="2902793"/>
          </a:xfrm>
        </p:grpSpPr>
        <p:grpSp>
          <p:nvGrpSpPr>
            <p:cNvPr id="3201" name="Google Shape;3201;p43"/>
            <p:cNvGrpSpPr/>
            <p:nvPr/>
          </p:nvGrpSpPr>
          <p:grpSpPr>
            <a:xfrm>
              <a:off x="6195941" y="832605"/>
              <a:ext cx="1872300" cy="2632784"/>
              <a:chOff x="-1872716" y="660661"/>
              <a:chExt cx="1872300" cy="1974637"/>
            </a:xfrm>
          </p:grpSpPr>
          <p:sp>
            <p:nvSpPr>
              <p:cNvPr id="3202" name="Google Shape;3202;p43"/>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3203" name="Google Shape;3203;p43"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3204" name="Google Shape;3204;p43"/>
            <p:cNvGrpSpPr/>
            <p:nvPr/>
          </p:nvGrpSpPr>
          <p:grpSpPr>
            <a:xfrm>
              <a:off x="6303954" y="562596"/>
              <a:ext cx="540000" cy="540000"/>
              <a:chOff x="6303954" y="562596"/>
              <a:chExt cx="540000" cy="540000"/>
            </a:xfrm>
          </p:grpSpPr>
          <p:sp>
            <p:nvSpPr>
              <p:cNvPr id="3205" name="Google Shape;3205;p43"/>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206" name="Google Shape;3206;p43"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3207" name="Google Shape;3207;p43"/>
          <p:cNvSpPr/>
          <p:nvPr/>
        </p:nvSpPr>
        <p:spPr>
          <a:xfrm>
            <a:off x="-2760034" y="234346"/>
            <a:ext cx="6559688" cy="45936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dk2">
              <a:alpha val="29019"/>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3208" name="Google Shape;3208;p43"/>
          <p:cNvGrpSpPr/>
          <p:nvPr/>
        </p:nvGrpSpPr>
        <p:grpSpPr>
          <a:xfrm>
            <a:off x="7915032" y="222489"/>
            <a:ext cx="895960" cy="359739"/>
            <a:chOff x="1899" y="899"/>
            <a:chExt cx="4163" cy="1671"/>
          </a:xfrm>
        </p:grpSpPr>
        <p:sp>
          <p:nvSpPr>
            <p:cNvPr id="3209" name="Google Shape;3209;p43"/>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10" name="Google Shape;3210;p43"/>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11" name="Google Shape;3211;p43"/>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12" name="Google Shape;3212;p43"/>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13" name="Google Shape;3213;p43"/>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14" name="Google Shape;3214;p43"/>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15" name="Google Shape;3215;p43"/>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16" name="Google Shape;3216;p43"/>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17" name="Google Shape;3217;p43"/>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18" name="Google Shape;3218;p43"/>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19" name="Google Shape;3219;p43"/>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0" name="Google Shape;3220;p43"/>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1" name="Google Shape;3221;p43"/>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2" name="Google Shape;3222;p43"/>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3" name="Google Shape;3223;p43"/>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4" name="Google Shape;3224;p43"/>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5" name="Google Shape;3225;p43"/>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6" name="Google Shape;3226;p43"/>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7" name="Google Shape;3227;p43"/>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8" name="Google Shape;3228;p43"/>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9" name="Google Shape;3229;p43"/>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0" name="Google Shape;3230;p43"/>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1" name="Google Shape;3231;p43"/>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2" name="Google Shape;3232;p43"/>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3" name="Google Shape;3233;p43"/>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4" name="Google Shape;3234;p43"/>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5" name="Google Shape;3235;p43"/>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6" name="Google Shape;3236;p43"/>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7" name="Google Shape;3237;p43"/>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8" name="Google Shape;3238;p43"/>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9" name="Google Shape;3239;p43"/>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0" name="Google Shape;3240;p43"/>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1" name="Google Shape;3241;p43"/>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2" name="Google Shape;3242;p43"/>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3" name="Google Shape;3243;p43"/>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4" name="Google Shape;3244;p43"/>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5" name="Google Shape;3245;p43"/>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6" name="Google Shape;3246;p43"/>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7" name="Google Shape;3247;p43"/>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8" name="Google Shape;3248;p43"/>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9" name="Google Shape;3249;p43"/>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0" name="Google Shape;3250;p43"/>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1" name="Google Shape;3251;p43"/>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2" name="Google Shape;3252;p43"/>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3" name="Google Shape;3253;p43"/>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4" name="Google Shape;3254;p43"/>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5" name="Google Shape;3255;p43"/>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6" name="Google Shape;3256;p43"/>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7" name="Google Shape;3257;p43"/>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8" name="Google Shape;3258;p43"/>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9" name="Google Shape;3259;p43"/>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0" name="Google Shape;3260;p43"/>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1" name="Google Shape;3261;p43"/>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2" name="Google Shape;3262;p43"/>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3" name="Google Shape;3263;p43"/>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4" name="Google Shape;3264;p43"/>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5" name="Google Shape;3265;p43"/>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6" name="Google Shape;3266;p43"/>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7" name="Google Shape;3267;p43"/>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8" name="Google Shape;3268;p43"/>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9" name="Google Shape;3269;p43"/>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0" name="Google Shape;3270;p43"/>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1" name="Google Shape;3271;p43"/>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2" name="Google Shape;3272;p43"/>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3" name="Google Shape;3273;p43"/>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4" name="Google Shape;3274;p43"/>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5" name="Google Shape;3275;p43"/>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6" name="Google Shape;3276;p43"/>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7" name="Google Shape;3277;p43"/>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8" name="Google Shape;3278;p43"/>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9" name="Google Shape;3279;p43"/>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0" name="Google Shape;3280;p43"/>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1" name="Google Shape;3281;p43"/>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2" name="Google Shape;3282;p43"/>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3" name="Google Shape;3283;p43"/>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4" name="Google Shape;3284;p43"/>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5" name="Google Shape;3285;p43"/>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6" name="Google Shape;3286;p43"/>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7" name="Google Shape;3287;p43"/>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8" name="Google Shape;3288;p43"/>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9" name="Google Shape;3289;p43"/>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0" name="Google Shape;3290;p43"/>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1" name="Google Shape;3291;p43"/>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2" name="Google Shape;3292;p43"/>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3" name="Google Shape;3293;p43"/>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4" name="Google Shape;3294;p43"/>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5" name="Google Shape;3295;p43"/>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6" name="Google Shape;3296;p43"/>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7" name="Google Shape;3297;p43"/>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8" name="Google Shape;3298;p43"/>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9" name="Google Shape;3299;p43"/>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00" name="Google Shape;3300;p43"/>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01" name="Google Shape;3301;p43"/>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3302" name="Google Shape;3302;p43"/>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3303" name="Google Shape;3303;p43"/>
          <p:cNvSpPr txBox="1">
            <a:spLocks noGrp="1"/>
          </p:cNvSpPr>
          <p:nvPr>
            <p:ph type="body" idx="2"/>
          </p:nvPr>
        </p:nvSpPr>
        <p:spPr>
          <a:xfrm>
            <a:off x="4141651" y="1697954"/>
            <a:ext cx="3353700" cy="27723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3304" name="Google Shape;3304;p43"/>
          <p:cNvGrpSpPr/>
          <p:nvPr/>
        </p:nvGrpSpPr>
        <p:grpSpPr>
          <a:xfrm>
            <a:off x="-1530678" y="653649"/>
            <a:ext cx="1026225" cy="1698128"/>
            <a:chOff x="-1836712" y="2937191"/>
            <a:chExt cx="1368300" cy="2264171"/>
          </a:xfrm>
        </p:grpSpPr>
        <p:pic>
          <p:nvPicPr>
            <p:cNvPr id="3305" name="Google Shape;3305;p43"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3306" name="Google Shape;3306;p43"/>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3307" name="Google Shape;3307;p43"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full image and content: Dark Blue">
  <p:cSld name="Title, full image and content: Dark Blue">
    <p:bg>
      <p:bgPr>
        <a:blipFill>
          <a:blip r:embed="rId2">
            <a:alphaModFix/>
          </a:blip>
          <a:stretch>
            <a:fillRect/>
          </a:stretch>
        </a:blipFill>
        <a:effectLst/>
      </p:bgPr>
    </p:bg>
    <p:spTree>
      <p:nvGrpSpPr>
        <p:cNvPr id="1" name="Shape 3308"/>
        <p:cNvGrpSpPr/>
        <p:nvPr/>
      </p:nvGrpSpPr>
      <p:grpSpPr>
        <a:xfrm>
          <a:off x="0" y="0"/>
          <a:ext cx="0" cy="0"/>
          <a:chOff x="0" y="0"/>
          <a:chExt cx="0" cy="0"/>
        </a:xfrm>
      </p:grpSpPr>
      <p:sp>
        <p:nvSpPr>
          <p:cNvPr id="3309" name="Google Shape;3309;p44"/>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310" name="Google Shape;3310;p44"/>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311" name="Google Shape;3311;p44"/>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312" name="Google Shape;3312;p44"/>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3313" name="Google Shape;3313;p44"/>
          <p:cNvGrpSpPr/>
          <p:nvPr/>
        </p:nvGrpSpPr>
        <p:grpSpPr>
          <a:xfrm>
            <a:off x="7915032" y="222489"/>
            <a:ext cx="895960" cy="359739"/>
            <a:chOff x="1899" y="899"/>
            <a:chExt cx="4163" cy="1671"/>
          </a:xfrm>
        </p:grpSpPr>
        <p:sp>
          <p:nvSpPr>
            <p:cNvPr id="3314" name="Google Shape;3314;p44"/>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15" name="Google Shape;3315;p44"/>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16" name="Google Shape;3316;p44"/>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17" name="Google Shape;3317;p44"/>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18" name="Google Shape;3318;p44"/>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19" name="Google Shape;3319;p44"/>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0" name="Google Shape;3320;p44"/>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1" name="Google Shape;3321;p44"/>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2" name="Google Shape;3322;p44"/>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3" name="Google Shape;3323;p44"/>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4" name="Google Shape;3324;p44"/>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5" name="Google Shape;3325;p44"/>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6" name="Google Shape;3326;p44"/>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7" name="Google Shape;3327;p44"/>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8" name="Google Shape;3328;p44"/>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9" name="Google Shape;3329;p44"/>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0" name="Google Shape;3330;p44"/>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1" name="Google Shape;3331;p44"/>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2" name="Google Shape;3332;p44"/>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3" name="Google Shape;3333;p44"/>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4" name="Google Shape;3334;p44"/>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5" name="Google Shape;3335;p44"/>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6" name="Google Shape;3336;p44"/>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7" name="Google Shape;3337;p44"/>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8" name="Google Shape;3338;p44"/>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9" name="Google Shape;3339;p44"/>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0" name="Google Shape;3340;p44"/>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1" name="Google Shape;3341;p44"/>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2" name="Google Shape;3342;p44"/>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3" name="Google Shape;3343;p44"/>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4" name="Google Shape;3344;p44"/>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5" name="Google Shape;3345;p44"/>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6" name="Google Shape;3346;p44"/>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7" name="Google Shape;3347;p44"/>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8" name="Google Shape;3348;p44"/>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9" name="Google Shape;3349;p44"/>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0" name="Google Shape;3350;p44"/>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1" name="Google Shape;3351;p44"/>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2" name="Google Shape;3352;p44"/>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3" name="Google Shape;3353;p44"/>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4" name="Google Shape;3354;p44"/>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5" name="Google Shape;3355;p44"/>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6" name="Google Shape;3356;p44"/>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7" name="Google Shape;3357;p44"/>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8" name="Google Shape;3358;p44"/>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9" name="Google Shape;3359;p44"/>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0" name="Google Shape;3360;p44"/>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1" name="Google Shape;3361;p44"/>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2" name="Google Shape;3362;p44"/>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3" name="Google Shape;3363;p44"/>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4" name="Google Shape;3364;p44"/>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5" name="Google Shape;3365;p44"/>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6" name="Google Shape;3366;p44"/>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7" name="Google Shape;3367;p44"/>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8" name="Google Shape;3368;p44"/>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9" name="Google Shape;3369;p44"/>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0" name="Google Shape;3370;p44"/>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1" name="Google Shape;3371;p44"/>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2" name="Google Shape;3372;p44"/>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3" name="Google Shape;3373;p44"/>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4" name="Google Shape;3374;p44"/>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5" name="Google Shape;3375;p44"/>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6" name="Google Shape;3376;p44"/>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7" name="Google Shape;3377;p44"/>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8" name="Google Shape;3378;p44"/>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9" name="Google Shape;3379;p44"/>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0" name="Google Shape;3380;p44"/>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1" name="Google Shape;3381;p44"/>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2" name="Google Shape;3382;p44"/>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3" name="Google Shape;3383;p44"/>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4" name="Google Shape;3384;p44"/>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5" name="Google Shape;3385;p44"/>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6" name="Google Shape;3386;p44"/>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7" name="Google Shape;3387;p44"/>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8" name="Google Shape;3388;p44"/>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9" name="Google Shape;3389;p44"/>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0" name="Google Shape;3390;p44"/>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1" name="Google Shape;3391;p44"/>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2" name="Google Shape;3392;p44"/>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3" name="Google Shape;3393;p44"/>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4" name="Google Shape;3394;p44"/>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5" name="Google Shape;3395;p44"/>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6" name="Google Shape;3396;p44"/>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7" name="Google Shape;3397;p44"/>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8" name="Google Shape;3398;p44"/>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9" name="Google Shape;3399;p44"/>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00" name="Google Shape;3400;p44"/>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01" name="Google Shape;3401;p44"/>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02" name="Google Shape;3402;p44"/>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03" name="Google Shape;3403;p44"/>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04" name="Google Shape;3404;p44"/>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05" name="Google Shape;3405;p44"/>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06" name="Google Shape;3406;p44"/>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3407" name="Google Shape;3407;p44"/>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3408" name="Google Shape;3408;p44"/>
          <p:cNvGrpSpPr/>
          <p:nvPr/>
        </p:nvGrpSpPr>
        <p:grpSpPr>
          <a:xfrm>
            <a:off x="-1530678" y="2991542"/>
            <a:ext cx="1404225" cy="2177095"/>
            <a:chOff x="6195941" y="562596"/>
            <a:chExt cx="1872300" cy="2902793"/>
          </a:xfrm>
        </p:grpSpPr>
        <p:grpSp>
          <p:nvGrpSpPr>
            <p:cNvPr id="3409" name="Google Shape;3409;p44"/>
            <p:cNvGrpSpPr/>
            <p:nvPr/>
          </p:nvGrpSpPr>
          <p:grpSpPr>
            <a:xfrm>
              <a:off x="6195941" y="832605"/>
              <a:ext cx="1872300" cy="2632784"/>
              <a:chOff x="-1872716" y="660661"/>
              <a:chExt cx="1872300" cy="1974637"/>
            </a:xfrm>
          </p:grpSpPr>
          <p:sp>
            <p:nvSpPr>
              <p:cNvPr id="3410" name="Google Shape;3410;p44"/>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3411" name="Google Shape;3411;p44"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3412" name="Google Shape;3412;p44"/>
            <p:cNvGrpSpPr/>
            <p:nvPr/>
          </p:nvGrpSpPr>
          <p:grpSpPr>
            <a:xfrm>
              <a:off x="6303954" y="562596"/>
              <a:ext cx="540000" cy="540000"/>
              <a:chOff x="6303954" y="562596"/>
              <a:chExt cx="540000" cy="540000"/>
            </a:xfrm>
          </p:grpSpPr>
          <p:sp>
            <p:nvSpPr>
              <p:cNvPr id="3413" name="Google Shape;3413;p44"/>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414" name="Google Shape;3414;p44"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3415" name="Google Shape;3415;p44"/>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16" name="Google Shape;3416;p44"/>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dk2">
              <a:alpha val="49019"/>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17" name="Google Shape;3417;p44"/>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18" name="Google Shape;3418;p44"/>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419" name="Google Shape;3419;p44"/>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3420" name="Google Shape;3420;p44"/>
          <p:cNvGrpSpPr/>
          <p:nvPr/>
        </p:nvGrpSpPr>
        <p:grpSpPr>
          <a:xfrm>
            <a:off x="-1530678" y="653649"/>
            <a:ext cx="1026225" cy="1698128"/>
            <a:chOff x="-1836712" y="2937191"/>
            <a:chExt cx="1368300" cy="2264171"/>
          </a:xfrm>
        </p:grpSpPr>
        <p:pic>
          <p:nvPicPr>
            <p:cNvPr id="3421" name="Google Shape;3421;p44"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3422" name="Google Shape;3422;p44"/>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3423" name="Google Shape;3423;p44"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full image and content: Dark green">
  <p:cSld name="Title, full image and content: Dark green">
    <p:bg>
      <p:bgPr>
        <a:blipFill>
          <a:blip r:embed="rId2">
            <a:alphaModFix/>
          </a:blip>
          <a:stretch>
            <a:fillRect/>
          </a:stretch>
        </a:blipFill>
        <a:effectLst/>
      </p:bgPr>
    </p:bg>
    <p:spTree>
      <p:nvGrpSpPr>
        <p:cNvPr id="1" name="Shape 3424"/>
        <p:cNvGrpSpPr/>
        <p:nvPr/>
      </p:nvGrpSpPr>
      <p:grpSpPr>
        <a:xfrm>
          <a:off x="0" y="0"/>
          <a:ext cx="0" cy="0"/>
          <a:chOff x="0" y="0"/>
          <a:chExt cx="0" cy="0"/>
        </a:xfrm>
      </p:grpSpPr>
      <p:sp>
        <p:nvSpPr>
          <p:cNvPr id="3425" name="Google Shape;3425;p45"/>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426" name="Google Shape;3426;p45"/>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427" name="Google Shape;3427;p45"/>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428" name="Google Shape;3428;p45"/>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3429" name="Google Shape;3429;p45"/>
          <p:cNvGrpSpPr/>
          <p:nvPr/>
        </p:nvGrpSpPr>
        <p:grpSpPr>
          <a:xfrm>
            <a:off x="7915032" y="222489"/>
            <a:ext cx="895960" cy="359739"/>
            <a:chOff x="1899" y="899"/>
            <a:chExt cx="4163" cy="1671"/>
          </a:xfrm>
        </p:grpSpPr>
        <p:sp>
          <p:nvSpPr>
            <p:cNvPr id="3430" name="Google Shape;3430;p45"/>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31" name="Google Shape;3431;p45"/>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32" name="Google Shape;3432;p45"/>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33" name="Google Shape;3433;p45"/>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34" name="Google Shape;3434;p45"/>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35" name="Google Shape;3435;p45"/>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36" name="Google Shape;3436;p45"/>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37" name="Google Shape;3437;p45"/>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38" name="Google Shape;3438;p45"/>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39" name="Google Shape;3439;p45"/>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40" name="Google Shape;3440;p45"/>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41" name="Google Shape;3441;p45"/>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42" name="Google Shape;3442;p45"/>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43" name="Google Shape;3443;p45"/>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44" name="Google Shape;3444;p45"/>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45" name="Google Shape;3445;p45"/>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46" name="Google Shape;3446;p45"/>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47" name="Google Shape;3447;p45"/>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48" name="Google Shape;3448;p45"/>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49" name="Google Shape;3449;p45"/>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0" name="Google Shape;3450;p45"/>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1" name="Google Shape;3451;p45"/>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2" name="Google Shape;3452;p45"/>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3" name="Google Shape;3453;p45"/>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4" name="Google Shape;3454;p45"/>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5" name="Google Shape;3455;p45"/>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6" name="Google Shape;3456;p45"/>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7" name="Google Shape;3457;p45"/>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8" name="Google Shape;3458;p45"/>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9" name="Google Shape;3459;p45"/>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0" name="Google Shape;3460;p45"/>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1" name="Google Shape;3461;p45"/>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2" name="Google Shape;3462;p45"/>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3" name="Google Shape;3463;p45"/>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4" name="Google Shape;3464;p45"/>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5" name="Google Shape;3465;p45"/>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6" name="Google Shape;3466;p45"/>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7" name="Google Shape;3467;p45"/>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8" name="Google Shape;3468;p45"/>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9" name="Google Shape;3469;p45"/>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0" name="Google Shape;3470;p45"/>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1" name="Google Shape;3471;p45"/>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2" name="Google Shape;3472;p45"/>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3" name="Google Shape;3473;p45"/>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4" name="Google Shape;3474;p45"/>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5" name="Google Shape;3475;p45"/>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6" name="Google Shape;3476;p45"/>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7" name="Google Shape;3477;p45"/>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8" name="Google Shape;3478;p45"/>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9" name="Google Shape;3479;p45"/>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0" name="Google Shape;3480;p45"/>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1" name="Google Shape;3481;p45"/>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2" name="Google Shape;3482;p45"/>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3" name="Google Shape;3483;p45"/>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4" name="Google Shape;3484;p45"/>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5" name="Google Shape;3485;p45"/>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6" name="Google Shape;3486;p45"/>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7" name="Google Shape;3487;p45"/>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8" name="Google Shape;3488;p45"/>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9" name="Google Shape;3489;p45"/>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0" name="Google Shape;3490;p45"/>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1" name="Google Shape;3491;p45"/>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2" name="Google Shape;3492;p45"/>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3" name="Google Shape;3493;p45"/>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4" name="Google Shape;3494;p45"/>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5" name="Google Shape;3495;p45"/>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6" name="Google Shape;3496;p45"/>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7" name="Google Shape;3497;p45"/>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8" name="Google Shape;3498;p45"/>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9" name="Google Shape;3499;p45"/>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0" name="Google Shape;3500;p45"/>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1" name="Google Shape;3501;p45"/>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2" name="Google Shape;3502;p45"/>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3" name="Google Shape;3503;p45"/>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4" name="Google Shape;3504;p45"/>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5" name="Google Shape;3505;p45"/>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6" name="Google Shape;3506;p45"/>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7" name="Google Shape;3507;p45"/>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8" name="Google Shape;3508;p45"/>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9" name="Google Shape;3509;p45"/>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0" name="Google Shape;3510;p45"/>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1" name="Google Shape;3511;p45"/>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2" name="Google Shape;3512;p45"/>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3" name="Google Shape;3513;p45"/>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4" name="Google Shape;3514;p45"/>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5" name="Google Shape;3515;p45"/>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6" name="Google Shape;3516;p45"/>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7" name="Google Shape;3517;p45"/>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8" name="Google Shape;3518;p45"/>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9" name="Google Shape;3519;p45"/>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20" name="Google Shape;3520;p45"/>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21" name="Google Shape;3521;p45"/>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22" name="Google Shape;3522;p45"/>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3523" name="Google Shape;3523;p45"/>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3524" name="Google Shape;3524;p45"/>
          <p:cNvGrpSpPr/>
          <p:nvPr/>
        </p:nvGrpSpPr>
        <p:grpSpPr>
          <a:xfrm>
            <a:off x="-1530678" y="2991542"/>
            <a:ext cx="1404225" cy="2177095"/>
            <a:chOff x="6195941" y="562596"/>
            <a:chExt cx="1872300" cy="2902793"/>
          </a:xfrm>
        </p:grpSpPr>
        <p:grpSp>
          <p:nvGrpSpPr>
            <p:cNvPr id="3525" name="Google Shape;3525;p45"/>
            <p:cNvGrpSpPr/>
            <p:nvPr/>
          </p:nvGrpSpPr>
          <p:grpSpPr>
            <a:xfrm>
              <a:off x="6195941" y="832605"/>
              <a:ext cx="1872300" cy="2632784"/>
              <a:chOff x="-1872716" y="660661"/>
              <a:chExt cx="1872300" cy="1974637"/>
            </a:xfrm>
          </p:grpSpPr>
          <p:sp>
            <p:nvSpPr>
              <p:cNvPr id="3526" name="Google Shape;3526;p45"/>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3527" name="Google Shape;3527;p45"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3528" name="Google Shape;3528;p45"/>
            <p:cNvGrpSpPr/>
            <p:nvPr/>
          </p:nvGrpSpPr>
          <p:grpSpPr>
            <a:xfrm>
              <a:off x="6303954" y="562596"/>
              <a:ext cx="540000" cy="540000"/>
              <a:chOff x="6303954" y="562596"/>
              <a:chExt cx="540000" cy="540000"/>
            </a:xfrm>
          </p:grpSpPr>
          <p:sp>
            <p:nvSpPr>
              <p:cNvPr id="3529" name="Google Shape;3529;p45"/>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530" name="Google Shape;3530;p45"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3531" name="Google Shape;3531;p45"/>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32" name="Google Shape;3532;p45"/>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2">
              <a:alpha val="49019"/>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33" name="Google Shape;3533;p45"/>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534" name="Google Shape;3534;p45"/>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535" name="Google Shape;3535;p45"/>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3536" name="Google Shape;3536;p45"/>
          <p:cNvGrpSpPr/>
          <p:nvPr/>
        </p:nvGrpSpPr>
        <p:grpSpPr>
          <a:xfrm>
            <a:off x="-1530678" y="653649"/>
            <a:ext cx="1026225" cy="1698128"/>
            <a:chOff x="-1836712" y="2937191"/>
            <a:chExt cx="1368300" cy="2264171"/>
          </a:xfrm>
        </p:grpSpPr>
        <p:pic>
          <p:nvPicPr>
            <p:cNvPr id="3537" name="Google Shape;3537;p45"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3538" name="Google Shape;3538;p45"/>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3539" name="Google Shape;3539;p45"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full image and content: Light blue">
  <p:cSld name="Title, full image and content: Light blue">
    <p:bg>
      <p:bgPr>
        <a:blipFill>
          <a:blip r:embed="rId2">
            <a:alphaModFix/>
          </a:blip>
          <a:stretch>
            <a:fillRect/>
          </a:stretch>
        </a:blipFill>
        <a:effectLst/>
      </p:bgPr>
    </p:bg>
    <p:spTree>
      <p:nvGrpSpPr>
        <p:cNvPr id="1" name="Shape 3540"/>
        <p:cNvGrpSpPr/>
        <p:nvPr/>
      </p:nvGrpSpPr>
      <p:grpSpPr>
        <a:xfrm>
          <a:off x="0" y="0"/>
          <a:ext cx="0" cy="0"/>
          <a:chOff x="0" y="0"/>
          <a:chExt cx="0" cy="0"/>
        </a:xfrm>
      </p:grpSpPr>
      <p:sp>
        <p:nvSpPr>
          <p:cNvPr id="3541" name="Google Shape;3541;p46"/>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542" name="Google Shape;3542;p46"/>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543" name="Google Shape;3543;p46"/>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544" name="Google Shape;3544;p46"/>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3545" name="Google Shape;3545;p46"/>
          <p:cNvGrpSpPr/>
          <p:nvPr/>
        </p:nvGrpSpPr>
        <p:grpSpPr>
          <a:xfrm>
            <a:off x="7915032" y="222489"/>
            <a:ext cx="895960" cy="359739"/>
            <a:chOff x="1899" y="899"/>
            <a:chExt cx="4163" cy="1671"/>
          </a:xfrm>
        </p:grpSpPr>
        <p:sp>
          <p:nvSpPr>
            <p:cNvPr id="3546" name="Google Shape;3546;p46"/>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47" name="Google Shape;3547;p46"/>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48" name="Google Shape;3548;p46"/>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49" name="Google Shape;3549;p46"/>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0" name="Google Shape;3550;p46"/>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1" name="Google Shape;3551;p46"/>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2" name="Google Shape;3552;p46"/>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3" name="Google Shape;3553;p46"/>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4" name="Google Shape;3554;p46"/>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5" name="Google Shape;3555;p46"/>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6" name="Google Shape;3556;p46"/>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7" name="Google Shape;3557;p46"/>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8" name="Google Shape;3558;p46"/>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9" name="Google Shape;3559;p46"/>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0" name="Google Shape;3560;p46"/>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1" name="Google Shape;3561;p46"/>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2" name="Google Shape;3562;p46"/>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3" name="Google Shape;3563;p46"/>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4" name="Google Shape;3564;p46"/>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5" name="Google Shape;3565;p46"/>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6" name="Google Shape;3566;p46"/>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7" name="Google Shape;3567;p46"/>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8" name="Google Shape;3568;p46"/>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9" name="Google Shape;3569;p46"/>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0" name="Google Shape;3570;p46"/>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1" name="Google Shape;3571;p46"/>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2" name="Google Shape;3572;p46"/>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3" name="Google Shape;3573;p46"/>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4" name="Google Shape;3574;p46"/>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5" name="Google Shape;3575;p46"/>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6" name="Google Shape;3576;p46"/>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7" name="Google Shape;3577;p46"/>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8" name="Google Shape;3578;p46"/>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9" name="Google Shape;3579;p46"/>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0" name="Google Shape;3580;p46"/>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1" name="Google Shape;3581;p46"/>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2" name="Google Shape;3582;p46"/>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3" name="Google Shape;3583;p46"/>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4" name="Google Shape;3584;p46"/>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5" name="Google Shape;3585;p46"/>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6" name="Google Shape;3586;p46"/>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7" name="Google Shape;3587;p46"/>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8" name="Google Shape;3588;p46"/>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9" name="Google Shape;3589;p46"/>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0" name="Google Shape;3590;p46"/>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1" name="Google Shape;3591;p46"/>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2" name="Google Shape;3592;p46"/>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3" name="Google Shape;3593;p46"/>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4" name="Google Shape;3594;p46"/>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5" name="Google Shape;3595;p46"/>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6" name="Google Shape;3596;p46"/>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7" name="Google Shape;3597;p46"/>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8" name="Google Shape;3598;p46"/>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9" name="Google Shape;3599;p46"/>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0" name="Google Shape;3600;p46"/>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1" name="Google Shape;3601;p46"/>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2" name="Google Shape;3602;p46"/>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3" name="Google Shape;3603;p46"/>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4" name="Google Shape;3604;p46"/>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5" name="Google Shape;3605;p46"/>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6" name="Google Shape;3606;p46"/>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7" name="Google Shape;3607;p46"/>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8" name="Google Shape;3608;p46"/>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9" name="Google Shape;3609;p46"/>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0" name="Google Shape;3610;p46"/>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1" name="Google Shape;3611;p46"/>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2" name="Google Shape;3612;p46"/>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3" name="Google Shape;3613;p46"/>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4" name="Google Shape;3614;p46"/>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5" name="Google Shape;3615;p46"/>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6" name="Google Shape;3616;p46"/>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7" name="Google Shape;3617;p46"/>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8" name="Google Shape;3618;p46"/>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9" name="Google Shape;3619;p46"/>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0" name="Google Shape;3620;p46"/>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1" name="Google Shape;3621;p46"/>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2" name="Google Shape;3622;p46"/>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3" name="Google Shape;3623;p46"/>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4" name="Google Shape;3624;p46"/>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5" name="Google Shape;3625;p46"/>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6" name="Google Shape;3626;p46"/>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7" name="Google Shape;3627;p46"/>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8" name="Google Shape;3628;p46"/>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9" name="Google Shape;3629;p46"/>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30" name="Google Shape;3630;p46"/>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31" name="Google Shape;3631;p46"/>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32" name="Google Shape;3632;p46"/>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33" name="Google Shape;3633;p46"/>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34" name="Google Shape;3634;p46"/>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35" name="Google Shape;3635;p46"/>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36" name="Google Shape;3636;p46"/>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37" name="Google Shape;3637;p46"/>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38" name="Google Shape;3638;p46"/>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3639" name="Google Shape;3639;p46"/>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3640" name="Google Shape;3640;p46"/>
          <p:cNvGrpSpPr/>
          <p:nvPr/>
        </p:nvGrpSpPr>
        <p:grpSpPr>
          <a:xfrm>
            <a:off x="-1530678" y="2991542"/>
            <a:ext cx="1404225" cy="2177095"/>
            <a:chOff x="6195941" y="562596"/>
            <a:chExt cx="1872300" cy="2902793"/>
          </a:xfrm>
        </p:grpSpPr>
        <p:grpSp>
          <p:nvGrpSpPr>
            <p:cNvPr id="3641" name="Google Shape;3641;p46"/>
            <p:cNvGrpSpPr/>
            <p:nvPr/>
          </p:nvGrpSpPr>
          <p:grpSpPr>
            <a:xfrm>
              <a:off x="6195941" y="832605"/>
              <a:ext cx="1872300" cy="2632784"/>
              <a:chOff x="-1872716" y="660661"/>
              <a:chExt cx="1872300" cy="1974637"/>
            </a:xfrm>
          </p:grpSpPr>
          <p:sp>
            <p:nvSpPr>
              <p:cNvPr id="3642" name="Google Shape;3642;p46"/>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3643" name="Google Shape;3643;p46"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3644" name="Google Shape;3644;p46"/>
            <p:cNvGrpSpPr/>
            <p:nvPr/>
          </p:nvGrpSpPr>
          <p:grpSpPr>
            <a:xfrm>
              <a:off x="6303954" y="562596"/>
              <a:ext cx="540000" cy="540000"/>
              <a:chOff x="6303954" y="562596"/>
              <a:chExt cx="540000" cy="540000"/>
            </a:xfrm>
          </p:grpSpPr>
          <p:sp>
            <p:nvSpPr>
              <p:cNvPr id="3645" name="Google Shape;3645;p46"/>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646" name="Google Shape;3646;p46"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3647" name="Google Shape;3647;p46"/>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48" name="Google Shape;3648;p46"/>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3">
              <a:alpha val="49019"/>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49" name="Google Shape;3649;p46"/>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50" name="Google Shape;3650;p46"/>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651" name="Google Shape;3651;p46"/>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3652" name="Google Shape;3652;p46"/>
          <p:cNvGrpSpPr/>
          <p:nvPr/>
        </p:nvGrpSpPr>
        <p:grpSpPr>
          <a:xfrm>
            <a:off x="-1530678" y="653649"/>
            <a:ext cx="1026225" cy="1698128"/>
            <a:chOff x="-1836712" y="2937191"/>
            <a:chExt cx="1368300" cy="2264171"/>
          </a:xfrm>
        </p:grpSpPr>
        <p:pic>
          <p:nvPicPr>
            <p:cNvPr id="3653" name="Google Shape;3653;p46"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3654" name="Google Shape;3654;p46"/>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3655" name="Google Shape;3655;p46"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full image and content: Light green">
  <p:cSld name="Title, full image and content: Light green">
    <p:bg>
      <p:bgPr>
        <a:blipFill>
          <a:blip r:embed="rId2">
            <a:alphaModFix/>
          </a:blip>
          <a:stretch>
            <a:fillRect/>
          </a:stretch>
        </a:blipFill>
        <a:effectLst/>
      </p:bgPr>
    </p:bg>
    <p:spTree>
      <p:nvGrpSpPr>
        <p:cNvPr id="1" name="Shape 3656"/>
        <p:cNvGrpSpPr/>
        <p:nvPr/>
      </p:nvGrpSpPr>
      <p:grpSpPr>
        <a:xfrm>
          <a:off x="0" y="0"/>
          <a:ext cx="0" cy="0"/>
          <a:chOff x="0" y="0"/>
          <a:chExt cx="0" cy="0"/>
        </a:xfrm>
      </p:grpSpPr>
      <p:sp>
        <p:nvSpPr>
          <p:cNvPr id="3657" name="Google Shape;3657;p47"/>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58" name="Google Shape;3658;p47"/>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59" name="Google Shape;3659;p47"/>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660" name="Google Shape;3660;p47"/>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3661" name="Google Shape;3661;p47"/>
          <p:cNvGrpSpPr/>
          <p:nvPr/>
        </p:nvGrpSpPr>
        <p:grpSpPr>
          <a:xfrm>
            <a:off x="7915032" y="222489"/>
            <a:ext cx="895960" cy="359739"/>
            <a:chOff x="1899" y="899"/>
            <a:chExt cx="4163" cy="1671"/>
          </a:xfrm>
        </p:grpSpPr>
        <p:sp>
          <p:nvSpPr>
            <p:cNvPr id="3662" name="Google Shape;3662;p4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63" name="Google Shape;3663;p4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64" name="Google Shape;3664;p4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65" name="Google Shape;3665;p4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66" name="Google Shape;3666;p4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67" name="Google Shape;3667;p4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68" name="Google Shape;3668;p4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69" name="Google Shape;3669;p4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0" name="Google Shape;3670;p4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1" name="Google Shape;3671;p4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2" name="Google Shape;3672;p4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3" name="Google Shape;3673;p47"/>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4" name="Google Shape;3674;p4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5" name="Google Shape;3675;p4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6" name="Google Shape;3676;p4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7" name="Google Shape;3677;p4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8" name="Google Shape;3678;p47"/>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9" name="Google Shape;3679;p4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0" name="Google Shape;3680;p4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1" name="Google Shape;3681;p4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2" name="Google Shape;3682;p4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3" name="Google Shape;3683;p4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4" name="Google Shape;3684;p4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5" name="Google Shape;3685;p4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6" name="Google Shape;3686;p4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7" name="Google Shape;3687;p4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8" name="Google Shape;3688;p4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9" name="Google Shape;3689;p4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0" name="Google Shape;3690;p4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1" name="Google Shape;3691;p4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2" name="Google Shape;3692;p4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3" name="Google Shape;3693;p4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4" name="Google Shape;3694;p4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5" name="Google Shape;3695;p4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6" name="Google Shape;3696;p4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7" name="Google Shape;3697;p4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8" name="Google Shape;3698;p4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9" name="Google Shape;3699;p4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0" name="Google Shape;3700;p4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1" name="Google Shape;3701;p4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2" name="Google Shape;3702;p4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3" name="Google Shape;3703;p4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4" name="Google Shape;3704;p4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5" name="Google Shape;3705;p4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6" name="Google Shape;3706;p4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7" name="Google Shape;3707;p4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8" name="Google Shape;3708;p4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9" name="Google Shape;3709;p4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0" name="Google Shape;3710;p4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1" name="Google Shape;3711;p4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2" name="Google Shape;3712;p4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3" name="Google Shape;3713;p4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4" name="Google Shape;3714;p4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5" name="Google Shape;3715;p4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6" name="Google Shape;3716;p4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7" name="Google Shape;3717;p4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8" name="Google Shape;3718;p4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9" name="Google Shape;3719;p4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20" name="Google Shape;3720;p4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21" name="Google Shape;3721;p4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22" name="Google Shape;3722;p4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23" name="Google Shape;3723;p4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24" name="Google Shape;3724;p4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25" name="Google Shape;3725;p4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26" name="Google Shape;3726;p4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27" name="Google Shape;3727;p4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28" name="Google Shape;3728;p4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29" name="Google Shape;3729;p4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0" name="Google Shape;3730;p4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1" name="Google Shape;3731;p4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2" name="Google Shape;3732;p4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3" name="Google Shape;3733;p4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4" name="Google Shape;3734;p4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5" name="Google Shape;3735;p4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6" name="Google Shape;3736;p4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7" name="Google Shape;3737;p4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8" name="Google Shape;3738;p4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9" name="Google Shape;3739;p4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0" name="Google Shape;3740;p4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1" name="Google Shape;3741;p47"/>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2" name="Google Shape;3742;p4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3" name="Google Shape;3743;p4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4" name="Google Shape;3744;p4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5" name="Google Shape;3745;p4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6" name="Google Shape;3746;p4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7" name="Google Shape;3747;p4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8" name="Google Shape;3748;p4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9" name="Google Shape;3749;p4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50" name="Google Shape;3750;p4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51" name="Google Shape;3751;p4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52" name="Google Shape;3752;p4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53" name="Google Shape;3753;p4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54" name="Google Shape;3754;p4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3755" name="Google Shape;3755;p47"/>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3756" name="Google Shape;3756;p47"/>
          <p:cNvGrpSpPr/>
          <p:nvPr/>
        </p:nvGrpSpPr>
        <p:grpSpPr>
          <a:xfrm>
            <a:off x="-1530678" y="2991542"/>
            <a:ext cx="1404225" cy="2177095"/>
            <a:chOff x="6195941" y="562596"/>
            <a:chExt cx="1872300" cy="2902793"/>
          </a:xfrm>
        </p:grpSpPr>
        <p:grpSp>
          <p:nvGrpSpPr>
            <p:cNvPr id="3757" name="Google Shape;3757;p47"/>
            <p:cNvGrpSpPr/>
            <p:nvPr/>
          </p:nvGrpSpPr>
          <p:grpSpPr>
            <a:xfrm>
              <a:off x="6195941" y="832605"/>
              <a:ext cx="1872300" cy="2632784"/>
              <a:chOff x="-1872716" y="660661"/>
              <a:chExt cx="1872300" cy="1974637"/>
            </a:xfrm>
          </p:grpSpPr>
          <p:sp>
            <p:nvSpPr>
              <p:cNvPr id="3758" name="Google Shape;3758;p47"/>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3759" name="Google Shape;3759;p47"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3760" name="Google Shape;3760;p47"/>
            <p:cNvGrpSpPr/>
            <p:nvPr/>
          </p:nvGrpSpPr>
          <p:grpSpPr>
            <a:xfrm>
              <a:off x="6303954" y="562596"/>
              <a:ext cx="540000" cy="540000"/>
              <a:chOff x="6303954" y="562596"/>
              <a:chExt cx="540000" cy="540000"/>
            </a:xfrm>
          </p:grpSpPr>
          <p:sp>
            <p:nvSpPr>
              <p:cNvPr id="3761" name="Google Shape;3761;p47"/>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762" name="Google Shape;3762;p47"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3763" name="Google Shape;3763;p47"/>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64" name="Google Shape;3764;p47"/>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4">
              <a:alpha val="49019"/>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65" name="Google Shape;3765;p47"/>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66" name="Google Shape;3766;p47"/>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767" name="Google Shape;3767;p47"/>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3768" name="Google Shape;3768;p47"/>
          <p:cNvGrpSpPr/>
          <p:nvPr/>
        </p:nvGrpSpPr>
        <p:grpSpPr>
          <a:xfrm>
            <a:off x="-1530678" y="653649"/>
            <a:ext cx="1026225" cy="1698128"/>
            <a:chOff x="-1836712" y="2937191"/>
            <a:chExt cx="1368300" cy="2264171"/>
          </a:xfrm>
        </p:grpSpPr>
        <p:pic>
          <p:nvPicPr>
            <p:cNvPr id="3769" name="Google Shape;3769;p47"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3770" name="Google Shape;3770;p47"/>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3771" name="Google Shape;3771;p47"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full image and content: Pink">
  <p:cSld name="Title, full image and content: Pink">
    <p:bg>
      <p:bgPr>
        <a:blipFill>
          <a:blip r:embed="rId2">
            <a:alphaModFix/>
          </a:blip>
          <a:stretch>
            <a:fillRect/>
          </a:stretch>
        </a:blipFill>
        <a:effectLst/>
      </p:bgPr>
    </p:bg>
    <p:spTree>
      <p:nvGrpSpPr>
        <p:cNvPr id="1" name="Shape 3772"/>
        <p:cNvGrpSpPr/>
        <p:nvPr/>
      </p:nvGrpSpPr>
      <p:grpSpPr>
        <a:xfrm>
          <a:off x="0" y="0"/>
          <a:ext cx="0" cy="0"/>
          <a:chOff x="0" y="0"/>
          <a:chExt cx="0" cy="0"/>
        </a:xfrm>
      </p:grpSpPr>
      <p:sp>
        <p:nvSpPr>
          <p:cNvPr id="3773" name="Google Shape;3773;p48"/>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774" name="Google Shape;3774;p48"/>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775" name="Google Shape;3775;p48"/>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776" name="Google Shape;3776;p48"/>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3777" name="Google Shape;3777;p48"/>
          <p:cNvGrpSpPr/>
          <p:nvPr/>
        </p:nvGrpSpPr>
        <p:grpSpPr>
          <a:xfrm>
            <a:off x="7915032" y="222489"/>
            <a:ext cx="895960" cy="359739"/>
            <a:chOff x="1899" y="899"/>
            <a:chExt cx="4163" cy="1671"/>
          </a:xfrm>
        </p:grpSpPr>
        <p:sp>
          <p:nvSpPr>
            <p:cNvPr id="3778" name="Google Shape;3778;p48"/>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79" name="Google Shape;3779;p48"/>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80" name="Google Shape;3780;p48"/>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81" name="Google Shape;3781;p48"/>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82" name="Google Shape;3782;p48"/>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83" name="Google Shape;3783;p48"/>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84" name="Google Shape;3784;p48"/>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85" name="Google Shape;3785;p48"/>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86" name="Google Shape;3786;p48"/>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87" name="Google Shape;3787;p48"/>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88" name="Google Shape;3788;p48"/>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89" name="Google Shape;3789;p48"/>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90" name="Google Shape;3790;p48"/>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91" name="Google Shape;3791;p48"/>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92" name="Google Shape;3792;p48"/>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93" name="Google Shape;3793;p48"/>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94" name="Google Shape;3794;p48"/>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95" name="Google Shape;3795;p48"/>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96" name="Google Shape;3796;p48"/>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97" name="Google Shape;3797;p48"/>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98" name="Google Shape;3798;p48"/>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99" name="Google Shape;3799;p48"/>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00" name="Google Shape;3800;p48"/>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01" name="Google Shape;3801;p48"/>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02" name="Google Shape;3802;p48"/>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03" name="Google Shape;3803;p48"/>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04" name="Google Shape;3804;p48"/>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05" name="Google Shape;3805;p48"/>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06" name="Google Shape;3806;p48"/>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07" name="Google Shape;3807;p48"/>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08" name="Google Shape;3808;p48"/>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09" name="Google Shape;3809;p48"/>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10" name="Google Shape;3810;p48"/>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11" name="Google Shape;3811;p48"/>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12" name="Google Shape;3812;p48"/>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13" name="Google Shape;3813;p48"/>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14" name="Google Shape;3814;p48"/>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15" name="Google Shape;3815;p48"/>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16" name="Google Shape;3816;p48"/>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17" name="Google Shape;3817;p48"/>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18" name="Google Shape;3818;p48"/>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19" name="Google Shape;3819;p48"/>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0" name="Google Shape;3820;p48"/>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1" name="Google Shape;3821;p48"/>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2" name="Google Shape;3822;p48"/>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3" name="Google Shape;3823;p48"/>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4" name="Google Shape;3824;p48"/>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5" name="Google Shape;3825;p48"/>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6" name="Google Shape;3826;p48"/>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7" name="Google Shape;3827;p48"/>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8" name="Google Shape;3828;p48"/>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29" name="Google Shape;3829;p48"/>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0" name="Google Shape;3830;p48"/>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1" name="Google Shape;3831;p48"/>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2" name="Google Shape;3832;p48"/>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3" name="Google Shape;3833;p48"/>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4" name="Google Shape;3834;p48"/>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5" name="Google Shape;3835;p48"/>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6" name="Google Shape;3836;p48"/>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7" name="Google Shape;3837;p48"/>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8" name="Google Shape;3838;p48"/>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39" name="Google Shape;3839;p48"/>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40" name="Google Shape;3840;p48"/>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41" name="Google Shape;3841;p48"/>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42" name="Google Shape;3842;p48"/>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43" name="Google Shape;3843;p48"/>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44" name="Google Shape;3844;p48"/>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45" name="Google Shape;3845;p48"/>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46" name="Google Shape;3846;p48"/>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47" name="Google Shape;3847;p48"/>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48" name="Google Shape;3848;p48"/>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49" name="Google Shape;3849;p48"/>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0" name="Google Shape;3850;p48"/>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1" name="Google Shape;3851;p48"/>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2" name="Google Shape;3852;p48"/>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3" name="Google Shape;3853;p48"/>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4" name="Google Shape;3854;p48"/>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5" name="Google Shape;3855;p48"/>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6" name="Google Shape;3856;p48"/>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7" name="Google Shape;3857;p48"/>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8" name="Google Shape;3858;p48"/>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9" name="Google Shape;3859;p48"/>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0" name="Google Shape;3860;p48"/>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1" name="Google Shape;3861;p48"/>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2" name="Google Shape;3862;p48"/>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3" name="Google Shape;3863;p48"/>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4" name="Google Shape;3864;p48"/>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5" name="Google Shape;3865;p48"/>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6" name="Google Shape;3866;p48"/>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7" name="Google Shape;3867;p48"/>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8" name="Google Shape;3868;p48"/>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9" name="Google Shape;3869;p48"/>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70" name="Google Shape;3870;p48"/>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3871" name="Google Shape;3871;p48"/>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3872" name="Google Shape;3872;p48"/>
          <p:cNvGrpSpPr/>
          <p:nvPr/>
        </p:nvGrpSpPr>
        <p:grpSpPr>
          <a:xfrm>
            <a:off x="-1530678" y="2991542"/>
            <a:ext cx="1404225" cy="2177095"/>
            <a:chOff x="6195941" y="562596"/>
            <a:chExt cx="1872300" cy="2902793"/>
          </a:xfrm>
        </p:grpSpPr>
        <p:grpSp>
          <p:nvGrpSpPr>
            <p:cNvPr id="3873" name="Google Shape;3873;p48"/>
            <p:cNvGrpSpPr/>
            <p:nvPr/>
          </p:nvGrpSpPr>
          <p:grpSpPr>
            <a:xfrm>
              <a:off x="6195941" y="832605"/>
              <a:ext cx="1872300" cy="2632784"/>
              <a:chOff x="-1872716" y="660661"/>
              <a:chExt cx="1872300" cy="1974637"/>
            </a:xfrm>
          </p:grpSpPr>
          <p:sp>
            <p:nvSpPr>
              <p:cNvPr id="3874" name="Google Shape;3874;p48"/>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3875" name="Google Shape;3875;p48"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3876" name="Google Shape;3876;p48"/>
            <p:cNvGrpSpPr/>
            <p:nvPr/>
          </p:nvGrpSpPr>
          <p:grpSpPr>
            <a:xfrm>
              <a:off x="6303954" y="562596"/>
              <a:ext cx="540000" cy="540000"/>
              <a:chOff x="6303954" y="562596"/>
              <a:chExt cx="540000" cy="540000"/>
            </a:xfrm>
          </p:grpSpPr>
          <p:sp>
            <p:nvSpPr>
              <p:cNvPr id="3877" name="Google Shape;3877;p48"/>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878" name="Google Shape;3878;p48"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3879" name="Google Shape;3879;p48"/>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80" name="Google Shape;3880;p48"/>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5">
              <a:alpha val="49019"/>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81" name="Google Shape;3881;p48"/>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82" name="Google Shape;3882;p48"/>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883" name="Google Shape;3883;p48"/>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3884" name="Google Shape;3884;p48"/>
          <p:cNvGrpSpPr/>
          <p:nvPr/>
        </p:nvGrpSpPr>
        <p:grpSpPr>
          <a:xfrm>
            <a:off x="-1530678" y="653649"/>
            <a:ext cx="1026225" cy="1698128"/>
            <a:chOff x="-1836712" y="2937191"/>
            <a:chExt cx="1368300" cy="2264171"/>
          </a:xfrm>
        </p:grpSpPr>
        <p:pic>
          <p:nvPicPr>
            <p:cNvPr id="3885" name="Google Shape;3885;p48"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3886" name="Google Shape;3886;p48"/>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3887" name="Google Shape;3887;p48"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full image and content: Purple">
  <p:cSld name="Title, full image and content: Purple">
    <p:bg>
      <p:bgPr>
        <a:blipFill>
          <a:blip r:embed="rId2">
            <a:alphaModFix/>
          </a:blip>
          <a:stretch>
            <a:fillRect/>
          </a:stretch>
        </a:blipFill>
        <a:effectLst/>
      </p:bgPr>
    </p:bg>
    <p:spTree>
      <p:nvGrpSpPr>
        <p:cNvPr id="1" name="Shape 3888"/>
        <p:cNvGrpSpPr/>
        <p:nvPr/>
      </p:nvGrpSpPr>
      <p:grpSpPr>
        <a:xfrm>
          <a:off x="0" y="0"/>
          <a:ext cx="0" cy="0"/>
          <a:chOff x="0" y="0"/>
          <a:chExt cx="0" cy="0"/>
        </a:xfrm>
      </p:grpSpPr>
      <p:sp>
        <p:nvSpPr>
          <p:cNvPr id="3889" name="Google Shape;3889;p49"/>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90" name="Google Shape;3890;p49"/>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91" name="Google Shape;3891;p49"/>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892" name="Google Shape;3892;p49"/>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3893" name="Google Shape;3893;p49"/>
          <p:cNvGrpSpPr/>
          <p:nvPr/>
        </p:nvGrpSpPr>
        <p:grpSpPr>
          <a:xfrm>
            <a:off x="7915032" y="222489"/>
            <a:ext cx="895960" cy="359739"/>
            <a:chOff x="1899" y="899"/>
            <a:chExt cx="4163" cy="1671"/>
          </a:xfrm>
        </p:grpSpPr>
        <p:sp>
          <p:nvSpPr>
            <p:cNvPr id="3894" name="Google Shape;3894;p49"/>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95" name="Google Shape;3895;p49"/>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96" name="Google Shape;3896;p49"/>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97" name="Google Shape;3897;p49"/>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98" name="Google Shape;3898;p49"/>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99" name="Google Shape;3899;p49"/>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0" name="Google Shape;3900;p49"/>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1" name="Google Shape;3901;p49"/>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2" name="Google Shape;3902;p49"/>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3" name="Google Shape;3903;p49"/>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4" name="Google Shape;3904;p49"/>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5" name="Google Shape;3905;p49"/>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6" name="Google Shape;3906;p49"/>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7" name="Google Shape;3907;p49"/>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8" name="Google Shape;3908;p49"/>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9" name="Google Shape;3909;p49"/>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0" name="Google Shape;3910;p49"/>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1" name="Google Shape;3911;p49"/>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2" name="Google Shape;3912;p49"/>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3" name="Google Shape;3913;p49"/>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4" name="Google Shape;3914;p49"/>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5" name="Google Shape;3915;p49"/>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6" name="Google Shape;3916;p49"/>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7" name="Google Shape;3917;p49"/>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8" name="Google Shape;3918;p49"/>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9" name="Google Shape;3919;p49"/>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0" name="Google Shape;3920;p49"/>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1" name="Google Shape;3921;p49"/>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2" name="Google Shape;3922;p49"/>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3" name="Google Shape;3923;p49"/>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4" name="Google Shape;3924;p49"/>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5" name="Google Shape;3925;p49"/>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6" name="Google Shape;3926;p49"/>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7" name="Google Shape;3927;p49"/>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8" name="Google Shape;3928;p49"/>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9" name="Google Shape;3929;p49"/>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0" name="Google Shape;3930;p49"/>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1" name="Google Shape;3931;p49"/>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2" name="Google Shape;3932;p49"/>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3" name="Google Shape;3933;p49"/>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4" name="Google Shape;3934;p49"/>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5" name="Google Shape;3935;p49"/>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6" name="Google Shape;3936;p49"/>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7" name="Google Shape;3937;p49"/>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8" name="Google Shape;3938;p49"/>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9" name="Google Shape;3939;p49"/>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0" name="Google Shape;3940;p49"/>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1" name="Google Shape;3941;p49"/>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2" name="Google Shape;3942;p49"/>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3" name="Google Shape;3943;p49"/>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4" name="Google Shape;3944;p49"/>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5" name="Google Shape;3945;p49"/>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6" name="Google Shape;3946;p49"/>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7" name="Google Shape;3947;p49"/>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8" name="Google Shape;3948;p49"/>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9" name="Google Shape;3949;p49"/>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0" name="Google Shape;3950;p49"/>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1" name="Google Shape;3951;p49"/>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2" name="Google Shape;3952;p49"/>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3" name="Google Shape;3953;p49"/>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4" name="Google Shape;3954;p49"/>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5" name="Google Shape;3955;p49"/>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6" name="Google Shape;3956;p49"/>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7" name="Google Shape;3957;p49"/>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8" name="Google Shape;3958;p49"/>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9" name="Google Shape;3959;p49"/>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0" name="Google Shape;3960;p49"/>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1" name="Google Shape;3961;p49"/>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2" name="Google Shape;3962;p49"/>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3" name="Google Shape;3963;p49"/>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4" name="Google Shape;3964;p49"/>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5" name="Google Shape;3965;p49"/>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6" name="Google Shape;3966;p49"/>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7" name="Google Shape;3967;p49"/>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8" name="Google Shape;3968;p49"/>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9" name="Google Shape;3969;p49"/>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0" name="Google Shape;3970;p49"/>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1" name="Google Shape;3971;p49"/>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2" name="Google Shape;3972;p49"/>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3" name="Google Shape;3973;p49"/>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4" name="Google Shape;3974;p49"/>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5" name="Google Shape;3975;p49"/>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6" name="Google Shape;3976;p49"/>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7" name="Google Shape;3977;p49"/>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8" name="Google Shape;3978;p49"/>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9" name="Google Shape;3979;p49"/>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80" name="Google Shape;3980;p49"/>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81" name="Google Shape;3981;p49"/>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82" name="Google Shape;3982;p49"/>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83" name="Google Shape;3983;p49"/>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84" name="Google Shape;3984;p49"/>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85" name="Google Shape;3985;p49"/>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86" name="Google Shape;3986;p49"/>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3987" name="Google Shape;3987;p49"/>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3988" name="Google Shape;3988;p49"/>
          <p:cNvGrpSpPr/>
          <p:nvPr/>
        </p:nvGrpSpPr>
        <p:grpSpPr>
          <a:xfrm>
            <a:off x="-1530678" y="2991542"/>
            <a:ext cx="1404225" cy="2177095"/>
            <a:chOff x="6195941" y="562596"/>
            <a:chExt cx="1872300" cy="2902793"/>
          </a:xfrm>
        </p:grpSpPr>
        <p:grpSp>
          <p:nvGrpSpPr>
            <p:cNvPr id="3989" name="Google Shape;3989;p49"/>
            <p:cNvGrpSpPr/>
            <p:nvPr/>
          </p:nvGrpSpPr>
          <p:grpSpPr>
            <a:xfrm>
              <a:off x="6195941" y="832605"/>
              <a:ext cx="1872300" cy="2632784"/>
              <a:chOff x="-1872716" y="660661"/>
              <a:chExt cx="1872300" cy="1974637"/>
            </a:xfrm>
          </p:grpSpPr>
          <p:sp>
            <p:nvSpPr>
              <p:cNvPr id="3990" name="Google Shape;3990;p49"/>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3991" name="Google Shape;3991;p49"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3992" name="Google Shape;3992;p49"/>
            <p:cNvGrpSpPr/>
            <p:nvPr/>
          </p:nvGrpSpPr>
          <p:grpSpPr>
            <a:xfrm>
              <a:off x="6303954" y="562596"/>
              <a:ext cx="540000" cy="540000"/>
              <a:chOff x="6303954" y="562596"/>
              <a:chExt cx="540000" cy="540000"/>
            </a:xfrm>
          </p:grpSpPr>
          <p:sp>
            <p:nvSpPr>
              <p:cNvPr id="3993" name="Google Shape;3993;p49"/>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994" name="Google Shape;3994;p49"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3995" name="Google Shape;3995;p49"/>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96" name="Google Shape;3996;p49"/>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6">
              <a:alpha val="49019"/>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97" name="Google Shape;3997;p49"/>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98" name="Google Shape;3998;p49"/>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999" name="Google Shape;3999;p49"/>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4000" name="Google Shape;4000;p49"/>
          <p:cNvGrpSpPr/>
          <p:nvPr/>
        </p:nvGrpSpPr>
        <p:grpSpPr>
          <a:xfrm>
            <a:off x="-1530678" y="653649"/>
            <a:ext cx="1026225" cy="1698128"/>
            <a:chOff x="-1836712" y="2937191"/>
            <a:chExt cx="1368300" cy="2264171"/>
          </a:xfrm>
        </p:grpSpPr>
        <p:pic>
          <p:nvPicPr>
            <p:cNvPr id="4001" name="Google Shape;4001;p49"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4002" name="Google Shape;4002;p49"/>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4003" name="Google Shape;4003;p49"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Key messages">
  <p:cSld name="Key messages">
    <p:bg>
      <p:bgPr>
        <a:solidFill>
          <a:schemeClr val="dk2"/>
        </a:solidFill>
        <a:effectLst/>
      </p:bgPr>
    </p:bg>
    <p:spTree>
      <p:nvGrpSpPr>
        <p:cNvPr id="1" name="Shape 4004"/>
        <p:cNvGrpSpPr/>
        <p:nvPr/>
      </p:nvGrpSpPr>
      <p:grpSpPr>
        <a:xfrm>
          <a:off x="0" y="0"/>
          <a:ext cx="0" cy="0"/>
          <a:chOff x="0" y="0"/>
          <a:chExt cx="0" cy="0"/>
        </a:xfrm>
      </p:grpSpPr>
      <p:sp>
        <p:nvSpPr>
          <p:cNvPr id="4005" name="Google Shape;4005;p50"/>
          <p:cNvSpPr/>
          <p:nvPr/>
        </p:nvSpPr>
        <p:spPr>
          <a:xfrm>
            <a:off x="-1113164" y="313265"/>
            <a:ext cx="7365203" cy="5157785"/>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9019"/>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06" name="Google Shape;4006;p50"/>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007" name="Google Shape;4007;p50"/>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008" name="Google Shape;4008;p50"/>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009" name="Google Shape;4009;p50"/>
          <p:cNvSpPr txBox="1">
            <a:spLocks noGrp="1"/>
          </p:cNvSpPr>
          <p:nvPr>
            <p:ph type="body" idx="1"/>
          </p:nvPr>
        </p:nvSpPr>
        <p:spPr>
          <a:xfrm>
            <a:off x="671678" y="2991541"/>
            <a:ext cx="1712700" cy="1195800"/>
          </a:xfrm>
          <a:prstGeom prst="rect">
            <a:avLst/>
          </a:prstGeom>
          <a:noFill/>
          <a:ln>
            <a:noFill/>
          </a:ln>
        </p:spPr>
        <p:txBody>
          <a:bodyPr spcFirstLastPara="1" wrap="square" lIns="0" tIns="0" rIns="0" bIns="0" anchor="t" anchorCtr="0"/>
          <a:lstStyle>
            <a:lvl1pPr marL="457200" marR="0" lvl="0" indent="-228600" algn="ctr">
              <a:lnSpc>
                <a:spcPct val="90000"/>
              </a:lnSpc>
              <a:spcBef>
                <a:spcPts val="3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1pPr>
            <a:lvl2pPr marL="914400" marR="0" lvl="1" indent="-228600" algn="ctr">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ctr">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4010" name="Google Shape;4010;p50"/>
          <p:cNvGrpSpPr/>
          <p:nvPr/>
        </p:nvGrpSpPr>
        <p:grpSpPr>
          <a:xfrm>
            <a:off x="7915032" y="222489"/>
            <a:ext cx="895960" cy="359739"/>
            <a:chOff x="1899" y="899"/>
            <a:chExt cx="4163" cy="1671"/>
          </a:xfrm>
        </p:grpSpPr>
        <p:sp>
          <p:nvSpPr>
            <p:cNvPr id="4011" name="Google Shape;4011;p5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12" name="Google Shape;4012;p5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13" name="Google Shape;4013;p5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14" name="Google Shape;4014;p5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15" name="Google Shape;4015;p5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16" name="Google Shape;4016;p5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17" name="Google Shape;4017;p5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18" name="Google Shape;4018;p5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19" name="Google Shape;4019;p5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0" name="Google Shape;4020;p5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1" name="Google Shape;4021;p5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2" name="Google Shape;4022;p50"/>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3" name="Google Shape;4023;p5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4" name="Google Shape;4024;p5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5" name="Google Shape;4025;p5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6" name="Google Shape;4026;p5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7" name="Google Shape;4027;p50"/>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8" name="Google Shape;4028;p5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9" name="Google Shape;4029;p5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0" name="Google Shape;4030;p5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1" name="Google Shape;4031;p5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2" name="Google Shape;4032;p5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3" name="Google Shape;4033;p5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4" name="Google Shape;4034;p5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5" name="Google Shape;4035;p5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6" name="Google Shape;4036;p5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7" name="Google Shape;4037;p5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8" name="Google Shape;4038;p5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9" name="Google Shape;4039;p5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0" name="Google Shape;4040;p5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1" name="Google Shape;4041;p5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2" name="Google Shape;4042;p5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3" name="Google Shape;4043;p5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4" name="Google Shape;4044;p5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5" name="Google Shape;4045;p5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6" name="Google Shape;4046;p5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7" name="Google Shape;4047;p5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8" name="Google Shape;4048;p5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9" name="Google Shape;4049;p5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0" name="Google Shape;4050;p5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1" name="Google Shape;4051;p5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2" name="Google Shape;4052;p5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3" name="Google Shape;4053;p5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4" name="Google Shape;4054;p5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5" name="Google Shape;4055;p5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6" name="Google Shape;4056;p5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7" name="Google Shape;4057;p5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8" name="Google Shape;4058;p5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9" name="Google Shape;4059;p5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0" name="Google Shape;4060;p5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1" name="Google Shape;4061;p5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2" name="Google Shape;4062;p5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3" name="Google Shape;4063;p5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4" name="Google Shape;4064;p5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5" name="Google Shape;4065;p5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6" name="Google Shape;4066;p5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7" name="Google Shape;4067;p5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8" name="Google Shape;4068;p5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9" name="Google Shape;4069;p5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0" name="Google Shape;4070;p5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1" name="Google Shape;4071;p5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2" name="Google Shape;4072;p5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3" name="Google Shape;4073;p5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4" name="Google Shape;4074;p5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5" name="Google Shape;4075;p5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6" name="Google Shape;4076;p5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7" name="Google Shape;4077;p5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8" name="Google Shape;4078;p5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9" name="Google Shape;4079;p5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0" name="Google Shape;4080;p5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1" name="Google Shape;4081;p5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2" name="Google Shape;4082;p5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3" name="Google Shape;4083;p5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4" name="Google Shape;4084;p5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5" name="Google Shape;4085;p5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6" name="Google Shape;4086;p5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7" name="Google Shape;4087;p5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8" name="Google Shape;4088;p5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9" name="Google Shape;4089;p5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0" name="Google Shape;4090;p50"/>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1" name="Google Shape;4091;p5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2" name="Google Shape;4092;p5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3" name="Google Shape;4093;p5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4" name="Google Shape;4094;p5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5" name="Google Shape;4095;p5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6" name="Google Shape;4096;p5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7" name="Google Shape;4097;p5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8" name="Google Shape;4098;p5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9" name="Google Shape;4099;p5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00" name="Google Shape;4100;p5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01" name="Google Shape;4101;p5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02" name="Google Shape;4102;p5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03" name="Google Shape;4103;p5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4104" name="Google Shape;4104;p50"/>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4105" name="Google Shape;4105;p50"/>
          <p:cNvSpPr txBox="1">
            <a:spLocks noGrp="1"/>
          </p:cNvSpPr>
          <p:nvPr>
            <p:ph type="title"/>
          </p:nvPr>
        </p:nvSpPr>
        <p:spPr>
          <a:xfrm>
            <a:off x="671678" y="641288"/>
            <a:ext cx="7244100" cy="942000"/>
          </a:xfrm>
          <a:prstGeom prst="rect">
            <a:avLst/>
          </a:prstGeom>
          <a:noFill/>
          <a:ln>
            <a:noFill/>
          </a:ln>
        </p:spPr>
        <p:txBody>
          <a:bodyPr spcFirstLastPara="1" wrap="square" lIns="0" tIns="0" rIns="0" bIns="0" anchor="b" anchorCtr="0"/>
          <a:lstStyle>
            <a:lvl1pPr marR="0" lvl="0" algn="ctr">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grpSp>
        <p:nvGrpSpPr>
          <p:cNvPr id="4106" name="Google Shape;4106;p50"/>
          <p:cNvGrpSpPr/>
          <p:nvPr/>
        </p:nvGrpSpPr>
        <p:grpSpPr>
          <a:xfrm>
            <a:off x="-1530678" y="2991542"/>
            <a:ext cx="1404225" cy="2177095"/>
            <a:chOff x="6195941" y="562596"/>
            <a:chExt cx="1872300" cy="2902793"/>
          </a:xfrm>
        </p:grpSpPr>
        <p:grpSp>
          <p:nvGrpSpPr>
            <p:cNvPr id="4107" name="Google Shape;4107;p50"/>
            <p:cNvGrpSpPr/>
            <p:nvPr/>
          </p:nvGrpSpPr>
          <p:grpSpPr>
            <a:xfrm>
              <a:off x="6195941" y="832605"/>
              <a:ext cx="1872300" cy="2632784"/>
              <a:chOff x="-1872716" y="660661"/>
              <a:chExt cx="1872300" cy="1974637"/>
            </a:xfrm>
          </p:grpSpPr>
          <p:sp>
            <p:nvSpPr>
              <p:cNvPr id="4108" name="Google Shape;4108;p50"/>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4109" name="Google Shape;4109;p50"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110" name="Google Shape;4110;p50"/>
            <p:cNvGrpSpPr/>
            <p:nvPr/>
          </p:nvGrpSpPr>
          <p:grpSpPr>
            <a:xfrm>
              <a:off x="6303954" y="562596"/>
              <a:ext cx="540000" cy="540000"/>
              <a:chOff x="6303954" y="562596"/>
              <a:chExt cx="540000" cy="540000"/>
            </a:xfrm>
          </p:grpSpPr>
          <p:sp>
            <p:nvSpPr>
              <p:cNvPr id="4111" name="Google Shape;4111;p50"/>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4112" name="Google Shape;4112;p50"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113" name="Google Shape;4113;p50"/>
          <p:cNvSpPr txBox="1">
            <a:spLocks noGrp="1"/>
          </p:cNvSpPr>
          <p:nvPr>
            <p:ph type="body" idx="2"/>
          </p:nvPr>
        </p:nvSpPr>
        <p:spPr>
          <a:xfrm>
            <a:off x="2695358" y="2992784"/>
            <a:ext cx="1712700" cy="1195800"/>
          </a:xfrm>
          <a:prstGeom prst="rect">
            <a:avLst/>
          </a:prstGeom>
          <a:noFill/>
          <a:ln>
            <a:noFill/>
          </a:ln>
        </p:spPr>
        <p:txBody>
          <a:bodyPr spcFirstLastPara="1" wrap="square" lIns="0" tIns="0" rIns="0" bIns="0" anchor="t" anchorCtr="0"/>
          <a:lstStyle>
            <a:lvl1pPr marL="457200" marR="0" lvl="0" indent="-228600" algn="ctr">
              <a:lnSpc>
                <a:spcPct val="90000"/>
              </a:lnSpc>
              <a:spcBef>
                <a:spcPts val="3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1pPr>
            <a:lvl2pPr marL="914400" marR="0" lvl="1" indent="-228600" algn="ctr">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ctr">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114" name="Google Shape;4114;p50"/>
          <p:cNvSpPr txBox="1">
            <a:spLocks noGrp="1"/>
          </p:cNvSpPr>
          <p:nvPr>
            <p:ph type="body" idx="3"/>
          </p:nvPr>
        </p:nvSpPr>
        <p:spPr>
          <a:xfrm>
            <a:off x="4719037" y="2994027"/>
            <a:ext cx="1712700" cy="1195800"/>
          </a:xfrm>
          <a:prstGeom prst="rect">
            <a:avLst/>
          </a:prstGeom>
          <a:noFill/>
          <a:ln>
            <a:noFill/>
          </a:ln>
        </p:spPr>
        <p:txBody>
          <a:bodyPr spcFirstLastPara="1" wrap="square" lIns="0" tIns="0" rIns="0" bIns="0" anchor="t" anchorCtr="0"/>
          <a:lstStyle>
            <a:lvl1pPr marL="457200" marR="0" lvl="0" indent="-228600" algn="ctr">
              <a:lnSpc>
                <a:spcPct val="90000"/>
              </a:lnSpc>
              <a:spcBef>
                <a:spcPts val="3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1pPr>
            <a:lvl2pPr marL="914400" marR="0" lvl="1" indent="-228600" algn="ctr">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ctr">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115" name="Google Shape;4115;p50"/>
          <p:cNvSpPr txBox="1">
            <a:spLocks noGrp="1"/>
          </p:cNvSpPr>
          <p:nvPr>
            <p:ph type="body" idx="4"/>
          </p:nvPr>
        </p:nvSpPr>
        <p:spPr>
          <a:xfrm>
            <a:off x="6742717" y="2995270"/>
            <a:ext cx="1712700" cy="1195800"/>
          </a:xfrm>
          <a:prstGeom prst="rect">
            <a:avLst/>
          </a:prstGeom>
          <a:noFill/>
          <a:ln>
            <a:noFill/>
          </a:ln>
        </p:spPr>
        <p:txBody>
          <a:bodyPr spcFirstLastPara="1" wrap="square" lIns="0" tIns="0" rIns="0" bIns="0" anchor="t" anchorCtr="0"/>
          <a:lstStyle>
            <a:lvl1pPr marL="457200" marR="0" lvl="0" indent="-228600" algn="ctr">
              <a:lnSpc>
                <a:spcPct val="90000"/>
              </a:lnSpc>
              <a:spcBef>
                <a:spcPts val="3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1pPr>
            <a:lvl2pPr marL="914400" marR="0" lvl="1" indent="-228600" algn="ctr">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ctr">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4116" name="Google Shape;4116;p50"/>
          <p:cNvGrpSpPr/>
          <p:nvPr/>
        </p:nvGrpSpPr>
        <p:grpSpPr>
          <a:xfrm>
            <a:off x="-1449668" y="146875"/>
            <a:ext cx="1026225" cy="2044304"/>
            <a:chOff x="-1555624" y="1196393"/>
            <a:chExt cx="1368300" cy="2725739"/>
          </a:xfrm>
        </p:grpSpPr>
        <p:grpSp>
          <p:nvGrpSpPr>
            <p:cNvPr id="4117" name="Google Shape;4117;p50"/>
            <p:cNvGrpSpPr/>
            <p:nvPr/>
          </p:nvGrpSpPr>
          <p:grpSpPr>
            <a:xfrm>
              <a:off x="-1555624" y="1488707"/>
              <a:ext cx="1368300" cy="2433425"/>
              <a:chOff x="-1836712" y="3275837"/>
              <a:chExt cx="1368300" cy="2433425"/>
            </a:xfrm>
          </p:grpSpPr>
          <p:sp>
            <p:nvSpPr>
              <p:cNvPr id="4118" name="Google Shape;4118;p50"/>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background 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&gt;Solid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&gt;choose a colour from the top line of the colour palette. Avoid setting the background colour the same as your font colour.</a:t>
                </a:r>
                <a:endParaRPr sz="1100" b="0" i="0" u="none" strike="noStrike" cap="none">
                  <a:solidFill>
                    <a:srgbClr val="000000"/>
                  </a:solidFill>
                  <a:latin typeface="Arial"/>
                  <a:ea typeface="Arial"/>
                  <a:cs typeface="Arial"/>
                  <a:sym typeface="Arial"/>
                </a:endParaRPr>
              </a:p>
            </p:txBody>
          </p:sp>
          <p:pic>
            <p:nvPicPr>
              <p:cNvPr id="4119" name="Google Shape;4119;p50"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4120" name="Google Shape;4120;p50"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4121" name="Google Shape;4121;p50"/>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break">
  <p:cSld name="Section break">
    <p:bg>
      <p:bgPr>
        <a:solidFill>
          <a:schemeClr val="dk2"/>
        </a:solidFill>
        <a:effectLst/>
      </p:bgPr>
    </p:bg>
    <p:spTree>
      <p:nvGrpSpPr>
        <p:cNvPr id="1" name="Shape 4122"/>
        <p:cNvGrpSpPr/>
        <p:nvPr/>
      </p:nvGrpSpPr>
      <p:grpSpPr>
        <a:xfrm>
          <a:off x="0" y="0"/>
          <a:ext cx="0" cy="0"/>
          <a:chOff x="0" y="0"/>
          <a:chExt cx="0" cy="0"/>
        </a:xfrm>
      </p:grpSpPr>
      <p:sp>
        <p:nvSpPr>
          <p:cNvPr id="4123" name="Google Shape;4123;p51"/>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124" name="Google Shape;4124;p51"/>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125" name="Google Shape;4125;p51"/>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4126" name="Google Shape;4126;p51"/>
          <p:cNvGrpSpPr/>
          <p:nvPr/>
        </p:nvGrpSpPr>
        <p:grpSpPr>
          <a:xfrm>
            <a:off x="4673500" y="957436"/>
            <a:ext cx="1519071" cy="609926"/>
            <a:chOff x="1899" y="899"/>
            <a:chExt cx="4163" cy="1671"/>
          </a:xfrm>
        </p:grpSpPr>
        <p:sp>
          <p:nvSpPr>
            <p:cNvPr id="4127" name="Google Shape;4127;p5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28" name="Google Shape;4128;p5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29" name="Google Shape;4129;p5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30" name="Google Shape;4130;p5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31" name="Google Shape;4131;p5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32" name="Google Shape;4132;p5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33" name="Google Shape;4133;p5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34" name="Google Shape;4134;p5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35" name="Google Shape;4135;p5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36" name="Google Shape;4136;p5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37" name="Google Shape;4137;p5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38" name="Google Shape;4138;p51"/>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39" name="Google Shape;4139;p5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0" name="Google Shape;4140;p5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1" name="Google Shape;4141;p5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2" name="Google Shape;4142;p5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3" name="Google Shape;4143;p51"/>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4" name="Google Shape;4144;p5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5" name="Google Shape;4145;p5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6" name="Google Shape;4146;p5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7" name="Google Shape;4147;p5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8" name="Google Shape;4148;p5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9" name="Google Shape;4149;p5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0" name="Google Shape;4150;p5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1" name="Google Shape;4151;p5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2" name="Google Shape;4152;p5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3" name="Google Shape;4153;p5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4" name="Google Shape;4154;p5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5" name="Google Shape;4155;p5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6" name="Google Shape;4156;p5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7" name="Google Shape;4157;p5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8" name="Google Shape;4158;p5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9" name="Google Shape;4159;p5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0" name="Google Shape;4160;p5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1" name="Google Shape;4161;p5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2" name="Google Shape;4162;p5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3" name="Google Shape;4163;p5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4" name="Google Shape;4164;p5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5" name="Google Shape;4165;p5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6" name="Google Shape;4166;p5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7" name="Google Shape;4167;p5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8" name="Google Shape;4168;p5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9" name="Google Shape;4169;p5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0" name="Google Shape;4170;p5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1" name="Google Shape;4171;p5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2" name="Google Shape;4172;p5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3" name="Google Shape;4173;p5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4" name="Google Shape;4174;p5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5" name="Google Shape;4175;p5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6" name="Google Shape;4176;p5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7" name="Google Shape;4177;p5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8" name="Google Shape;4178;p5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9" name="Google Shape;4179;p5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0" name="Google Shape;4180;p5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1" name="Google Shape;4181;p5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2" name="Google Shape;4182;p5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3" name="Google Shape;4183;p5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4" name="Google Shape;4184;p5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5" name="Google Shape;4185;p5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6" name="Google Shape;4186;p5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7" name="Google Shape;4187;p5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8" name="Google Shape;4188;p5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9" name="Google Shape;4189;p5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0" name="Google Shape;4190;p5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1" name="Google Shape;4191;p5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2" name="Google Shape;4192;p5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3" name="Google Shape;4193;p5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4" name="Google Shape;4194;p5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5" name="Google Shape;4195;p5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6" name="Google Shape;4196;p5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7" name="Google Shape;4197;p5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8" name="Google Shape;4198;p5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9" name="Google Shape;4199;p5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0" name="Google Shape;4200;p5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1" name="Google Shape;4201;p5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2" name="Google Shape;4202;p5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3" name="Google Shape;4203;p5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4" name="Google Shape;4204;p5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5" name="Google Shape;4205;p5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6" name="Google Shape;4206;p51"/>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7" name="Google Shape;4207;p5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8" name="Google Shape;4208;p5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9" name="Google Shape;4209;p5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0" name="Google Shape;4210;p5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1" name="Google Shape;4211;p5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2" name="Google Shape;4212;p5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3" name="Google Shape;4213;p5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4" name="Google Shape;4214;p5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5" name="Google Shape;4215;p5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6" name="Google Shape;4216;p5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7" name="Google Shape;4217;p5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8" name="Google Shape;4218;p5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9" name="Google Shape;4219;p5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4220" name="Google Shape;4220;p51"/>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4221" name="Google Shape;4221;p51"/>
          <p:cNvSpPr txBox="1">
            <a:spLocks noGrp="1"/>
          </p:cNvSpPr>
          <p:nvPr>
            <p:ph type="title"/>
          </p:nvPr>
        </p:nvSpPr>
        <p:spPr>
          <a:xfrm>
            <a:off x="4673500" y="1842357"/>
            <a:ext cx="3468300" cy="10101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22" name="Google Shape;4222;p51"/>
          <p:cNvSpPr txBox="1">
            <a:spLocks noGrp="1"/>
          </p:cNvSpPr>
          <p:nvPr>
            <p:ph type="body" idx="1"/>
          </p:nvPr>
        </p:nvSpPr>
        <p:spPr>
          <a:xfrm>
            <a:off x="4673500" y="3069347"/>
            <a:ext cx="3468300" cy="6585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4223" name="Google Shape;4223;p51"/>
          <p:cNvGrpSpPr/>
          <p:nvPr/>
        </p:nvGrpSpPr>
        <p:grpSpPr>
          <a:xfrm>
            <a:off x="-1449668" y="146875"/>
            <a:ext cx="1026225" cy="2044304"/>
            <a:chOff x="-1555624" y="1196393"/>
            <a:chExt cx="1368300" cy="2725739"/>
          </a:xfrm>
        </p:grpSpPr>
        <p:grpSp>
          <p:nvGrpSpPr>
            <p:cNvPr id="4224" name="Google Shape;4224;p51"/>
            <p:cNvGrpSpPr/>
            <p:nvPr/>
          </p:nvGrpSpPr>
          <p:grpSpPr>
            <a:xfrm>
              <a:off x="-1555624" y="1488707"/>
              <a:ext cx="1368300" cy="2433425"/>
              <a:chOff x="-1836712" y="3275837"/>
              <a:chExt cx="1368300" cy="2433425"/>
            </a:xfrm>
          </p:grpSpPr>
          <p:sp>
            <p:nvSpPr>
              <p:cNvPr id="4225" name="Google Shape;4225;p51"/>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background 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&gt;Solid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&gt;choose a colour from the top line of the colour palette. Avoid setting the background colour the same as your font colour.</a:t>
                </a:r>
                <a:endParaRPr sz="1100" b="0" i="0" u="none" strike="noStrike" cap="none">
                  <a:solidFill>
                    <a:srgbClr val="000000"/>
                  </a:solidFill>
                  <a:latin typeface="Arial"/>
                  <a:ea typeface="Arial"/>
                  <a:cs typeface="Arial"/>
                  <a:sym typeface="Arial"/>
                </a:endParaRPr>
              </a:p>
            </p:txBody>
          </p:sp>
          <p:pic>
            <p:nvPicPr>
              <p:cNvPr id="4226" name="Google Shape;4226;p51"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4227" name="Google Shape;4227;p51" descr="fill.png"/>
            <p:cNvPicPr preferRelativeResize="0"/>
            <p:nvPr/>
          </p:nvPicPr>
          <p:blipFill rotWithShape="1">
            <a:blip r:embed="rId3">
              <a:alphaModFix/>
            </a:blip>
            <a:srcRect/>
            <a:stretch/>
          </p:blipFill>
          <p:spPr>
            <a:xfrm>
              <a:off x="-1368152" y="1304800"/>
              <a:ext cx="324000" cy="324000"/>
            </a:xfrm>
            <a:prstGeom prst="rect">
              <a:avLst/>
            </a:prstGeom>
            <a:noFill/>
            <a:ln>
              <a:noFill/>
            </a:ln>
          </p:spPr>
        </p:pic>
        <p:sp>
          <p:nvSpPr>
            <p:cNvPr id="4228" name="Google Shape;4228;p51"/>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4229" name="Google Shape;4229;p51"/>
          <p:cNvSpPr/>
          <p:nvPr/>
        </p:nvSpPr>
        <p:spPr>
          <a:xfrm>
            <a:off x="14740" y="903363"/>
            <a:ext cx="4941552" cy="4240137"/>
          </a:xfrm>
          <a:custGeom>
            <a:avLst/>
            <a:gdLst/>
            <a:ahLst/>
            <a:cxnLst/>
            <a:rect l="l" t="t" r="r" b="b"/>
            <a:pathLst>
              <a:path w="1639" h="1406" extrusionOk="0">
                <a:moveTo>
                  <a:pt x="674" y="639"/>
                </a:moveTo>
                <a:cubicBezTo>
                  <a:pt x="635" y="428"/>
                  <a:pt x="726" y="234"/>
                  <a:pt x="876" y="207"/>
                </a:cubicBezTo>
                <a:cubicBezTo>
                  <a:pt x="1027" y="180"/>
                  <a:pt x="1180" y="329"/>
                  <a:pt x="1219" y="540"/>
                </a:cubicBezTo>
                <a:cubicBezTo>
                  <a:pt x="1258" y="751"/>
                  <a:pt x="1167" y="944"/>
                  <a:pt x="1016" y="972"/>
                </a:cubicBezTo>
                <a:cubicBezTo>
                  <a:pt x="866" y="999"/>
                  <a:pt x="713" y="850"/>
                  <a:pt x="674" y="639"/>
                </a:cubicBezTo>
                <a:close/>
                <a:moveTo>
                  <a:pt x="1254" y="1034"/>
                </a:moveTo>
                <a:cubicBezTo>
                  <a:pt x="1179" y="1018"/>
                  <a:pt x="1108" y="1008"/>
                  <a:pt x="1041" y="1002"/>
                </a:cubicBezTo>
                <a:cubicBezTo>
                  <a:pt x="1222" y="956"/>
                  <a:pt x="1328" y="718"/>
                  <a:pt x="1281" y="458"/>
                </a:cubicBezTo>
                <a:cubicBezTo>
                  <a:pt x="1231" y="190"/>
                  <a:pt x="1037" y="0"/>
                  <a:pt x="846" y="35"/>
                </a:cubicBezTo>
                <a:cubicBezTo>
                  <a:pt x="655" y="70"/>
                  <a:pt x="540" y="315"/>
                  <a:pt x="589" y="583"/>
                </a:cubicBezTo>
                <a:cubicBezTo>
                  <a:pt x="627" y="794"/>
                  <a:pt x="755" y="955"/>
                  <a:pt x="900" y="999"/>
                </a:cubicBezTo>
                <a:cubicBezTo>
                  <a:pt x="510" y="1010"/>
                  <a:pt x="250" y="1205"/>
                  <a:pt x="0" y="1406"/>
                </a:cubicBezTo>
                <a:lnTo>
                  <a:pt x="443" y="1406"/>
                </a:lnTo>
                <a:cubicBezTo>
                  <a:pt x="471" y="1385"/>
                  <a:pt x="498" y="1364"/>
                  <a:pt x="523" y="1344"/>
                </a:cubicBezTo>
                <a:cubicBezTo>
                  <a:pt x="879" y="1070"/>
                  <a:pt x="1201" y="1173"/>
                  <a:pt x="1295" y="1406"/>
                </a:cubicBezTo>
                <a:lnTo>
                  <a:pt x="1639" y="1406"/>
                </a:lnTo>
                <a:cubicBezTo>
                  <a:pt x="1610" y="1227"/>
                  <a:pt x="1475" y="1082"/>
                  <a:pt x="1254" y="1034"/>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512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Front cover: White">
  <p:cSld name="Front cover: White">
    <p:bg>
      <p:bgPr>
        <a:solidFill>
          <a:schemeClr val="lt1"/>
        </a:solidFill>
        <a:effectLst/>
      </p:bgPr>
    </p:bg>
    <p:spTree>
      <p:nvGrpSpPr>
        <p:cNvPr id="1" name="Shape 4230"/>
        <p:cNvGrpSpPr/>
        <p:nvPr/>
      </p:nvGrpSpPr>
      <p:grpSpPr>
        <a:xfrm>
          <a:off x="0" y="0"/>
          <a:ext cx="0" cy="0"/>
          <a:chOff x="0" y="0"/>
          <a:chExt cx="0" cy="0"/>
        </a:xfrm>
      </p:grpSpPr>
      <p:sp>
        <p:nvSpPr>
          <p:cNvPr id="4231" name="Google Shape;4231;p52"/>
          <p:cNvSpPr/>
          <p:nvPr/>
        </p:nvSpPr>
        <p:spPr>
          <a:xfrm>
            <a:off x="-2700" y="0"/>
            <a:ext cx="9153300" cy="5148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232" name="Google Shape;4232;p52"/>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233" name="Google Shape;4233;p52"/>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234" name="Google Shape;4234;p52"/>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235" name="Google Shape;4235;p52"/>
          <p:cNvSpPr txBox="1">
            <a:spLocks noGrp="1"/>
          </p:cNvSpPr>
          <p:nvPr>
            <p:ph type="title"/>
          </p:nvPr>
        </p:nvSpPr>
        <p:spPr>
          <a:xfrm>
            <a:off x="5221340" y="1842356"/>
            <a:ext cx="3468300" cy="14460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accent2"/>
              </a:buClr>
              <a:buSzPts val="3000"/>
              <a:buFont typeface="Calibri"/>
              <a:buNone/>
              <a:defRPr sz="3000" b="1"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36" name="Google Shape;4236;p52"/>
          <p:cNvSpPr txBox="1">
            <a:spLocks noGrp="1"/>
          </p:cNvSpPr>
          <p:nvPr>
            <p:ph type="body" idx="1"/>
          </p:nvPr>
        </p:nvSpPr>
        <p:spPr>
          <a:xfrm>
            <a:off x="5221340" y="3540592"/>
            <a:ext cx="3468300" cy="5277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4237" name="Google Shape;4237;p52"/>
          <p:cNvPicPr preferRelativeResize="0"/>
          <p:nvPr/>
        </p:nvPicPr>
        <p:blipFill rotWithShape="1">
          <a:blip r:embed="rId2">
            <a:alphaModFix/>
          </a:blip>
          <a:srcRect/>
          <a:stretch/>
        </p:blipFill>
        <p:spPr>
          <a:xfrm>
            <a:off x="7630942" y="927426"/>
            <a:ext cx="1215133" cy="615925"/>
          </a:xfrm>
          <a:prstGeom prst="rect">
            <a:avLst/>
          </a:prstGeom>
          <a:noFill/>
          <a:ln>
            <a:noFill/>
          </a:ln>
        </p:spPr>
      </p:pic>
      <p:grpSp>
        <p:nvGrpSpPr>
          <p:cNvPr id="4238" name="Google Shape;4238;p52"/>
          <p:cNvGrpSpPr/>
          <p:nvPr/>
        </p:nvGrpSpPr>
        <p:grpSpPr>
          <a:xfrm>
            <a:off x="5221340" y="819718"/>
            <a:ext cx="1861928" cy="747587"/>
            <a:chOff x="1899" y="899"/>
            <a:chExt cx="4163" cy="1671"/>
          </a:xfrm>
        </p:grpSpPr>
        <p:sp>
          <p:nvSpPr>
            <p:cNvPr id="4239" name="Google Shape;4239;p52"/>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40" name="Google Shape;4240;p52"/>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41" name="Google Shape;4241;p52"/>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42" name="Google Shape;4242;p52"/>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43" name="Google Shape;4243;p52"/>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44" name="Google Shape;4244;p52"/>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45" name="Google Shape;4245;p52"/>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46" name="Google Shape;4246;p52"/>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47" name="Google Shape;4247;p52"/>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48" name="Google Shape;4248;p52"/>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49" name="Google Shape;4249;p52"/>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0" name="Google Shape;4250;p52"/>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1" name="Google Shape;4251;p52"/>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2" name="Google Shape;4252;p52"/>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3" name="Google Shape;4253;p52"/>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4" name="Google Shape;4254;p52"/>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5" name="Google Shape;4255;p52"/>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6" name="Google Shape;4256;p52"/>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7" name="Google Shape;4257;p52"/>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8" name="Google Shape;4258;p52"/>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9" name="Google Shape;4259;p52"/>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0" name="Google Shape;4260;p52"/>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1" name="Google Shape;4261;p52"/>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2" name="Google Shape;4262;p52"/>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3" name="Google Shape;4263;p52"/>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4" name="Google Shape;4264;p52"/>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5" name="Google Shape;4265;p52"/>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6" name="Google Shape;4266;p52"/>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7" name="Google Shape;4267;p52"/>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8" name="Google Shape;4268;p52"/>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9" name="Google Shape;4269;p52"/>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0" name="Google Shape;4270;p52"/>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1" name="Google Shape;4271;p52"/>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2" name="Google Shape;4272;p52"/>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3" name="Google Shape;4273;p52"/>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4" name="Google Shape;4274;p52"/>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5" name="Google Shape;4275;p52"/>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6" name="Google Shape;4276;p52"/>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7" name="Google Shape;4277;p52"/>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8" name="Google Shape;4278;p52"/>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9" name="Google Shape;4279;p52"/>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0" name="Google Shape;4280;p52"/>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1" name="Google Shape;4281;p52"/>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2" name="Google Shape;4282;p52"/>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3" name="Google Shape;4283;p52"/>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4" name="Google Shape;4284;p52"/>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5" name="Google Shape;4285;p52"/>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6" name="Google Shape;4286;p52"/>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7" name="Google Shape;4287;p52"/>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8" name="Google Shape;4288;p52"/>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9" name="Google Shape;4289;p52"/>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0" name="Google Shape;4290;p52"/>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1" name="Google Shape;4291;p52"/>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2" name="Google Shape;4292;p52"/>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3" name="Google Shape;4293;p52"/>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4" name="Google Shape;4294;p52"/>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5" name="Google Shape;4295;p52"/>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6" name="Google Shape;4296;p52"/>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7" name="Google Shape;4297;p52"/>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8" name="Google Shape;4298;p52"/>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9" name="Google Shape;4299;p52"/>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0" name="Google Shape;4300;p52"/>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1" name="Google Shape;4301;p52"/>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2" name="Google Shape;4302;p52"/>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3" name="Google Shape;4303;p52"/>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4" name="Google Shape;4304;p52"/>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5" name="Google Shape;4305;p52"/>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6" name="Google Shape;4306;p52"/>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7" name="Google Shape;4307;p52"/>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8" name="Google Shape;4308;p52"/>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9" name="Google Shape;4309;p52"/>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0" name="Google Shape;4310;p52"/>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1" name="Google Shape;4311;p52"/>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2" name="Google Shape;4312;p52"/>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3" name="Google Shape;4313;p52"/>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4" name="Google Shape;4314;p52"/>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5" name="Google Shape;4315;p52"/>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6" name="Google Shape;4316;p52"/>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7" name="Google Shape;4317;p52"/>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8" name="Google Shape;4318;p52"/>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9" name="Google Shape;4319;p52"/>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0" name="Google Shape;4320;p52"/>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1" name="Google Shape;4321;p52"/>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2" name="Google Shape;4322;p52"/>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3" name="Google Shape;4323;p52"/>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4" name="Google Shape;4324;p52"/>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5" name="Google Shape;4325;p52"/>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6" name="Google Shape;4326;p52"/>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7" name="Google Shape;4327;p52"/>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8" name="Google Shape;4328;p52"/>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9" name="Google Shape;4329;p52"/>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30" name="Google Shape;4330;p52"/>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31" name="Google Shape;4331;p52"/>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4332" name="Google Shape;4332;p52"/>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grpSp>
        <p:nvGrpSpPr>
          <p:cNvPr id="4333" name="Google Shape;4333;p52"/>
          <p:cNvGrpSpPr/>
          <p:nvPr/>
        </p:nvGrpSpPr>
        <p:grpSpPr>
          <a:xfrm>
            <a:off x="-1748091" y="135389"/>
            <a:ext cx="6661786" cy="4665596"/>
            <a:chOff x="8589113" y="1245357"/>
            <a:chExt cx="1009132" cy="706748"/>
          </a:xfrm>
        </p:grpSpPr>
        <p:sp>
          <p:nvSpPr>
            <p:cNvPr id="4334" name="Google Shape;4334;p52"/>
            <p:cNvSpPr/>
            <p:nvPr/>
          </p:nvSpPr>
          <p:spPr>
            <a:xfrm>
              <a:off x="8589113" y="1491079"/>
              <a:ext cx="1009132" cy="425839"/>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35" name="Google Shape;4335;p52"/>
            <p:cNvSpPr/>
            <p:nvPr/>
          </p:nvSpPr>
          <p:spPr>
            <a:xfrm>
              <a:off x="9243973" y="1245357"/>
              <a:ext cx="218287" cy="287470"/>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36" name="Google Shape;4336;p52"/>
            <p:cNvSpPr/>
            <p:nvPr/>
          </p:nvSpPr>
          <p:spPr>
            <a:xfrm>
              <a:off x="8881355" y="1764831"/>
              <a:ext cx="688855" cy="18727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33"/>
                                        </p:tgtEl>
                                        <p:attrNameLst>
                                          <p:attrName>style.visibility</p:attrName>
                                        </p:attrNameLst>
                                      </p:cBhvr>
                                      <p:to>
                                        <p:strVal val="visible"/>
                                      </p:to>
                                    </p:set>
                                    <p:animEffect transition="in" filter="fade">
                                      <p:cBhvr>
                                        <p:cTn id="7" dur="500"/>
                                        <p:tgtEl>
                                          <p:spTgt spid="433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238"/>
                                        </p:tgtEl>
                                        <p:attrNameLst>
                                          <p:attrName>style.visibility</p:attrName>
                                        </p:attrNameLst>
                                      </p:cBhvr>
                                      <p:to>
                                        <p:strVal val="visible"/>
                                      </p:to>
                                    </p:set>
                                    <p:animEffect transition="in" filter="fade">
                                      <p:cBhvr>
                                        <p:cTn id="11" dur="500"/>
                                        <p:tgtEl>
                                          <p:spTgt spid="4238"/>
                                        </p:tgtEl>
                                      </p:cBhvr>
                                    </p:animEffect>
                                  </p:childTnLst>
                                </p:cTn>
                              </p:par>
                              <p:par>
                                <p:cTn id="12" presetID="10" presetClass="entr" presetSubtype="0" fill="hold" nodeType="withEffect">
                                  <p:stCondLst>
                                    <p:cond delay="0"/>
                                  </p:stCondLst>
                                  <p:childTnLst>
                                    <p:set>
                                      <p:cBhvr>
                                        <p:cTn id="13" dur="1" fill="hold">
                                          <p:stCondLst>
                                            <p:cond delay="0"/>
                                          </p:stCondLst>
                                        </p:cTn>
                                        <p:tgtEl>
                                          <p:spTgt spid="4235"/>
                                        </p:tgtEl>
                                        <p:attrNameLst>
                                          <p:attrName>style.visibility</p:attrName>
                                        </p:attrNameLst>
                                      </p:cBhvr>
                                      <p:to>
                                        <p:strVal val="visible"/>
                                      </p:to>
                                    </p:set>
                                    <p:animEffect transition="in" filter="fade">
                                      <p:cBhvr>
                                        <p:cTn id="14" dur="500"/>
                                        <p:tgtEl>
                                          <p:spTgt spid="4235"/>
                                        </p:tgtEl>
                                      </p:cBhvr>
                                    </p:animEffect>
                                  </p:childTnLst>
                                </p:cTn>
                              </p:par>
                              <p:par>
                                <p:cTn id="15" presetID="10" presetClass="entr" presetSubtype="0" fill="hold" nodeType="withEffect">
                                  <p:stCondLst>
                                    <p:cond delay="0"/>
                                  </p:stCondLst>
                                  <p:childTnLst>
                                    <p:set>
                                      <p:cBhvr>
                                        <p:cTn id="16" dur="1" fill="hold">
                                          <p:stCondLst>
                                            <p:cond delay="0"/>
                                          </p:stCondLst>
                                        </p:cTn>
                                        <p:tgtEl>
                                          <p:spTgt spid="4236">
                                            <p:txEl>
                                              <p:pRg st="0" end="0"/>
                                            </p:txEl>
                                          </p:spTgt>
                                        </p:tgtEl>
                                        <p:attrNameLst>
                                          <p:attrName>style.visibility</p:attrName>
                                        </p:attrNameLst>
                                      </p:cBhvr>
                                      <p:to>
                                        <p:strVal val="visible"/>
                                      </p:to>
                                    </p:set>
                                    <p:animEffect transition="in" filter="fade">
                                      <p:cBhvr>
                                        <p:cTn id="17" dur="500"/>
                                        <p:tgtEl>
                                          <p:spTgt spid="4236">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236">
                                            <p:txEl>
                                              <p:pRg st="1" end="1"/>
                                            </p:txEl>
                                          </p:spTgt>
                                        </p:tgtEl>
                                        <p:attrNameLst>
                                          <p:attrName>style.visibility</p:attrName>
                                        </p:attrNameLst>
                                      </p:cBhvr>
                                      <p:to>
                                        <p:strVal val="visible"/>
                                      </p:to>
                                    </p:set>
                                    <p:animEffect transition="in" filter="fade">
                                      <p:cBhvr>
                                        <p:cTn id="20" dur="500"/>
                                        <p:tgtEl>
                                          <p:spTgt spid="4236">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236">
                                            <p:txEl>
                                              <p:pRg st="2" end="2"/>
                                            </p:txEl>
                                          </p:spTgt>
                                        </p:tgtEl>
                                        <p:attrNameLst>
                                          <p:attrName>style.visibility</p:attrName>
                                        </p:attrNameLst>
                                      </p:cBhvr>
                                      <p:to>
                                        <p:strVal val="visible"/>
                                      </p:to>
                                    </p:set>
                                    <p:animEffect transition="in" filter="fade">
                                      <p:cBhvr>
                                        <p:cTn id="23" dur="500"/>
                                        <p:tgtEl>
                                          <p:spTgt spid="4236">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236">
                                            <p:txEl>
                                              <p:pRg st="3" end="3"/>
                                            </p:txEl>
                                          </p:spTgt>
                                        </p:tgtEl>
                                        <p:attrNameLst>
                                          <p:attrName>style.visibility</p:attrName>
                                        </p:attrNameLst>
                                      </p:cBhvr>
                                      <p:to>
                                        <p:strVal val="visible"/>
                                      </p:to>
                                    </p:set>
                                    <p:animEffect transition="in" filter="fade">
                                      <p:cBhvr>
                                        <p:cTn id="26" dur="500"/>
                                        <p:tgtEl>
                                          <p:spTgt spid="4236">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236">
                                            <p:txEl>
                                              <p:pRg st="4" end="4"/>
                                            </p:txEl>
                                          </p:spTgt>
                                        </p:tgtEl>
                                        <p:attrNameLst>
                                          <p:attrName>style.visibility</p:attrName>
                                        </p:attrNameLst>
                                      </p:cBhvr>
                                      <p:to>
                                        <p:strVal val="visible"/>
                                      </p:to>
                                    </p:set>
                                    <p:animEffect transition="in" filter="fade">
                                      <p:cBhvr>
                                        <p:cTn id="29" dur="500"/>
                                        <p:tgtEl>
                                          <p:spTgt spid="4236">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236">
                                            <p:txEl>
                                              <p:pRg st="5" end="5"/>
                                            </p:txEl>
                                          </p:spTgt>
                                        </p:tgtEl>
                                        <p:attrNameLst>
                                          <p:attrName>style.visibility</p:attrName>
                                        </p:attrNameLst>
                                      </p:cBhvr>
                                      <p:to>
                                        <p:strVal val="visible"/>
                                      </p:to>
                                    </p:set>
                                    <p:animEffect transition="in" filter="fade">
                                      <p:cBhvr>
                                        <p:cTn id="32" dur="500"/>
                                        <p:tgtEl>
                                          <p:spTgt spid="4236">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236">
                                            <p:txEl>
                                              <p:pRg st="6" end="6"/>
                                            </p:txEl>
                                          </p:spTgt>
                                        </p:tgtEl>
                                        <p:attrNameLst>
                                          <p:attrName>style.visibility</p:attrName>
                                        </p:attrNameLst>
                                      </p:cBhvr>
                                      <p:to>
                                        <p:strVal val="visible"/>
                                      </p:to>
                                    </p:set>
                                    <p:animEffect transition="in" filter="fade">
                                      <p:cBhvr>
                                        <p:cTn id="35" dur="500"/>
                                        <p:tgtEl>
                                          <p:spTgt spid="4236">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236">
                                            <p:txEl>
                                              <p:pRg st="7" end="7"/>
                                            </p:txEl>
                                          </p:spTgt>
                                        </p:tgtEl>
                                        <p:attrNameLst>
                                          <p:attrName>style.visibility</p:attrName>
                                        </p:attrNameLst>
                                      </p:cBhvr>
                                      <p:to>
                                        <p:strVal val="visible"/>
                                      </p:to>
                                    </p:set>
                                    <p:animEffect transition="in" filter="fade">
                                      <p:cBhvr>
                                        <p:cTn id="38" dur="500"/>
                                        <p:tgtEl>
                                          <p:spTgt spid="4236">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236">
                                            <p:txEl>
                                              <p:pRg st="8" end="8"/>
                                            </p:txEl>
                                          </p:spTgt>
                                        </p:tgtEl>
                                        <p:attrNameLst>
                                          <p:attrName>style.visibility</p:attrName>
                                        </p:attrNameLst>
                                      </p:cBhvr>
                                      <p:to>
                                        <p:strVal val="visible"/>
                                      </p:to>
                                    </p:set>
                                    <p:animEffect transition="in" filter="fade">
                                      <p:cBhvr>
                                        <p:cTn id="41" dur="500"/>
                                        <p:tgtEl>
                                          <p:spTgt spid="4236">
                                            <p:txEl>
                                              <p:pRg st="8" end="8"/>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4237"/>
                                        </p:tgtEl>
                                        <p:attrNameLst>
                                          <p:attrName>style.visibility</p:attrName>
                                        </p:attrNameLst>
                                      </p:cBhvr>
                                      <p:to>
                                        <p:strVal val="visible"/>
                                      </p:to>
                                    </p:set>
                                    <p:animEffect transition="in" filter="fade">
                                      <p:cBhvr>
                                        <p:cTn id="45" dur="1000"/>
                                        <p:tgtEl>
                                          <p:spTgt spid="4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ront cover: Background image">
  <p:cSld name="Front cover: Background image">
    <p:bg>
      <p:bgPr>
        <a:blipFill>
          <a:blip r:embed="rId2">
            <a:alphaModFix/>
          </a:blip>
          <a:stretch>
            <a:fillRect/>
          </a:stretch>
        </a:blipFill>
        <a:effectLst/>
      </p:bgPr>
    </p:bg>
    <p:spTree>
      <p:nvGrpSpPr>
        <p:cNvPr id="1" name="Shape 445"/>
        <p:cNvGrpSpPr/>
        <p:nvPr/>
      </p:nvGrpSpPr>
      <p:grpSpPr>
        <a:xfrm>
          <a:off x="0" y="0"/>
          <a:ext cx="0" cy="0"/>
          <a:chOff x="0" y="0"/>
          <a:chExt cx="0" cy="0"/>
        </a:xfrm>
      </p:grpSpPr>
      <p:sp>
        <p:nvSpPr>
          <p:cNvPr id="446" name="Google Shape;446;p6"/>
          <p:cNvSpPr/>
          <p:nvPr/>
        </p:nvSpPr>
        <p:spPr>
          <a:xfrm rot="-5400000">
            <a:off x="2802271" y="-1200601"/>
            <a:ext cx="5143500" cy="7544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47" name="Google Shape;447;p6"/>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48" name="Google Shape;448;p6"/>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49" name="Google Shape;449;p6"/>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450" name="Google Shape;450;p6"/>
          <p:cNvGrpSpPr/>
          <p:nvPr/>
        </p:nvGrpSpPr>
        <p:grpSpPr>
          <a:xfrm>
            <a:off x="5221340" y="819609"/>
            <a:ext cx="1862198" cy="747695"/>
            <a:chOff x="1899" y="899"/>
            <a:chExt cx="4163" cy="1671"/>
          </a:xfrm>
        </p:grpSpPr>
        <p:sp>
          <p:nvSpPr>
            <p:cNvPr id="451" name="Google Shape;451;p6"/>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 name="Google Shape;452;p6"/>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 name="Google Shape;453;p6"/>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4" name="Google Shape;454;p6"/>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5" name="Google Shape;455;p6"/>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6" name="Google Shape;456;p6"/>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7" name="Google Shape;457;p6"/>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 name="Google Shape;458;p6"/>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 name="Google Shape;459;p6"/>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 name="Google Shape;460;p6"/>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 name="Google Shape;461;p6"/>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 name="Google Shape;462;p6"/>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 name="Google Shape;463;p6"/>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 name="Google Shape;464;p6"/>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 name="Google Shape;465;p6"/>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6" name="Google Shape;466;p6"/>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7" name="Google Shape;467;p6"/>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8" name="Google Shape;468;p6"/>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9" name="Google Shape;469;p6"/>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 name="Google Shape;470;p6"/>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 name="Google Shape;471;p6"/>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 name="Google Shape;472;p6"/>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 name="Google Shape;473;p6"/>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 name="Google Shape;474;p6"/>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 name="Google Shape;475;p6"/>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 name="Google Shape;476;p6"/>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 name="Google Shape;477;p6"/>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8" name="Google Shape;478;p6"/>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9" name="Google Shape;479;p6"/>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0" name="Google Shape;480;p6"/>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 name="Google Shape;481;p6"/>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 name="Google Shape;482;p6"/>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 name="Google Shape;483;p6"/>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 name="Google Shape;484;p6"/>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5" name="Google Shape;485;p6"/>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 name="Google Shape;486;p6"/>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 name="Google Shape;487;p6"/>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 name="Google Shape;488;p6"/>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9" name="Google Shape;489;p6"/>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0" name="Google Shape;490;p6"/>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1" name="Google Shape;491;p6"/>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 name="Google Shape;492;p6"/>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 name="Google Shape;493;p6"/>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 name="Google Shape;494;p6"/>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 name="Google Shape;495;p6"/>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 name="Google Shape;496;p6"/>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 name="Google Shape;497;p6"/>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 name="Google Shape;498;p6"/>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 name="Google Shape;499;p6"/>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0" name="Google Shape;500;p6"/>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1" name="Google Shape;501;p6"/>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2" name="Google Shape;502;p6"/>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3" name="Google Shape;503;p6"/>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4" name="Google Shape;504;p6"/>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5" name="Google Shape;505;p6"/>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6" name="Google Shape;506;p6"/>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7" name="Google Shape;507;p6"/>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8" name="Google Shape;508;p6"/>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9" name="Google Shape;509;p6"/>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0" name="Google Shape;510;p6"/>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1" name="Google Shape;511;p6"/>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2" name="Google Shape;512;p6"/>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3" name="Google Shape;513;p6"/>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4" name="Google Shape;514;p6"/>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5" name="Google Shape;515;p6"/>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6" name="Google Shape;516;p6"/>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7" name="Google Shape;517;p6"/>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8" name="Google Shape;518;p6"/>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19" name="Google Shape;519;p6"/>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0" name="Google Shape;520;p6"/>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1" name="Google Shape;521;p6"/>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2" name="Google Shape;522;p6"/>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3" name="Google Shape;523;p6"/>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4" name="Google Shape;524;p6"/>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5" name="Google Shape;525;p6"/>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6" name="Google Shape;526;p6"/>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7" name="Google Shape;527;p6"/>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8" name="Google Shape;528;p6"/>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29" name="Google Shape;529;p6"/>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0" name="Google Shape;530;p6"/>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1" name="Google Shape;531;p6"/>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2" name="Google Shape;532;p6"/>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3" name="Google Shape;533;p6"/>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4" name="Google Shape;534;p6"/>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5" name="Google Shape;535;p6"/>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6" name="Google Shape;536;p6"/>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7" name="Google Shape;537;p6"/>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8" name="Google Shape;538;p6"/>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39" name="Google Shape;539;p6"/>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0" name="Google Shape;540;p6"/>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1" name="Google Shape;541;p6"/>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2" name="Google Shape;542;p6"/>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43" name="Google Shape;543;p6"/>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544" name="Google Shape;544;p6"/>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545" name="Google Shape;545;p6"/>
          <p:cNvSpPr txBox="1">
            <a:spLocks noGrp="1"/>
          </p:cNvSpPr>
          <p:nvPr>
            <p:ph type="title"/>
          </p:nvPr>
        </p:nvSpPr>
        <p:spPr>
          <a:xfrm>
            <a:off x="5221340" y="1842356"/>
            <a:ext cx="3468300" cy="14460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3000"/>
              <a:buFont typeface="Calibri"/>
              <a:buNone/>
              <a:defRPr sz="3000" b="1"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546" name="Google Shape;546;p6"/>
          <p:cNvSpPr txBox="1">
            <a:spLocks noGrp="1"/>
          </p:cNvSpPr>
          <p:nvPr>
            <p:ph type="body" idx="1"/>
          </p:nvPr>
        </p:nvSpPr>
        <p:spPr>
          <a:xfrm>
            <a:off x="5221340" y="3540592"/>
            <a:ext cx="3468300" cy="5277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7" name="Google Shape;547;p6"/>
          <p:cNvSpPr/>
          <p:nvPr/>
        </p:nvSpPr>
        <p:spPr>
          <a:xfrm>
            <a:off x="-1747975" y="135407"/>
            <a:ext cx="6662274" cy="4665536"/>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548" name="Google Shape;548;p6"/>
          <p:cNvPicPr preferRelativeResize="0"/>
          <p:nvPr/>
        </p:nvPicPr>
        <p:blipFill rotWithShape="1">
          <a:blip r:embed="rId3">
            <a:alphaModFix/>
          </a:blip>
          <a:srcRect/>
          <a:stretch/>
        </p:blipFill>
        <p:spPr>
          <a:xfrm>
            <a:off x="7630942" y="927426"/>
            <a:ext cx="1215133" cy="615925"/>
          </a:xfrm>
          <a:prstGeom prst="rect">
            <a:avLst/>
          </a:prstGeom>
          <a:noFill/>
          <a:ln>
            <a:noFill/>
          </a:ln>
        </p:spPr>
      </p:pic>
      <p:grpSp>
        <p:nvGrpSpPr>
          <p:cNvPr id="549" name="Google Shape;549;p6"/>
          <p:cNvGrpSpPr/>
          <p:nvPr/>
        </p:nvGrpSpPr>
        <p:grpSpPr>
          <a:xfrm>
            <a:off x="-1530678" y="653649"/>
            <a:ext cx="1026225" cy="1698128"/>
            <a:chOff x="-1836712" y="2937191"/>
            <a:chExt cx="1368300" cy="2264171"/>
          </a:xfrm>
        </p:grpSpPr>
        <p:pic>
          <p:nvPicPr>
            <p:cNvPr id="550" name="Google Shape;550;p6" descr="icon_camera_circle.png"/>
            <p:cNvPicPr preferRelativeResize="0"/>
            <p:nvPr/>
          </p:nvPicPr>
          <p:blipFill rotWithShape="1">
            <a:blip r:embed="rId4">
              <a:alphaModFix/>
            </a:blip>
            <a:srcRect/>
            <a:stretch/>
          </p:blipFill>
          <p:spPr>
            <a:xfrm>
              <a:off x="-1728699" y="2937191"/>
              <a:ext cx="640111" cy="640111"/>
            </a:xfrm>
            <a:prstGeom prst="rect">
              <a:avLst/>
            </a:prstGeom>
            <a:noFill/>
            <a:ln>
              <a:noFill/>
            </a:ln>
          </p:spPr>
        </p:pic>
        <p:sp>
          <p:nvSpPr>
            <p:cNvPr id="551" name="Google Shape;551;p6"/>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552" name="Google Shape;552;p6" descr="icon_information-white.png"/>
            <p:cNvPicPr preferRelativeResize="0"/>
            <p:nvPr/>
          </p:nvPicPr>
          <p:blipFill rotWithShape="1">
            <a:blip r:embed="rId5">
              <a:alphaModFix/>
            </a:blip>
            <a:srcRect/>
            <a:stretch/>
          </p:blipFill>
          <p:spPr>
            <a:xfrm>
              <a:off x="-1728699" y="3245911"/>
              <a:ext cx="121592" cy="320113"/>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7"/>
                                        </p:tgtEl>
                                        <p:attrNameLst>
                                          <p:attrName>style.visibility</p:attrName>
                                        </p:attrNameLst>
                                      </p:cBhvr>
                                      <p:to>
                                        <p:strVal val="visible"/>
                                      </p:to>
                                    </p:set>
                                    <p:animEffect transition="in" filter="fade">
                                      <p:cBhvr>
                                        <p:cTn id="7" dur="500"/>
                                        <p:tgtEl>
                                          <p:spTgt spid="54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0"/>
                                        </p:tgtEl>
                                        <p:attrNameLst>
                                          <p:attrName>style.visibility</p:attrName>
                                        </p:attrNameLst>
                                      </p:cBhvr>
                                      <p:to>
                                        <p:strVal val="visible"/>
                                      </p:to>
                                    </p:set>
                                    <p:animEffect transition="in" filter="fade">
                                      <p:cBhvr>
                                        <p:cTn id="11" dur="500"/>
                                        <p:tgtEl>
                                          <p:spTgt spid="450"/>
                                        </p:tgtEl>
                                      </p:cBhvr>
                                    </p:animEffect>
                                  </p:childTnLst>
                                </p:cTn>
                              </p:par>
                              <p:par>
                                <p:cTn id="12" presetID="10" presetClass="entr" presetSubtype="0" fill="hold" nodeType="withEffect">
                                  <p:stCondLst>
                                    <p:cond delay="0"/>
                                  </p:stCondLst>
                                  <p:childTnLst>
                                    <p:set>
                                      <p:cBhvr>
                                        <p:cTn id="13" dur="1" fill="hold">
                                          <p:stCondLst>
                                            <p:cond delay="0"/>
                                          </p:stCondLst>
                                        </p:cTn>
                                        <p:tgtEl>
                                          <p:spTgt spid="545"/>
                                        </p:tgtEl>
                                        <p:attrNameLst>
                                          <p:attrName>style.visibility</p:attrName>
                                        </p:attrNameLst>
                                      </p:cBhvr>
                                      <p:to>
                                        <p:strVal val="visible"/>
                                      </p:to>
                                    </p:set>
                                    <p:animEffect transition="in" filter="fade">
                                      <p:cBhvr>
                                        <p:cTn id="14" dur="500"/>
                                        <p:tgtEl>
                                          <p:spTgt spid="545"/>
                                        </p:tgtEl>
                                      </p:cBhvr>
                                    </p:animEffect>
                                  </p:childTnLst>
                                </p:cTn>
                              </p:par>
                              <p:par>
                                <p:cTn id="15" presetID="10" presetClass="entr" presetSubtype="0" fill="hold" nodeType="withEffect">
                                  <p:stCondLst>
                                    <p:cond delay="0"/>
                                  </p:stCondLst>
                                  <p:childTnLst>
                                    <p:set>
                                      <p:cBhvr>
                                        <p:cTn id="16" dur="1" fill="hold">
                                          <p:stCondLst>
                                            <p:cond delay="0"/>
                                          </p:stCondLst>
                                        </p:cTn>
                                        <p:tgtEl>
                                          <p:spTgt spid="546">
                                            <p:txEl>
                                              <p:pRg st="0" end="0"/>
                                            </p:txEl>
                                          </p:spTgt>
                                        </p:tgtEl>
                                        <p:attrNameLst>
                                          <p:attrName>style.visibility</p:attrName>
                                        </p:attrNameLst>
                                      </p:cBhvr>
                                      <p:to>
                                        <p:strVal val="visible"/>
                                      </p:to>
                                    </p:set>
                                    <p:animEffect transition="in" filter="fade">
                                      <p:cBhvr>
                                        <p:cTn id="17" dur="500"/>
                                        <p:tgtEl>
                                          <p:spTgt spid="546">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46">
                                            <p:txEl>
                                              <p:pRg st="1" end="1"/>
                                            </p:txEl>
                                          </p:spTgt>
                                        </p:tgtEl>
                                        <p:attrNameLst>
                                          <p:attrName>style.visibility</p:attrName>
                                        </p:attrNameLst>
                                      </p:cBhvr>
                                      <p:to>
                                        <p:strVal val="visible"/>
                                      </p:to>
                                    </p:set>
                                    <p:animEffect transition="in" filter="fade">
                                      <p:cBhvr>
                                        <p:cTn id="20" dur="500"/>
                                        <p:tgtEl>
                                          <p:spTgt spid="546">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46">
                                            <p:txEl>
                                              <p:pRg st="2" end="2"/>
                                            </p:txEl>
                                          </p:spTgt>
                                        </p:tgtEl>
                                        <p:attrNameLst>
                                          <p:attrName>style.visibility</p:attrName>
                                        </p:attrNameLst>
                                      </p:cBhvr>
                                      <p:to>
                                        <p:strVal val="visible"/>
                                      </p:to>
                                    </p:set>
                                    <p:animEffect transition="in" filter="fade">
                                      <p:cBhvr>
                                        <p:cTn id="23" dur="500"/>
                                        <p:tgtEl>
                                          <p:spTgt spid="546">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46">
                                            <p:txEl>
                                              <p:pRg st="3" end="3"/>
                                            </p:txEl>
                                          </p:spTgt>
                                        </p:tgtEl>
                                        <p:attrNameLst>
                                          <p:attrName>style.visibility</p:attrName>
                                        </p:attrNameLst>
                                      </p:cBhvr>
                                      <p:to>
                                        <p:strVal val="visible"/>
                                      </p:to>
                                    </p:set>
                                    <p:animEffect transition="in" filter="fade">
                                      <p:cBhvr>
                                        <p:cTn id="26" dur="500"/>
                                        <p:tgtEl>
                                          <p:spTgt spid="546">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46">
                                            <p:txEl>
                                              <p:pRg st="4" end="4"/>
                                            </p:txEl>
                                          </p:spTgt>
                                        </p:tgtEl>
                                        <p:attrNameLst>
                                          <p:attrName>style.visibility</p:attrName>
                                        </p:attrNameLst>
                                      </p:cBhvr>
                                      <p:to>
                                        <p:strVal val="visible"/>
                                      </p:to>
                                    </p:set>
                                    <p:animEffect transition="in" filter="fade">
                                      <p:cBhvr>
                                        <p:cTn id="29" dur="500"/>
                                        <p:tgtEl>
                                          <p:spTgt spid="546">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46">
                                            <p:txEl>
                                              <p:pRg st="5" end="5"/>
                                            </p:txEl>
                                          </p:spTgt>
                                        </p:tgtEl>
                                        <p:attrNameLst>
                                          <p:attrName>style.visibility</p:attrName>
                                        </p:attrNameLst>
                                      </p:cBhvr>
                                      <p:to>
                                        <p:strVal val="visible"/>
                                      </p:to>
                                    </p:set>
                                    <p:animEffect transition="in" filter="fade">
                                      <p:cBhvr>
                                        <p:cTn id="32" dur="500"/>
                                        <p:tgtEl>
                                          <p:spTgt spid="546">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46">
                                            <p:txEl>
                                              <p:pRg st="6" end="6"/>
                                            </p:txEl>
                                          </p:spTgt>
                                        </p:tgtEl>
                                        <p:attrNameLst>
                                          <p:attrName>style.visibility</p:attrName>
                                        </p:attrNameLst>
                                      </p:cBhvr>
                                      <p:to>
                                        <p:strVal val="visible"/>
                                      </p:to>
                                    </p:set>
                                    <p:animEffect transition="in" filter="fade">
                                      <p:cBhvr>
                                        <p:cTn id="35" dur="500"/>
                                        <p:tgtEl>
                                          <p:spTgt spid="546">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46">
                                            <p:txEl>
                                              <p:pRg st="7" end="7"/>
                                            </p:txEl>
                                          </p:spTgt>
                                        </p:tgtEl>
                                        <p:attrNameLst>
                                          <p:attrName>style.visibility</p:attrName>
                                        </p:attrNameLst>
                                      </p:cBhvr>
                                      <p:to>
                                        <p:strVal val="visible"/>
                                      </p:to>
                                    </p:set>
                                    <p:animEffect transition="in" filter="fade">
                                      <p:cBhvr>
                                        <p:cTn id="38" dur="500"/>
                                        <p:tgtEl>
                                          <p:spTgt spid="546">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46">
                                            <p:txEl>
                                              <p:pRg st="8" end="8"/>
                                            </p:txEl>
                                          </p:spTgt>
                                        </p:tgtEl>
                                        <p:attrNameLst>
                                          <p:attrName>style.visibility</p:attrName>
                                        </p:attrNameLst>
                                      </p:cBhvr>
                                      <p:to>
                                        <p:strVal val="visible"/>
                                      </p:to>
                                    </p:set>
                                    <p:animEffect transition="in" filter="fade">
                                      <p:cBhvr>
                                        <p:cTn id="41" dur="500"/>
                                        <p:tgtEl>
                                          <p:spTgt spid="546">
                                            <p:txEl>
                                              <p:pRg st="8" end="8"/>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548"/>
                                        </p:tgtEl>
                                        <p:attrNameLst>
                                          <p:attrName>style.visibility</p:attrName>
                                        </p:attrNameLst>
                                      </p:cBhvr>
                                      <p:to>
                                        <p:strVal val="visible"/>
                                      </p:to>
                                    </p:set>
                                    <p:animEffect transition="in" filter="fade">
                                      <p:cBhvr>
                                        <p:cTn id="45" dur="10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content and image: White">
  <p:cSld name="Title, content and image: White">
    <p:bg>
      <p:bgPr>
        <a:solidFill>
          <a:schemeClr val="lt1"/>
        </a:solidFill>
        <a:effectLst/>
      </p:bgPr>
    </p:bg>
    <p:spTree>
      <p:nvGrpSpPr>
        <p:cNvPr id="1" name="Shape 4337"/>
        <p:cNvGrpSpPr/>
        <p:nvPr/>
      </p:nvGrpSpPr>
      <p:grpSpPr>
        <a:xfrm>
          <a:off x="0" y="0"/>
          <a:ext cx="0" cy="0"/>
          <a:chOff x="0" y="0"/>
          <a:chExt cx="0" cy="0"/>
        </a:xfrm>
      </p:grpSpPr>
      <p:sp>
        <p:nvSpPr>
          <p:cNvPr id="4338" name="Google Shape;4338;p53"/>
          <p:cNvSpPr/>
          <p:nvPr/>
        </p:nvSpPr>
        <p:spPr>
          <a:xfrm>
            <a:off x="-2700" y="0"/>
            <a:ext cx="9153300" cy="5148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339" name="Google Shape;4339;p53"/>
          <p:cNvSpPr txBox="1">
            <a:spLocks noGrp="1"/>
          </p:cNvSpPr>
          <p:nvPr>
            <p:ph type="title"/>
          </p:nvPr>
        </p:nvSpPr>
        <p:spPr>
          <a:xfrm>
            <a:off x="4842029" y="673212"/>
            <a:ext cx="3942300" cy="5949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40" name="Google Shape;4340;p53"/>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341" name="Google Shape;4341;p53"/>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342" name="Google Shape;4342;p53"/>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343" name="Google Shape;4343;p53"/>
          <p:cNvSpPr>
            <a:spLocks noGrp="1"/>
          </p:cNvSpPr>
          <p:nvPr>
            <p:ph type="pic" idx="2"/>
          </p:nvPr>
        </p:nvSpPr>
        <p:spPr>
          <a:xfrm>
            <a:off x="-7144" y="0"/>
            <a:ext cx="4579200" cy="5143500"/>
          </a:xfrm>
          <a:prstGeom prst="rect">
            <a:avLst/>
          </a:prstGeom>
          <a:noFill/>
          <a:ln>
            <a:noFill/>
          </a:ln>
        </p:spPr>
        <p:txBody>
          <a:bodyPr spcFirstLastPara="1" wrap="square" lIns="0" tIns="0" rIns="0" bIns="0" anchor="ctr" anchorCtr="0"/>
          <a:lstStyle>
            <a:lvl1pPr marR="0" lvl="0" algn="ctr" rtl="0">
              <a:lnSpc>
                <a:spcPct val="90000"/>
              </a:lnSpc>
              <a:spcBef>
                <a:spcPts val="3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1pPr>
            <a:lvl2pPr marR="0" lvl="1" algn="l" rtl="0">
              <a:lnSpc>
                <a:spcPct val="9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90000"/>
              </a:lnSpc>
              <a:spcBef>
                <a:spcPts val="300"/>
              </a:spcBef>
              <a:spcAft>
                <a:spcPts val="0"/>
              </a:spcAft>
              <a:buClr>
                <a:schemeClr val="dk2"/>
              </a:buClr>
              <a:buSzPts val="1400"/>
              <a:buFont typeface="Arial"/>
              <a:buChar char="•"/>
              <a:defRPr sz="1400" b="1" i="0" u="none" strike="noStrike" cap="none">
                <a:solidFill>
                  <a:schemeClr val="dk1"/>
                </a:solidFill>
                <a:latin typeface="Calibri"/>
                <a:ea typeface="Calibri"/>
                <a:cs typeface="Calibri"/>
                <a:sym typeface="Calibri"/>
              </a:defRPr>
            </a:lvl3pPr>
            <a:lvl4pPr marR="0" lvl="3" algn="l" rtl="0">
              <a:lnSpc>
                <a:spcPct val="90000"/>
              </a:lnSpc>
              <a:spcBef>
                <a:spcPts val="30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4pPr>
            <a:lvl5pPr marR="0" lvl="4" algn="l" rtl="0">
              <a:lnSpc>
                <a:spcPct val="90000"/>
              </a:lnSpc>
              <a:spcBef>
                <a:spcPts val="600"/>
              </a:spcBef>
              <a:spcAft>
                <a:spcPts val="0"/>
              </a:spcAft>
              <a:buClr>
                <a:schemeClr val="accent1"/>
              </a:buClr>
              <a:buSzPts val="1500"/>
              <a:buFont typeface="Arial"/>
              <a:buNone/>
              <a:defRPr sz="1500" b="1" i="0" u="none" strike="noStrike" cap="none">
                <a:solidFill>
                  <a:schemeClr val="accent1"/>
                </a:solidFill>
                <a:latin typeface="Calibri"/>
                <a:ea typeface="Calibri"/>
                <a:cs typeface="Calibri"/>
                <a:sym typeface="Calibri"/>
              </a:defRPr>
            </a:lvl5pPr>
            <a:lvl6pPr marR="0" lvl="5"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344" name="Google Shape;4344;p53"/>
          <p:cNvSpPr txBox="1">
            <a:spLocks noGrp="1"/>
          </p:cNvSpPr>
          <p:nvPr>
            <p:ph type="body" idx="1"/>
          </p:nvPr>
        </p:nvSpPr>
        <p:spPr>
          <a:xfrm>
            <a:off x="4841425" y="1697954"/>
            <a:ext cx="3353700" cy="27741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4345" name="Google Shape;4345;p53"/>
          <p:cNvGrpSpPr/>
          <p:nvPr/>
        </p:nvGrpSpPr>
        <p:grpSpPr>
          <a:xfrm>
            <a:off x="-1530678" y="2991542"/>
            <a:ext cx="1404225" cy="2177095"/>
            <a:chOff x="6195941" y="562596"/>
            <a:chExt cx="1872300" cy="2902793"/>
          </a:xfrm>
        </p:grpSpPr>
        <p:grpSp>
          <p:nvGrpSpPr>
            <p:cNvPr id="4346" name="Google Shape;4346;p53"/>
            <p:cNvGrpSpPr/>
            <p:nvPr/>
          </p:nvGrpSpPr>
          <p:grpSpPr>
            <a:xfrm>
              <a:off x="6195941" y="832605"/>
              <a:ext cx="1872300" cy="2632784"/>
              <a:chOff x="-1872716" y="660661"/>
              <a:chExt cx="1872300" cy="1974637"/>
            </a:xfrm>
          </p:grpSpPr>
          <p:sp>
            <p:nvSpPr>
              <p:cNvPr id="4347" name="Google Shape;4347;p53"/>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4348" name="Google Shape;4348;p53"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349" name="Google Shape;4349;p53"/>
            <p:cNvGrpSpPr/>
            <p:nvPr/>
          </p:nvGrpSpPr>
          <p:grpSpPr>
            <a:xfrm>
              <a:off x="6303954" y="562596"/>
              <a:ext cx="540000" cy="540000"/>
              <a:chOff x="6303954" y="562596"/>
              <a:chExt cx="540000" cy="540000"/>
            </a:xfrm>
          </p:grpSpPr>
          <p:sp>
            <p:nvSpPr>
              <p:cNvPr id="4350" name="Google Shape;4350;p53"/>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4351" name="Google Shape;4351;p53"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352" name="Google Shape;4352;p53"/>
          <p:cNvSpPr/>
          <p:nvPr/>
        </p:nvSpPr>
        <p:spPr>
          <a:xfrm>
            <a:off x="4628042" y="1767479"/>
            <a:ext cx="4370412" cy="3060557"/>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019"/>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4353" name="Google Shape;4353;p53"/>
          <p:cNvGrpSpPr/>
          <p:nvPr/>
        </p:nvGrpSpPr>
        <p:grpSpPr>
          <a:xfrm>
            <a:off x="7916400" y="221400"/>
            <a:ext cx="893994" cy="358950"/>
            <a:chOff x="1899" y="899"/>
            <a:chExt cx="4163" cy="1671"/>
          </a:xfrm>
        </p:grpSpPr>
        <p:sp>
          <p:nvSpPr>
            <p:cNvPr id="4354" name="Google Shape;4354;p53"/>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55" name="Google Shape;4355;p53"/>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56" name="Google Shape;4356;p53"/>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57" name="Google Shape;4357;p53"/>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58" name="Google Shape;4358;p53"/>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59" name="Google Shape;4359;p53"/>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0" name="Google Shape;4360;p53"/>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1" name="Google Shape;4361;p53"/>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2" name="Google Shape;4362;p53"/>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3" name="Google Shape;4363;p53"/>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4" name="Google Shape;4364;p53"/>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5" name="Google Shape;4365;p53"/>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6" name="Google Shape;4366;p53"/>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7" name="Google Shape;4367;p53"/>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8" name="Google Shape;4368;p53"/>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9" name="Google Shape;4369;p53"/>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0" name="Google Shape;4370;p53"/>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1" name="Google Shape;4371;p53"/>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2" name="Google Shape;4372;p53"/>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3" name="Google Shape;4373;p53"/>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4" name="Google Shape;4374;p53"/>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5" name="Google Shape;4375;p53"/>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6" name="Google Shape;4376;p53"/>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7" name="Google Shape;4377;p53"/>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8" name="Google Shape;4378;p53"/>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9" name="Google Shape;4379;p53"/>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0" name="Google Shape;4380;p53"/>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1" name="Google Shape;4381;p53"/>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2" name="Google Shape;4382;p53"/>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3" name="Google Shape;4383;p53"/>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4" name="Google Shape;4384;p53"/>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5" name="Google Shape;4385;p53"/>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6" name="Google Shape;4386;p53"/>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7" name="Google Shape;4387;p53"/>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8" name="Google Shape;4388;p53"/>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9" name="Google Shape;4389;p53"/>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0" name="Google Shape;4390;p53"/>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1" name="Google Shape;4391;p53"/>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2" name="Google Shape;4392;p53"/>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3" name="Google Shape;4393;p53"/>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4" name="Google Shape;4394;p53"/>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5" name="Google Shape;4395;p53"/>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6" name="Google Shape;4396;p53"/>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7" name="Google Shape;4397;p53"/>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8" name="Google Shape;4398;p53"/>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9" name="Google Shape;4399;p53"/>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0" name="Google Shape;4400;p53"/>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1" name="Google Shape;4401;p53"/>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2" name="Google Shape;4402;p53"/>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3" name="Google Shape;4403;p53"/>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4" name="Google Shape;4404;p53"/>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5" name="Google Shape;4405;p53"/>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6" name="Google Shape;4406;p53"/>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7" name="Google Shape;4407;p53"/>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8" name="Google Shape;4408;p53"/>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9" name="Google Shape;4409;p53"/>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0" name="Google Shape;4410;p53"/>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1" name="Google Shape;4411;p53"/>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2" name="Google Shape;4412;p53"/>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3" name="Google Shape;4413;p53"/>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4" name="Google Shape;4414;p53"/>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5" name="Google Shape;4415;p53"/>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6" name="Google Shape;4416;p53"/>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7" name="Google Shape;4417;p53"/>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8" name="Google Shape;4418;p53"/>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9" name="Google Shape;4419;p53"/>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0" name="Google Shape;4420;p53"/>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1" name="Google Shape;4421;p53"/>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2" name="Google Shape;4422;p53"/>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3" name="Google Shape;4423;p53"/>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4" name="Google Shape;4424;p53"/>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5" name="Google Shape;4425;p53"/>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6" name="Google Shape;4426;p53"/>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7" name="Google Shape;4427;p53"/>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8" name="Google Shape;4428;p53"/>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9" name="Google Shape;4429;p53"/>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0" name="Google Shape;4430;p53"/>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1" name="Google Shape;4431;p53"/>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2" name="Google Shape;4432;p53"/>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3" name="Google Shape;4433;p53"/>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4" name="Google Shape;4434;p53"/>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5" name="Google Shape;4435;p53"/>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6" name="Google Shape;4436;p53"/>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7" name="Google Shape;4437;p53"/>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8" name="Google Shape;4438;p53"/>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9" name="Google Shape;4439;p53"/>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40" name="Google Shape;4440;p53"/>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41" name="Google Shape;4441;p53"/>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42" name="Google Shape;4442;p53"/>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43" name="Google Shape;4443;p53"/>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44" name="Google Shape;4444;p53"/>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45" name="Google Shape;4445;p53"/>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46" name="Google Shape;4446;p53"/>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4447" name="Google Shape;4447;p53"/>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full image and content: White">
  <p:cSld name="Title, full image and content: White">
    <p:bg>
      <p:bgPr>
        <a:blipFill>
          <a:blip r:embed="rId2">
            <a:alphaModFix/>
          </a:blip>
          <a:stretch>
            <a:fillRect/>
          </a:stretch>
        </a:blipFill>
        <a:effectLst/>
      </p:bgPr>
    </p:bg>
    <p:spTree>
      <p:nvGrpSpPr>
        <p:cNvPr id="1" name="Shape 4448"/>
        <p:cNvGrpSpPr/>
        <p:nvPr/>
      </p:nvGrpSpPr>
      <p:grpSpPr>
        <a:xfrm>
          <a:off x="0" y="0"/>
          <a:ext cx="0" cy="0"/>
          <a:chOff x="0" y="0"/>
          <a:chExt cx="0" cy="0"/>
        </a:xfrm>
      </p:grpSpPr>
      <p:sp>
        <p:nvSpPr>
          <p:cNvPr id="4449" name="Google Shape;4449;p54"/>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450" name="Google Shape;4450;p54"/>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451" name="Google Shape;4451;p54"/>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452" name="Google Shape;4452;p54"/>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4453" name="Google Shape;4453;p54"/>
          <p:cNvGrpSpPr/>
          <p:nvPr/>
        </p:nvGrpSpPr>
        <p:grpSpPr>
          <a:xfrm>
            <a:off x="7915032" y="222489"/>
            <a:ext cx="895960" cy="359739"/>
            <a:chOff x="1899" y="899"/>
            <a:chExt cx="4163" cy="1671"/>
          </a:xfrm>
        </p:grpSpPr>
        <p:sp>
          <p:nvSpPr>
            <p:cNvPr id="4454" name="Google Shape;4454;p54"/>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55" name="Google Shape;4455;p54"/>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56" name="Google Shape;4456;p54"/>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57" name="Google Shape;4457;p54"/>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58" name="Google Shape;4458;p54"/>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59" name="Google Shape;4459;p54"/>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0" name="Google Shape;4460;p54"/>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1" name="Google Shape;4461;p54"/>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2" name="Google Shape;4462;p54"/>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3" name="Google Shape;4463;p54"/>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4" name="Google Shape;4464;p54"/>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5" name="Google Shape;4465;p54"/>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6" name="Google Shape;4466;p54"/>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7" name="Google Shape;4467;p54"/>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8" name="Google Shape;4468;p54"/>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9" name="Google Shape;4469;p54"/>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70" name="Google Shape;4470;p54"/>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71" name="Google Shape;4471;p54"/>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72" name="Google Shape;4472;p54"/>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73" name="Google Shape;4473;p54"/>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74" name="Google Shape;4474;p54"/>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75" name="Google Shape;4475;p54"/>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76" name="Google Shape;4476;p54"/>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77" name="Google Shape;4477;p54"/>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78" name="Google Shape;4478;p54"/>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79" name="Google Shape;4479;p54"/>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80" name="Google Shape;4480;p54"/>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81" name="Google Shape;4481;p54"/>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82" name="Google Shape;4482;p54"/>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83" name="Google Shape;4483;p54"/>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84" name="Google Shape;4484;p54"/>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85" name="Google Shape;4485;p54"/>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86" name="Google Shape;4486;p54"/>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87" name="Google Shape;4487;p54"/>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88" name="Google Shape;4488;p54"/>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89" name="Google Shape;4489;p54"/>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90" name="Google Shape;4490;p54"/>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91" name="Google Shape;4491;p54"/>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92" name="Google Shape;4492;p54"/>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93" name="Google Shape;4493;p54"/>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94" name="Google Shape;4494;p54"/>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95" name="Google Shape;4495;p54"/>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96" name="Google Shape;4496;p54"/>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97" name="Google Shape;4497;p54"/>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98" name="Google Shape;4498;p54"/>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99" name="Google Shape;4499;p54"/>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00" name="Google Shape;4500;p54"/>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01" name="Google Shape;4501;p54"/>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02" name="Google Shape;4502;p54"/>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03" name="Google Shape;4503;p54"/>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04" name="Google Shape;4504;p54"/>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05" name="Google Shape;4505;p54"/>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06" name="Google Shape;4506;p54"/>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07" name="Google Shape;4507;p54"/>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08" name="Google Shape;4508;p54"/>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09" name="Google Shape;4509;p54"/>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0" name="Google Shape;4510;p54"/>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1" name="Google Shape;4511;p54"/>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2" name="Google Shape;4512;p54"/>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3" name="Google Shape;4513;p54"/>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4" name="Google Shape;4514;p54"/>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5" name="Google Shape;4515;p54"/>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6" name="Google Shape;4516;p54"/>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7" name="Google Shape;4517;p54"/>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8" name="Google Shape;4518;p54"/>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9" name="Google Shape;4519;p54"/>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0" name="Google Shape;4520;p54"/>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1" name="Google Shape;4521;p54"/>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2" name="Google Shape;4522;p54"/>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3" name="Google Shape;4523;p54"/>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4" name="Google Shape;4524;p54"/>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5" name="Google Shape;4525;p54"/>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6" name="Google Shape;4526;p54"/>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7" name="Google Shape;4527;p54"/>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8" name="Google Shape;4528;p54"/>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9" name="Google Shape;4529;p54"/>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0" name="Google Shape;4530;p54"/>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1" name="Google Shape;4531;p54"/>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2" name="Google Shape;4532;p54"/>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3" name="Google Shape;4533;p54"/>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4" name="Google Shape;4534;p54"/>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5" name="Google Shape;4535;p54"/>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6" name="Google Shape;4536;p54"/>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7" name="Google Shape;4537;p54"/>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8" name="Google Shape;4538;p54"/>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9" name="Google Shape;4539;p54"/>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40" name="Google Shape;4540;p54"/>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41" name="Google Shape;4541;p54"/>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42" name="Google Shape;4542;p54"/>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43" name="Google Shape;4543;p54"/>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44" name="Google Shape;4544;p54"/>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45" name="Google Shape;4545;p54"/>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46" name="Google Shape;4546;p54"/>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4547" name="Google Shape;4547;p54"/>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4548" name="Google Shape;4548;p54"/>
          <p:cNvGrpSpPr/>
          <p:nvPr/>
        </p:nvGrpSpPr>
        <p:grpSpPr>
          <a:xfrm>
            <a:off x="-1530678" y="2991542"/>
            <a:ext cx="1404225" cy="2177095"/>
            <a:chOff x="6195941" y="562596"/>
            <a:chExt cx="1872300" cy="2902793"/>
          </a:xfrm>
        </p:grpSpPr>
        <p:grpSp>
          <p:nvGrpSpPr>
            <p:cNvPr id="4549" name="Google Shape;4549;p54"/>
            <p:cNvGrpSpPr/>
            <p:nvPr/>
          </p:nvGrpSpPr>
          <p:grpSpPr>
            <a:xfrm>
              <a:off x="6195941" y="832605"/>
              <a:ext cx="1872300" cy="2632784"/>
              <a:chOff x="-1872716" y="660661"/>
              <a:chExt cx="1872300" cy="1974637"/>
            </a:xfrm>
          </p:grpSpPr>
          <p:sp>
            <p:nvSpPr>
              <p:cNvPr id="4550" name="Google Shape;4550;p54"/>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4551" name="Google Shape;4551;p54"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4552" name="Google Shape;4552;p54"/>
            <p:cNvGrpSpPr/>
            <p:nvPr/>
          </p:nvGrpSpPr>
          <p:grpSpPr>
            <a:xfrm>
              <a:off x="6303954" y="562596"/>
              <a:ext cx="540000" cy="540000"/>
              <a:chOff x="6303954" y="562596"/>
              <a:chExt cx="540000" cy="540000"/>
            </a:xfrm>
          </p:grpSpPr>
          <p:sp>
            <p:nvSpPr>
              <p:cNvPr id="4553" name="Google Shape;4553;p54"/>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4554" name="Google Shape;4554;p54"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4555" name="Google Shape;4555;p54"/>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56" name="Google Shape;4556;p54"/>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57" name="Google Shape;4557;p54"/>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58" name="Google Shape;4558;p54"/>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559" name="Google Shape;4559;p54"/>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4560" name="Google Shape;4560;p54"/>
          <p:cNvGrpSpPr/>
          <p:nvPr/>
        </p:nvGrpSpPr>
        <p:grpSpPr>
          <a:xfrm>
            <a:off x="-1530678" y="653649"/>
            <a:ext cx="1026225" cy="1698128"/>
            <a:chOff x="-1836712" y="2937191"/>
            <a:chExt cx="1368300" cy="2264171"/>
          </a:xfrm>
        </p:grpSpPr>
        <p:pic>
          <p:nvPicPr>
            <p:cNvPr id="4561" name="Google Shape;4561;p54"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4562" name="Google Shape;4562;p54"/>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4563" name="Google Shape;4563;p54"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Key messages: White">
  <p:cSld name="Key messages: White">
    <p:bg>
      <p:bgPr>
        <a:solidFill>
          <a:schemeClr val="dk2"/>
        </a:solidFill>
        <a:effectLst/>
      </p:bgPr>
    </p:bg>
    <p:spTree>
      <p:nvGrpSpPr>
        <p:cNvPr id="1" name="Shape 4564"/>
        <p:cNvGrpSpPr/>
        <p:nvPr/>
      </p:nvGrpSpPr>
      <p:grpSpPr>
        <a:xfrm>
          <a:off x="0" y="0"/>
          <a:ext cx="0" cy="0"/>
          <a:chOff x="0" y="0"/>
          <a:chExt cx="0" cy="0"/>
        </a:xfrm>
      </p:grpSpPr>
      <p:sp>
        <p:nvSpPr>
          <p:cNvPr id="4565" name="Google Shape;4565;p55"/>
          <p:cNvSpPr/>
          <p:nvPr/>
        </p:nvSpPr>
        <p:spPr>
          <a:xfrm>
            <a:off x="-2700" y="0"/>
            <a:ext cx="9153300" cy="5148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4566" name="Google Shape;4566;p55"/>
          <p:cNvGrpSpPr/>
          <p:nvPr/>
        </p:nvGrpSpPr>
        <p:grpSpPr>
          <a:xfrm>
            <a:off x="7916400" y="221400"/>
            <a:ext cx="893994" cy="358950"/>
            <a:chOff x="1899" y="899"/>
            <a:chExt cx="4163" cy="1671"/>
          </a:xfrm>
        </p:grpSpPr>
        <p:sp>
          <p:nvSpPr>
            <p:cNvPr id="4567" name="Google Shape;4567;p55"/>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68" name="Google Shape;4568;p55"/>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69" name="Google Shape;4569;p55"/>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70" name="Google Shape;4570;p55"/>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71" name="Google Shape;4571;p55"/>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72" name="Google Shape;4572;p55"/>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73" name="Google Shape;4573;p55"/>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74" name="Google Shape;4574;p55"/>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75" name="Google Shape;4575;p55"/>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76" name="Google Shape;4576;p55"/>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77" name="Google Shape;4577;p55"/>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78" name="Google Shape;4578;p55"/>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79" name="Google Shape;4579;p55"/>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0" name="Google Shape;4580;p55"/>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1" name="Google Shape;4581;p55"/>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2" name="Google Shape;4582;p55"/>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3" name="Google Shape;4583;p55"/>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4" name="Google Shape;4584;p55"/>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5" name="Google Shape;4585;p55"/>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6" name="Google Shape;4586;p55"/>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7" name="Google Shape;4587;p55"/>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8" name="Google Shape;4588;p55"/>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9" name="Google Shape;4589;p55"/>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0" name="Google Shape;4590;p55"/>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1" name="Google Shape;4591;p55"/>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2" name="Google Shape;4592;p55"/>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3" name="Google Shape;4593;p55"/>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4" name="Google Shape;4594;p55"/>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5" name="Google Shape;4595;p55"/>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6" name="Google Shape;4596;p55"/>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7" name="Google Shape;4597;p55"/>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8" name="Google Shape;4598;p55"/>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9" name="Google Shape;4599;p55"/>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0" name="Google Shape;4600;p55"/>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1" name="Google Shape;4601;p55"/>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2" name="Google Shape;4602;p55"/>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3" name="Google Shape;4603;p55"/>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4" name="Google Shape;4604;p55"/>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5" name="Google Shape;4605;p55"/>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6" name="Google Shape;4606;p55"/>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7" name="Google Shape;4607;p55"/>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8" name="Google Shape;4608;p55"/>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9" name="Google Shape;4609;p55"/>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0" name="Google Shape;4610;p55"/>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1" name="Google Shape;4611;p55"/>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2" name="Google Shape;4612;p55"/>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3" name="Google Shape;4613;p55"/>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4" name="Google Shape;4614;p55"/>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5" name="Google Shape;4615;p55"/>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6" name="Google Shape;4616;p55"/>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7" name="Google Shape;4617;p55"/>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8" name="Google Shape;4618;p55"/>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9" name="Google Shape;4619;p55"/>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0" name="Google Shape;4620;p55"/>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1" name="Google Shape;4621;p55"/>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2" name="Google Shape;4622;p55"/>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3" name="Google Shape;4623;p55"/>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4" name="Google Shape;4624;p55"/>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5" name="Google Shape;4625;p55"/>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6" name="Google Shape;4626;p55"/>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7" name="Google Shape;4627;p55"/>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8" name="Google Shape;4628;p55"/>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9" name="Google Shape;4629;p55"/>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0" name="Google Shape;4630;p55"/>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1" name="Google Shape;4631;p55"/>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2" name="Google Shape;4632;p55"/>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3" name="Google Shape;4633;p55"/>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4" name="Google Shape;4634;p55"/>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5" name="Google Shape;4635;p55"/>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6" name="Google Shape;4636;p55"/>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7" name="Google Shape;4637;p55"/>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8" name="Google Shape;4638;p55"/>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9" name="Google Shape;4639;p55"/>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0" name="Google Shape;4640;p55"/>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1" name="Google Shape;4641;p55"/>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2" name="Google Shape;4642;p55"/>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3" name="Google Shape;4643;p55"/>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4" name="Google Shape;4644;p55"/>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5" name="Google Shape;4645;p55"/>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6" name="Google Shape;4646;p55"/>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7" name="Google Shape;4647;p55"/>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8" name="Google Shape;4648;p55"/>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9" name="Google Shape;4649;p55"/>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0" name="Google Shape;4650;p55"/>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1" name="Google Shape;4651;p55"/>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2" name="Google Shape;4652;p55"/>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3" name="Google Shape;4653;p55"/>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4" name="Google Shape;4654;p55"/>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5" name="Google Shape;4655;p55"/>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6" name="Google Shape;4656;p55"/>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7" name="Google Shape;4657;p55"/>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8" name="Google Shape;4658;p55"/>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9" name="Google Shape;4659;p55"/>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4660" name="Google Shape;4660;p55"/>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
        <p:nvSpPr>
          <p:cNvPr id="4661" name="Google Shape;4661;p55"/>
          <p:cNvSpPr/>
          <p:nvPr/>
        </p:nvSpPr>
        <p:spPr>
          <a:xfrm>
            <a:off x="-1113164" y="313265"/>
            <a:ext cx="7365203" cy="5157785"/>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019"/>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62" name="Google Shape;4662;p55"/>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663" name="Google Shape;4663;p55"/>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664" name="Google Shape;4664;p55"/>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665" name="Google Shape;4665;p55"/>
          <p:cNvSpPr txBox="1">
            <a:spLocks noGrp="1"/>
          </p:cNvSpPr>
          <p:nvPr>
            <p:ph type="body" idx="1"/>
          </p:nvPr>
        </p:nvSpPr>
        <p:spPr>
          <a:xfrm>
            <a:off x="671678" y="2991541"/>
            <a:ext cx="1712700" cy="1195800"/>
          </a:xfrm>
          <a:prstGeom prst="rect">
            <a:avLst/>
          </a:prstGeom>
          <a:noFill/>
          <a:ln>
            <a:noFill/>
          </a:ln>
        </p:spPr>
        <p:txBody>
          <a:bodyPr spcFirstLastPara="1" wrap="square" lIns="0" tIns="0" rIns="0" bIns="0" anchor="t" anchorCtr="0"/>
          <a:lstStyle>
            <a:lvl1pPr marL="457200" marR="0" lvl="0" indent="-228600" algn="ctr">
              <a:lnSpc>
                <a:spcPct val="90000"/>
              </a:lnSpc>
              <a:spcBef>
                <a:spcPts val="3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1pPr>
            <a:lvl2pPr marL="914400" marR="0" lvl="1" indent="-228600" algn="ctr">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ctr">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666" name="Google Shape;4666;p55"/>
          <p:cNvSpPr txBox="1">
            <a:spLocks noGrp="1"/>
          </p:cNvSpPr>
          <p:nvPr>
            <p:ph type="title"/>
          </p:nvPr>
        </p:nvSpPr>
        <p:spPr>
          <a:xfrm>
            <a:off x="671678" y="641288"/>
            <a:ext cx="7244100" cy="942000"/>
          </a:xfrm>
          <a:prstGeom prst="rect">
            <a:avLst/>
          </a:prstGeom>
          <a:noFill/>
          <a:ln>
            <a:noFill/>
          </a:ln>
        </p:spPr>
        <p:txBody>
          <a:bodyPr spcFirstLastPara="1" wrap="square" lIns="0" tIns="0" rIns="0" bIns="0" anchor="b" anchorCtr="0"/>
          <a:lstStyle>
            <a:lvl1pPr marR="0" lvl="0" algn="ctr">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grpSp>
        <p:nvGrpSpPr>
          <p:cNvPr id="4667" name="Google Shape;4667;p55"/>
          <p:cNvGrpSpPr/>
          <p:nvPr/>
        </p:nvGrpSpPr>
        <p:grpSpPr>
          <a:xfrm>
            <a:off x="-1530678" y="2991542"/>
            <a:ext cx="1404225" cy="2177095"/>
            <a:chOff x="6195941" y="562596"/>
            <a:chExt cx="1872300" cy="2902793"/>
          </a:xfrm>
        </p:grpSpPr>
        <p:grpSp>
          <p:nvGrpSpPr>
            <p:cNvPr id="4668" name="Google Shape;4668;p55"/>
            <p:cNvGrpSpPr/>
            <p:nvPr/>
          </p:nvGrpSpPr>
          <p:grpSpPr>
            <a:xfrm>
              <a:off x="6195941" y="832605"/>
              <a:ext cx="1872300" cy="2632784"/>
              <a:chOff x="-1872716" y="660661"/>
              <a:chExt cx="1872300" cy="1974637"/>
            </a:xfrm>
          </p:grpSpPr>
          <p:sp>
            <p:nvSpPr>
              <p:cNvPr id="4669" name="Google Shape;4669;p55"/>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4670" name="Google Shape;4670;p55"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671" name="Google Shape;4671;p55"/>
            <p:cNvGrpSpPr/>
            <p:nvPr/>
          </p:nvGrpSpPr>
          <p:grpSpPr>
            <a:xfrm>
              <a:off x="6303954" y="562596"/>
              <a:ext cx="540000" cy="540000"/>
              <a:chOff x="6303954" y="562596"/>
              <a:chExt cx="540000" cy="540000"/>
            </a:xfrm>
          </p:grpSpPr>
          <p:sp>
            <p:nvSpPr>
              <p:cNvPr id="4672" name="Google Shape;4672;p55"/>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4673" name="Google Shape;4673;p55"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674" name="Google Shape;4674;p55"/>
          <p:cNvSpPr txBox="1">
            <a:spLocks noGrp="1"/>
          </p:cNvSpPr>
          <p:nvPr>
            <p:ph type="body" idx="2"/>
          </p:nvPr>
        </p:nvSpPr>
        <p:spPr>
          <a:xfrm>
            <a:off x="2695358" y="2992784"/>
            <a:ext cx="1712700" cy="1195800"/>
          </a:xfrm>
          <a:prstGeom prst="rect">
            <a:avLst/>
          </a:prstGeom>
          <a:noFill/>
          <a:ln>
            <a:noFill/>
          </a:ln>
        </p:spPr>
        <p:txBody>
          <a:bodyPr spcFirstLastPara="1" wrap="square" lIns="0" tIns="0" rIns="0" bIns="0" anchor="t" anchorCtr="0"/>
          <a:lstStyle>
            <a:lvl1pPr marL="457200" marR="0" lvl="0" indent="-228600" algn="ctr">
              <a:lnSpc>
                <a:spcPct val="90000"/>
              </a:lnSpc>
              <a:spcBef>
                <a:spcPts val="3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1pPr>
            <a:lvl2pPr marL="914400" marR="0" lvl="1" indent="-228600" algn="ctr">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ctr">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675" name="Google Shape;4675;p55"/>
          <p:cNvSpPr txBox="1">
            <a:spLocks noGrp="1"/>
          </p:cNvSpPr>
          <p:nvPr>
            <p:ph type="body" idx="3"/>
          </p:nvPr>
        </p:nvSpPr>
        <p:spPr>
          <a:xfrm>
            <a:off x="4719037" y="2994027"/>
            <a:ext cx="1712700" cy="1195800"/>
          </a:xfrm>
          <a:prstGeom prst="rect">
            <a:avLst/>
          </a:prstGeom>
          <a:noFill/>
          <a:ln>
            <a:noFill/>
          </a:ln>
        </p:spPr>
        <p:txBody>
          <a:bodyPr spcFirstLastPara="1" wrap="square" lIns="0" tIns="0" rIns="0" bIns="0" anchor="t" anchorCtr="0"/>
          <a:lstStyle>
            <a:lvl1pPr marL="457200" marR="0" lvl="0" indent="-228600" algn="ctr">
              <a:lnSpc>
                <a:spcPct val="90000"/>
              </a:lnSpc>
              <a:spcBef>
                <a:spcPts val="3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1pPr>
            <a:lvl2pPr marL="914400" marR="0" lvl="1" indent="-228600" algn="ctr">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ctr">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676" name="Google Shape;4676;p55"/>
          <p:cNvSpPr txBox="1">
            <a:spLocks noGrp="1"/>
          </p:cNvSpPr>
          <p:nvPr>
            <p:ph type="body" idx="4"/>
          </p:nvPr>
        </p:nvSpPr>
        <p:spPr>
          <a:xfrm>
            <a:off x="6742717" y="2995270"/>
            <a:ext cx="1712700" cy="1195800"/>
          </a:xfrm>
          <a:prstGeom prst="rect">
            <a:avLst/>
          </a:prstGeom>
          <a:noFill/>
          <a:ln>
            <a:noFill/>
          </a:ln>
        </p:spPr>
        <p:txBody>
          <a:bodyPr spcFirstLastPara="1" wrap="square" lIns="0" tIns="0" rIns="0" bIns="0" anchor="t" anchorCtr="0"/>
          <a:lstStyle>
            <a:lvl1pPr marL="457200" marR="0" lvl="0" indent="-228600" algn="ctr">
              <a:lnSpc>
                <a:spcPct val="90000"/>
              </a:lnSpc>
              <a:spcBef>
                <a:spcPts val="3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1pPr>
            <a:lvl2pPr marL="914400" marR="0" lvl="1" indent="-228600" algn="ctr">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ctr">
              <a:lnSpc>
                <a:spcPct val="90000"/>
              </a:lnSpc>
              <a:spcBef>
                <a:spcPts val="300"/>
              </a:spcBef>
              <a:spcAft>
                <a:spcPts val="0"/>
              </a:spcAft>
              <a:buClr>
                <a:schemeClr val="lt1"/>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ctr">
              <a:lnSpc>
                <a:spcPct val="90000"/>
              </a:lnSpc>
              <a:spcBef>
                <a:spcPts val="300"/>
              </a:spcBef>
              <a:spcAft>
                <a:spcPts val="0"/>
              </a:spcAft>
              <a:buClr>
                <a:schemeClr val="lt1"/>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ctr">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2 column)">
  <p:cSld name="Title and content (2 column)">
    <p:bg>
      <p:bgPr>
        <a:solidFill>
          <a:schemeClr val="lt1"/>
        </a:solidFill>
        <a:effectLst/>
      </p:bgPr>
    </p:bg>
    <p:spTree>
      <p:nvGrpSpPr>
        <p:cNvPr id="1" name="Shape 4677"/>
        <p:cNvGrpSpPr/>
        <p:nvPr/>
      </p:nvGrpSpPr>
      <p:grpSpPr>
        <a:xfrm>
          <a:off x="0" y="0"/>
          <a:ext cx="0" cy="0"/>
          <a:chOff x="0" y="0"/>
          <a:chExt cx="0" cy="0"/>
        </a:xfrm>
      </p:grpSpPr>
      <p:sp>
        <p:nvSpPr>
          <p:cNvPr id="4678" name="Google Shape;4678;p56"/>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679" name="Google Shape;4679;p56"/>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80" name="Google Shape;4680;p56"/>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681" name="Google Shape;4681;p56"/>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682" name="Google Shape;4682;p56"/>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683" name="Google Shape;4683;p56"/>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4684" name="Google Shape;4684;p56"/>
          <p:cNvGrpSpPr/>
          <p:nvPr/>
        </p:nvGrpSpPr>
        <p:grpSpPr>
          <a:xfrm>
            <a:off x="-1530678" y="2991542"/>
            <a:ext cx="1404225" cy="2177095"/>
            <a:chOff x="6195941" y="562596"/>
            <a:chExt cx="1872300" cy="2902793"/>
          </a:xfrm>
        </p:grpSpPr>
        <p:grpSp>
          <p:nvGrpSpPr>
            <p:cNvPr id="4685" name="Google Shape;4685;p56"/>
            <p:cNvGrpSpPr/>
            <p:nvPr/>
          </p:nvGrpSpPr>
          <p:grpSpPr>
            <a:xfrm>
              <a:off x="6195941" y="832605"/>
              <a:ext cx="1872300" cy="2632784"/>
              <a:chOff x="-1872716" y="660661"/>
              <a:chExt cx="1872300" cy="1974637"/>
            </a:xfrm>
          </p:grpSpPr>
          <p:sp>
            <p:nvSpPr>
              <p:cNvPr id="4686" name="Google Shape;4686;p56"/>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4687" name="Google Shape;4687;p56"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688" name="Google Shape;4688;p56"/>
            <p:cNvGrpSpPr/>
            <p:nvPr/>
          </p:nvGrpSpPr>
          <p:grpSpPr>
            <a:xfrm>
              <a:off x="6303954" y="562596"/>
              <a:ext cx="540000" cy="540000"/>
              <a:chOff x="6303954" y="562596"/>
              <a:chExt cx="540000" cy="540000"/>
            </a:xfrm>
          </p:grpSpPr>
          <p:sp>
            <p:nvSpPr>
              <p:cNvPr id="4689" name="Google Shape;4689;p56"/>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4690" name="Google Shape;4690;p56"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691" name="Google Shape;4691;p56"/>
          <p:cNvSpPr/>
          <p:nvPr/>
        </p:nvSpPr>
        <p:spPr>
          <a:xfrm>
            <a:off x="3474452" y="1545636"/>
            <a:ext cx="6642652" cy="4651787"/>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019"/>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4692" name="Google Shape;4692;p56"/>
          <p:cNvGrpSpPr/>
          <p:nvPr/>
        </p:nvGrpSpPr>
        <p:grpSpPr>
          <a:xfrm>
            <a:off x="7916400" y="221400"/>
            <a:ext cx="893994" cy="358950"/>
            <a:chOff x="1899" y="899"/>
            <a:chExt cx="4163" cy="1671"/>
          </a:xfrm>
        </p:grpSpPr>
        <p:sp>
          <p:nvSpPr>
            <p:cNvPr id="4693" name="Google Shape;4693;p56"/>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94" name="Google Shape;4694;p56"/>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95" name="Google Shape;4695;p56"/>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96" name="Google Shape;4696;p56"/>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97" name="Google Shape;4697;p56"/>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98" name="Google Shape;4698;p56"/>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99" name="Google Shape;4699;p56"/>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0" name="Google Shape;4700;p56"/>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1" name="Google Shape;4701;p56"/>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2" name="Google Shape;4702;p56"/>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3" name="Google Shape;4703;p56"/>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4" name="Google Shape;4704;p56"/>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5" name="Google Shape;4705;p56"/>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6" name="Google Shape;4706;p56"/>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7" name="Google Shape;4707;p56"/>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8" name="Google Shape;4708;p56"/>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9" name="Google Shape;4709;p56"/>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0" name="Google Shape;4710;p56"/>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1" name="Google Shape;4711;p56"/>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2" name="Google Shape;4712;p56"/>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3" name="Google Shape;4713;p56"/>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4" name="Google Shape;4714;p56"/>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5" name="Google Shape;4715;p56"/>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6" name="Google Shape;4716;p56"/>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7" name="Google Shape;4717;p56"/>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8" name="Google Shape;4718;p56"/>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9" name="Google Shape;4719;p56"/>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0" name="Google Shape;4720;p56"/>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1" name="Google Shape;4721;p56"/>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2" name="Google Shape;4722;p56"/>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3" name="Google Shape;4723;p56"/>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4" name="Google Shape;4724;p56"/>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5" name="Google Shape;4725;p56"/>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6" name="Google Shape;4726;p56"/>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7" name="Google Shape;4727;p56"/>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8" name="Google Shape;4728;p56"/>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9" name="Google Shape;4729;p56"/>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0" name="Google Shape;4730;p56"/>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1" name="Google Shape;4731;p56"/>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2" name="Google Shape;4732;p56"/>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3" name="Google Shape;4733;p56"/>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4" name="Google Shape;4734;p56"/>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5" name="Google Shape;4735;p56"/>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6" name="Google Shape;4736;p56"/>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7" name="Google Shape;4737;p56"/>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8" name="Google Shape;4738;p56"/>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9" name="Google Shape;4739;p56"/>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0" name="Google Shape;4740;p56"/>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1" name="Google Shape;4741;p56"/>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2" name="Google Shape;4742;p56"/>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3" name="Google Shape;4743;p56"/>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4" name="Google Shape;4744;p56"/>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5" name="Google Shape;4745;p56"/>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6" name="Google Shape;4746;p56"/>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7" name="Google Shape;4747;p56"/>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8" name="Google Shape;4748;p56"/>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9" name="Google Shape;4749;p56"/>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0" name="Google Shape;4750;p56"/>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1" name="Google Shape;4751;p56"/>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2" name="Google Shape;4752;p56"/>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3" name="Google Shape;4753;p56"/>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4" name="Google Shape;4754;p56"/>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5" name="Google Shape;4755;p56"/>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6" name="Google Shape;4756;p56"/>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7" name="Google Shape;4757;p56"/>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8" name="Google Shape;4758;p56"/>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9" name="Google Shape;4759;p56"/>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0" name="Google Shape;4760;p56"/>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1" name="Google Shape;4761;p56"/>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2" name="Google Shape;4762;p56"/>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3" name="Google Shape;4763;p56"/>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4" name="Google Shape;4764;p56"/>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5" name="Google Shape;4765;p56"/>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6" name="Google Shape;4766;p56"/>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7" name="Google Shape;4767;p56"/>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8" name="Google Shape;4768;p56"/>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9" name="Google Shape;4769;p56"/>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0" name="Google Shape;4770;p56"/>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1" name="Google Shape;4771;p56"/>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2" name="Google Shape;4772;p56"/>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3" name="Google Shape;4773;p56"/>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4" name="Google Shape;4774;p56"/>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5" name="Google Shape;4775;p56"/>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6" name="Google Shape;4776;p56"/>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7" name="Google Shape;4777;p56"/>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8" name="Google Shape;4778;p56"/>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79" name="Google Shape;4779;p56"/>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80" name="Google Shape;4780;p56"/>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81" name="Google Shape;4781;p56"/>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82" name="Google Shape;4782;p56"/>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83" name="Google Shape;4783;p56"/>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84" name="Google Shape;4784;p56"/>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85" name="Google Shape;4785;p56"/>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4786" name="Google Shape;4786;p56"/>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larger text">
  <p:cSld name="Title and content larger text">
    <p:bg>
      <p:bgPr>
        <a:solidFill>
          <a:schemeClr val="lt1"/>
        </a:solidFill>
        <a:effectLst/>
      </p:bgPr>
    </p:bg>
    <p:spTree>
      <p:nvGrpSpPr>
        <p:cNvPr id="1" name="Shape 4787"/>
        <p:cNvGrpSpPr/>
        <p:nvPr/>
      </p:nvGrpSpPr>
      <p:grpSpPr>
        <a:xfrm>
          <a:off x="0" y="0"/>
          <a:ext cx="0" cy="0"/>
          <a:chOff x="0" y="0"/>
          <a:chExt cx="0" cy="0"/>
        </a:xfrm>
      </p:grpSpPr>
      <p:sp>
        <p:nvSpPr>
          <p:cNvPr id="4788" name="Google Shape;4788;p57"/>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789" name="Google Shape;4789;p57"/>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90" name="Google Shape;4790;p57"/>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791" name="Google Shape;4791;p57"/>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792" name="Google Shape;4792;p57"/>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793" name="Google Shape;4793;p57"/>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dk2"/>
              </a:buClr>
              <a:buSzPts val="2100"/>
              <a:buFont typeface="Arial"/>
              <a:buNone/>
              <a:defRPr sz="2100" b="0" i="0" u="none" strike="noStrike" cap="none">
                <a:solidFill>
                  <a:schemeClr val="dk2"/>
                </a:solidFill>
                <a:latin typeface="Calibri"/>
                <a:ea typeface="Calibri"/>
                <a:cs typeface="Calibri"/>
                <a:sym typeface="Calibri"/>
              </a:defRPr>
            </a:lvl1pPr>
            <a:lvl2pPr marL="914400" marR="0" lvl="1" indent="-228600" algn="l">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a:lnSpc>
                <a:spcPct val="90000"/>
              </a:lnSpc>
              <a:spcBef>
                <a:spcPts val="600"/>
              </a:spcBef>
              <a:spcAft>
                <a:spcPts val="0"/>
              </a:spcAft>
              <a:buClr>
                <a:schemeClr val="dk2"/>
              </a:buClr>
              <a:buSzPts val="2100"/>
              <a:buFont typeface="Arial"/>
              <a:buNone/>
              <a:defRPr sz="2100" b="1"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4794" name="Google Shape;4794;p57"/>
          <p:cNvGrpSpPr/>
          <p:nvPr/>
        </p:nvGrpSpPr>
        <p:grpSpPr>
          <a:xfrm>
            <a:off x="-1530678" y="2991542"/>
            <a:ext cx="1404225" cy="2177095"/>
            <a:chOff x="6195941" y="562596"/>
            <a:chExt cx="1872300" cy="2902793"/>
          </a:xfrm>
        </p:grpSpPr>
        <p:grpSp>
          <p:nvGrpSpPr>
            <p:cNvPr id="4795" name="Google Shape;4795;p57"/>
            <p:cNvGrpSpPr/>
            <p:nvPr/>
          </p:nvGrpSpPr>
          <p:grpSpPr>
            <a:xfrm>
              <a:off x="6195941" y="832605"/>
              <a:ext cx="1872300" cy="2632784"/>
              <a:chOff x="-1872716" y="660661"/>
              <a:chExt cx="1872300" cy="1974637"/>
            </a:xfrm>
          </p:grpSpPr>
          <p:sp>
            <p:nvSpPr>
              <p:cNvPr id="4796" name="Google Shape;4796;p57"/>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4797" name="Google Shape;4797;p57"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798" name="Google Shape;4798;p57"/>
            <p:cNvGrpSpPr/>
            <p:nvPr/>
          </p:nvGrpSpPr>
          <p:grpSpPr>
            <a:xfrm>
              <a:off x="6303954" y="562596"/>
              <a:ext cx="540000" cy="540000"/>
              <a:chOff x="6303954" y="562596"/>
              <a:chExt cx="540000" cy="540000"/>
            </a:xfrm>
          </p:grpSpPr>
          <p:sp>
            <p:nvSpPr>
              <p:cNvPr id="4799" name="Google Shape;4799;p57"/>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4800" name="Google Shape;4800;p57"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801" name="Google Shape;4801;p57"/>
          <p:cNvSpPr/>
          <p:nvPr/>
        </p:nvSpPr>
        <p:spPr>
          <a:xfrm>
            <a:off x="1752560" y="-1211567"/>
            <a:ext cx="12848286" cy="899754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019"/>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4802" name="Google Shape;4802;p57"/>
          <p:cNvGrpSpPr/>
          <p:nvPr/>
        </p:nvGrpSpPr>
        <p:grpSpPr>
          <a:xfrm>
            <a:off x="7916400" y="221400"/>
            <a:ext cx="893994" cy="358950"/>
            <a:chOff x="1899" y="899"/>
            <a:chExt cx="4163" cy="1671"/>
          </a:xfrm>
        </p:grpSpPr>
        <p:sp>
          <p:nvSpPr>
            <p:cNvPr id="4803" name="Google Shape;4803;p5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04" name="Google Shape;4804;p5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05" name="Google Shape;4805;p5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06" name="Google Shape;4806;p5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07" name="Google Shape;4807;p5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08" name="Google Shape;4808;p5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09" name="Google Shape;4809;p5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0" name="Google Shape;4810;p5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1" name="Google Shape;4811;p5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2" name="Google Shape;4812;p5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3" name="Google Shape;4813;p5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4" name="Google Shape;4814;p57"/>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5" name="Google Shape;4815;p5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6" name="Google Shape;4816;p5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7" name="Google Shape;4817;p5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8" name="Google Shape;4818;p5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19" name="Google Shape;4819;p57"/>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0" name="Google Shape;4820;p5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1" name="Google Shape;4821;p5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2" name="Google Shape;4822;p5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3" name="Google Shape;4823;p5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4" name="Google Shape;4824;p5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5" name="Google Shape;4825;p5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6" name="Google Shape;4826;p5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7" name="Google Shape;4827;p5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8" name="Google Shape;4828;p5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29" name="Google Shape;4829;p5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0" name="Google Shape;4830;p5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1" name="Google Shape;4831;p5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2" name="Google Shape;4832;p5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3" name="Google Shape;4833;p5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4" name="Google Shape;4834;p5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5" name="Google Shape;4835;p5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6" name="Google Shape;4836;p5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7" name="Google Shape;4837;p5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8" name="Google Shape;4838;p5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39" name="Google Shape;4839;p5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0" name="Google Shape;4840;p5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1" name="Google Shape;4841;p5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2" name="Google Shape;4842;p5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3" name="Google Shape;4843;p5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4" name="Google Shape;4844;p5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5" name="Google Shape;4845;p5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6" name="Google Shape;4846;p5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7" name="Google Shape;4847;p5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8" name="Google Shape;4848;p5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49" name="Google Shape;4849;p5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50" name="Google Shape;4850;p5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51" name="Google Shape;4851;p5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52" name="Google Shape;4852;p5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53" name="Google Shape;4853;p5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54" name="Google Shape;4854;p5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55" name="Google Shape;4855;p5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56" name="Google Shape;4856;p5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57" name="Google Shape;4857;p5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58" name="Google Shape;4858;p5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59" name="Google Shape;4859;p5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0" name="Google Shape;4860;p5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1" name="Google Shape;4861;p5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2" name="Google Shape;4862;p5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3" name="Google Shape;4863;p5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4" name="Google Shape;4864;p5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5" name="Google Shape;4865;p5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6" name="Google Shape;4866;p5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7" name="Google Shape;4867;p5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8" name="Google Shape;4868;p5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9" name="Google Shape;4869;p5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0" name="Google Shape;4870;p5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1" name="Google Shape;4871;p5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2" name="Google Shape;4872;p5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3" name="Google Shape;4873;p5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4" name="Google Shape;4874;p5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5" name="Google Shape;4875;p5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6" name="Google Shape;4876;p5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7" name="Google Shape;4877;p5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8" name="Google Shape;4878;p5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9" name="Google Shape;4879;p5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0" name="Google Shape;4880;p5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1" name="Google Shape;4881;p5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2" name="Google Shape;4882;p57"/>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3" name="Google Shape;4883;p5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4" name="Google Shape;4884;p5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5" name="Google Shape;4885;p5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6" name="Google Shape;4886;p5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7" name="Google Shape;4887;p5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8" name="Google Shape;4888;p5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89" name="Google Shape;4889;p5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90" name="Google Shape;4890;p5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91" name="Google Shape;4891;p5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92" name="Google Shape;4892;p5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93" name="Google Shape;4893;p5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94" name="Google Shape;4894;p5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95" name="Google Shape;4895;p5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4896" name="Google Shape;4896;p57"/>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2 x content">
  <p:cSld name="Title and 2 x content">
    <p:bg>
      <p:bgPr>
        <a:solidFill>
          <a:schemeClr val="lt1"/>
        </a:solidFill>
        <a:effectLst/>
      </p:bgPr>
    </p:bg>
    <p:spTree>
      <p:nvGrpSpPr>
        <p:cNvPr id="1" name="Shape 4897"/>
        <p:cNvGrpSpPr/>
        <p:nvPr/>
      </p:nvGrpSpPr>
      <p:grpSpPr>
        <a:xfrm>
          <a:off x="0" y="0"/>
          <a:ext cx="0" cy="0"/>
          <a:chOff x="0" y="0"/>
          <a:chExt cx="0" cy="0"/>
        </a:xfrm>
      </p:grpSpPr>
      <p:sp>
        <p:nvSpPr>
          <p:cNvPr id="4898" name="Google Shape;4898;p58"/>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899" name="Google Shape;4899;p58"/>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00" name="Google Shape;4900;p58"/>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901" name="Google Shape;4901;p58"/>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902" name="Google Shape;4902;p58"/>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903" name="Google Shape;4903;p58"/>
          <p:cNvSpPr txBox="1">
            <a:spLocks noGrp="1"/>
          </p:cNvSpPr>
          <p:nvPr>
            <p:ph type="body" idx="1"/>
          </p:nvPr>
        </p:nvSpPr>
        <p:spPr>
          <a:xfrm>
            <a:off x="386099" y="1697954"/>
            <a:ext cx="3591600" cy="27723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4904" name="Google Shape;4904;p58"/>
          <p:cNvGrpSpPr/>
          <p:nvPr/>
        </p:nvGrpSpPr>
        <p:grpSpPr>
          <a:xfrm>
            <a:off x="-1530678" y="2991542"/>
            <a:ext cx="1404225" cy="2177095"/>
            <a:chOff x="6195941" y="562596"/>
            <a:chExt cx="1872300" cy="2902793"/>
          </a:xfrm>
        </p:grpSpPr>
        <p:grpSp>
          <p:nvGrpSpPr>
            <p:cNvPr id="4905" name="Google Shape;4905;p58"/>
            <p:cNvGrpSpPr/>
            <p:nvPr/>
          </p:nvGrpSpPr>
          <p:grpSpPr>
            <a:xfrm>
              <a:off x="6195941" y="832605"/>
              <a:ext cx="1872300" cy="2632784"/>
              <a:chOff x="-1872716" y="660661"/>
              <a:chExt cx="1872300" cy="1974637"/>
            </a:xfrm>
          </p:grpSpPr>
          <p:sp>
            <p:nvSpPr>
              <p:cNvPr id="4906" name="Google Shape;4906;p58"/>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4907" name="Google Shape;4907;p58"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908" name="Google Shape;4908;p58"/>
            <p:cNvGrpSpPr/>
            <p:nvPr/>
          </p:nvGrpSpPr>
          <p:grpSpPr>
            <a:xfrm>
              <a:off x="6303954" y="562596"/>
              <a:ext cx="540000" cy="540000"/>
              <a:chOff x="6303954" y="562596"/>
              <a:chExt cx="540000" cy="540000"/>
            </a:xfrm>
          </p:grpSpPr>
          <p:sp>
            <p:nvSpPr>
              <p:cNvPr id="4909" name="Google Shape;4909;p58"/>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4910" name="Google Shape;4910;p58"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911" name="Google Shape;4911;p58"/>
          <p:cNvSpPr/>
          <p:nvPr/>
        </p:nvSpPr>
        <p:spPr>
          <a:xfrm>
            <a:off x="2264304" y="1329714"/>
            <a:ext cx="9336381" cy="6538184"/>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019"/>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4912" name="Google Shape;4912;p58"/>
          <p:cNvGrpSpPr/>
          <p:nvPr/>
        </p:nvGrpSpPr>
        <p:grpSpPr>
          <a:xfrm>
            <a:off x="7916400" y="221400"/>
            <a:ext cx="893994" cy="358950"/>
            <a:chOff x="1899" y="899"/>
            <a:chExt cx="4163" cy="1671"/>
          </a:xfrm>
        </p:grpSpPr>
        <p:sp>
          <p:nvSpPr>
            <p:cNvPr id="4913" name="Google Shape;4913;p58"/>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14" name="Google Shape;4914;p58"/>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15" name="Google Shape;4915;p58"/>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16" name="Google Shape;4916;p58"/>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17" name="Google Shape;4917;p58"/>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18" name="Google Shape;4918;p58"/>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19" name="Google Shape;4919;p58"/>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0" name="Google Shape;4920;p58"/>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1" name="Google Shape;4921;p58"/>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2" name="Google Shape;4922;p58"/>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3" name="Google Shape;4923;p58"/>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4" name="Google Shape;4924;p58"/>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5" name="Google Shape;4925;p58"/>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6" name="Google Shape;4926;p58"/>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7" name="Google Shape;4927;p58"/>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8" name="Google Shape;4928;p58"/>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29" name="Google Shape;4929;p58"/>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0" name="Google Shape;4930;p58"/>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1" name="Google Shape;4931;p58"/>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2" name="Google Shape;4932;p58"/>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3" name="Google Shape;4933;p58"/>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4" name="Google Shape;4934;p58"/>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5" name="Google Shape;4935;p58"/>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6" name="Google Shape;4936;p58"/>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7" name="Google Shape;4937;p58"/>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8" name="Google Shape;4938;p58"/>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39" name="Google Shape;4939;p58"/>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0" name="Google Shape;4940;p58"/>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1" name="Google Shape;4941;p58"/>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2" name="Google Shape;4942;p58"/>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3" name="Google Shape;4943;p58"/>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4" name="Google Shape;4944;p58"/>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5" name="Google Shape;4945;p58"/>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6" name="Google Shape;4946;p58"/>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7" name="Google Shape;4947;p58"/>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8" name="Google Shape;4948;p58"/>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49" name="Google Shape;4949;p58"/>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0" name="Google Shape;4950;p58"/>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1" name="Google Shape;4951;p58"/>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2" name="Google Shape;4952;p58"/>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3" name="Google Shape;4953;p58"/>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4" name="Google Shape;4954;p58"/>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5" name="Google Shape;4955;p58"/>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6" name="Google Shape;4956;p58"/>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7" name="Google Shape;4957;p58"/>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8" name="Google Shape;4958;p58"/>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59" name="Google Shape;4959;p58"/>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0" name="Google Shape;4960;p58"/>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1" name="Google Shape;4961;p58"/>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2" name="Google Shape;4962;p58"/>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3" name="Google Shape;4963;p58"/>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4" name="Google Shape;4964;p58"/>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5" name="Google Shape;4965;p58"/>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6" name="Google Shape;4966;p58"/>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7" name="Google Shape;4967;p58"/>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8" name="Google Shape;4968;p58"/>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69" name="Google Shape;4969;p58"/>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0" name="Google Shape;4970;p58"/>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1" name="Google Shape;4971;p58"/>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2" name="Google Shape;4972;p58"/>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3" name="Google Shape;4973;p58"/>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4" name="Google Shape;4974;p58"/>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5" name="Google Shape;4975;p58"/>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6" name="Google Shape;4976;p58"/>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7" name="Google Shape;4977;p58"/>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8" name="Google Shape;4978;p58"/>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79" name="Google Shape;4979;p58"/>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0" name="Google Shape;4980;p58"/>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1" name="Google Shape;4981;p58"/>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2" name="Google Shape;4982;p58"/>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3" name="Google Shape;4983;p58"/>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4" name="Google Shape;4984;p58"/>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5" name="Google Shape;4985;p58"/>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6" name="Google Shape;4986;p58"/>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7" name="Google Shape;4987;p58"/>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8" name="Google Shape;4988;p58"/>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89" name="Google Shape;4989;p58"/>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0" name="Google Shape;4990;p58"/>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1" name="Google Shape;4991;p58"/>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2" name="Google Shape;4992;p58"/>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3" name="Google Shape;4993;p58"/>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4" name="Google Shape;4994;p58"/>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5" name="Google Shape;4995;p58"/>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6" name="Google Shape;4996;p58"/>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7" name="Google Shape;4997;p58"/>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8" name="Google Shape;4998;p58"/>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999" name="Google Shape;4999;p58"/>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00" name="Google Shape;5000;p58"/>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01" name="Google Shape;5001;p58"/>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02" name="Google Shape;5002;p58"/>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03" name="Google Shape;5003;p58"/>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04" name="Google Shape;5004;p58"/>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005" name="Google Shape;5005;p58"/>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5006" name="Google Shape;5006;p58"/>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
        <p:nvSpPr>
          <p:cNvPr id="5007" name="Google Shape;5007;p58"/>
          <p:cNvSpPr txBox="1">
            <a:spLocks noGrp="1"/>
          </p:cNvSpPr>
          <p:nvPr>
            <p:ph type="body" idx="2"/>
          </p:nvPr>
        </p:nvSpPr>
        <p:spPr>
          <a:xfrm>
            <a:off x="4290608" y="1697954"/>
            <a:ext cx="3591600" cy="27723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08"/>
        <p:cNvGrpSpPr/>
        <p:nvPr/>
      </p:nvGrpSpPr>
      <p:grpSpPr>
        <a:xfrm>
          <a:off x="0" y="0"/>
          <a:ext cx="0" cy="0"/>
          <a:chOff x="0" y="0"/>
          <a:chExt cx="0" cy="0"/>
        </a:xfrm>
      </p:grpSpPr>
      <p:sp>
        <p:nvSpPr>
          <p:cNvPr id="5009" name="Google Shape;5009;p59"/>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010" name="Google Shape;5010;p59"/>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011" name="Google Shape;5011;p59"/>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ront cover: Colour">
  <p:cSld name="Front cover: Colour">
    <p:bg>
      <p:bgPr>
        <a:solidFill>
          <a:schemeClr val="dk2"/>
        </a:solidFill>
        <a:effectLst/>
      </p:bgPr>
    </p:bg>
    <p:spTree>
      <p:nvGrpSpPr>
        <p:cNvPr id="1" name="Shape 553"/>
        <p:cNvGrpSpPr/>
        <p:nvPr/>
      </p:nvGrpSpPr>
      <p:grpSpPr>
        <a:xfrm>
          <a:off x="0" y="0"/>
          <a:ext cx="0" cy="0"/>
          <a:chOff x="0" y="0"/>
          <a:chExt cx="0" cy="0"/>
        </a:xfrm>
      </p:grpSpPr>
      <p:sp>
        <p:nvSpPr>
          <p:cNvPr id="554" name="Google Shape;554;p7"/>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5" name="Google Shape;555;p7"/>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6" name="Google Shape;556;p7"/>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557" name="Google Shape;557;p7"/>
          <p:cNvGrpSpPr/>
          <p:nvPr/>
        </p:nvGrpSpPr>
        <p:grpSpPr>
          <a:xfrm>
            <a:off x="5221340" y="819609"/>
            <a:ext cx="1862198" cy="747695"/>
            <a:chOff x="1899" y="899"/>
            <a:chExt cx="4163" cy="1671"/>
          </a:xfrm>
        </p:grpSpPr>
        <p:sp>
          <p:nvSpPr>
            <p:cNvPr id="558" name="Google Shape;558;p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59" name="Google Shape;559;p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0" name="Google Shape;560;p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1" name="Google Shape;561;p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2" name="Google Shape;562;p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3" name="Google Shape;563;p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4" name="Google Shape;564;p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5" name="Google Shape;565;p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6" name="Google Shape;566;p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7" name="Google Shape;567;p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8" name="Google Shape;568;p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9" name="Google Shape;569;p7"/>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0" name="Google Shape;570;p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1" name="Google Shape;571;p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2" name="Google Shape;572;p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3" name="Google Shape;573;p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4" name="Google Shape;574;p7"/>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5" name="Google Shape;575;p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6" name="Google Shape;576;p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7" name="Google Shape;577;p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8" name="Google Shape;578;p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9" name="Google Shape;579;p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0" name="Google Shape;580;p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1" name="Google Shape;581;p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2" name="Google Shape;582;p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3" name="Google Shape;583;p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4" name="Google Shape;584;p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5" name="Google Shape;585;p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6" name="Google Shape;586;p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7" name="Google Shape;587;p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8" name="Google Shape;588;p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9" name="Google Shape;589;p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0" name="Google Shape;590;p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1" name="Google Shape;591;p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2" name="Google Shape;592;p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3" name="Google Shape;593;p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4" name="Google Shape;594;p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5" name="Google Shape;595;p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6" name="Google Shape;596;p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7" name="Google Shape;597;p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8" name="Google Shape;598;p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9" name="Google Shape;599;p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0" name="Google Shape;600;p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1" name="Google Shape;601;p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2" name="Google Shape;602;p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3" name="Google Shape;603;p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4" name="Google Shape;604;p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5" name="Google Shape;605;p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6" name="Google Shape;606;p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7" name="Google Shape;607;p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8" name="Google Shape;608;p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9" name="Google Shape;609;p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0" name="Google Shape;610;p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1" name="Google Shape;611;p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2" name="Google Shape;612;p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3" name="Google Shape;613;p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4" name="Google Shape;614;p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5" name="Google Shape;615;p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6" name="Google Shape;616;p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7" name="Google Shape;617;p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8" name="Google Shape;618;p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9" name="Google Shape;619;p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0" name="Google Shape;620;p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1" name="Google Shape;621;p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2" name="Google Shape;622;p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3" name="Google Shape;623;p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4" name="Google Shape;624;p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5" name="Google Shape;625;p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6" name="Google Shape;626;p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7" name="Google Shape;627;p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8" name="Google Shape;628;p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9" name="Google Shape;629;p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0" name="Google Shape;630;p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1" name="Google Shape;631;p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2" name="Google Shape;632;p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3" name="Google Shape;633;p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4" name="Google Shape;634;p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5" name="Google Shape;635;p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6" name="Google Shape;636;p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7" name="Google Shape;637;p7"/>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8" name="Google Shape;638;p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9" name="Google Shape;639;p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0" name="Google Shape;640;p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1" name="Google Shape;641;p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2" name="Google Shape;642;p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3" name="Google Shape;643;p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4" name="Google Shape;644;p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5" name="Google Shape;645;p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6" name="Google Shape;646;p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7" name="Google Shape;647;p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8" name="Google Shape;648;p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9" name="Google Shape;649;p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0" name="Google Shape;650;p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651" name="Google Shape;651;p7"/>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652" name="Google Shape;652;p7"/>
          <p:cNvSpPr txBox="1">
            <a:spLocks noGrp="1"/>
          </p:cNvSpPr>
          <p:nvPr>
            <p:ph type="title"/>
          </p:nvPr>
        </p:nvSpPr>
        <p:spPr>
          <a:xfrm>
            <a:off x="5221340" y="1842356"/>
            <a:ext cx="3468300" cy="14460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3000"/>
              <a:buFont typeface="Calibri"/>
              <a:buNone/>
              <a:defRPr sz="3000" b="1"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653" name="Google Shape;653;p7"/>
          <p:cNvSpPr txBox="1">
            <a:spLocks noGrp="1"/>
          </p:cNvSpPr>
          <p:nvPr>
            <p:ph type="body" idx="1"/>
          </p:nvPr>
        </p:nvSpPr>
        <p:spPr>
          <a:xfrm>
            <a:off x="5221340" y="3540592"/>
            <a:ext cx="3468300" cy="5277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4" name="Google Shape;654;p7"/>
          <p:cNvSpPr/>
          <p:nvPr/>
        </p:nvSpPr>
        <p:spPr>
          <a:xfrm>
            <a:off x="-1747975" y="135407"/>
            <a:ext cx="6662274" cy="4665536"/>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655" name="Google Shape;655;p7"/>
          <p:cNvPicPr preferRelativeResize="0"/>
          <p:nvPr/>
        </p:nvPicPr>
        <p:blipFill rotWithShape="1">
          <a:blip r:embed="rId2">
            <a:alphaModFix/>
          </a:blip>
          <a:srcRect/>
          <a:stretch/>
        </p:blipFill>
        <p:spPr>
          <a:xfrm>
            <a:off x="7630942" y="927426"/>
            <a:ext cx="1215133" cy="615925"/>
          </a:xfrm>
          <a:prstGeom prst="rect">
            <a:avLst/>
          </a:prstGeom>
          <a:noFill/>
          <a:ln>
            <a:noFill/>
          </a:ln>
        </p:spPr>
      </p:pic>
      <p:grpSp>
        <p:nvGrpSpPr>
          <p:cNvPr id="656" name="Google Shape;656;p7"/>
          <p:cNvGrpSpPr/>
          <p:nvPr/>
        </p:nvGrpSpPr>
        <p:grpSpPr>
          <a:xfrm>
            <a:off x="-1449668" y="146875"/>
            <a:ext cx="1026225" cy="2044304"/>
            <a:chOff x="-1555624" y="1196393"/>
            <a:chExt cx="1368300" cy="2725739"/>
          </a:xfrm>
        </p:grpSpPr>
        <p:grpSp>
          <p:nvGrpSpPr>
            <p:cNvPr id="657" name="Google Shape;657;p7"/>
            <p:cNvGrpSpPr/>
            <p:nvPr/>
          </p:nvGrpSpPr>
          <p:grpSpPr>
            <a:xfrm>
              <a:off x="-1555624" y="1488707"/>
              <a:ext cx="1368300" cy="2433425"/>
              <a:chOff x="-1836712" y="3275837"/>
              <a:chExt cx="1368300" cy="2433425"/>
            </a:xfrm>
          </p:grpSpPr>
          <p:sp>
            <p:nvSpPr>
              <p:cNvPr id="658" name="Google Shape;658;p7"/>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background 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&gt;Solid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&gt;choose a colour from the top line of the colour palette. Avoid setting the background colour the same as your font colour.</a:t>
                </a:r>
                <a:endParaRPr sz="1100" b="0" i="0" u="none" strike="noStrike" cap="none">
                  <a:solidFill>
                    <a:srgbClr val="000000"/>
                  </a:solidFill>
                  <a:latin typeface="Arial"/>
                  <a:ea typeface="Arial"/>
                  <a:cs typeface="Arial"/>
                  <a:sym typeface="Arial"/>
                </a:endParaRPr>
              </a:p>
            </p:txBody>
          </p:sp>
          <p:pic>
            <p:nvPicPr>
              <p:cNvPr id="659" name="Google Shape;659;p7" descr="icon_information-white.png"/>
              <p:cNvPicPr preferRelativeResize="0"/>
              <p:nvPr/>
            </p:nvPicPr>
            <p:blipFill rotWithShape="1">
              <a:blip r:embed="rId3">
                <a:alphaModFix/>
              </a:blip>
              <a:srcRect/>
              <a:stretch/>
            </p:blipFill>
            <p:spPr>
              <a:xfrm>
                <a:off x="-1728699" y="3275837"/>
                <a:ext cx="121592" cy="320113"/>
              </a:xfrm>
              <a:prstGeom prst="rect">
                <a:avLst/>
              </a:prstGeom>
              <a:noFill/>
              <a:ln>
                <a:noFill/>
              </a:ln>
            </p:spPr>
          </p:pic>
        </p:grpSp>
        <p:pic>
          <p:nvPicPr>
            <p:cNvPr id="660" name="Google Shape;660;p7"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661" name="Google Shape;661;p7"/>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4"/>
                                        </p:tgtEl>
                                        <p:attrNameLst>
                                          <p:attrName>style.visibility</p:attrName>
                                        </p:attrNameLst>
                                      </p:cBhvr>
                                      <p:to>
                                        <p:strVal val="visible"/>
                                      </p:to>
                                    </p:set>
                                    <p:animEffect transition="in" filter="fade">
                                      <p:cBhvr>
                                        <p:cTn id="7" dur="500"/>
                                        <p:tgtEl>
                                          <p:spTgt spid="65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57"/>
                                        </p:tgtEl>
                                        <p:attrNameLst>
                                          <p:attrName>style.visibility</p:attrName>
                                        </p:attrNameLst>
                                      </p:cBhvr>
                                      <p:to>
                                        <p:strVal val="visible"/>
                                      </p:to>
                                    </p:set>
                                    <p:animEffect transition="in" filter="fade">
                                      <p:cBhvr>
                                        <p:cTn id="11" dur="500"/>
                                        <p:tgtEl>
                                          <p:spTgt spid="557"/>
                                        </p:tgtEl>
                                      </p:cBhvr>
                                    </p:animEffect>
                                  </p:childTnLst>
                                </p:cTn>
                              </p:par>
                              <p:par>
                                <p:cTn id="12" presetID="10" presetClass="entr" presetSubtype="0" fill="hold" nodeType="withEffect">
                                  <p:stCondLst>
                                    <p:cond delay="0"/>
                                  </p:stCondLst>
                                  <p:childTnLst>
                                    <p:set>
                                      <p:cBhvr>
                                        <p:cTn id="13" dur="1" fill="hold">
                                          <p:stCondLst>
                                            <p:cond delay="0"/>
                                          </p:stCondLst>
                                        </p:cTn>
                                        <p:tgtEl>
                                          <p:spTgt spid="652"/>
                                        </p:tgtEl>
                                        <p:attrNameLst>
                                          <p:attrName>style.visibility</p:attrName>
                                        </p:attrNameLst>
                                      </p:cBhvr>
                                      <p:to>
                                        <p:strVal val="visible"/>
                                      </p:to>
                                    </p:set>
                                    <p:animEffect transition="in" filter="fade">
                                      <p:cBhvr>
                                        <p:cTn id="14" dur="500"/>
                                        <p:tgtEl>
                                          <p:spTgt spid="652"/>
                                        </p:tgtEl>
                                      </p:cBhvr>
                                    </p:animEffect>
                                  </p:childTnLst>
                                </p:cTn>
                              </p:par>
                              <p:par>
                                <p:cTn id="15" presetID="10" presetClass="entr" presetSubtype="0" fill="hold" nodeType="withEffect">
                                  <p:stCondLst>
                                    <p:cond delay="0"/>
                                  </p:stCondLst>
                                  <p:childTnLst>
                                    <p:set>
                                      <p:cBhvr>
                                        <p:cTn id="16" dur="1" fill="hold">
                                          <p:stCondLst>
                                            <p:cond delay="0"/>
                                          </p:stCondLst>
                                        </p:cTn>
                                        <p:tgtEl>
                                          <p:spTgt spid="653">
                                            <p:txEl>
                                              <p:pRg st="0" end="0"/>
                                            </p:txEl>
                                          </p:spTgt>
                                        </p:tgtEl>
                                        <p:attrNameLst>
                                          <p:attrName>style.visibility</p:attrName>
                                        </p:attrNameLst>
                                      </p:cBhvr>
                                      <p:to>
                                        <p:strVal val="visible"/>
                                      </p:to>
                                    </p:set>
                                    <p:animEffect transition="in" filter="fade">
                                      <p:cBhvr>
                                        <p:cTn id="17" dur="500"/>
                                        <p:tgtEl>
                                          <p:spTgt spid="65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53">
                                            <p:txEl>
                                              <p:pRg st="1" end="1"/>
                                            </p:txEl>
                                          </p:spTgt>
                                        </p:tgtEl>
                                        <p:attrNameLst>
                                          <p:attrName>style.visibility</p:attrName>
                                        </p:attrNameLst>
                                      </p:cBhvr>
                                      <p:to>
                                        <p:strVal val="visible"/>
                                      </p:to>
                                    </p:set>
                                    <p:animEffect transition="in" filter="fade">
                                      <p:cBhvr>
                                        <p:cTn id="20" dur="500"/>
                                        <p:tgtEl>
                                          <p:spTgt spid="65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53">
                                            <p:txEl>
                                              <p:pRg st="2" end="2"/>
                                            </p:txEl>
                                          </p:spTgt>
                                        </p:tgtEl>
                                        <p:attrNameLst>
                                          <p:attrName>style.visibility</p:attrName>
                                        </p:attrNameLst>
                                      </p:cBhvr>
                                      <p:to>
                                        <p:strVal val="visible"/>
                                      </p:to>
                                    </p:set>
                                    <p:animEffect transition="in" filter="fade">
                                      <p:cBhvr>
                                        <p:cTn id="23" dur="500"/>
                                        <p:tgtEl>
                                          <p:spTgt spid="65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53">
                                            <p:txEl>
                                              <p:pRg st="3" end="3"/>
                                            </p:txEl>
                                          </p:spTgt>
                                        </p:tgtEl>
                                        <p:attrNameLst>
                                          <p:attrName>style.visibility</p:attrName>
                                        </p:attrNameLst>
                                      </p:cBhvr>
                                      <p:to>
                                        <p:strVal val="visible"/>
                                      </p:to>
                                    </p:set>
                                    <p:animEffect transition="in" filter="fade">
                                      <p:cBhvr>
                                        <p:cTn id="26" dur="500"/>
                                        <p:tgtEl>
                                          <p:spTgt spid="653">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53">
                                            <p:txEl>
                                              <p:pRg st="4" end="4"/>
                                            </p:txEl>
                                          </p:spTgt>
                                        </p:tgtEl>
                                        <p:attrNameLst>
                                          <p:attrName>style.visibility</p:attrName>
                                        </p:attrNameLst>
                                      </p:cBhvr>
                                      <p:to>
                                        <p:strVal val="visible"/>
                                      </p:to>
                                    </p:set>
                                    <p:animEffect transition="in" filter="fade">
                                      <p:cBhvr>
                                        <p:cTn id="29" dur="500"/>
                                        <p:tgtEl>
                                          <p:spTgt spid="653">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53">
                                            <p:txEl>
                                              <p:pRg st="5" end="5"/>
                                            </p:txEl>
                                          </p:spTgt>
                                        </p:tgtEl>
                                        <p:attrNameLst>
                                          <p:attrName>style.visibility</p:attrName>
                                        </p:attrNameLst>
                                      </p:cBhvr>
                                      <p:to>
                                        <p:strVal val="visible"/>
                                      </p:to>
                                    </p:set>
                                    <p:animEffect transition="in" filter="fade">
                                      <p:cBhvr>
                                        <p:cTn id="32" dur="500"/>
                                        <p:tgtEl>
                                          <p:spTgt spid="65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53">
                                            <p:txEl>
                                              <p:pRg st="6" end="6"/>
                                            </p:txEl>
                                          </p:spTgt>
                                        </p:tgtEl>
                                        <p:attrNameLst>
                                          <p:attrName>style.visibility</p:attrName>
                                        </p:attrNameLst>
                                      </p:cBhvr>
                                      <p:to>
                                        <p:strVal val="visible"/>
                                      </p:to>
                                    </p:set>
                                    <p:animEffect transition="in" filter="fade">
                                      <p:cBhvr>
                                        <p:cTn id="35" dur="500"/>
                                        <p:tgtEl>
                                          <p:spTgt spid="65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53">
                                            <p:txEl>
                                              <p:pRg st="7" end="7"/>
                                            </p:txEl>
                                          </p:spTgt>
                                        </p:tgtEl>
                                        <p:attrNameLst>
                                          <p:attrName>style.visibility</p:attrName>
                                        </p:attrNameLst>
                                      </p:cBhvr>
                                      <p:to>
                                        <p:strVal val="visible"/>
                                      </p:to>
                                    </p:set>
                                    <p:animEffect transition="in" filter="fade">
                                      <p:cBhvr>
                                        <p:cTn id="38" dur="500"/>
                                        <p:tgtEl>
                                          <p:spTgt spid="65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53">
                                            <p:txEl>
                                              <p:pRg st="8" end="8"/>
                                            </p:txEl>
                                          </p:spTgt>
                                        </p:tgtEl>
                                        <p:attrNameLst>
                                          <p:attrName>style.visibility</p:attrName>
                                        </p:attrNameLst>
                                      </p:cBhvr>
                                      <p:to>
                                        <p:strVal val="visible"/>
                                      </p:to>
                                    </p:set>
                                    <p:animEffect transition="in" filter="fade">
                                      <p:cBhvr>
                                        <p:cTn id="41" dur="500"/>
                                        <p:tgtEl>
                                          <p:spTgt spid="653">
                                            <p:txEl>
                                              <p:pRg st="8" end="8"/>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655"/>
                                        </p:tgtEl>
                                        <p:attrNameLst>
                                          <p:attrName>style.visibility</p:attrName>
                                        </p:attrNameLst>
                                      </p:cBhvr>
                                      <p:to>
                                        <p:strVal val="visible"/>
                                      </p:to>
                                    </p:set>
                                    <p:animEffect transition="in" filter="fade">
                                      <p:cBhvr>
                                        <p:cTn id="45" dur="1000"/>
                                        <p:tgtEl>
                                          <p:spTgt spid="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and image">
  <p:cSld name="Title, content and image">
    <p:bg>
      <p:bgPr>
        <a:solidFill>
          <a:schemeClr val="dk2"/>
        </a:solidFill>
        <a:effectLst/>
      </p:bgPr>
    </p:bg>
    <p:spTree>
      <p:nvGrpSpPr>
        <p:cNvPr id="1" name="Shape 662"/>
        <p:cNvGrpSpPr/>
        <p:nvPr/>
      </p:nvGrpSpPr>
      <p:grpSpPr>
        <a:xfrm>
          <a:off x="0" y="0"/>
          <a:ext cx="0" cy="0"/>
          <a:chOff x="0" y="0"/>
          <a:chExt cx="0" cy="0"/>
        </a:xfrm>
      </p:grpSpPr>
      <p:sp>
        <p:nvSpPr>
          <p:cNvPr id="663" name="Google Shape;663;p8"/>
          <p:cNvSpPr txBox="1">
            <a:spLocks noGrp="1"/>
          </p:cNvSpPr>
          <p:nvPr>
            <p:ph type="title"/>
          </p:nvPr>
        </p:nvSpPr>
        <p:spPr>
          <a:xfrm>
            <a:off x="4842029" y="673212"/>
            <a:ext cx="3942300" cy="5949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664" name="Google Shape;664;p8"/>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65" name="Google Shape;665;p8"/>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66" name="Google Shape;666;p8"/>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667" name="Google Shape;667;p8"/>
          <p:cNvSpPr>
            <a:spLocks noGrp="1"/>
          </p:cNvSpPr>
          <p:nvPr>
            <p:ph type="pic" idx="2"/>
          </p:nvPr>
        </p:nvSpPr>
        <p:spPr>
          <a:xfrm>
            <a:off x="-7144" y="0"/>
            <a:ext cx="4579200" cy="5143500"/>
          </a:xfrm>
          <a:prstGeom prst="rect">
            <a:avLst/>
          </a:prstGeom>
          <a:noFill/>
          <a:ln>
            <a:noFill/>
          </a:ln>
        </p:spPr>
        <p:txBody>
          <a:bodyPr spcFirstLastPara="1" wrap="square" lIns="0" tIns="0" rIns="0" bIns="0" anchor="ctr" anchorCtr="0"/>
          <a:lstStyle>
            <a:lvl1pPr marR="0" lvl="0" algn="ctr" rtl="0">
              <a:lnSpc>
                <a:spcPct val="90000"/>
              </a:lnSpc>
              <a:spcBef>
                <a:spcPts val="300"/>
              </a:spcBef>
              <a:spcAft>
                <a:spcPts val="0"/>
              </a:spcAft>
              <a:buClr>
                <a:schemeClr val="lt1"/>
              </a:buClr>
              <a:buSzPts val="1100"/>
              <a:buFont typeface="Arial"/>
              <a:buNone/>
              <a:defRPr sz="1100" b="0" i="0" u="none" strike="noStrike" cap="none">
                <a:solidFill>
                  <a:schemeClr val="lt1"/>
                </a:solidFill>
                <a:latin typeface="Calibri"/>
                <a:ea typeface="Calibri"/>
                <a:cs typeface="Calibri"/>
                <a:sym typeface="Calibri"/>
              </a:defRPr>
            </a:lvl1pPr>
            <a:lvl2pPr marR="0" lvl="1" algn="l" rtl="0">
              <a:lnSpc>
                <a:spcPct val="9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R="0" lvl="2" algn="l" rtl="0">
              <a:lnSpc>
                <a:spcPct val="90000"/>
              </a:lnSpc>
              <a:spcBef>
                <a:spcPts val="300"/>
              </a:spcBef>
              <a:spcAft>
                <a:spcPts val="0"/>
              </a:spcAft>
              <a:buClr>
                <a:schemeClr val="dk2"/>
              </a:buClr>
              <a:buSzPts val="1400"/>
              <a:buFont typeface="Arial"/>
              <a:buChar char="•"/>
              <a:defRPr sz="1400" b="1" i="0" u="none" strike="noStrike" cap="none">
                <a:solidFill>
                  <a:schemeClr val="dk1"/>
                </a:solidFill>
                <a:latin typeface="Calibri"/>
                <a:ea typeface="Calibri"/>
                <a:cs typeface="Calibri"/>
                <a:sym typeface="Calibri"/>
              </a:defRPr>
            </a:lvl3pPr>
            <a:lvl4pPr marR="0" lvl="3" algn="l" rtl="0">
              <a:lnSpc>
                <a:spcPct val="90000"/>
              </a:lnSpc>
              <a:spcBef>
                <a:spcPts val="30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4pPr>
            <a:lvl5pPr marR="0" lvl="4" algn="l" rtl="0">
              <a:lnSpc>
                <a:spcPct val="90000"/>
              </a:lnSpc>
              <a:spcBef>
                <a:spcPts val="600"/>
              </a:spcBef>
              <a:spcAft>
                <a:spcPts val="0"/>
              </a:spcAft>
              <a:buClr>
                <a:schemeClr val="accent1"/>
              </a:buClr>
              <a:buSzPts val="1500"/>
              <a:buFont typeface="Arial"/>
              <a:buNone/>
              <a:defRPr sz="1500" b="1" i="0" u="none" strike="noStrike" cap="none">
                <a:solidFill>
                  <a:schemeClr val="accent1"/>
                </a:solidFill>
                <a:latin typeface="Calibri"/>
                <a:ea typeface="Calibri"/>
                <a:cs typeface="Calibri"/>
                <a:sym typeface="Calibri"/>
              </a:defRPr>
            </a:lvl5pPr>
            <a:lvl6pPr marR="0" lvl="5"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68" name="Google Shape;668;p8"/>
          <p:cNvSpPr txBox="1">
            <a:spLocks noGrp="1"/>
          </p:cNvSpPr>
          <p:nvPr>
            <p:ph type="body" idx="1"/>
          </p:nvPr>
        </p:nvSpPr>
        <p:spPr>
          <a:xfrm>
            <a:off x="4841425" y="1697954"/>
            <a:ext cx="3353700" cy="27741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669" name="Google Shape;669;p8"/>
          <p:cNvGrpSpPr/>
          <p:nvPr/>
        </p:nvGrpSpPr>
        <p:grpSpPr>
          <a:xfrm>
            <a:off x="-1530678" y="2991542"/>
            <a:ext cx="1404225" cy="2177095"/>
            <a:chOff x="6195941" y="562596"/>
            <a:chExt cx="1872300" cy="2902793"/>
          </a:xfrm>
        </p:grpSpPr>
        <p:grpSp>
          <p:nvGrpSpPr>
            <p:cNvPr id="670" name="Google Shape;670;p8"/>
            <p:cNvGrpSpPr/>
            <p:nvPr/>
          </p:nvGrpSpPr>
          <p:grpSpPr>
            <a:xfrm>
              <a:off x="6195941" y="832605"/>
              <a:ext cx="1872300" cy="2632784"/>
              <a:chOff x="-1872716" y="660661"/>
              <a:chExt cx="1872300" cy="1974637"/>
            </a:xfrm>
          </p:grpSpPr>
          <p:sp>
            <p:nvSpPr>
              <p:cNvPr id="671" name="Google Shape;671;p8"/>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672" name="Google Shape;672;p8"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673" name="Google Shape;673;p8"/>
            <p:cNvGrpSpPr/>
            <p:nvPr/>
          </p:nvGrpSpPr>
          <p:grpSpPr>
            <a:xfrm>
              <a:off x="6303954" y="562596"/>
              <a:ext cx="540000" cy="540000"/>
              <a:chOff x="6303954" y="562596"/>
              <a:chExt cx="540000" cy="540000"/>
            </a:xfrm>
          </p:grpSpPr>
          <p:sp>
            <p:nvSpPr>
              <p:cNvPr id="674" name="Google Shape;674;p8"/>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675" name="Google Shape;675;p8"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grpSp>
        <p:nvGrpSpPr>
          <p:cNvPr id="676" name="Google Shape;676;p8"/>
          <p:cNvGrpSpPr/>
          <p:nvPr/>
        </p:nvGrpSpPr>
        <p:grpSpPr>
          <a:xfrm>
            <a:off x="-1449668" y="146875"/>
            <a:ext cx="1026225" cy="2044304"/>
            <a:chOff x="-1555624" y="1196393"/>
            <a:chExt cx="1368300" cy="2725739"/>
          </a:xfrm>
        </p:grpSpPr>
        <p:grpSp>
          <p:nvGrpSpPr>
            <p:cNvPr id="677" name="Google Shape;677;p8"/>
            <p:cNvGrpSpPr/>
            <p:nvPr/>
          </p:nvGrpSpPr>
          <p:grpSpPr>
            <a:xfrm>
              <a:off x="-1555624" y="1488707"/>
              <a:ext cx="1368300" cy="2433425"/>
              <a:chOff x="-1836712" y="3275837"/>
              <a:chExt cx="1368300" cy="2433425"/>
            </a:xfrm>
          </p:grpSpPr>
          <p:sp>
            <p:nvSpPr>
              <p:cNvPr id="678" name="Google Shape;678;p8"/>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background 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&gt;Solid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&gt;choose a colour from the top line of the colour palette. Avoid setting the background colour the same as your font colour.</a:t>
                </a:r>
                <a:endParaRPr sz="1100" b="0" i="0" u="none" strike="noStrike" cap="none">
                  <a:solidFill>
                    <a:srgbClr val="000000"/>
                  </a:solidFill>
                  <a:latin typeface="Arial"/>
                  <a:ea typeface="Arial"/>
                  <a:cs typeface="Arial"/>
                  <a:sym typeface="Arial"/>
                </a:endParaRPr>
              </a:p>
            </p:txBody>
          </p:sp>
          <p:pic>
            <p:nvPicPr>
              <p:cNvPr id="679" name="Google Shape;679;p8"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680" name="Google Shape;680;p8"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681" name="Google Shape;681;p8"/>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682" name="Google Shape;682;p8"/>
          <p:cNvSpPr/>
          <p:nvPr/>
        </p:nvSpPr>
        <p:spPr>
          <a:xfrm>
            <a:off x="4628042" y="1767479"/>
            <a:ext cx="4370412" cy="3060557"/>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9411"/>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683" name="Google Shape;683;p8"/>
          <p:cNvGrpSpPr/>
          <p:nvPr/>
        </p:nvGrpSpPr>
        <p:grpSpPr>
          <a:xfrm>
            <a:off x="7915032" y="222489"/>
            <a:ext cx="895960" cy="359739"/>
            <a:chOff x="1899" y="899"/>
            <a:chExt cx="4163" cy="1671"/>
          </a:xfrm>
        </p:grpSpPr>
        <p:sp>
          <p:nvSpPr>
            <p:cNvPr id="684" name="Google Shape;684;p8"/>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5" name="Google Shape;685;p8"/>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6" name="Google Shape;686;p8"/>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7" name="Google Shape;687;p8"/>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8" name="Google Shape;688;p8"/>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9" name="Google Shape;689;p8"/>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0" name="Google Shape;690;p8"/>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1" name="Google Shape;691;p8"/>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2" name="Google Shape;692;p8"/>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3" name="Google Shape;693;p8"/>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4" name="Google Shape;694;p8"/>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5" name="Google Shape;695;p8"/>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6" name="Google Shape;696;p8"/>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7" name="Google Shape;697;p8"/>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8" name="Google Shape;698;p8"/>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9" name="Google Shape;699;p8"/>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0" name="Google Shape;700;p8"/>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1" name="Google Shape;701;p8"/>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2" name="Google Shape;702;p8"/>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3" name="Google Shape;703;p8"/>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4" name="Google Shape;704;p8"/>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5" name="Google Shape;705;p8"/>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6" name="Google Shape;706;p8"/>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7" name="Google Shape;707;p8"/>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8" name="Google Shape;708;p8"/>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9" name="Google Shape;709;p8"/>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0" name="Google Shape;710;p8"/>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1" name="Google Shape;711;p8"/>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2" name="Google Shape;712;p8"/>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3" name="Google Shape;713;p8"/>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4" name="Google Shape;714;p8"/>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5" name="Google Shape;715;p8"/>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6" name="Google Shape;716;p8"/>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7" name="Google Shape;717;p8"/>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8" name="Google Shape;718;p8"/>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9" name="Google Shape;719;p8"/>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0" name="Google Shape;720;p8"/>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1" name="Google Shape;721;p8"/>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2" name="Google Shape;722;p8"/>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3" name="Google Shape;723;p8"/>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4" name="Google Shape;724;p8"/>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5" name="Google Shape;725;p8"/>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6" name="Google Shape;726;p8"/>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7" name="Google Shape;727;p8"/>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8" name="Google Shape;728;p8"/>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9" name="Google Shape;729;p8"/>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0" name="Google Shape;730;p8"/>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1" name="Google Shape;731;p8"/>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2" name="Google Shape;732;p8"/>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3" name="Google Shape;733;p8"/>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4" name="Google Shape;734;p8"/>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5" name="Google Shape;735;p8"/>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6" name="Google Shape;736;p8"/>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7" name="Google Shape;737;p8"/>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8" name="Google Shape;738;p8"/>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9" name="Google Shape;739;p8"/>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0" name="Google Shape;740;p8"/>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1" name="Google Shape;741;p8"/>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2" name="Google Shape;742;p8"/>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3" name="Google Shape;743;p8"/>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4" name="Google Shape;744;p8"/>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5" name="Google Shape;745;p8"/>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6" name="Google Shape;746;p8"/>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7" name="Google Shape;747;p8"/>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8" name="Google Shape;748;p8"/>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9" name="Google Shape;749;p8"/>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0" name="Google Shape;750;p8"/>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1" name="Google Shape;751;p8"/>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2" name="Google Shape;752;p8"/>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3" name="Google Shape;753;p8"/>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4" name="Google Shape;754;p8"/>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5" name="Google Shape;755;p8"/>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6" name="Google Shape;756;p8"/>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7" name="Google Shape;757;p8"/>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8" name="Google Shape;758;p8"/>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9" name="Google Shape;759;p8"/>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0" name="Google Shape;760;p8"/>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1" name="Google Shape;761;p8"/>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2" name="Google Shape;762;p8"/>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3" name="Google Shape;763;p8"/>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4" name="Google Shape;764;p8"/>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5" name="Google Shape;765;p8"/>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6" name="Google Shape;766;p8"/>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7" name="Google Shape;767;p8"/>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8" name="Google Shape;768;p8"/>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9" name="Google Shape;769;p8"/>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0" name="Google Shape;770;p8"/>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1" name="Google Shape;771;p8"/>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2" name="Google Shape;772;p8"/>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3" name="Google Shape;773;p8"/>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4" name="Google Shape;774;p8"/>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5" name="Google Shape;775;p8"/>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6" name="Google Shape;776;p8"/>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777" name="Google Shape;777;p8"/>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full image and 2 x content">
  <p:cSld name="Title, full image and 2 x content">
    <p:bg>
      <p:bgPr>
        <a:blipFill>
          <a:blip r:embed="rId2">
            <a:alphaModFix/>
          </a:blip>
          <a:stretch>
            <a:fillRect/>
          </a:stretch>
        </a:blipFill>
        <a:effectLst/>
      </p:bgPr>
    </p:bg>
    <p:spTree>
      <p:nvGrpSpPr>
        <p:cNvPr id="1" name="Shape 778"/>
        <p:cNvGrpSpPr/>
        <p:nvPr/>
      </p:nvGrpSpPr>
      <p:grpSpPr>
        <a:xfrm>
          <a:off x="0" y="0"/>
          <a:ext cx="0" cy="0"/>
          <a:chOff x="0" y="0"/>
          <a:chExt cx="0" cy="0"/>
        </a:xfrm>
      </p:grpSpPr>
      <p:sp>
        <p:nvSpPr>
          <p:cNvPr id="779" name="Google Shape;779;p9"/>
          <p:cNvSpPr/>
          <p:nvPr/>
        </p:nvSpPr>
        <p:spPr>
          <a:xfrm>
            <a:off x="0" y="0"/>
            <a:ext cx="9144000" cy="5143500"/>
          </a:xfrm>
          <a:prstGeom prst="rect">
            <a:avLst/>
          </a:prstGeom>
          <a:solidFill>
            <a:srgbClr val="000000">
              <a:alpha val="6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80" name="Google Shape;780;p9"/>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781" name="Google Shape;781;p9"/>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82" name="Google Shape;782;p9"/>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83" name="Google Shape;783;p9"/>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784" name="Google Shape;784;p9"/>
          <p:cNvSpPr txBox="1">
            <a:spLocks noGrp="1"/>
          </p:cNvSpPr>
          <p:nvPr>
            <p:ph type="body" idx="1"/>
          </p:nvPr>
        </p:nvSpPr>
        <p:spPr>
          <a:xfrm>
            <a:off x="386100" y="1697954"/>
            <a:ext cx="3353700" cy="27723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785" name="Google Shape;785;p9"/>
          <p:cNvGrpSpPr/>
          <p:nvPr/>
        </p:nvGrpSpPr>
        <p:grpSpPr>
          <a:xfrm>
            <a:off x="-1530678" y="2991542"/>
            <a:ext cx="1404225" cy="2177095"/>
            <a:chOff x="6195941" y="562596"/>
            <a:chExt cx="1872300" cy="2902793"/>
          </a:xfrm>
        </p:grpSpPr>
        <p:grpSp>
          <p:nvGrpSpPr>
            <p:cNvPr id="786" name="Google Shape;786;p9"/>
            <p:cNvGrpSpPr/>
            <p:nvPr/>
          </p:nvGrpSpPr>
          <p:grpSpPr>
            <a:xfrm>
              <a:off x="6195941" y="832605"/>
              <a:ext cx="1872300" cy="2632784"/>
              <a:chOff x="-1872716" y="660661"/>
              <a:chExt cx="1872300" cy="1974637"/>
            </a:xfrm>
          </p:grpSpPr>
          <p:sp>
            <p:nvSpPr>
              <p:cNvPr id="787" name="Google Shape;787;p9"/>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788" name="Google Shape;788;p9"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789" name="Google Shape;789;p9"/>
            <p:cNvGrpSpPr/>
            <p:nvPr/>
          </p:nvGrpSpPr>
          <p:grpSpPr>
            <a:xfrm>
              <a:off x="6303954" y="562596"/>
              <a:ext cx="540000" cy="540000"/>
              <a:chOff x="6303954" y="562596"/>
              <a:chExt cx="540000" cy="540000"/>
            </a:xfrm>
          </p:grpSpPr>
          <p:sp>
            <p:nvSpPr>
              <p:cNvPr id="790" name="Google Shape;790;p9"/>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791" name="Google Shape;791;p9"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792" name="Google Shape;792;p9"/>
          <p:cNvSpPr/>
          <p:nvPr/>
        </p:nvSpPr>
        <p:spPr>
          <a:xfrm>
            <a:off x="-2760034" y="234346"/>
            <a:ext cx="6559688" cy="459368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dk2">
              <a:alpha val="29411"/>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793" name="Google Shape;793;p9"/>
          <p:cNvGrpSpPr/>
          <p:nvPr/>
        </p:nvGrpSpPr>
        <p:grpSpPr>
          <a:xfrm>
            <a:off x="7915032" y="222489"/>
            <a:ext cx="895960" cy="359739"/>
            <a:chOff x="1899" y="899"/>
            <a:chExt cx="4163" cy="1671"/>
          </a:xfrm>
        </p:grpSpPr>
        <p:sp>
          <p:nvSpPr>
            <p:cNvPr id="794" name="Google Shape;794;p9"/>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5" name="Google Shape;795;p9"/>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6" name="Google Shape;796;p9"/>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7" name="Google Shape;797;p9"/>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8" name="Google Shape;798;p9"/>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9" name="Google Shape;799;p9"/>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0" name="Google Shape;800;p9"/>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1" name="Google Shape;801;p9"/>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2" name="Google Shape;802;p9"/>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3" name="Google Shape;803;p9"/>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4" name="Google Shape;804;p9"/>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5" name="Google Shape;805;p9"/>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6" name="Google Shape;806;p9"/>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7" name="Google Shape;807;p9"/>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8" name="Google Shape;808;p9"/>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9" name="Google Shape;809;p9"/>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0" name="Google Shape;810;p9"/>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1" name="Google Shape;811;p9"/>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2" name="Google Shape;812;p9"/>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3" name="Google Shape;813;p9"/>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4" name="Google Shape;814;p9"/>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5" name="Google Shape;815;p9"/>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6" name="Google Shape;816;p9"/>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7" name="Google Shape;817;p9"/>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8" name="Google Shape;818;p9"/>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9" name="Google Shape;819;p9"/>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0" name="Google Shape;820;p9"/>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1" name="Google Shape;821;p9"/>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2" name="Google Shape;822;p9"/>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3" name="Google Shape;823;p9"/>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4" name="Google Shape;824;p9"/>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5" name="Google Shape;825;p9"/>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6" name="Google Shape;826;p9"/>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7" name="Google Shape;827;p9"/>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8" name="Google Shape;828;p9"/>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9" name="Google Shape;829;p9"/>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0" name="Google Shape;830;p9"/>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1" name="Google Shape;831;p9"/>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2" name="Google Shape;832;p9"/>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3" name="Google Shape;833;p9"/>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4" name="Google Shape;834;p9"/>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5" name="Google Shape;835;p9"/>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6" name="Google Shape;836;p9"/>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7" name="Google Shape;837;p9"/>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8" name="Google Shape;838;p9"/>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9" name="Google Shape;839;p9"/>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0" name="Google Shape;840;p9"/>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1" name="Google Shape;841;p9"/>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2" name="Google Shape;842;p9"/>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3" name="Google Shape;843;p9"/>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4" name="Google Shape;844;p9"/>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5" name="Google Shape;845;p9"/>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6" name="Google Shape;846;p9"/>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7" name="Google Shape;847;p9"/>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8" name="Google Shape;848;p9"/>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9" name="Google Shape;849;p9"/>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0" name="Google Shape;850;p9"/>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1" name="Google Shape;851;p9"/>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2" name="Google Shape;852;p9"/>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3" name="Google Shape;853;p9"/>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4" name="Google Shape;854;p9"/>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5" name="Google Shape;855;p9"/>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6" name="Google Shape;856;p9"/>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7" name="Google Shape;857;p9"/>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8" name="Google Shape;858;p9"/>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9" name="Google Shape;859;p9"/>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0" name="Google Shape;860;p9"/>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1" name="Google Shape;861;p9"/>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2" name="Google Shape;862;p9"/>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3" name="Google Shape;863;p9"/>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4" name="Google Shape;864;p9"/>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5" name="Google Shape;865;p9"/>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6" name="Google Shape;866;p9"/>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7" name="Google Shape;867;p9"/>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8" name="Google Shape;868;p9"/>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9" name="Google Shape;869;p9"/>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0" name="Google Shape;870;p9"/>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1" name="Google Shape;871;p9"/>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2" name="Google Shape;872;p9"/>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3" name="Google Shape;873;p9"/>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4" name="Google Shape;874;p9"/>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5" name="Google Shape;875;p9"/>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6" name="Google Shape;876;p9"/>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7" name="Google Shape;877;p9"/>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8" name="Google Shape;878;p9"/>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9" name="Google Shape;879;p9"/>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0" name="Google Shape;880;p9"/>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1" name="Google Shape;881;p9"/>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2" name="Google Shape;882;p9"/>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3" name="Google Shape;883;p9"/>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4" name="Google Shape;884;p9"/>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5" name="Google Shape;885;p9"/>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6" name="Google Shape;886;p9"/>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887" name="Google Shape;887;p9"/>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888" name="Google Shape;888;p9"/>
          <p:cNvSpPr txBox="1">
            <a:spLocks noGrp="1"/>
          </p:cNvSpPr>
          <p:nvPr>
            <p:ph type="body" idx="2"/>
          </p:nvPr>
        </p:nvSpPr>
        <p:spPr>
          <a:xfrm>
            <a:off x="4141651" y="1697954"/>
            <a:ext cx="3353700" cy="27723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889" name="Google Shape;889;p9"/>
          <p:cNvGrpSpPr/>
          <p:nvPr/>
        </p:nvGrpSpPr>
        <p:grpSpPr>
          <a:xfrm>
            <a:off x="-1530678" y="653649"/>
            <a:ext cx="1026225" cy="1698128"/>
            <a:chOff x="-1836712" y="2937191"/>
            <a:chExt cx="1368300" cy="2264171"/>
          </a:xfrm>
        </p:grpSpPr>
        <p:pic>
          <p:nvPicPr>
            <p:cNvPr id="890" name="Google Shape;890;p9"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891" name="Google Shape;891;p9"/>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892" name="Google Shape;892;p9"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full image and content: Dark Blue">
  <p:cSld name="Title, full image and content: Dark Blue">
    <p:bg>
      <p:bgPr>
        <a:blipFill>
          <a:blip r:embed="rId2">
            <a:alphaModFix/>
          </a:blip>
          <a:stretch>
            <a:fillRect/>
          </a:stretch>
        </a:blipFill>
        <a:effectLst/>
      </p:bgPr>
    </p:bg>
    <p:spTree>
      <p:nvGrpSpPr>
        <p:cNvPr id="1" name="Shape 893"/>
        <p:cNvGrpSpPr/>
        <p:nvPr/>
      </p:nvGrpSpPr>
      <p:grpSpPr>
        <a:xfrm>
          <a:off x="0" y="0"/>
          <a:ext cx="0" cy="0"/>
          <a:chOff x="0" y="0"/>
          <a:chExt cx="0" cy="0"/>
        </a:xfrm>
      </p:grpSpPr>
      <p:sp>
        <p:nvSpPr>
          <p:cNvPr id="894" name="Google Shape;894;p10"/>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95" name="Google Shape;895;p10"/>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96" name="Google Shape;896;p10"/>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97" name="Google Shape;897;p10"/>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898" name="Google Shape;898;p10"/>
          <p:cNvGrpSpPr/>
          <p:nvPr/>
        </p:nvGrpSpPr>
        <p:grpSpPr>
          <a:xfrm>
            <a:off x="7915032" y="222489"/>
            <a:ext cx="895960" cy="359739"/>
            <a:chOff x="1899" y="899"/>
            <a:chExt cx="4163" cy="1671"/>
          </a:xfrm>
        </p:grpSpPr>
        <p:sp>
          <p:nvSpPr>
            <p:cNvPr id="899" name="Google Shape;899;p1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0" name="Google Shape;900;p1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1" name="Google Shape;901;p1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2" name="Google Shape;902;p1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3" name="Google Shape;903;p1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4" name="Google Shape;904;p1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5" name="Google Shape;905;p1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6" name="Google Shape;906;p1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7" name="Google Shape;907;p1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8" name="Google Shape;908;p1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9" name="Google Shape;909;p1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0" name="Google Shape;910;p10"/>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1" name="Google Shape;911;p1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2" name="Google Shape;912;p1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3" name="Google Shape;913;p1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4" name="Google Shape;914;p1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5" name="Google Shape;915;p10"/>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6" name="Google Shape;916;p1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7" name="Google Shape;917;p1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8" name="Google Shape;918;p1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9" name="Google Shape;919;p1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0" name="Google Shape;920;p1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1" name="Google Shape;921;p1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2" name="Google Shape;922;p1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3" name="Google Shape;923;p1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4" name="Google Shape;924;p1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5" name="Google Shape;925;p1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6" name="Google Shape;926;p1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7" name="Google Shape;927;p1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8" name="Google Shape;928;p1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9" name="Google Shape;929;p1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0" name="Google Shape;930;p1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1" name="Google Shape;931;p1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2" name="Google Shape;932;p1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3" name="Google Shape;933;p1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4" name="Google Shape;934;p1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5" name="Google Shape;935;p1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6" name="Google Shape;936;p1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7" name="Google Shape;937;p1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8" name="Google Shape;938;p1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9" name="Google Shape;939;p1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0" name="Google Shape;940;p10"/>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1" name="Google Shape;941;p10"/>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2" name="Google Shape;942;p10"/>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3" name="Google Shape;943;p10"/>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4" name="Google Shape;944;p10"/>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5" name="Google Shape;945;p10"/>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6" name="Google Shape;946;p10"/>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7" name="Google Shape;947;p1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8" name="Google Shape;948;p1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9" name="Google Shape;949;p1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0" name="Google Shape;950;p1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1" name="Google Shape;951;p1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2" name="Google Shape;952;p1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3" name="Google Shape;953;p1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4" name="Google Shape;954;p1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5" name="Google Shape;955;p1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6" name="Google Shape;956;p1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7" name="Google Shape;957;p1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8" name="Google Shape;958;p1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9" name="Google Shape;959;p1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0" name="Google Shape;960;p1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1" name="Google Shape;961;p1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2" name="Google Shape;962;p1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3" name="Google Shape;963;p1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4" name="Google Shape;964;p1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5" name="Google Shape;965;p1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6" name="Google Shape;966;p1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7" name="Google Shape;967;p1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8" name="Google Shape;968;p1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9" name="Google Shape;969;p1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0" name="Google Shape;970;p1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1" name="Google Shape;971;p1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2" name="Google Shape;972;p1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3" name="Google Shape;973;p1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4" name="Google Shape;974;p1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5" name="Google Shape;975;p1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6" name="Google Shape;976;p1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7" name="Google Shape;977;p1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8" name="Google Shape;978;p10"/>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9" name="Google Shape;979;p1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0" name="Google Shape;980;p1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1" name="Google Shape;981;p1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2" name="Google Shape;982;p1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3" name="Google Shape;983;p1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4" name="Google Shape;984;p1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5" name="Google Shape;985;p1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6" name="Google Shape;986;p1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7" name="Google Shape;987;p1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8" name="Google Shape;988;p1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9" name="Google Shape;989;p1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0" name="Google Shape;990;p1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1" name="Google Shape;991;p1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992" name="Google Shape;992;p10"/>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993" name="Google Shape;993;p10"/>
          <p:cNvGrpSpPr/>
          <p:nvPr/>
        </p:nvGrpSpPr>
        <p:grpSpPr>
          <a:xfrm>
            <a:off x="-1530678" y="2991542"/>
            <a:ext cx="1404225" cy="2177095"/>
            <a:chOff x="6195941" y="562596"/>
            <a:chExt cx="1872300" cy="2902793"/>
          </a:xfrm>
        </p:grpSpPr>
        <p:grpSp>
          <p:nvGrpSpPr>
            <p:cNvPr id="994" name="Google Shape;994;p10"/>
            <p:cNvGrpSpPr/>
            <p:nvPr/>
          </p:nvGrpSpPr>
          <p:grpSpPr>
            <a:xfrm>
              <a:off x="6195941" y="832605"/>
              <a:ext cx="1872300" cy="2632784"/>
              <a:chOff x="-1872716" y="660661"/>
              <a:chExt cx="1872300" cy="1974637"/>
            </a:xfrm>
          </p:grpSpPr>
          <p:sp>
            <p:nvSpPr>
              <p:cNvPr id="995" name="Google Shape;995;p10"/>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996" name="Google Shape;996;p10"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997" name="Google Shape;997;p10"/>
            <p:cNvGrpSpPr/>
            <p:nvPr/>
          </p:nvGrpSpPr>
          <p:grpSpPr>
            <a:xfrm>
              <a:off x="6303954" y="562596"/>
              <a:ext cx="540000" cy="540000"/>
              <a:chOff x="6303954" y="562596"/>
              <a:chExt cx="540000" cy="540000"/>
            </a:xfrm>
          </p:grpSpPr>
          <p:sp>
            <p:nvSpPr>
              <p:cNvPr id="998" name="Google Shape;998;p10"/>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999" name="Google Shape;999;p10"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1000" name="Google Shape;1000;p10"/>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1" name="Google Shape;1001;p10"/>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dk2">
              <a:alpha val="49411"/>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2" name="Google Shape;1002;p10"/>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lstStyle>
            <a:lvl1pPr marR="0" lvl="0" algn="l">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a:endParaRPr/>
          </a:p>
        </p:txBody>
      </p:sp>
      <p:sp>
        <p:nvSpPr>
          <p:cNvPr id="1003" name="Google Shape;1003;p10"/>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04" name="Google Shape;1004;p10"/>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lstStyle>
            <a:lvl1pPr marL="457200" marR="0" lvl="0" indent="-228600" algn="l">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005" name="Google Shape;1005;p10"/>
          <p:cNvGrpSpPr/>
          <p:nvPr/>
        </p:nvGrpSpPr>
        <p:grpSpPr>
          <a:xfrm>
            <a:off x="-1530678" y="653649"/>
            <a:ext cx="1026225" cy="1698128"/>
            <a:chOff x="-1836712" y="2937191"/>
            <a:chExt cx="1368300" cy="2264171"/>
          </a:xfrm>
        </p:grpSpPr>
        <p:pic>
          <p:nvPicPr>
            <p:cNvPr id="1006" name="Google Shape;1006;p10"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1007" name="Google Shape;1007;p10"/>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1008" name="Google Shape;1008;p10"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theme" Target="../theme/theme3.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0" tIns="0" rIns="0" bIns="0" anchor="ctr" anchorCtr="0"/>
          <a:lstStyle>
            <a:lvl1pPr marR="0" lvl="0" algn="l" rtl="0">
              <a:lnSpc>
                <a:spcPct val="90000"/>
              </a:lnSpc>
              <a:spcBef>
                <a:spcPts val="0"/>
              </a:spcBef>
              <a:spcAft>
                <a:spcPts val="0"/>
              </a:spcAft>
              <a:buClr>
                <a:schemeClr val="dk1"/>
              </a:buClr>
              <a:buSzPts val="2100"/>
              <a:buFont typeface="Calibri"/>
              <a:buNone/>
              <a:defRPr sz="21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dk2"/>
              </a:buClr>
              <a:buSzPts val="1400"/>
              <a:buFont typeface="Arial"/>
              <a:buChar char="•"/>
              <a:defRPr sz="1400" b="1"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accent1"/>
              </a:buClr>
              <a:buSzPts val="1500"/>
              <a:buFont typeface="Arial"/>
              <a:buNone/>
              <a:defRPr sz="1500" b="1"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483"/>
        <p:cNvGrpSpPr/>
        <p:nvPr/>
      </p:nvGrpSpPr>
      <p:grpSpPr>
        <a:xfrm>
          <a:off x="0" y="0"/>
          <a:ext cx="0" cy="0"/>
          <a:chOff x="0" y="0"/>
          <a:chExt cx="0" cy="0"/>
        </a:xfrm>
      </p:grpSpPr>
      <p:sp>
        <p:nvSpPr>
          <p:cNvPr id="2484" name="Google Shape;2484;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485" name="Google Shape;2485;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486" name="Google Shape;248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8"/>
        <p:cNvGrpSpPr/>
        <p:nvPr/>
      </p:nvGrpSpPr>
      <p:grpSpPr>
        <a:xfrm>
          <a:off x="0" y="0"/>
          <a:ext cx="0" cy="0"/>
          <a:chOff x="0" y="0"/>
          <a:chExt cx="0" cy="0"/>
        </a:xfrm>
      </p:grpSpPr>
      <p:sp>
        <p:nvSpPr>
          <p:cNvPr id="2529" name="Google Shape;2529;p36"/>
          <p:cNvSpPr txBox="1">
            <a:spLocks noGrp="1"/>
          </p:cNvSpPr>
          <p:nvPr>
            <p:ph type="title"/>
          </p:nvPr>
        </p:nvSpPr>
        <p:spPr>
          <a:xfrm>
            <a:off x="628650" y="273844"/>
            <a:ext cx="7886700" cy="994200"/>
          </a:xfrm>
          <a:prstGeom prst="rect">
            <a:avLst/>
          </a:prstGeom>
          <a:noFill/>
          <a:ln>
            <a:noFill/>
          </a:ln>
        </p:spPr>
        <p:txBody>
          <a:bodyPr spcFirstLastPara="1" wrap="square" lIns="0" tIns="0" rIns="0" bIns="0" anchor="ctr" anchorCtr="0"/>
          <a:lstStyle>
            <a:lvl1pPr marR="0" lvl="0" algn="l" rtl="0">
              <a:lnSpc>
                <a:spcPct val="90000"/>
              </a:lnSpc>
              <a:spcBef>
                <a:spcPts val="0"/>
              </a:spcBef>
              <a:spcAft>
                <a:spcPts val="0"/>
              </a:spcAft>
              <a:buClr>
                <a:schemeClr val="dk1"/>
              </a:buClr>
              <a:buSzPts val="2100"/>
              <a:buFont typeface="Calibri"/>
              <a:buNone/>
              <a:defRPr sz="21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30" name="Google Shape;2530;p36"/>
          <p:cNvSpPr txBox="1">
            <a:spLocks noGrp="1"/>
          </p:cNvSpPr>
          <p:nvPr>
            <p:ph type="body" idx="1"/>
          </p:nvPr>
        </p:nvSpPr>
        <p:spPr>
          <a:xfrm>
            <a:off x="628650" y="1369219"/>
            <a:ext cx="7886700" cy="3263400"/>
          </a:xfrm>
          <a:prstGeom prst="rect">
            <a:avLst/>
          </a:prstGeom>
          <a:noFill/>
          <a:ln>
            <a:noFill/>
          </a:ln>
        </p:spPr>
        <p:txBody>
          <a:bodyPr spcFirstLastPara="1" wrap="square" lIns="0" tIns="0" rIns="0" bIns="0" anchor="t" anchorCtr="0"/>
          <a:lstStyle>
            <a:lvl1pPr marL="457200" marR="0" lvl="0" indent="-228600" algn="l" rtl="0">
              <a:lnSpc>
                <a:spcPct val="9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dk2"/>
              </a:buClr>
              <a:buSzPts val="1400"/>
              <a:buFont typeface="Arial"/>
              <a:buChar char="•"/>
              <a:defRPr sz="1400" b="1"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accent1"/>
              </a:buClr>
              <a:buSzPts val="1500"/>
              <a:buFont typeface="Arial"/>
              <a:buNone/>
              <a:defRPr sz="1500" b="1" i="0" u="none" strike="noStrike" cap="none">
                <a:solidFill>
                  <a:schemeClr val="accen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531" name="Google Shape;2531;p36"/>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532" name="Google Shape;2532;p36"/>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Clr>
                <a:srgbClr val="000000"/>
              </a:buClr>
              <a:buSzPts val="1100"/>
              <a:buFont typeface="Arial"/>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533" name="Google Shape;2533;p36"/>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Lst>
  <p:transition spd="slow">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ensusatschool.ie/en/take-part/questionnaires/censusatschool-18" TargetMode="External"/><Relationship Id="rId2" Type="http://schemas.openxmlformats.org/officeDocument/2006/relationships/notesSlide" Target="../notesSlides/notesSlide30.xml"/><Relationship Id="rId1" Type="http://schemas.openxmlformats.org/officeDocument/2006/relationships/slideLayout" Target="../slideLayouts/slideLayout23.xml"/><Relationship Id="rId6" Type="http://schemas.openxmlformats.org/officeDocument/2006/relationships/hyperlink" Target="https://tinyurl.com/normaldata" TargetMode="Externa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23.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2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tinyurl.com/Geoevaluate" TargetMode="External"/><Relationship Id="rId2" Type="http://schemas.openxmlformats.org/officeDocument/2006/relationships/notesSlide" Target="../notesSlides/notesSlide47.xml"/><Relationship Id="rId1" Type="http://schemas.openxmlformats.org/officeDocument/2006/relationships/slideLayout" Target="../slideLayouts/slideLayout34.xml"/><Relationship Id="rId5" Type="http://schemas.openxmlformats.org/officeDocument/2006/relationships/image" Target="../media/image70.png"/><Relationship Id="rId4" Type="http://schemas.openxmlformats.org/officeDocument/2006/relationships/hyperlink" Target="https://tinyurl.com/WS2NumberQuestion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hyperlink" Target="https://tinyurl.com/StatHop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16"/>
        <p:cNvGrpSpPr/>
        <p:nvPr/>
      </p:nvGrpSpPr>
      <p:grpSpPr>
        <a:xfrm>
          <a:off x="0" y="0"/>
          <a:ext cx="0" cy="0"/>
          <a:chOff x="0" y="0"/>
          <a:chExt cx="0" cy="0"/>
        </a:xfrm>
      </p:grpSpPr>
      <p:sp>
        <p:nvSpPr>
          <p:cNvPr id="5017" name="Google Shape;5017;p60"/>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a:t>
            </a:fld>
            <a:endParaRPr/>
          </a:p>
        </p:txBody>
      </p:sp>
      <p:sp>
        <p:nvSpPr>
          <p:cNvPr id="5018" name="Google Shape;5018;p60"/>
          <p:cNvSpPr txBox="1">
            <a:spLocks noGrp="1"/>
          </p:cNvSpPr>
          <p:nvPr>
            <p:ph type="title"/>
          </p:nvPr>
        </p:nvSpPr>
        <p:spPr>
          <a:xfrm>
            <a:off x="4673500" y="1842357"/>
            <a:ext cx="3468300" cy="1010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100"/>
              <a:buNone/>
            </a:pPr>
            <a:r>
              <a:rPr lang="en-GB" sz="2400"/>
              <a:t>Workshop for Post-Primary Mathematics</a:t>
            </a:r>
            <a:endParaRPr sz="2400"/>
          </a:p>
        </p:txBody>
      </p:sp>
      <p:sp>
        <p:nvSpPr>
          <p:cNvPr id="5019" name="Google Shape;5019;p60"/>
          <p:cNvSpPr txBox="1">
            <a:spLocks noGrp="1"/>
          </p:cNvSpPr>
          <p:nvPr>
            <p:ph type="body" idx="1"/>
          </p:nvPr>
        </p:nvSpPr>
        <p:spPr>
          <a:xfrm>
            <a:off x="4673500" y="3069347"/>
            <a:ext cx="3468300" cy="65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300"/>
              </a:spcBef>
              <a:spcAft>
                <a:spcPts val="300"/>
              </a:spcAft>
              <a:buSzPts val="1500"/>
              <a:buNone/>
            </a:pPr>
            <a:r>
              <a:rPr lang="en-GB" sz="1800"/>
              <a:t>Workshop 2 - Statistics &amp; Probability</a:t>
            </a:r>
            <a:endParaRPr sz="1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5093"/>
        <p:cNvGrpSpPr/>
        <p:nvPr/>
      </p:nvGrpSpPr>
      <p:grpSpPr>
        <a:xfrm>
          <a:off x="0" y="0"/>
          <a:ext cx="0" cy="0"/>
          <a:chOff x="0" y="0"/>
          <a:chExt cx="0" cy="0"/>
        </a:xfrm>
      </p:grpSpPr>
      <p:sp>
        <p:nvSpPr>
          <p:cNvPr id="5094" name="Google Shape;5094;p69"/>
          <p:cNvSpPr txBox="1">
            <a:spLocks noGrp="1"/>
          </p:cNvSpPr>
          <p:nvPr>
            <p:ph type="title"/>
          </p:nvPr>
        </p:nvSpPr>
        <p:spPr>
          <a:xfrm>
            <a:off x="386100" y="385694"/>
            <a:ext cx="5630100" cy="664800"/>
          </a:xfrm>
          <a:prstGeom prst="rect">
            <a:avLst/>
          </a:prstGeom>
          <a:noFill/>
          <a:ln>
            <a:noFill/>
          </a:ln>
        </p:spPr>
        <p:txBody>
          <a:bodyPr spcFirstLastPara="1" wrap="square" lIns="0" tIns="0" rIns="0" bIns="0" anchor="b" anchorCtr="0">
            <a:noAutofit/>
          </a:bodyPr>
          <a:lstStyle/>
          <a:p>
            <a:pPr marL="0" lvl="0" indent="342900" algn="l" rtl="0">
              <a:lnSpc>
                <a:spcPct val="90000"/>
              </a:lnSpc>
              <a:spcBef>
                <a:spcPts val="0"/>
              </a:spcBef>
              <a:spcAft>
                <a:spcPts val="0"/>
              </a:spcAft>
              <a:buSzPts val="2100"/>
              <a:buNone/>
            </a:pPr>
            <a:r>
              <a:rPr lang="en-GB" sz="2400"/>
              <a:t>Task 1 - Modelling Techniques </a:t>
            </a:r>
            <a:endParaRPr sz="2400"/>
          </a:p>
          <a:p>
            <a:pPr marL="0" lvl="0" indent="342900" algn="l" rtl="0">
              <a:lnSpc>
                <a:spcPct val="90000"/>
              </a:lnSpc>
              <a:spcBef>
                <a:spcPts val="0"/>
              </a:spcBef>
              <a:spcAft>
                <a:spcPts val="0"/>
              </a:spcAft>
              <a:buSzPts val="2100"/>
              <a:buNone/>
            </a:pPr>
            <a:r>
              <a:rPr lang="en-GB" sz="2400"/>
              <a:t>Learning Outcomes</a:t>
            </a:r>
            <a:endParaRPr sz="2400"/>
          </a:p>
        </p:txBody>
      </p:sp>
      <p:sp>
        <p:nvSpPr>
          <p:cNvPr id="5095" name="Google Shape;5095;p69"/>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10</a:t>
            </a:fld>
            <a:endParaRPr/>
          </a:p>
        </p:txBody>
      </p:sp>
      <p:sp>
        <p:nvSpPr>
          <p:cNvPr id="5096" name="Google Shape;5096;p69"/>
          <p:cNvSpPr txBox="1">
            <a:spLocks noGrp="1"/>
          </p:cNvSpPr>
          <p:nvPr>
            <p:ph type="body" idx="1"/>
          </p:nvPr>
        </p:nvSpPr>
        <p:spPr>
          <a:xfrm>
            <a:off x="774575" y="1537825"/>
            <a:ext cx="7831800" cy="4103700"/>
          </a:xfrm>
          <a:prstGeom prst="rect">
            <a:avLst/>
          </a:prstGeom>
          <a:noFill/>
          <a:ln>
            <a:noFill/>
          </a:ln>
        </p:spPr>
        <p:txBody>
          <a:bodyPr spcFirstLastPara="1" wrap="square" lIns="0" tIns="0" rIns="0" bIns="0" anchor="t" anchorCtr="0">
            <a:noAutofit/>
          </a:bodyPr>
          <a:lstStyle/>
          <a:p>
            <a:pPr marL="342900" lvl="0" indent="-279400" algn="l" rtl="0">
              <a:lnSpc>
                <a:spcPct val="150000"/>
              </a:lnSpc>
              <a:spcBef>
                <a:spcPts val="0"/>
              </a:spcBef>
              <a:spcAft>
                <a:spcPts val="0"/>
              </a:spcAft>
              <a:buClr>
                <a:schemeClr val="accent1"/>
              </a:buClr>
              <a:buSzPts val="1800"/>
              <a:buFont typeface="Calibri"/>
              <a:buChar char="●"/>
            </a:pPr>
            <a:r>
              <a:rPr lang="en-GB" sz="1800"/>
              <a:t>Develop an understanding of the Multiplication Rule: P(A ∩ B) = P(A) × P(B) and the usefulness of multiple representations </a:t>
            </a:r>
            <a:r>
              <a:rPr lang="en-GB" sz="1800">
                <a:solidFill>
                  <a:schemeClr val="accent1"/>
                </a:solidFill>
              </a:rPr>
              <a:t>for developing an understanding of how probability can be calculated and applied in different situations</a:t>
            </a:r>
            <a:endParaRPr/>
          </a:p>
          <a:p>
            <a:pPr marL="342900" lvl="0" indent="-279400" algn="l" rtl="0">
              <a:lnSpc>
                <a:spcPct val="150000"/>
              </a:lnSpc>
              <a:spcBef>
                <a:spcPts val="0"/>
              </a:spcBef>
              <a:spcAft>
                <a:spcPts val="0"/>
              </a:spcAft>
              <a:buClr>
                <a:schemeClr val="accent1"/>
              </a:buClr>
              <a:buSzPts val="1800"/>
              <a:buFont typeface="Calibri"/>
              <a:buChar char="●"/>
            </a:pPr>
            <a:r>
              <a:rPr lang="en-GB" sz="1800">
                <a:solidFill>
                  <a:schemeClr val="accent1"/>
                </a:solidFill>
              </a:rPr>
              <a:t>Investigate the Multiplication Rule (General Case): </a:t>
            </a:r>
            <a:r>
              <a:rPr lang="en-GB" sz="1800"/>
              <a:t>P(A ∩ B) = P(A) × P(B|A).</a:t>
            </a:r>
            <a:endParaRPr sz="1800">
              <a:solidFill>
                <a:schemeClr val="accent1"/>
              </a:solidFill>
            </a:endParaRPr>
          </a:p>
          <a:p>
            <a:pPr marL="342900" lvl="0" indent="-279400" algn="l" rtl="0">
              <a:lnSpc>
                <a:spcPct val="150000"/>
              </a:lnSpc>
              <a:spcBef>
                <a:spcPts val="0"/>
              </a:spcBef>
              <a:spcAft>
                <a:spcPts val="0"/>
              </a:spcAft>
              <a:buClr>
                <a:schemeClr val="accent1"/>
              </a:buClr>
              <a:buSzPts val="1800"/>
              <a:buFont typeface="Calibri"/>
              <a:buChar char="●"/>
            </a:pPr>
            <a:r>
              <a:rPr lang="en-GB" sz="1800">
                <a:solidFill>
                  <a:schemeClr val="accent1"/>
                </a:solidFill>
              </a:rPr>
              <a:t>Recognise the importance of building on students’ prior knowledge from Junior Cycle to</a:t>
            </a:r>
            <a:r>
              <a:rPr lang="en-GB" sz="1800">
                <a:solidFill>
                  <a:srgbClr val="FF0000"/>
                </a:solidFill>
              </a:rPr>
              <a:t> </a:t>
            </a:r>
            <a:r>
              <a:rPr lang="en-GB" sz="1800">
                <a:solidFill>
                  <a:srgbClr val="225079"/>
                </a:solidFill>
              </a:rPr>
              <a:t>facilitate and deepen </a:t>
            </a:r>
            <a:r>
              <a:rPr lang="en-GB" sz="1800">
                <a:solidFill>
                  <a:schemeClr val="accent1"/>
                </a:solidFill>
              </a:rPr>
              <a:t>learning at Senior Cycle.</a:t>
            </a:r>
            <a:endParaRPr sz="1800">
              <a:solidFill>
                <a:schemeClr val="accent1"/>
              </a:solidFill>
            </a:endParaRPr>
          </a:p>
          <a:p>
            <a:pPr marL="342900" lvl="0" indent="0" algn="l" rtl="0">
              <a:lnSpc>
                <a:spcPct val="150000"/>
              </a:lnSpc>
              <a:spcBef>
                <a:spcPts val="300"/>
              </a:spcBef>
              <a:spcAft>
                <a:spcPts val="300"/>
              </a:spcAft>
              <a:buSzPts val="1500"/>
              <a:buNone/>
            </a:pPr>
            <a:endParaRPr sz="180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00"/>
        <p:cNvGrpSpPr/>
        <p:nvPr/>
      </p:nvGrpSpPr>
      <p:grpSpPr>
        <a:xfrm>
          <a:off x="0" y="0"/>
          <a:ext cx="0" cy="0"/>
          <a:chOff x="0" y="0"/>
          <a:chExt cx="0" cy="0"/>
        </a:xfrm>
      </p:grpSpPr>
      <p:pic>
        <p:nvPicPr>
          <p:cNvPr id="5101" name="Google Shape;5101;p70"/>
          <p:cNvPicPr preferRelativeResize="0"/>
          <p:nvPr/>
        </p:nvPicPr>
        <p:blipFill rotWithShape="1">
          <a:blip r:embed="rId3">
            <a:alphaModFix/>
          </a:blip>
          <a:srcRect/>
          <a:stretch/>
        </p:blipFill>
        <p:spPr>
          <a:xfrm>
            <a:off x="6500775" y="3240700"/>
            <a:ext cx="2298175" cy="1902800"/>
          </a:xfrm>
          <a:prstGeom prst="rect">
            <a:avLst/>
          </a:prstGeom>
          <a:noFill/>
          <a:ln>
            <a:noFill/>
          </a:ln>
        </p:spPr>
      </p:pic>
      <p:sp>
        <p:nvSpPr>
          <p:cNvPr id="5102" name="Google Shape;5102;p70"/>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noAutofit/>
          </a:bodyPr>
          <a:lstStyle/>
          <a:p>
            <a:pPr marL="0" lvl="0" indent="457200" algn="l" rtl="0">
              <a:lnSpc>
                <a:spcPct val="90000"/>
              </a:lnSpc>
              <a:spcBef>
                <a:spcPts val="0"/>
              </a:spcBef>
              <a:spcAft>
                <a:spcPts val="0"/>
              </a:spcAft>
              <a:buSzPts val="2100"/>
              <a:buNone/>
            </a:pPr>
            <a:r>
              <a:rPr lang="en-GB" sz="2400"/>
              <a:t>Task 1</a:t>
            </a:r>
            <a:endParaRPr sz="2400"/>
          </a:p>
        </p:txBody>
      </p:sp>
      <p:sp>
        <p:nvSpPr>
          <p:cNvPr id="5103" name="Google Shape;5103;p70"/>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11</a:t>
            </a:fld>
            <a:endParaRPr/>
          </a:p>
        </p:txBody>
      </p:sp>
      <p:sp>
        <p:nvSpPr>
          <p:cNvPr id="5104" name="Google Shape;5104;p70"/>
          <p:cNvSpPr txBox="1"/>
          <p:nvPr/>
        </p:nvSpPr>
        <p:spPr>
          <a:xfrm>
            <a:off x="535957" y="1490849"/>
            <a:ext cx="8658147" cy="2104121"/>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chemeClr val="dk2"/>
              </a:buClr>
              <a:buSzPts val="1500"/>
              <a:buFont typeface="Arial"/>
              <a:buNone/>
            </a:pPr>
            <a:r>
              <a:rPr lang="en-GB" sz="1800" b="0" i="0" u="none" strike="noStrike" cap="none">
                <a:solidFill>
                  <a:schemeClr val="dk2"/>
                </a:solidFill>
                <a:latin typeface="Calibri"/>
                <a:ea typeface="Calibri"/>
                <a:cs typeface="Calibri"/>
                <a:sym typeface="Calibri"/>
              </a:rPr>
              <a:t>Santa has a naughty and nice list. Out of 100,000 people in ‘Ballydahob’, it was found that 0.1% of the people are on Santa’s naughty list. Santa is 100% correct when drafting his list, he always checks it twice! His elves have created a new naughty alert app which is 99% accurate. A person will receive an alert to tell them the list to which they have been assigned.</a:t>
            </a:r>
            <a:endParaRPr/>
          </a:p>
          <a:p>
            <a:pPr marL="0" marR="0" lvl="0" indent="0" algn="l" rtl="0">
              <a:lnSpc>
                <a:spcPct val="150000"/>
              </a:lnSpc>
              <a:spcBef>
                <a:spcPts val="0"/>
              </a:spcBef>
              <a:spcAft>
                <a:spcPts val="0"/>
              </a:spcAft>
              <a:buClr>
                <a:schemeClr val="dk2"/>
              </a:buClr>
              <a:buSzPts val="1500"/>
              <a:buFont typeface="Arial"/>
              <a:buNone/>
            </a:pPr>
            <a:endParaRPr sz="1800" b="0" i="0" u="none" strike="noStrike" cap="none">
              <a:solidFill>
                <a:schemeClr val="dk2"/>
              </a:solidFill>
              <a:latin typeface="Calibri"/>
              <a:ea typeface="Calibri"/>
              <a:cs typeface="Calibri"/>
              <a:sym typeface="Calibri"/>
            </a:endParaRPr>
          </a:p>
        </p:txBody>
      </p:sp>
      <p:sp>
        <p:nvSpPr>
          <p:cNvPr id="5105" name="Google Shape;5105;p70"/>
          <p:cNvSpPr txBox="1"/>
          <p:nvPr/>
        </p:nvSpPr>
        <p:spPr>
          <a:xfrm>
            <a:off x="457201" y="3488865"/>
            <a:ext cx="5981178" cy="88036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GB" sz="1800" b="1" i="0" u="none" strike="noStrike" cap="none">
                <a:solidFill>
                  <a:srgbClr val="225079"/>
                </a:solidFill>
                <a:latin typeface="Calibri"/>
                <a:ea typeface="Calibri"/>
                <a:cs typeface="Calibri"/>
                <a:sym typeface="Calibri"/>
              </a:rPr>
              <a:t>You receive a text to say that you are on the naughty list. Should you be worried? Justify your response.</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09"/>
        <p:cNvGrpSpPr/>
        <p:nvPr/>
      </p:nvGrpSpPr>
      <p:grpSpPr>
        <a:xfrm>
          <a:off x="0" y="0"/>
          <a:ext cx="0" cy="0"/>
          <a:chOff x="0" y="0"/>
          <a:chExt cx="0" cy="0"/>
        </a:xfrm>
      </p:grpSpPr>
      <p:sp>
        <p:nvSpPr>
          <p:cNvPr id="5110" name="Google Shape;5110;p71"/>
          <p:cNvSpPr txBox="1">
            <a:spLocks noGrp="1"/>
          </p:cNvSpPr>
          <p:nvPr>
            <p:ph type="title"/>
          </p:nvPr>
        </p:nvSpPr>
        <p:spPr>
          <a:xfrm>
            <a:off x="386100" y="673200"/>
            <a:ext cx="4415700" cy="594900"/>
          </a:xfrm>
          <a:prstGeom prst="rect">
            <a:avLst/>
          </a:prstGeom>
          <a:noFill/>
          <a:ln>
            <a:noFill/>
          </a:ln>
        </p:spPr>
        <p:txBody>
          <a:bodyPr spcFirstLastPara="1" wrap="square" lIns="0" tIns="0" rIns="0" bIns="0" anchor="b" anchorCtr="0">
            <a:noAutofit/>
          </a:bodyPr>
          <a:lstStyle/>
          <a:p>
            <a:pPr marL="0" lvl="0" indent="457200" algn="l" rtl="0">
              <a:lnSpc>
                <a:spcPct val="90000"/>
              </a:lnSpc>
              <a:spcBef>
                <a:spcPts val="0"/>
              </a:spcBef>
              <a:spcAft>
                <a:spcPts val="0"/>
              </a:spcAft>
              <a:buSzPts val="2100"/>
              <a:buNone/>
            </a:pPr>
            <a:r>
              <a:rPr lang="en-GB" sz="2400"/>
              <a:t>Modelling the data</a:t>
            </a:r>
            <a:endParaRPr sz="2400"/>
          </a:p>
        </p:txBody>
      </p:sp>
      <p:sp>
        <p:nvSpPr>
          <p:cNvPr id="5111" name="Google Shape;5111;p71"/>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SzPts val="1500"/>
              <a:buNone/>
            </a:pPr>
            <a:r>
              <a:rPr lang="en-GB" sz="1800"/>
              <a:t>Santa has a naughty and nice list. Out of 100,000 people in ‘Ballydahob’, it was found that 0.1% of the people are on Santa’s naughty list. Santa is 100% correct when drafting his list, he always checks it twice!</a:t>
            </a:r>
            <a:endParaRPr sz="1800"/>
          </a:p>
          <a:p>
            <a:pPr marL="0" lvl="0" indent="0" algn="l" rtl="0">
              <a:lnSpc>
                <a:spcPct val="150000"/>
              </a:lnSpc>
              <a:spcBef>
                <a:spcPts val="0"/>
              </a:spcBef>
              <a:spcAft>
                <a:spcPts val="0"/>
              </a:spcAft>
              <a:buSzPts val="1500"/>
              <a:buNone/>
            </a:pPr>
            <a:endParaRPr sz="1800"/>
          </a:p>
          <a:p>
            <a:pPr marL="0" lvl="0" indent="0" algn="l" rtl="0">
              <a:lnSpc>
                <a:spcPct val="150000"/>
              </a:lnSpc>
              <a:spcBef>
                <a:spcPts val="0"/>
              </a:spcBef>
              <a:spcAft>
                <a:spcPts val="0"/>
              </a:spcAft>
              <a:buSzPts val="1500"/>
              <a:buNone/>
            </a:pPr>
            <a:r>
              <a:rPr lang="en-GB" sz="1800">
                <a:highlight>
                  <a:schemeClr val="lt1"/>
                </a:highlight>
              </a:rPr>
              <a:t>Display these frequencies using as many </a:t>
            </a:r>
            <a:endParaRPr sz="1800">
              <a:highlight>
                <a:schemeClr val="lt1"/>
              </a:highlight>
            </a:endParaRPr>
          </a:p>
          <a:p>
            <a:pPr marL="0" lvl="0" indent="0" algn="l" rtl="0">
              <a:lnSpc>
                <a:spcPct val="150000"/>
              </a:lnSpc>
              <a:spcBef>
                <a:spcPts val="0"/>
              </a:spcBef>
              <a:spcAft>
                <a:spcPts val="0"/>
              </a:spcAft>
              <a:buSzPts val="1500"/>
              <a:buNone/>
            </a:pPr>
            <a:r>
              <a:rPr lang="en-GB" sz="1800">
                <a:highlight>
                  <a:schemeClr val="lt1"/>
                </a:highlight>
              </a:rPr>
              <a:t>representations as possible.</a:t>
            </a:r>
            <a:endParaRPr sz="1800">
              <a:highlight>
                <a:schemeClr val="lt1"/>
              </a:highlight>
            </a:endParaRPr>
          </a:p>
          <a:p>
            <a:pPr marL="0" lvl="0" indent="0" algn="l" rtl="0">
              <a:lnSpc>
                <a:spcPct val="150000"/>
              </a:lnSpc>
              <a:spcBef>
                <a:spcPts val="0"/>
              </a:spcBef>
              <a:spcAft>
                <a:spcPts val="0"/>
              </a:spcAft>
              <a:buSzPts val="1500"/>
              <a:buNone/>
            </a:pPr>
            <a:endParaRPr sz="1800"/>
          </a:p>
          <a:p>
            <a:pPr marL="0" lvl="0" indent="0" algn="l" rtl="0">
              <a:lnSpc>
                <a:spcPct val="150000"/>
              </a:lnSpc>
              <a:spcBef>
                <a:spcPts val="300"/>
              </a:spcBef>
              <a:spcAft>
                <a:spcPts val="300"/>
              </a:spcAft>
              <a:buSzPts val="1500"/>
              <a:buNone/>
            </a:pPr>
            <a:endParaRPr sz="1800"/>
          </a:p>
        </p:txBody>
      </p:sp>
      <p:sp>
        <p:nvSpPr>
          <p:cNvPr id="5112" name="Google Shape;5112;p71"/>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12</a:t>
            </a:fld>
            <a:endParaRPr/>
          </a:p>
        </p:txBody>
      </p:sp>
      <p:pic>
        <p:nvPicPr>
          <p:cNvPr id="5113" name="Google Shape;5113;p71"/>
          <p:cNvPicPr preferRelativeResize="0"/>
          <p:nvPr/>
        </p:nvPicPr>
        <p:blipFill rotWithShape="1">
          <a:blip r:embed="rId3">
            <a:alphaModFix/>
          </a:blip>
          <a:srcRect/>
          <a:stretch/>
        </p:blipFill>
        <p:spPr>
          <a:xfrm>
            <a:off x="5624775" y="2771225"/>
            <a:ext cx="3317875" cy="211137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17"/>
        <p:cNvGrpSpPr/>
        <p:nvPr/>
      </p:nvGrpSpPr>
      <p:grpSpPr>
        <a:xfrm>
          <a:off x="0" y="0"/>
          <a:ext cx="0" cy="0"/>
          <a:chOff x="0" y="0"/>
          <a:chExt cx="0" cy="0"/>
        </a:xfrm>
      </p:grpSpPr>
      <p:pic>
        <p:nvPicPr>
          <p:cNvPr id="5118" name="Google Shape;5118;p72"/>
          <p:cNvPicPr preferRelativeResize="0"/>
          <p:nvPr/>
        </p:nvPicPr>
        <p:blipFill rotWithShape="1">
          <a:blip r:embed="rId3">
            <a:alphaModFix/>
          </a:blip>
          <a:srcRect t="8825"/>
          <a:stretch/>
        </p:blipFill>
        <p:spPr>
          <a:xfrm>
            <a:off x="347419" y="531575"/>
            <a:ext cx="3748875" cy="2040175"/>
          </a:xfrm>
          <a:prstGeom prst="rect">
            <a:avLst/>
          </a:prstGeom>
          <a:noFill/>
          <a:ln>
            <a:noFill/>
          </a:ln>
        </p:spPr>
      </p:pic>
      <p:sp>
        <p:nvSpPr>
          <p:cNvPr id="5119" name="Google Shape;5119;p72"/>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13</a:t>
            </a:fld>
            <a:endParaRPr/>
          </a:p>
        </p:txBody>
      </p:sp>
      <p:sp>
        <p:nvSpPr>
          <p:cNvPr id="5120" name="Google Shape;5120;p72"/>
          <p:cNvSpPr txBox="1">
            <a:spLocks noGrp="1"/>
          </p:cNvSpPr>
          <p:nvPr>
            <p:ph type="title"/>
          </p:nvPr>
        </p:nvSpPr>
        <p:spPr>
          <a:xfrm>
            <a:off x="386100" y="102337"/>
            <a:ext cx="5432400" cy="594900"/>
          </a:xfrm>
          <a:prstGeom prst="rect">
            <a:avLst/>
          </a:prstGeom>
          <a:noFill/>
          <a:ln>
            <a:noFill/>
          </a:ln>
        </p:spPr>
        <p:txBody>
          <a:bodyPr spcFirstLastPara="1" wrap="square" lIns="0" tIns="0" rIns="0" bIns="0" anchor="b" anchorCtr="0">
            <a:noAutofit/>
          </a:bodyPr>
          <a:lstStyle/>
          <a:p>
            <a:pPr marL="0" lvl="0" indent="457200" algn="l" rtl="0">
              <a:lnSpc>
                <a:spcPct val="90000"/>
              </a:lnSpc>
              <a:spcBef>
                <a:spcPts val="0"/>
              </a:spcBef>
              <a:spcAft>
                <a:spcPts val="0"/>
              </a:spcAft>
              <a:buSzPts val="2100"/>
              <a:buNone/>
            </a:pPr>
            <a:r>
              <a:rPr lang="en-GB" sz="2400"/>
              <a:t>Solutions</a:t>
            </a:r>
            <a:endParaRPr sz="2400"/>
          </a:p>
        </p:txBody>
      </p:sp>
      <p:pic>
        <p:nvPicPr>
          <p:cNvPr id="5121" name="Google Shape;5121;p72"/>
          <p:cNvPicPr preferRelativeResize="0"/>
          <p:nvPr/>
        </p:nvPicPr>
        <p:blipFill rotWithShape="1">
          <a:blip r:embed="rId4">
            <a:alphaModFix/>
          </a:blip>
          <a:srcRect/>
          <a:stretch/>
        </p:blipFill>
        <p:spPr>
          <a:xfrm>
            <a:off x="4389459" y="172837"/>
            <a:ext cx="2688300" cy="1048800"/>
          </a:xfrm>
          <a:prstGeom prst="rect">
            <a:avLst/>
          </a:prstGeom>
          <a:noFill/>
          <a:ln>
            <a:noFill/>
          </a:ln>
        </p:spPr>
      </p:pic>
      <p:grpSp>
        <p:nvGrpSpPr>
          <p:cNvPr id="5122" name="Google Shape;5122;p72"/>
          <p:cNvGrpSpPr/>
          <p:nvPr/>
        </p:nvGrpSpPr>
        <p:grpSpPr>
          <a:xfrm>
            <a:off x="4572000" y="1128204"/>
            <a:ext cx="3995355" cy="2190400"/>
            <a:chOff x="4134975" y="1218713"/>
            <a:chExt cx="3995355" cy="2190400"/>
          </a:xfrm>
        </p:grpSpPr>
        <p:pic>
          <p:nvPicPr>
            <p:cNvPr id="5123" name="Google Shape;5123;p72"/>
            <p:cNvPicPr preferRelativeResize="0"/>
            <p:nvPr/>
          </p:nvPicPr>
          <p:blipFill rotWithShape="1">
            <a:blip r:embed="rId5">
              <a:alphaModFix/>
            </a:blip>
            <a:srcRect/>
            <a:stretch/>
          </p:blipFill>
          <p:spPr>
            <a:xfrm>
              <a:off x="4134975" y="1368938"/>
              <a:ext cx="3995355" cy="2040175"/>
            </a:xfrm>
            <a:prstGeom prst="rect">
              <a:avLst/>
            </a:prstGeom>
            <a:noFill/>
            <a:ln>
              <a:noFill/>
            </a:ln>
          </p:spPr>
        </p:pic>
        <p:sp>
          <p:nvSpPr>
            <p:cNvPr id="5124" name="Google Shape;5124;p72"/>
            <p:cNvSpPr/>
            <p:nvPr/>
          </p:nvSpPr>
          <p:spPr>
            <a:xfrm>
              <a:off x="7133325" y="1520300"/>
              <a:ext cx="760500" cy="180900"/>
            </a:xfrm>
            <a:prstGeom prst="rect">
              <a:avLst/>
            </a:prstGeom>
            <a:solidFill>
              <a:srgbClr val="FFFFF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3300"/>
                </a:buClr>
                <a:buSzPts val="2400"/>
                <a:buFont typeface="Calibri"/>
                <a:buNone/>
              </a:pPr>
              <a:r>
                <a:rPr lang="en-GB" sz="1100" b="1" i="0" u="none" strike="noStrike" cap="none">
                  <a:solidFill>
                    <a:srgbClr val="000066"/>
                  </a:solidFill>
                  <a:latin typeface="Calibri"/>
                  <a:ea typeface="Calibri"/>
                  <a:cs typeface="Calibri"/>
                  <a:sym typeface="Calibri"/>
                </a:rPr>
                <a:t>Naughty</a:t>
              </a:r>
              <a:endParaRPr sz="1100" b="1" i="0" u="none" strike="noStrike" cap="none">
                <a:solidFill>
                  <a:srgbClr val="000066"/>
                </a:solidFill>
                <a:latin typeface="Calibri"/>
                <a:ea typeface="Calibri"/>
                <a:cs typeface="Calibri"/>
                <a:sym typeface="Calibri"/>
              </a:endParaRPr>
            </a:p>
            <a:p>
              <a:pPr marL="0" marR="0" lvl="0" indent="0" algn="r" rtl="0">
                <a:lnSpc>
                  <a:spcPct val="100000"/>
                </a:lnSpc>
                <a:spcBef>
                  <a:spcPts val="0"/>
                </a:spcBef>
                <a:spcAft>
                  <a:spcPts val="0"/>
                </a:spcAft>
                <a:buClr>
                  <a:srgbClr val="000066"/>
                </a:buClr>
                <a:buSzPts val="2400"/>
                <a:buFont typeface="Calibri"/>
                <a:buNone/>
              </a:pPr>
              <a:endParaRPr sz="1400" b="0" i="0" u="none" strike="noStrike" cap="none">
                <a:solidFill>
                  <a:srgbClr val="000000"/>
                </a:solidFill>
                <a:latin typeface="Arial"/>
                <a:ea typeface="Arial"/>
                <a:cs typeface="Arial"/>
                <a:sym typeface="Arial"/>
              </a:endParaRPr>
            </a:p>
          </p:txBody>
        </p:sp>
        <p:pic>
          <p:nvPicPr>
            <p:cNvPr id="5125" name="Google Shape;5125;p72"/>
            <p:cNvPicPr preferRelativeResize="0"/>
            <p:nvPr/>
          </p:nvPicPr>
          <p:blipFill rotWithShape="1">
            <a:blip r:embed="rId6">
              <a:alphaModFix/>
            </a:blip>
            <a:srcRect/>
            <a:stretch/>
          </p:blipFill>
          <p:spPr>
            <a:xfrm>
              <a:off x="4792498" y="2222476"/>
              <a:ext cx="400050" cy="180975"/>
            </a:xfrm>
            <a:prstGeom prst="rect">
              <a:avLst/>
            </a:prstGeom>
            <a:noFill/>
            <a:ln>
              <a:noFill/>
            </a:ln>
          </p:spPr>
        </p:pic>
        <p:pic>
          <p:nvPicPr>
            <p:cNvPr id="5126" name="Google Shape;5126;p72"/>
            <p:cNvPicPr preferRelativeResize="0"/>
            <p:nvPr/>
          </p:nvPicPr>
          <p:blipFill rotWithShape="1">
            <a:blip r:embed="rId7">
              <a:alphaModFix/>
            </a:blip>
            <a:srcRect/>
            <a:stretch/>
          </p:blipFill>
          <p:spPr>
            <a:xfrm>
              <a:off x="6945000" y="2172400"/>
              <a:ext cx="328006" cy="180975"/>
            </a:xfrm>
            <a:prstGeom prst="rect">
              <a:avLst/>
            </a:prstGeom>
            <a:noFill/>
            <a:ln>
              <a:noFill/>
            </a:ln>
          </p:spPr>
        </p:pic>
        <p:sp>
          <p:nvSpPr>
            <p:cNvPr id="5127" name="Google Shape;5127;p72"/>
            <p:cNvSpPr/>
            <p:nvPr/>
          </p:nvSpPr>
          <p:spPr>
            <a:xfrm>
              <a:off x="4276575" y="1515353"/>
              <a:ext cx="594900" cy="2739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en-GB" sz="1100" b="1" i="0" u="none" strike="noStrike" cap="none">
                  <a:solidFill>
                    <a:srgbClr val="000066"/>
                  </a:solidFill>
                  <a:latin typeface="Calibri"/>
                  <a:ea typeface="Calibri"/>
                  <a:cs typeface="Calibri"/>
                  <a:sym typeface="Calibri"/>
                </a:rPr>
                <a:t>Nice</a:t>
              </a:r>
              <a:endParaRPr sz="1100" b="0" i="0" u="none" strike="noStrike" cap="none">
                <a:solidFill>
                  <a:srgbClr val="000066"/>
                </a:solidFill>
                <a:latin typeface="Arial"/>
                <a:ea typeface="Arial"/>
                <a:cs typeface="Arial"/>
                <a:sym typeface="Arial"/>
              </a:endParaRPr>
            </a:p>
          </p:txBody>
        </p:sp>
        <p:sp>
          <p:nvSpPr>
            <p:cNvPr id="5128" name="Google Shape;5128;p72"/>
            <p:cNvSpPr txBox="1"/>
            <p:nvPr/>
          </p:nvSpPr>
          <p:spPr>
            <a:xfrm>
              <a:off x="7331149" y="1218713"/>
              <a:ext cx="760500"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100" b="1" i="0" u="none" strike="noStrike" cap="none">
                  <a:solidFill>
                    <a:srgbClr val="225079"/>
                  </a:solidFill>
                  <a:latin typeface="Arial"/>
                  <a:ea typeface="Arial"/>
                  <a:cs typeface="Arial"/>
                  <a:sym typeface="Arial"/>
                </a:rPr>
                <a:t>100,000</a:t>
              </a:r>
              <a:endParaRPr/>
            </a:p>
          </p:txBody>
        </p:sp>
      </p:grpSp>
      <p:sp>
        <p:nvSpPr>
          <p:cNvPr id="5129" name="Google Shape;5129;p72"/>
          <p:cNvSpPr txBox="1">
            <a:spLocks noGrp="1"/>
          </p:cNvSpPr>
          <p:nvPr>
            <p:ph type="body" idx="1"/>
          </p:nvPr>
        </p:nvSpPr>
        <p:spPr>
          <a:xfrm>
            <a:off x="550378" y="3242225"/>
            <a:ext cx="8326443" cy="1369353"/>
          </a:xfrm>
          <a:prstGeom prst="rect">
            <a:avLst/>
          </a:prstGeom>
          <a:noFill/>
          <a:ln>
            <a:noFill/>
          </a:ln>
        </p:spPr>
        <p:txBody>
          <a:bodyPr spcFirstLastPara="1" wrap="square" lIns="0" tIns="0" rIns="0" bIns="0" anchor="t" anchorCtr="0">
            <a:noAutofit/>
          </a:bodyPr>
          <a:lstStyle/>
          <a:p>
            <a:pPr marL="457200" lvl="0" indent="-342900" algn="l" rtl="0">
              <a:lnSpc>
                <a:spcPct val="150000"/>
              </a:lnSpc>
              <a:spcBef>
                <a:spcPts val="0"/>
              </a:spcBef>
              <a:spcAft>
                <a:spcPts val="0"/>
              </a:spcAft>
              <a:buSzPts val="1800"/>
              <a:buChar char="●"/>
            </a:pPr>
            <a:r>
              <a:rPr lang="en-GB" sz="1800">
                <a:highlight>
                  <a:schemeClr val="lt1"/>
                </a:highlight>
              </a:rPr>
              <a:t>Using one of the representations calculate the probability of a person chosen at random being on the naughty list </a:t>
            </a:r>
            <a:endParaRPr sz="1800">
              <a:highlight>
                <a:schemeClr val="lt1"/>
              </a:highlight>
            </a:endParaRPr>
          </a:p>
          <a:p>
            <a:pPr marL="457200" lvl="0" indent="-342900" algn="l" rtl="0">
              <a:lnSpc>
                <a:spcPct val="150000"/>
              </a:lnSpc>
              <a:spcBef>
                <a:spcPts val="0"/>
              </a:spcBef>
              <a:spcAft>
                <a:spcPts val="0"/>
              </a:spcAft>
              <a:buSzPts val="1800"/>
              <a:buChar char="●"/>
            </a:pPr>
            <a:r>
              <a:rPr lang="en-GB" sz="1800">
                <a:highlight>
                  <a:schemeClr val="lt1"/>
                </a:highlight>
              </a:rPr>
              <a:t>Describe using words how you calculated this probability. </a:t>
            </a:r>
            <a:endParaRPr sz="1800">
              <a:highlight>
                <a:schemeClr val="lt1"/>
              </a:highlight>
            </a:endParaRPr>
          </a:p>
          <a:p>
            <a:pPr marL="457200" lvl="0" indent="0" algn="l" rtl="0">
              <a:lnSpc>
                <a:spcPct val="150000"/>
              </a:lnSpc>
              <a:spcBef>
                <a:spcPts val="0"/>
              </a:spcBef>
              <a:spcAft>
                <a:spcPts val="0"/>
              </a:spcAft>
              <a:buSzPts val="1500"/>
              <a:buNone/>
            </a:pP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18"/>
                                        </p:tgtEl>
                                        <p:attrNameLst>
                                          <p:attrName>style.visibility</p:attrName>
                                        </p:attrNameLst>
                                      </p:cBhvr>
                                      <p:to>
                                        <p:strVal val="visible"/>
                                      </p:to>
                                    </p:set>
                                    <p:animEffect transition="in" filter="fade">
                                      <p:cBhvr>
                                        <p:cTn id="12" dur="1000"/>
                                        <p:tgtEl>
                                          <p:spTgt spid="51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1"/>
                                        </p:tgtEl>
                                        <p:attrNameLst>
                                          <p:attrName>style.visibility</p:attrName>
                                        </p:attrNameLst>
                                      </p:cBhvr>
                                      <p:to>
                                        <p:strVal val="visible"/>
                                      </p:to>
                                    </p:set>
                                    <p:animEffect transition="in" filter="fade">
                                      <p:cBhvr>
                                        <p:cTn id="17" dur="1000"/>
                                        <p:tgtEl>
                                          <p:spTgt spid="51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9">
                                            <p:txEl>
                                              <p:pRg st="0" end="0"/>
                                            </p:txEl>
                                          </p:spTgt>
                                        </p:tgtEl>
                                        <p:attrNameLst>
                                          <p:attrName>style.visibility</p:attrName>
                                        </p:attrNameLst>
                                      </p:cBhvr>
                                      <p:to>
                                        <p:strVal val="visible"/>
                                      </p:to>
                                    </p:set>
                                    <p:animEffect transition="in" filter="fade">
                                      <p:cBhvr>
                                        <p:cTn id="22" dur="500"/>
                                        <p:tgtEl>
                                          <p:spTgt spid="512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9">
                                            <p:txEl>
                                              <p:pRg st="1" end="1"/>
                                            </p:txEl>
                                          </p:spTgt>
                                        </p:tgtEl>
                                        <p:attrNameLst>
                                          <p:attrName>style.visibility</p:attrName>
                                        </p:attrNameLst>
                                      </p:cBhvr>
                                      <p:to>
                                        <p:strVal val="visible"/>
                                      </p:to>
                                    </p:set>
                                    <p:animEffect transition="in" filter="fade">
                                      <p:cBhvr>
                                        <p:cTn id="27" dur="500"/>
                                        <p:tgtEl>
                                          <p:spTgt spid="512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9">
                                            <p:txEl>
                                              <p:pRg st="2" end="2"/>
                                            </p:txEl>
                                          </p:spTgt>
                                        </p:tgtEl>
                                        <p:attrNameLst>
                                          <p:attrName>style.visibility</p:attrName>
                                        </p:attrNameLst>
                                      </p:cBhvr>
                                      <p:to>
                                        <p:strVal val="visible"/>
                                      </p:to>
                                    </p:set>
                                    <p:animEffect transition="in" filter="fade">
                                      <p:cBhvr>
                                        <p:cTn id="32" dur="500"/>
                                        <p:tgtEl>
                                          <p:spTgt spid="51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33"/>
        <p:cNvGrpSpPr/>
        <p:nvPr/>
      </p:nvGrpSpPr>
      <p:grpSpPr>
        <a:xfrm>
          <a:off x="0" y="0"/>
          <a:ext cx="0" cy="0"/>
          <a:chOff x="0" y="0"/>
          <a:chExt cx="0" cy="0"/>
        </a:xfrm>
      </p:grpSpPr>
      <p:sp>
        <p:nvSpPr>
          <p:cNvPr id="5134" name="Google Shape;5134;p73"/>
          <p:cNvSpPr txBox="1">
            <a:spLocks noGrp="1"/>
          </p:cNvSpPr>
          <p:nvPr>
            <p:ph type="title"/>
          </p:nvPr>
        </p:nvSpPr>
        <p:spPr>
          <a:xfrm>
            <a:off x="386100" y="673200"/>
            <a:ext cx="5541600" cy="594900"/>
          </a:xfrm>
          <a:prstGeom prst="rect">
            <a:avLst/>
          </a:prstGeom>
          <a:noFill/>
          <a:ln>
            <a:noFill/>
          </a:ln>
        </p:spPr>
        <p:txBody>
          <a:bodyPr spcFirstLastPara="1" wrap="square" lIns="0" tIns="0" rIns="0" bIns="0" anchor="b" anchorCtr="0">
            <a:noAutofit/>
          </a:bodyPr>
          <a:lstStyle/>
          <a:p>
            <a:pPr marL="0" lvl="0" indent="457200" algn="l" rtl="0">
              <a:lnSpc>
                <a:spcPct val="90000"/>
              </a:lnSpc>
              <a:spcBef>
                <a:spcPts val="0"/>
              </a:spcBef>
              <a:spcAft>
                <a:spcPts val="0"/>
              </a:spcAft>
              <a:buSzPts val="2100"/>
              <a:buNone/>
            </a:pPr>
            <a:r>
              <a:rPr lang="en-GB" sz="2400"/>
              <a:t>Modelling the data</a:t>
            </a:r>
            <a:endParaRPr sz="2400"/>
          </a:p>
        </p:txBody>
      </p:sp>
      <p:sp>
        <p:nvSpPr>
          <p:cNvPr id="5135" name="Google Shape;5135;p73"/>
          <p:cNvSpPr txBox="1">
            <a:spLocks noGrp="1"/>
          </p:cNvSpPr>
          <p:nvPr>
            <p:ph type="body" idx="1"/>
          </p:nvPr>
        </p:nvSpPr>
        <p:spPr>
          <a:xfrm>
            <a:off x="386100" y="1340537"/>
            <a:ext cx="8658147" cy="3354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SzPts val="1500"/>
              <a:buNone/>
            </a:pPr>
            <a:r>
              <a:rPr lang="en-GB" sz="1800"/>
              <a:t>Santa has a naughty and nice list. Out of 100,000 people in ‘Ballydahob’, it was found that 0.1% of the people are on Santa’s naughty list. Santa is 100% correct when drafting his list, he always checks it twice! His elves have created a new naughty alert app which is 99% accurate. A person will receive an alert to tell them the list to which they have been assigned.</a:t>
            </a:r>
            <a:endParaRPr/>
          </a:p>
          <a:p>
            <a:pPr marL="0" lvl="0" indent="0" algn="l" rtl="0">
              <a:lnSpc>
                <a:spcPct val="150000"/>
              </a:lnSpc>
              <a:spcBef>
                <a:spcPts val="0"/>
              </a:spcBef>
              <a:spcAft>
                <a:spcPts val="0"/>
              </a:spcAft>
              <a:buSzPts val="1500"/>
              <a:buNone/>
            </a:pPr>
            <a:endParaRPr sz="1800"/>
          </a:p>
        </p:txBody>
      </p:sp>
      <p:sp>
        <p:nvSpPr>
          <p:cNvPr id="5136" name="Google Shape;5136;p73"/>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14</a:t>
            </a:fld>
            <a:endParaRPr/>
          </a:p>
        </p:txBody>
      </p:sp>
      <p:pic>
        <p:nvPicPr>
          <p:cNvPr id="5137" name="Google Shape;5137;p73"/>
          <p:cNvPicPr preferRelativeResize="0"/>
          <p:nvPr/>
        </p:nvPicPr>
        <p:blipFill rotWithShape="1">
          <a:blip r:embed="rId3">
            <a:alphaModFix/>
          </a:blip>
          <a:srcRect/>
          <a:stretch/>
        </p:blipFill>
        <p:spPr>
          <a:xfrm>
            <a:off x="3416309" y="3200400"/>
            <a:ext cx="2846704" cy="1734304"/>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41"/>
        <p:cNvGrpSpPr/>
        <p:nvPr/>
      </p:nvGrpSpPr>
      <p:grpSpPr>
        <a:xfrm>
          <a:off x="0" y="0"/>
          <a:ext cx="0" cy="0"/>
          <a:chOff x="0" y="0"/>
          <a:chExt cx="0" cy="0"/>
        </a:xfrm>
      </p:grpSpPr>
      <p:cxnSp>
        <p:nvCxnSpPr>
          <p:cNvPr id="5142" name="Google Shape;5142;p74"/>
          <p:cNvCxnSpPr/>
          <p:nvPr/>
        </p:nvCxnSpPr>
        <p:spPr>
          <a:xfrm flipH="1">
            <a:off x="2402877" y="1770724"/>
            <a:ext cx="2173800" cy="1068000"/>
          </a:xfrm>
          <a:prstGeom prst="straightConnector1">
            <a:avLst/>
          </a:prstGeom>
          <a:noFill/>
          <a:ln w="36500" cap="flat" cmpd="sng">
            <a:solidFill>
              <a:srgbClr val="000000"/>
            </a:solidFill>
            <a:prstDash val="solid"/>
            <a:round/>
            <a:headEnd type="none" w="sm" len="sm"/>
            <a:tailEnd type="none" w="sm" len="sm"/>
          </a:ln>
        </p:spPr>
      </p:cxnSp>
      <p:cxnSp>
        <p:nvCxnSpPr>
          <p:cNvPr id="5143" name="Google Shape;5143;p74"/>
          <p:cNvCxnSpPr/>
          <p:nvPr/>
        </p:nvCxnSpPr>
        <p:spPr>
          <a:xfrm>
            <a:off x="2403012" y="2838731"/>
            <a:ext cx="2173800" cy="1053000"/>
          </a:xfrm>
          <a:prstGeom prst="straightConnector1">
            <a:avLst/>
          </a:prstGeom>
          <a:noFill/>
          <a:ln w="36500" cap="flat" cmpd="sng">
            <a:solidFill>
              <a:srgbClr val="000000"/>
            </a:solidFill>
            <a:prstDash val="solid"/>
            <a:round/>
            <a:headEnd type="none" w="sm" len="sm"/>
            <a:tailEnd type="none" w="sm" len="sm"/>
          </a:ln>
        </p:spPr>
      </p:cxnSp>
      <p:sp>
        <p:nvSpPr>
          <p:cNvPr id="5144" name="Google Shape;5144;p74"/>
          <p:cNvSpPr txBox="1"/>
          <p:nvPr/>
        </p:nvSpPr>
        <p:spPr>
          <a:xfrm>
            <a:off x="4688977" y="1425731"/>
            <a:ext cx="1197600" cy="52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3300"/>
              </a:buClr>
              <a:buSzPts val="2400"/>
              <a:buFont typeface="Calibri"/>
              <a:buNone/>
            </a:pPr>
            <a:endParaRPr sz="2400" b="1" i="0" u="none" strike="noStrike" cap="none">
              <a:solidFill>
                <a:srgbClr val="FF3300"/>
              </a:solidFill>
              <a:latin typeface="Calibri"/>
              <a:ea typeface="Calibri"/>
              <a:cs typeface="Calibri"/>
              <a:sym typeface="Calibri"/>
            </a:endParaRPr>
          </a:p>
        </p:txBody>
      </p:sp>
      <p:sp>
        <p:nvSpPr>
          <p:cNvPr id="5145" name="Google Shape;5145;p74"/>
          <p:cNvSpPr txBox="1"/>
          <p:nvPr/>
        </p:nvSpPr>
        <p:spPr>
          <a:xfrm>
            <a:off x="7803482" y="1985428"/>
            <a:ext cx="1197600" cy="5283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66"/>
                </a:solidFill>
                <a:latin typeface="Calibri"/>
                <a:ea typeface="Calibri"/>
                <a:cs typeface="Calibri"/>
                <a:sym typeface="Calibri"/>
              </a:rPr>
              <a:t>1</a:t>
            </a:r>
            <a:endParaRPr sz="2400" b="1" i="0" u="none" strike="noStrike" cap="none">
              <a:solidFill>
                <a:srgbClr val="000066"/>
              </a:solidFill>
              <a:latin typeface="Calibri"/>
              <a:ea typeface="Calibri"/>
              <a:cs typeface="Calibri"/>
              <a:sym typeface="Calibri"/>
            </a:endParaRPr>
          </a:p>
        </p:txBody>
      </p:sp>
      <p:sp>
        <p:nvSpPr>
          <p:cNvPr id="5146" name="Google Shape;5146;p74"/>
          <p:cNvSpPr txBox="1"/>
          <p:nvPr/>
        </p:nvSpPr>
        <p:spPr>
          <a:xfrm>
            <a:off x="7803482" y="4427898"/>
            <a:ext cx="1197600" cy="5283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66"/>
                </a:solidFill>
                <a:latin typeface="Calibri"/>
                <a:ea typeface="Calibri"/>
                <a:cs typeface="Calibri"/>
                <a:sym typeface="Calibri"/>
              </a:rPr>
              <a:t>98,901</a:t>
            </a:r>
            <a:endParaRPr sz="2400" b="1" i="0" u="none" strike="noStrike" cap="none">
              <a:solidFill>
                <a:srgbClr val="000066"/>
              </a:solidFill>
              <a:latin typeface="Calibri"/>
              <a:ea typeface="Calibri"/>
              <a:cs typeface="Calibri"/>
              <a:sym typeface="Calibri"/>
            </a:endParaRPr>
          </a:p>
        </p:txBody>
      </p:sp>
      <p:sp>
        <p:nvSpPr>
          <p:cNvPr id="5147" name="Google Shape;5147;p74"/>
          <p:cNvSpPr txBox="1"/>
          <p:nvPr/>
        </p:nvSpPr>
        <p:spPr>
          <a:xfrm>
            <a:off x="7803482" y="765125"/>
            <a:ext cx="1197600" cy="5283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3300"/>
              </a:buClr>
              <a:buSzPts val="2400"/>
              <a:buFont typeface="Calibri"/>
              <a:buNone/>
            </a:pPr>
            <a:r>
              <a:rPr lang="en-GB" sz="2400" b="1" i="0" u="none" strike="noStrike" cap="none">
                <a:solidFill>
                  <a:srgbClr val="000066"/>
                </a:solidFill>
                <a:latin typeface="Calibri"/>
                <a:ea typeface="Calibri"/>
                <a:cs typeface="Calibri"/>
                <a:sym typeface="Calibri"/>
              </a:rPr>
              <a:t>99</a:t>
            </a:r>
            <a:endParaRPr sz="2400" b="1" i="0" u="none" strike="noStrike" cap="none">
              <a:solidFill>
                <a:srgbClr val="000066"/>
              </a:solidFill>
              <a:latin typeface="Calibri"/>
              <a:ea typeface="Calibri"/>
              <a:cs typeface="Calibri"/>
              <a:sym typeface="Calibri"/>
            </a:endParaRPr>
          </a:p>
        </p:txBody>
      </p:sp>
      <p:sp>
        <p:nvSpPr>
          <p:cNvPr id="5148" name="Google Shape;5148;p74"/>
          <p:cNvSpPr txBox="1"/>
          <p:nvPr/>
        </p:nvSpPr>
        <p:spPr>
          <a:xfrm>
            <a:off x="7803482" y="3205731"/>
            <a:ext cx="1197600" cy="5283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3300"/>
              </a:buClr>
              <a:buSzPts val="2400"/>
              <a:buFont typeface="Calibri"/>
              <a:buNone/>
            </a:pPr>
            <a:r>
              <a:rPr lang="en-GB" sz="2400" b="1" i="0" u="none" strike="noStrike" cap="none">
                <a:solidFill>
                  <a:srgbClr val="000066"/>
                </a:solidFill>
                <a:latin typeface="Calibri"/>
                <a:ea typeface="Calibri"/>
                <a:cs typeface="Calibri"/>
                <a:sym typeface="Calibri"/>
              </a:rPr>
              <a:t>999</a:t>
            </a:r>
            <a:endParaRPr sz="2400" b="1" i="0" u="none" strike="noStrike" cap="none">
              <a:solidFill>
                <a:srgbClr val="000066"/>
              </a:solidFill>
              <a:latin typeface="Calibri"/>
              <a:ea typeface="Calibri"/>
              <a:cs typeface="Calibri"/>
              <a:sym typeface="Calibri"/>
            </a:endParaRPr>
          </a:p>
        </p:txBody>
      </p:sp>
      <p:cxnSp>
        <p:nvCxnSpPr>
          <p:cNvPr id="5149" name="Google Shape;5149;p74"/>
          <p:cNvCxnSpPr/>
          <p:nvPr/>
        </p:nvCxnSpPr>
        <p:spPr>
          <a:xfrm flipH="1">
            <a:off x="6066810" y="1044038"/>
            <a:ext cx="1721700" cy="660600"/>
          </a:xfrm>
          <a:prstGeom prst="straightConnector1">
            <a:avLst/>
          </a:prstGeom>
          <a:noFill/>
          <a:ln w="28575" cap="flat" cmpd="sng">
            <a:solidFill>
              <a:srgbClr val="000000"/>
            </a:solidFill>
            <a:prstDash val="solid"/>
            <a:round/>
            <a:headEnd type="none" w="sm" len="sm"/>
            <a:tailEnd type="none" w="sm" len="sm"/>
          </a:ln>
        </p:spPr>
      </p:cxnSp>
      <p:cxnSp>
        <p:nvCxnSpPr>
          <p:cNvPr id="5150" name="Google Shape;5150;p74"/>
          <p:cNvCxnSpPr/>
          <p:nvPr/>
        </p:nvCxnSpPr>
        <p:spPr>
          <a:xfrm>
            <a:off x="6066548" y="1704662"/>
            <a:ext cx="1721700" cy="607800"/>
          </a:xfrm>
          <a:prstGeom prst="straightConnector1">
            <a:avLst/>
          </a:prstGeom>
          <a:noFill/>
          <a:ln w="28575" cap="flat" cmpd="sng">
            <a:solidFill>
              <a:srgbClr val="000000"/>
            </a:solidFill>
            <a:prstDash val="solid"/>
            <a:round/>
            <a:headEnd type="none" w="sm" len="sm"/>
            <a:tailEnd type="none" w="sm" len="sm"/>
          </a:ln>
        </p:spPr>
      </p:cxnSp>
      <p:cxnSp>
        <p:nvCxnSpPr>
          <p:cNvPr id="5151" name="Google Shape;5151;p74"/>
          <p:cNvCxnSpPr/>
          <p:nvPr/>
        </p:nvCxnSpPr>
        <p:spPr>
          <a:xfrm flipH="1">
            <a:off x="6066810" y="3436960"/>
            <a:ext cx="1721700" cy="660600"/>
          </a:xfrm>
          <a:prstGeom prst="straightConnector1">
            <a:avLst/>
          </a:prstGeom>
          <a:noFill/>
          <a:ln w="28575" cap="flat" cmpd="sng">
            <a:solidFill>
              <a:srgbClr val="000000"/>
            </a:solidFill>
            <a:prstDash val="solid"/>
            <a:round/>
            <a:headEnd type="none" w="sm" len="sm"/>
            <a:tailEnd type="none" w="sm" len="sm"/>
          </a:ln>
        </p:spPr>
      </p:cxnSp>
      <p:cxnSp>
        <p:nvCxnSpPr>
          <p:cNvPr id="5152" name="Google Shape;5152;p74"/>
          <p:cNvCxnSpPr/>
          <p:nvPr/>
        </p:nvCxnSpPr>
        <p:spPr>
          <a:xfrm>
            <a:off x="6066548" y="4097583"/>
            <a:ext cx="1721700" cy="607800"/>
          </a:xfrm>
          <a:prstGeom prst="straightConnector1">
            <a:avLst/>
          </a:prstGeom>
          <a:noFill/>
          <a:ln w="28575" cap="flat" cmpd="sng">
            <a:solidFill>
              <a:srgbClr val="000000"/>
            </a:solidFill>
            <a:prstDash val="solid"/>
            <a:round/>
            <a:headEnd type="none" w="sm" len="sm"/>
            <a:tailEnd type="none" w="sm" len="sm"/>
          </a:ln>
        </p:spPr>
      </p:cxnSp>
      <p:sp>
        <p:nvSpPr>
          <p:cNvPr id="5153" name="Google Shape;5153;p74"/>
          <p:cNvSpPr/>
          <p:nvPr/>
        </p:nvSpPr>
        <p:spPr>
          <a:xfrm rot="-1597551">
            <a:off x="2983920" y="2130210"/>
            <a:ext cx="1011464" cy="560307"/>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1800" b="1" i="0" u="none" strike="noStrike" cap="none">
                <a:solidFill>
                  <a:srgbClr val="000066"/>
                </a:solidFill>
                <a:latin typeface="Calibri"/>
                <a:ea typeface="Calibri"/>
                <a:cs typeface="Calibri"/>
                <a:sym typeface="Calibri"/>
              </a:rPr>
              <a:t>Naughty</a:t>
            </a:r>
            <a:endParaRPr sz="1800" b="0" i="0" u="none" strike="noStrike" cap="none">
              <a:solidFill>
                <a:srgbClr val="000000"/>
              </a:solidFill>
              <a:latin typeface="Calibri"/>
              <a:ea typeface="Calibri"/>
              <a:cs typeface="Calibri"/>
              <a:sym typeface="Calibri"/>
            </a:endParaRPr>
          </a:p>
        </p:txBody>
      </p:sp>
      <p:sp>
        <p:nvSpPr>
          <p:cNvPr id="5154" name="Google Shape;5154;p74"/>
          <p:cNvSpPr/>
          <p:nvPr/>
        </p:nvSpPr>
        <p:spPr>
          <a:xfrm rot="1612980">
            <a:off x="3187643" y="3189306"/>
            <a:ext cx="604418" cy="352023"/>
          </a:xfrm>
          <a:prstGeom prst="rect">
            <a:avLst/>
          </a:prstGeom>
          <a:solidFill>
            <a:srgbClr val="FFFFFF"/>
          </a:solidFill>
          <a:ln>
            <a:noFill/>
          </a:ln>
          <a:effectLst>
            <a:outerShdw dist="35921" dir="2700000" algn="ctr" rotWithShape="0">
              <a:srgbClr val="E7E6E6">
                <a:alpha val="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66"/>
              </a:buClr>
              <a:buSzPts val="2400"/>
              <a:buFont typeface="Calibri"/>
              <a:buNone/>
            </a:pPr>
            <a:r>
              <a:rPr lang="en-GB" sz="1800" b="1" i="0" u="none" strike="noStrike" cap="none">
                <a:solidFill>
                  <a:srgbClr val="000066"/>
                </a:solidFill>
                <a:latin typeface="Calibri"/>
                <a:ea typeface="Calibri"/>
                <a:cs typeface="Calibri"/>
                <a:sym typeface="Calibri"/>
              </a:rPr>
              <a:t>Nice</a:t>
            </a:r>
            <a:endParaRPr sz="1800" b="0" i="0" u="none" strike="noStrike" cap="none">
              <a:solidFill>
                <a:srgbClr val="000000"/>
              </a:solidFill>
              <a:latin typeface="Arial"/>
              <a:ea typeface="Arial"/>
              <a:cs typeface="Arial"/>
              <a:sym typeface="Arial"/>
            </a:endParaRPr>
          </a:p>
        </p:txBody>
      </p:sp>
      <p:sp>
        <p:nvSpPr>
          <p:cNvPr id="5155" name="Google Shape;5155;p74"/>
          <p:cNvSpPr/>
          <p:nvPr/>
        </p:nvSpPr>
        <p:spPr>
          <a:xfrm rot="-1229685">
            <a:off x="6442659" y="1185358"/>
            <a:ext cx="984516" cy="377731"/>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1400" b="1" i="0" u="none" strike="noStrike" cap="none">
                <a:solidFill>
                  <a:srgbClr val="000066"/>
                </a:solidFill>
                <a:latin typeface="Calibri"/>
                <a:ea typeface="Calibri"/>
                <a:cs typeface="Calibri"/>
                <a:sym typeface="Calibri"/>
              </a:rPr>
              <a:t>Naughty</a:t>
            </a:r>
            <a:endParaRPr sz="1400" b="1" i="0" u="none" strike="noStrike" cap="none">
              <a:solidFill>
                <a:srgbClr val="000066"/>
              </a:solidFill>
              <a:latin typeface="Calibri"/>
              <a:ea typeface="Calibri"/>
              <a:cs typeface="Calibri"/>
              <a:sym typeface="Calibri"/>
            </a:endParaRPr>
          </a:p>
          <a:p>
            <a:pPr marL="0" marR="0" lvl="0" indent="0" algn="ctr" rtl="0">
              <a:lnSpc>
                <a:spcPct val="100000"/>
              </a:lnSpc>
              <a:spcBef>
                <a:spcPts val="0"/>
              </a:spcBef>
              <a:spcAft>
                <a:spcPts val="0"/>
              </a:spcAft>
              <a:buClr>
                <a:srgbClr val="000066"/>
              </a:buClr>
              <a:buSzPts val="2400"/>
              <a:buFont typeface="Calibri"/>
              <a:buNone/>
            </a:pPr>
            <a:r>
              <a:rPr lang="en-GB" sz="1400" b="1" i="0" u="none" strike="noStrike" cap="none">
                <a:solidFill>
                  <a:srgbClr val="000066"/>
                </a:solidFill>
                <a:latin typeface="Calibri"/>
                <a:ea typeface="Calibri"/>
                <a:cs typeface="Calibri"/>
                <a:sym typeface="Calibri"/>
              </a:rPr>
              <a:t>Alert</a:t>
            </a:r>
            <a:endParaRPr sz="1400" b="1" i="0" u="none" strike="noStrike" cap="none">
              <a:solidFill>
                <a:srgbClr val="000066"/>
              </a:solidFill>
              <a:latin typeface="Calibri"/>
              <a:ea typeface="Calibri"/>
              <a:cs typeface="Calibri"/>
              <a:sym typeface="Calibri"/>
            </a:endParaRPr>
          </a:p>
        </p:txBody>
      </p:sp>
      <p:sp>
        <p:nvSpPr>
          <p:cNvPr id="5156" name="Google Shape;5156;p74"/>
          <p:cNvSpPr/>
          <p:nvPr/>
        </p:nvSpPr>
        <p:spPr>
          <a:xfrm rot="1076434">
            <a:off x="6440237" y="1825044"/>
            <a:ext cx="989514" cy="366812"/>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1400" b="1" i="0" u="none" strike="noStrike" cap="none">
                <a:solidFill>
                  <a:srgbClr val="000066"/>
                </a:solidFill>
                <a:latin typeface="Calibri"/>
                <a:ea typeface="Calibri"/>
                <a:cs typeface="Calibri"/>
                <a:sym typeface="Calibri"/>
              </a:rPr>
              <a:t>Nice</a:t>
            </a:r>
            <a:endParaRPr sz="1400" b="1" i="0" u="none" strike="noStrike" cap="none">
              <a:solidFill>
                <a:srgbClr val="000066"/>
              </a:solidFill>
              <a:latin typeface="Calibri"/>
              <a:ea typeface="Calibri"/>
              <a:cs typeface="Calibri"/>
              <a:sym typeface="Calibri"/>
            </a:endParaRPr>
          </a:p>
          <a:p>
            <a:pPr marL="0" marR="0" lvl="0" indent="0" algn="ctr" rtl="0">
              <a:lnSpc>
                <a:spcPct val="100000"/>
              </a:lnSpc>
              <a:spcBef>
                <a:spcPts val="0"/>
              </a:spcBef>
              <a:spcAft>
                <a:spcPts val="0"/>
              </a:spcAft>
              <a:buClr>
                <a:srgbClr val="000066"/>
              </a:buClr>
              <a:buSzPts val="2400"/>
              <a:buFont typeface="Calibri"/>
              <a:buNone/>
            </a:pPr>
            <a:r>
              <a:rPr lang="en-GB" sz="1400" b="1" i="0" u="none" strike="noStrike" cap="none">
                <a:solidFill>
                  <a:srgbClr val="000066"/>
                </a:solidFill>
                <a:latin typeface="Calibri"/>
                <a:ea typeface="Calibri"/>
                <a:cs typeface="Calibri"/>
                <a:sym typeface="Calibri"/>
              </a:rPr>
              <a:t>Alert</a:t>
            </a:r>
            <a:endParaRPr sz="1400" b="1" i="0" u="none" strike="noStrike" cap="none">
              <a:solidFill>
                <a:srgbClr val="000066"/>
              </a:solidFill>
              <a:latin typeface="Calibri"/>
              <a:ea typeface="Calibri"/>
              <a:cs typeface="Calibri"/>
              <a:sym typeface="Calibri"/>
            </a:endParaRPr>
          </a:p>
        </p:txBody>
      </p:sp>
      <p:sp>
        <p:nvSpPr>
          <p:cNvPr id="5157" name="Google Shape;5157;p74"/>
          <p:cNvSpPr/>
          <p:nvPr/>
        </p:nvSpPr>
        <p:spPr>
          <a:xfrm rot="-1224776">
            <a:off x="6441720" y="3569205"/>
            <a:ext cx="983991" cy="396107"/>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1400" b="1" i="0" u="none" strike="noStrike" cap="none">
                <a:solidFill>
                  <a:srgbClr val="000066"/>
                </a:solidFill>
                <a:latin typeface="Calibri"/>
                <a:ea typeface="Calibri"/>
                <a:cs typeface="Calibri"/>
                <a:sym typeface="Calibri"/>
              </a:rPr>
              <a:t>Naughty</a:t>
            </a:r>
            <a:endParaRPr sz="1400" b="1" i="0" u="none" strike="noStrike" cap="none">
              <a:solidFill>
                <a:srgbClr val="000066"/>
              </a:solidFill>
              <a:latin typeface="Calibri"/>
              <a:ea typeface="Calibri"/>
              <a:cs typeface="Calibri"/>
              <a:sym typeface="Calibri"/>
            </a:endParaRPr>
          </a:p>
          <a:p>
            <a:pPr marL="0" marR="0" lvl="0" indent="0" algn="ctr" rtl="0">
              <a:lnSpc>
                <a:spcPct val="100000"/>
              </a:lnSpc>
              <a:spcBef>
                <a:spcPts val="0"/>
              </a:spcBef>
              <a:spcAft>
                <a:spcPts val="0"/>
              </a:spcAft>
              <a:buClr>
                <a:srgbClr val="000066"/>
              </a:buClr>
              <a:buSzPts val="2400"/>
              <a:buFont typeface="Calibri"/>
              <a:buNone/>
            </a:pPr>
            <a:r>
              <a:rPr lang="en-GB" sz="1400" b="1" i="0" u="none" strike="noStrike" cap="none">
                <a:solidFill>
                  <a:srgbClr val="000066"/>
                </a:solidFill>
                <a:latin typeface="Calibri"/>
                <a:ea typeface="Calibri"/>
                <a:cs typeface="Calibri"/>
                <a:sym typeface="Calibri"/>
              </a:rPr>
              <a:t>Alert</a:t>
            </a:r>
            <a:endParaRPr sz="1400" b="1" i="0" u="none" strike="noStrike" cap="none">
              <a:solidFill>
                <a:srgbClr val="000066"/>
              </a:solidFill>
              <a:latin typeface="Calibri"/>
              <a:ea typeface="Calibri"/>
              <a:cs typeface="Calibri"/>
              <a:sym typeface="Calibri"/>
            </a:endParaRPr>
          </a:p>
        </p:txBody>
      </p:sp>
      <p:sp>
        <p:nvSpPr>
          <p:cNvPr id="5158" name="Google Shape;5158;p74"/>
          <p:cNvSpPr/>
          <p:nvPr/>
        </p:nvSpPr>
        <p:spPr>
          <a:xfrm rot="1370479">
            <a:off x="6444126" y="4226860"/>
            <a:ext cx="979184" cy="349251"/>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1400" b="1" i="0" u="none" strike="noStrike" cap="none">
                <a:solidFill>
                  <a:srgbClr val="000066"/>
                </a:solidFill>
                <a:latin typeface="Calibri"/>
                <a:ea typeface="Calibri"/>
                <a:cs typeface="Calibri"/>
                <a:sym typeface="Calibri"/>
              </a:rPr>
              <a:t>Nice</a:t>
            </a:r>
            <a:endParaRPr sz="1400" b="1" i="0" u="none" strike="noStrike" cap="none">
              <a:solidFill>
                <a:srgbClr val="000066"/>
              </a:solidFill>
              <a:latin typeface="Calibri"/>
              <a:ea typeface="Calibri"/>
              <a:cs typeface="Calibri"/>
              <a:sym typeface="Calibri"/>
            </a:endParaRPr>
          </a:p>
          <a:p>
            <a:pPr marL="0" marR="0" lvl="0" indent="0" algn="ctr" rtl="0">
              <a:lnSpc>
                <a:spcPct val="100000"/>
              </a:lnSpc>
              <a:spcBef>
                <a:spcPts val="0"/>
              </a:spcBef>
              <a:spcAft>
                <a:spcPts val="0"/>
              </a:spcAft>
              <a:buClr>
                <a:srgbClr val="000066"/>
              </a:buClr>
              <a:buSzPts val="2400"/>
              <a:buFont typeface="Calibri"/>
              <a:buNone/>
            </a:pPr>
            <a:r>
              <a:rPr lang="en-GB" sz="1400" b="1" i="0" u="none" strike="noStrike" cap="none">
                <a:solidFill>
                  <a:srgbClr val="000066"/>
                </a:solidFill>
                <a:latin typeface="Calibri"/>
                <a:ea typeface="Calibri"/>
                <a:cs typeface="Calibri"/>
                <a:sym typeface="Calibri"/>
              </a:rPr>
              <a:t>Alert</a:t>
            </a:r>
            <a:endParaRPr sz="1400" b="1" i="0" u="none" strike="noStrike" cap="none">
              <a:solidFill>
                <a:srgbClr val="000066"/>
              </a:solidFill>
              <a:latin typeface="Calibri"/>
              <a:ea typeface="Calibri"/>
              <a:cs typeface="Calibri"/>
              <a:sym typeface="Calibri"/>
            </a:endParaRPr>
          </a:p>
        </p:txBody>
      </p:sp>
      <p:sp>
        <p:nvSpPr>
          <p:cNvPr id="5159" name="Google Shape;5159;p74"/>
          <p:cNvSpPr/>
          <p:nvPr/>
        </p:nvSpPr>
        <p:spPr>
          <a:xfrm>
            <a:off x="4631052" y="1423118"/>
            <a:ext cx="1381800" cy="534000"/>
          </a:xfrm>
          <a:prstGeom prst="rect">
            <a:avLst/>
          </a:prstGeom>
          <a:solidFill>
            <a:srgbClr val="FFFFFF"/>
          </a:solidFill>
          <a:ln w="28575" cap="flat" cmpd="sng">
            <a:solidFill>
              <a:srgbClr val="000000"/>
            </a:solidFill>
            <a:prstDash val="solid"/>
            <a:miter lim="800000"/>
            <a:headEnd type="none" w="sm" len="sm"/>
            <a:tailEnd type="none" w="sm" len="sm"/>
          </a:ln>
          <a:effectLst>
            <a:outerShdw dist="35921" dir="2700000" algn="ctr" rotWithShape="0">
              <a:srgbClr val="E7E6E6"/>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2400" b="1" i="0" u="none" strike="noStrike" cap="none">
                <a:solidFill>
                  <a:srgbClr val="000066"/>
                </a:solidFill>
                <a:latin typeface="Calibri"/>
                <a:ea typeface="Calibri"/>
                <a:cs typeface="Calibri"/>
                <a:sym typeface="Calibri"/>
              </a:rPr>
              <a:t>100</a:t>
            </a:r>
            <a:endParaRPr sz="1400" b="0" i="0" u="none" strike="noStrike" cap="none">
              <a:solidFill>
                <a:srgbClr val="000000"/>
              </a:solidFill>
              <a:latin typeface="Arial"/>
              <a:ea typeface="Arial"/>
              <a:cs typeface="Arial"/>
              <a:sym typeface="Arial"/>
            </a:endParaRPr>
          </a:p>
        </p:txBody>
      </p:sp>
      <p:sp>
        <p:nvSpPr>
          <p:cNvPr id="5160" name="Google Shape;5160;p74"/>
          <p:cNvSpPr/>
          <p:nvPr/>
        </p:nvSpPr>
        <p:spPr>
          <a:xfrm>
            <a:off x="4682162" y="3813380"/>
            <a:ext cx="1381800" cy="534000"/>
          </a:xfrm>
          <a:prstGeom prst="rect">
            <a:avLst/>
          </a:prstGeom>
          <a:solidFill>
            <a:srgbClr val="FFFFFF"/>
          </a:solidFill>
          <a:ln w="28575" cap="flat" cmpd="sng">
            <a:solidFill>
              <a:srgbClr val="000000"/>
            </a:solidFill>
            <a:prstDash val="solid"/>
            <a:miter lim="800000"/>
            <a:headEnd type="none" w="sm" len="sm"/>
            <a:tailEnd type="none" w="sm" len="sm"/>
          </a:ln>
          <a:effectLst>
            <a:outerShdw dist="35921" dir="2700000" algn="ctr" rotWithShape="0">
              <a:srgbClr val="E7E6E6"/>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2400" b="1" i="0" u="none" strike="noStrike" cap="none">
                <a:solidFill>
                  <a:srgbClr val="000066"/>
                </a:solidFill>
                <a:latin typeface="Calibri"/>
                <a:ea typeface="Calibri"/>
                <a:cs typeface="Calibri"/>
                <a:sym typeface="Calibri"/>
              </a:rPr>
              <a:t>99,900</a:t>
            </a:r>
            <a:endParaRPr sz="1400" b="0" i="0" u="none" strike="noStrike" cap="none">
              <a:solidFill>
                <a:srgbClr val="000000"/>
              </a:solidFill>
              <a:latin typeface="Arial"/>
              <a:ea typeface="Arial"/>
              <a:cs typeface="Arial"/>
              <a:sym typeface="Arial"/>
            </a:endParaRPr>
          </a:p>
        </p:txBody>
      </p:sp>
      <p:sp>
        <p:nvSpPr>
          <p:cNvPr id="5161" name="Google Shape;5161;p74"/>
          <p:cNvSpPr/>
          <p:nvPr/>
        </p:nvSpPr>
        <p:spPr>
          <a:xfrm>
            <a:off x="311700" y="2557661"/>
            <a:ext cx="2091300" cy="534000"/>
          </a:xfrm>
          <a:prstGeom prst="rect">
            <a:avLst/>
          </a:prstGeom>
          <a:solidFill>
            <a:srgbClr val="FFFFFF"/>
          </a:solidFill>
          <a:ln w="28575" cap="flat" cmpd="sng">
            <a:solidFill>
              <a:srgbClr val="000000"/>
            </a:solidFill>
            <a:prstDash val="solid"/>
            <a:miter lim="800000"/>
            <a:headEnd type="none" w="sm" len="sm"/>
            <a:tailEnd type="none" w="sm" len="sm"/>
          </a:ln>
          <a:effectLst>
            <a:outerShdw dist="35921" dir="2700000" algn="ctr" rotWithShape="0">
              <a:srgbClr val="E7E6E6"/>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2400" b="1" i="0" u="none" strike="noStrike" cap="none">
                <a:solidFill>
                  <a:srgbClr val="000066"/>
                </a:solidFill>
                <a:latin typeface="Calibri"/>
                <a:ea typeface="Calibri"/>
                <a:cs typeface="Calibri"/>
                <a:sym typeface="Calibri"/>
              </a:rPr>
              <a:t>100,000</a:t>
            </a:r>
            <a:endParaRPr sz="1400" b="0" i="0" u="none" strike="noStrike" cap="none">
              <a:solidFill>
                <a:srgbClr val="000000"/>
              </a:solidFill>
              <a:latin typeface="Arial"/>
              <a:ea typeface="Arial"/>
              <a:cs typeface="Arial"/>
              <a:sym typeface="Arial"/>
            </a:endParaRPr>
          </a:p>
        </p:txBody>
      </p:sp>
      <p:sp>
        <p:nvSpPr>
          <p:cNvPr id="5162" name="Google Shape;5162;p74"/>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15</a:t>
            </a:fld>
            <a:endParaRPr/>
          </a:p>
        </p:txBody>
      </p:sp>
      <p:sp>
        <p:nvSpPr>
          <p:cNvPr id="5163" name="Google Shape;5163;p74"/>
          <p:cNvSpPr txBox="1">
            <a:spLocks noGrp="1"/>
          </p:cNvSpPr>
          <p:nvPr>
            <p:ph type="title"/>
          </p:nvPr>
        </p:nvSpPr>
        <p:spPr>
          <a:xfrm>
            <a:off x="510225" y="698525"/>
            <a:ext cx="5541600" cy="594900"/>
          </a:xfrm>
          <a:prstGeom prst="rect">
            <a:avLst/>
          </a:prstGeom>
          <a:noFill/>
          <a:ln>
            <a:noFill/>
          </a:ln>
        </p:spPr>
        <p:txBody>
          <a:bodyPr spcFirstLastPara="1" wrap="square" lIns="0" tIns="0" rIns="0" bIns="0" anchor="b" anchorCtr="0">
            <a:noAutofit/>
          </a:bodyPr>
          <a:lstStyle/>
          <a:p>
            <a:pPr marL="0" lvl="0" indent="457200" algn="l" rtl="0">
              <a:lnSpc>
                <a:spcPct val="90000"/>
              </a:lnSpc>
              <a:spcBef>
                <a:spcPts val="0"/>
              </a:spcBef>
              <a:spcAft>
                <a:spcPts val="0"/>
              </a:spcAft>
              <a:buSzPts val="2100"/>
              <a:buNone/>
            </a:pPr>
            <a:r>
              <a:rPr lang="en-GB" sz="2400"/>
              <a:t>Tree Diagram 2</a:t>
            </a:r>
            <a:endParaRPr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67"/>
        <p:cNvGrpSpPr/>
        <p:nvPr/>
      </p:nvGrpSpPr>
      <p:grpSpPr>
        <a:xfrm>
          <a:off x="0" y="0"/>
          <a:ext cx="0" cy="0"/>
          <a:chOff x="0" y="0"/>
          <a:chExt cx="0" cy="0"/>
        </a:xfrm>
      </p:grpSpPr>
      <p:sp>
        <p:nvSpPr>
          <p:cNvPr id="5168" name="Google Shape;5168;p75"/>
          <p:cNvSpPr txBox="1">
            <a:spLocks noGrp="1"/>
          </p:cNvSpPr>
          <p:nvPr>
            <p:ph type="title"/>
          </p:nvPr>
        </p:nvSpPr>
        <p:spPr>
          <a:xfrm>
            <a:off x="453975" y="619237"/>
            <a:ext cx="3942300" cy="594900"/>
          </a:xfrm>
          <a:prstGeom prst="rect">
            <a:avLst/>
          </a:prstGeom>
          <a:noFill/>
          <a:ln>
            <a:noFill/>
          </a:ln>
        </p:spPr>
        <p:txBody>
          <a:bodyPr spcFirstLastPara="1" wrap="square" lIns="0" tIns="0" rIns="0" bIns="0" anchor="b" anchorCtr="0">
            <a:noAutofit/>
          </a:bodyPr>
          <a:lstStyle/>
          <a:p>
            <a:pPr marL="457200" lvl="0" indent="0" algn="l" rtl="0">
              <a:lnSpc>
                <a:spcPct val="90000"/>
              </a:lnSpc>
              <a:spcBef>
                <a:spcPts val="0"/>
              </a:spcBef>
              <a:spcAft>
                <a:spcPts val="0"/>
              </a:spcAft>
              <a:buSzPts val="2100"/>
              <a:buNone/>
            </a:pPr>
            <a:r>
              <a:rPr lang="en-GB" sz="2400"/>
              <a:t>Tree Diagram 3</a:t>
            </a:r>
            <a:endParaRPr sz="2400"/>
          </a:p>
        </p:txBody>
      </p:sp>
      <p:cxnSp>
        <p:nvCxnSpPr>
          <p:cNvPr id="5169" name="Google Shape;5169;p75"/>
          <p:cNvCxnSpPr/>
          <p:nvPr/>
        </p:nvCxnSpPr>
        <p:spPr>
          <a:xfrm flipH="1">
            <a:off x="1870300" y="1770727"/>
            <a:ext cx="1693800" cy="1068000"/>
          </a:xfrm>
          <a:prstGeom prst="straightConnector1">
            <a:avLst/>
          </a:prstGeom>
          <a:noFill/>
          <a:ln w="36500" cap="flat" cmpd="sng">
            <a:solidFill>
              <a:srgbClr val="000000"/>
            </a:solidFill>
            <a:prstDash val="solid"/>
            <a:round/>
            <a:headEnd type="none" w="sm" len="sm"/>
            <a:tailEnd type="none" w="sm" len="sm"/>
          </a:ln>
        </p:spPr>
      </p:cxnSp>
      <p:cxnSp>
        <p:nvCxnSpPr>
          <p:cNvPr id="5170" name="Google Shape;5170;p75"/>
          <p:cNvCxnSpPr/>
          <p:nvPr/>
        </p:nvCxnSpPr>
        <p:spPr>
          <a:xfrm>
            <a:off x="1870354" y="2838737"/>
            <a:ext cx="1693800" cy="1053000"/>
          </a:xfrm>
          <a:prstGeom prst="straightConnector1">
            <a:avLst/>
          </a:prstGeom>
          <a:noFill/>
          <a:ln w="36500" cap="flat" cmpd="sng">
            <a:solidFill>
              <a:srgbClr val="000000"/>
            </a:solidFill>
            <a:prstDash val="solid"/>
            <a:round/>
            <a:headEnd type="none" w="sm" len="sm"/>
            <a:tailEnd type="none" w="sm" len="sm"/>
          </a:ln>
        </p:spPr>
      </p:cxnSp>
      <p:sp>
        <p:nvSpPr>
          <p:cNvPr id="5171" name="Google Shape;5171;p75"/>
          <p:cNvSpPr txBox="1"/>
          <p:nvPr/>
        </p:nvSpPr>
        <p:spPr>
          <a:xfrm>
            <a:off x="3651605" y="1425733"/>
            <a:ext cx="933300" cy="52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3300"/>
              </a:buClr>
              <a:buSzPts val="2400"/>
              <a:buFont typeface="Calibri"/>
              <a:buNone/>
            </a:pPr>
            <a:endParaRPr sz="2400" b="1" i="0" u="none" strike="noStrike" cap="none">
              <a:solidFill>
                <a:srgbClr val="FF3300"/>
              </a:solidFill>
              <a:latin typeface="Calibri"/>
              <a:ea typeface="Calibri"/>
              <a:cs typeface="Calibri"/>
              <a:sym typeface="Calibri"/>
            </a:endParaRPr>
          </a:p>
        </p:txBody>
      </p:sp>
      <p:sp>
        <p:nvSpPr>
          <p:cNvPr id="5172" name="Google Shape;5172;p75"/>
          <p:cNvSpPr txBox="1"/>
          <p:nvPr/>
        </p:nvSpPr>
        <p:spPr>
          <a:xfrm>
            <a:off x="6078475" y="1985425"/>
            <a:ext cx="1056900" cy="6606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1800" b="1" i="0" u="none" strike="noStrike" cap="none">
                <a:solidFill>
                  <a:srgbClr val="000066"/>
                </a:solidFill>
                <a:latin typeface="Calibri"/>
                <a:ea typeface="Calibri"/>
                <a:cs typeface="Calibri"/>
                <a:sym typeface="Calibri"/>
              </a:rPr>
              <a:t>Nice Alert</a:t>
            </a:r>
            <a:endParaRPr sz="2400" b="1" i="0" u="none" strike="noStrike" cap="none">
              <a:solidFill>
                <a:srgbClr val="000066"/>
              </a:solidFill>
              <a:latin typeface="Calibri"/>
              <a:ea typeface="Calibri"/>
              <a:cs typeface="Calibri"/>
              <a:sym typeface="Calibri"/>
            </a:endParaRPr>
          </a:p>
        </p:txBody>
      </p:sp>
      <p:sp>
        <p:nvSpPr>
          <p:cNvPr id="5173" name="Google Shape;5173;p75"/>
          <p:cNvSpPr txBox="1"/>
          <p:nvPr/>
        </p:nvSpPr>
        <p:spPr>
          <a:xfrm>
            <a:off x="6078475" y="4427900"/>
            <a:ext cx="1056900" cy="6606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1800" b="1" i="0" u="none" strike="noStrike" cap="none">
                <a:solidFill>
                  <a:srgbClr val="000066"/>
                </a:solidFill>
                <a:latin typeface="Calibri"/>
                <a:ea typeface="Calibri"/>
                <a:cs typeface="Calibri"/>
                <a:sym typeface="Calibri"/>
              </a:rPr>
              <a:t>Nice Alert</a:t>
            </a:r>
            <a:endParaRPr sz="2400" b="1" i="0" u="none" strike="noStrike" cap="none">
              <a:solidFill>
                <a:srgbClr val="000066"/>
              </a:solidFill>
              <a:latin typeface="Calibri"/>
              <a:ea typeface="Calibri"/>
              <a:cs typeface="Calibri"/>
              <a:sym typeface="Calibri"/>
            </a:endParaRPr>
          </a:p>
        </p:txBody>
      </p:sp>
      <p:sp>
        <p:nvSpPr>
          <p:cNvPr id="5174" name="Google Shape;5174;p75"/>
          <p:cNvSpPr txBox="1"/>
          <p:nvPr/>
        </p:nvSpPr>
        <p:spPr>
          <a:xfrm>
            <a:off x="6078475" y="765125"/>
            <a:ext cx="1056900" cy="6390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1800" b="1" i="0" u="none" strike="noStrike" cap="none">
                <a:solidFill>
                  <a:srgbClr val="000066"/>
                </a:solidFill>
                <a:latin typeface="Calibri"/>
                <a:ea typeface="Calibri"/>
                <a:cs typeface="Calibri"/>
                <a:sym typeface="Calibri"/>
              </a:rPr>
              <a:t>Naughty Alert</a:t>
            </a:r>
            <a:endParaRPr sz="2400" b="1" i="0" u="none" strike="noStrike" cap="none">
              <a:solidFill>
                <a:srgbClr val="000066"/>
              </a:solidFill>
              <a:latin typeface="Calibri"/>
              <a:ea typeface="Calibri"/>
              <a:cs typeface="Calibri"/>
              <a:sym typeface="Calibri"/>
            </a:endParaRPr>
          </a:p>
        </p:txBody>
      </p:sp>
      <p:sp>
        <p:nvSpPr>
          <p:cNvPr id="5175" name="Google Shape;5175;p75"/>
          <p:cNvSpPr txBox="1"/>
          <p:nvPr/>
        </p:nvSpPr>
        <p:spPr>
          <a:xfrm>
            <a:off x="6078475" y="3205750"/>
            <a:ext cx="1056900" cy="6606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1800" b="1" i="0" u="none" strike="noStrike" cap="none">
                <a:solidFill>
                  <a:srgbClr val="000066"/>
                </a:solidFill>
                <a:latin typeface="Calibri"/>
                <a:ea typeface="Calibri"/>
                <a:cs typeface="Calibri"/>
                <a:sym typeface="Calibri"/>
              </a:rPr>
              <a:t>Naughty Alert</a:t>
            </a:r>
            <a:endParaRPr sz="2400" b="1" i="0" u="none" strike="noStrike" cap="none">
              <a:solidFill>
                <a:srgbClr val="000066"/>
              </a:solidFill>
              <a:latin typeface="Calibri"/>
              <a:ea typeface="Calibri"/>
              <a:cs typeface="Calibri"/>
              <a:sym typeface="Calibri"/>
            </a:endParaRPr>
          </a:p>
        </p:txBody>
      </p:sp>
      <p:cxnSp>
        <p:nvCxnSpPr>
          <p:cNvPr id="5176" name="Google Shape;5176;p75"/>
          <p:cNvCxnSpPr/>
          <p:nvPr/>
        </p:nvCxnSpPr>
        <p:spPr>
          <a:xfrm flipH="1">
            <a:off x="4725198" y="1044039"/>
            <a:ext cx="1341600" cy="660600"/>
          </a:xfrm>
          <a:prstGeom prst="straightConnector1">
            <a:avLst/>
          </a:prstGeom>
          <a:noFill/>
          <a:ln w="28575" cap="flat" cmpd="sng">
            <a:solidFill>
              <a:srgbClr val="000000"/>
            </a:solidFill>
            <a:prstDash val="solid"/>
            <a:round/>
            <a:headEnd type="none" w="sm" len="sm"/>
            <a:tailEnd type="none" w="sm" len="sm"/>
          </a:ln>
        </p:spPr>
      </p:cxnSp>
      <p:cxnSp>
        <p:nvCxnSpPr>
          <p:cNvPr id="5177" name="Google Shape;5177;p75"/>
          <p:cNvCxnSpPr/>
          <p:nvPr/>
        </p:nvCxnSpPr>
        <p:spPr>
          <a:xfrm>
            <a:off x="4725025" y="1704665"/>
            <a:ext cx="1341600" cy="607800"/>
          </a:xfrm>
          <a:prstGeom prst="straightConnector1">
            <a:avLst/>
          </a:prstGeom>
          <a:noFill/>
          <a:ln w="28575" cap="flat" cmpd="sng">
            <a:solidFill>
              <a:srgbClr val="000000"/>
            </a:solidFill>
            <a:prstDash val="solid"/>
            <a:round/>
            <a:headEnd type="none" w="sm" len="sm"/>
            <a:tailEnd type="none" w="sm" len="sm"/>
          </a:ln>
        </p:spPr>
      </p:cxnSp>
      <p:cxnSp>
        <p:nvCxnSpPr>
          <p:cNvPr id="5178" name="Google Shape;5178;p75"/>
          <p:cNvCxnSpPr/>
          <p:nvPr/>
        </p:nvCxnSpPr>
        <p:spPr>
          <a:xfrm flipH="1">
            <a:off x="4725198" y="3436968"/>
            <a:ext cx="1341600" cy="660600"/>
          </a:xfrm>
          <a:prstGeom prst="straightConnector1">
            <a:avLst/>
          </a:prstGeom>
          <a:noFill/>
          <a:ln w="28575" cap="flat" cmpd="sng">
            <a:solidFill>
              <a:srgbClr val="000000"/>
            </a:solidFill>
            <a:prstDash val="solid"/>
            <a:round/>
            <a:headEnd type="none" w="sm" len="sm"/>
            <a:tailEnd type="none" w="sm" len="sm"/>
          </a:ln>
        </p:spPr>
      </p:cxnSp>
      <p:cxnSp>
        <p:nvCxnSpPr>
          <p:cNvPr id="5179" name="Google Shape;5179;p75"/>
          <p:cNvCxnSpPr/>
          <p:nvPr/>
        </p:nvCxnSpPr>
        <p:spPr>
          <a:xfrm>
            <a:off x="4725025" y="4097593"/>
            <a:ext cx="1341600" cy="607800"/>
          </a:xfrm>
          <a:prstGeom prst="straightConnector1">
            <a:avLst/>
          </a:prstGeom>
          <a:noFill/>
          <a:ln w="28575" cap="flat" cmpd="sng">
            <a:solidFill>
              <a:srgbClr val="000000"/>
            </a:solidFill>
            <a:prstDash val="solid"/>
            <a:round/>
            <a:headEnd type="none" w="sm" len="sm"/>
            <a:tailEnd type="none" w="sm" len="sm"/>
          </a:ln>
        </p:spPr>
      </p:cxnSp>
      <p:sp>
        <p:nvSpPr>
          <p:cNvPr id="5180" name="Google Shape;5180;p75"/>
          <p:cNvSpPr/>
          <p:nvPr/>
        </p:nvSpPr>
        <p:spPr>
          <a:xfrm rot="-1965278">
            <a:off x="2288651" y="2116482"/>
            <a:ext cx="958150" cy="522668"/>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2400" b="1" i="0" u="none" strike="noStrike" cap="none">
                <a:solidFill>
                  <a:srgbClr val="000066"/>
                </a:solidFill>
                <a:latin typeface="Calibri"/>
                <a:ea typeface="Calibri"/>
                <a:cs typeface="Calibri"/>
                <a:sym typeface="Calibri"/>
              </a:rPr>
              <a:t>0.001</a:t>
            </a:r>
            <a:endParaRPr sz="1800" b="0" i="0" u="none" strike="noStrike" cap="none">
              <a:solidFill>
                <a:srgbClr val="000000"/>
              </a:solidFill>
              <a:latin typeface="Calibri"/>
              <a:ea typeface="Calibri"/>
              <a:cs typeface="Calibri"/>
              <a:sym typeface="Calibri"/>
            </a:endParaRPr>
          </a:p>
        </p:txBody>
      </p:sp>
      <p:sp>
        <p:nvSpPr>
          <p:cNvPr id="5181" name="Google Shape;5181;p75"/>
          <p:cNvSpPr/>
          <p:nvPr/>
        </p:nvSpPr>
        <p:spPr>
          <a:xfrm rot="1982133">
            <a:off x="2432424" y="3316804"/>
            <a:ext cx="925051" cy="328043"/>
          </a:xfrm>
          <a:prstGeom prst="rect">
            <a:avLst/>
          </a:prstGeom>
          <a:solidFill>
            <a:srgbClr val="FFFFFF"/>
          </a:solidFill>
          <a:ln>
            <a:noFill/>
          </a:ln>
          <a:effectLst>
            <a:outerShdw dist="35921" dir="2700000" algn="ctr" rotWithShape="0">
              <a:srgbClr val="E7E6E6">
                <a:alpha val="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2400" b="1" i="0" u="none" strike="noStrike" cap="none">
                <a:solidFill>
                  <a:srgbClr val="000066"/>
                </a:solidFill>
                <a:latin typeface="Calibri"/>
                <a:ea typeface="Calibri"/>
                <a:cs typeface="Calibri"/>
                <a:sym typeface="Calibri"/>
              </a:rPr>
              <a:t>0.999</a:t>
            </a:r>
            <a:endParaRPr sz="1800" b="0" i="0" u="none" strike="noStrike" cap="none">
              <a:solidFill>
                <a:srgbClr val="000000"/>
              </a:solidFill>
              <a:latin typeface="Arial"/>
              <a:ea typeface="Arial"/>
              <a:cs typeface="Arial"/>
              <a:sym typeface="Arial"/>
            </a:endParaRPr>
          </a:p>
        </p:txBody>
      </p:sp>
      <p:sp>
        <p:nvSpPr>
          <p:cNvPr id="5182" name="Google Shape;5182;p75"/>
          <p:cNvSpPr/>
          <p:nvPr/>
        </p:nvSpPr>
        <p:spPr>
          <a:xfrm rot="-1537760">
            <a:off x="5003129" y="1193504"/>
            <a:ext cx="796907" cy="361444"/>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2400" b="1" i="0" u="none" strike="noStrike" cap="none">
                <a:solidFill>
                  <a:srgbClr val="000066"/>
                </a:solidFill>
                <a:latin typeface="Calibri"/>
                <a:ea typeface="Calibri"/>
                <a:cs typeface="Calibri"/>
                <a:sym typeface="Calibri"/>
              </a:rPr>
              <a:t>0.99</a:t>
            </a:r>
            <a:endParaRPr sz="2400" b="1" i="0" u="none" strike="noStrike" cap="none">
              <a:solidFill>
                <a:srgbClr val="000066"/>
              </a:solidFill>
              <a:latin typeface="Calibri"/>
              <a:ea typeface="Calibri"/>
              <a:cs typeface="Calibri"/>
              <a:sym typeface="Calibri"/>
            </a:endParaRPr>
          </a:p>
          <a:p>
            <a:pPr marL="0" marR="0" lvl="0" indent="0" algn="ctr" rtl="0">
              <a:lnSpc>
                <a:spcPct val="100000"/>
              </a:lnSpc>
              <a:spcBef>
                <a:spcPts val="0"/>
              </a:spcBef>
              <a:spcAft>
                <a:spcPts val="0"/>
              </a:spcAft>
              <a:buClr>
                <a:srgbClr val="000066"/>
              </a:buClr>
              <a:buSzPts val="2400"/>
              <a:buFont typeface="Calibri"/>
              <a:buNone/>
            </a:pPr>
            <a:endParaRPr sz="1400" b="1" i="0" u="none" strike="noStrike" cap="none">
              <a:solidFill>
                <a:srgbClr val="000066"/>
              </a:solidFill>
              <a:latin typeface="Calibri"/>
              <a:ea typeface="Calibri"/>
              <a:cs typeface="Calibri"/>
              <a:sym typeface="Calibri"/>
            </a:endParaRPr>
          </a:p>
          <a:p>
            <a:pPr marL="0" marR="0" lvl="0" indent="0" algn="ctr" rtl="0">
              <a:lnSpc>
                <a:spcPct val="100000"/>
              </a:lnSpc>
              <a:spcBef>
                <a:spcPts val="0"/>
              </a:spcBef>
              <a:spcAft>
                <a:spcPts val="0"/>
              </a:spcAft>
              <a:buClr>
                <a:srgbClr val="000066"/>
              </a:buClr>
              <a:buSzPts val="2400"/>
              <a:buFont typeface="Calibri"/>
              <a:buNone/>
            </a:pPr>
            <a:endParaRPr sz="1800" b="1" i="0" u="none" strike="noStrike" cap="none">
              <a:solidFill>
                <a:srgbClr val="000066"/>
              </a:solidFill>
              <a:latin typeface="Calibri"/>
              <a:ea typeface="Calibri"/>
              <a:cs typeface="Calibri"/>
              <a:sym typeface="Calibri"/>
            </a:endParaRPr>
          </a:p>
        </p:txBody>
      </p:sp>
      <p:sp>
        <p:nvSpPr>
          <p:cNvPr id="5183" name="Google Shape;5183;p75"/>
          <p:cNvSpPr/>
          <p:nvPr/>
        </p:nvSpPr>
        <p:spPr>
          <a:xfrm rot="1353896">
            <a:off x="5004508" y="1831259"/>
            <a:ext cx="794308" cy="354387"/>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2400" b="1" i="0" u="none" strike="noStrike" cap="none">
                <a:solidFill>
                  <a:srgbClr val="000066"/>
                </a:solidFill>
                <a:latin typeface="Calibri"/>
                <a:ea typeface="Calibri"/>
                <a:cs typeface="Calibri"/>
                <a:sym typeface="Calibri"/>
              </a:rPr>
              <a:t>0.01</a:t>
            </a:r>
            <a:endParaRPr sz="2400" b="1" i="0" u="none" strike="noStrike" cap="none">
              <a:solidFill>
                <a:srgbClr val="000066"/>
              </a:solidFill>
              <a:latin typeface="Calibri"/>
              <a:ea typeface="Calibri"/>
              <a:cs typeface="Calibri"/>
              <a:sym typeface="Calibri"/>
            </a:endParaRPr>
          </a:p>
          <a:p>
            <a:pPr marL="0" marR="0" lvl="0" indent="0" algn="ctr" rtl="0">
              <a:lnSpc>
                <a:spcPct val="100000"/>
              </a:lnSpc>
              <a:spcBef>
                <a:spcPts val="0"/>
              </a:spcBef>
              <a:spcAft>
                <a:spcPts val="0"/>
              </a:spcAft>
              <a:buClr>
                <a:srgbClr val="000066"/>
              </a:buClr>
              <a:buSzPts val="2400"/>
              <a:buFont typeface="Calibri"/>
              <a:buNone/>
            </a:pPr>
            <a:endParaRPr sz="1800" b="1" i="0" u="none" strike="noStrike" cap="none">
              <a:solidFill>
                <a:srgbClr val="000066"/>
              </a:solidFill>
              <a:latin typeface="Calibri"/>
              <a:ea typeface="Calibri"/>
              <a:cs typeface="Calibri"/>
              <a:sym typeface="Calibri"/>
            </a:endParaRPr>
          </a:p>
        </p:txBody>
      </p:sp>
      <p:sp>
        <p:nvSpPr>
          <p:cNvPr id="5184" name="Google Shape;5184;p75"/>
          <p:cNvSpPr/>
          <p:nvPr/>
        </p:nvSpPr>
        <p:spPr>
          <a:xfrm rot="-1531921">
            <a:off x="5002092" y="3560642"/>
            <a:ext cx="796259" cy="379101"/>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2400" b="1" i="0" u="none" strike="noStrike" cap="none">
                <a:solidFill>
                  <a:srgbClr val="000066"/>
                </a:solidFill>
                <a:latin typeface="Calibri"/>
                <a:ea typeface="Calibri"/>
                <a:cs typeface="Calibri"/>
                <a:sym typeface="Calibri"/>
              </a:rPr>
              <a:t>0.01</a:t>
            </a:r>
            <a:endParaRPr sz="2400" b="1" i="0" u="none" strike="noStrike" cap="none">
              <a:solidFill>
                <a:srgbClr val="000066"/>
              </a:solidFill>
              <a:latin typeface="Calibri"/>
              <a:ea typeface="Calibri"/>
              <a:cs typeface="Calibri"/>
              <a:sym typeface="Calibri"/>
            </a:endParaRPr>
          </a:p>
        </p:txBody>
      </p:sp>
      <p:sp>
        <p:nvSpPr>
          <p:cNvPr id="5185" name="Google Shape;5185;p75"/>
          <p:cNvSpPr/>
          <p:nvPr/>
        </p:nvSpPr>
        <p:spPr>
          <a:xfrm rot="1703550">
            <a:off x="5041533" y="4272514"/>
            <a:ext cx="799354" cy="331161"/>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2400" b="1" i="0" u="none" strike="noStrike" cap="none">
                <a:solidFill>
                  <a:srgbClr val="000066"/>
                </a:solidFill>
                <a:latin typeface="Calibri"/>
                <a:ea typeface="Calibri"/>
                <a:cs typeface="Calibri"/>
                <a:sym typeface="Calibri"/>
              </a:rPr>
              <a:t>0.99</a:t>
            </a:r>
            <a:endParaRPr sz="2400" b="1" i="0" u="none" strike="noStrike" cap="none">
              <a:solidFill>
                <a:srgbClr val="000066"/>
              </a:solidFill>
              <a:latin typeface="Calibri"/>
              <a:ea typeface="Calibri"/>
              <a:cs typeface="Calibri"/>
              <a:sym typeface="Calibri"/>
            </a:endParaRPr>
          </a:p>
          <a:p>
            <a:pPr marL="0" marR="0" lvl="0" indent="0" algn="ctr" rtl="0">
              <a:lnSpc>
                <a:spcPct val="100000"/>
              </a:lnSpc>
              <a:spcBef>
                <a:spcPts val="0"/>
              </a:spcBef>
              <a:spcAft>
                <a:spcPts val="0"/>
              </a:spcAft>
              <a:buClr>
                <a:srgbClr val="000066"/>
              </a:buClr>
              <a:buSzPts val="2400"/>
              <a:buFont typeface="Calibri"/>
              <a:buNone/>
            </a:pPr>
            <a:endParaRPr sz="1800" b="1" i="0" u="none" strike="noStrike" cap="none">
              <a:solidFill>
                <a:srgbClr val="000066"/>
              </a:solidFill>
              <a:latin typeface="Calibri"/>
              <a:ea typeface="Calibri"/>
              <a:cs typeface="Calibri"/>
              <a:sym typeface="Calibri"/>
            </a:endParaRPr>
          </a:p>
        </p:txBody>
      </p:sp>
      <p:sp>
        <p:nvSpPr>
          <p:cNvPr id="5186" name="Google Shape;5186;p75"/>
          <p:cNvSpPr/>
          <p:nvPr/>
        </p:nvSpPr>
        <p:spPr>
          <a:xfrm>
            <a:off x="3606475" y="1423126"/>
            <a:ext cx="1076700" cy="466200"/>
          </a:xfrm>
          <a:prstGeom prst="rect">
            <a:avLst/>
          </a:prstGeom>
          <a:solidFill>
            <a:srgbClr val="FFFFFF"/>
          </a:solidFill>
          <a:ln w="28575" cap="flat" cmpd="sng">
            <a:solidFill>
              <a:srgbClr val="000000"/>
            </a:solidFill>
            <a:prstDash val="solid"/>
            <a:miter lim="800000"/>
            <a:headEnd type="none" w="sm" len="sm"/>
            <a:tailEnd type="none" w="sm" len="sm"/>
          </a:ln>
          <a:effectLst>
            <a:outerShdw dist="35921" dir="2700000" algn="ctr" rotWithShape="0">
              <a:srgbClr val="E7E6E6"/>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1800" b="1" i="0" u="none" strike="noStrike" cap="none">
                <a:solidFill>
                  <a:srgbClr val="000066"/>
                </a:solidFill>
                <a:latin typeface="Calibri"/>
                <a:ea typeface="Calibri"/>
                <a:cs typeface="Calibri"/>
                <a:sym typeface="Calibri"/>
              </a:rPr>
              <a:t>Naughty</a:t>
            </a:r>
            <a:endParaRPr sz="1800" b="1" i="0" u="none" strike="noStrike" cap="none">
              <a:solidFill>
                <a:srgbClr val="000066"/>
              </a:solidFill>
              <a:latin typeface="Calibri"/>
              <a:ea typeface="Calibri"/>
              <a:cs typeface="Calibri"/>
              <a:sym typeface="Calibri"/>
            </a:endParaRPr>
          </a:p>
        </p:txBody>
      </p:sp>
      <p:sp>
        <p:nvSpPr>
          <p:cNvPr id="5187" name="Google Shape;5187;p75"/>
          <p:cNvSpPr/>
          <p:nvPr/>
        </p:nvSpPr>
        <p:spPr>
          <a:xfrm>
            <a:off x="3646275" y="3813378"/>
            <a:ext cx="1076700" cy="466200"/>
          </a:xfrm>
          <a:prstGeom prst="rect">
            <a:avLst/>
          </a:prstGeom>
          <a:solidFill>
            <a:srgbClr val="FFFFFF"/>
          </a:solidFill>
          <a:ln w="28575" cap="flat" cmpd="sng">
            <a:solidFill>
              <a:srgbClr val="000000"/>
            </a:solidFill>
            <a:prstDash val="solid"/>
            <a:miter lim="800000"/>
            <a:headEnd type="none" w="sm" len="sm"/>
            <a:tailEnd type="none" w="sm" len="sm"/>
          </a:ln>
          <a:effectLst>
            <a:outerShdw dist="35921" dir="2700000" algn="ctr" rotWithShape="0">
              <a:srgbClr val="E7E6E6"/>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1800" b="1" i="0" u="none" strike="noStrike" cap="none">
                <a:solidFill>
                  <a:srgbClr val="000066"/>
                </a:solidFill>
                <a:latin typeface="Calibri"/>
                <a:ea typeface="Calibri"/>
                <a:cs typeface="Calibri"/>
                <a:sym typeface="Calibri"/>
              </a:rPr>
              <a:t>Nice</a:t>
            </a:r>
            <a:endParaRPr sz="1800" b="0" i="0" u="none" strike="noStrike" cap="none">
              <a:solidFill>
                <a:srgbClr val="000000"/>
              </a:solidFill>
              <a:latin typeface="Arial"/>
              <a:ea typeface="Arial"/>
              <a:cs typeface="Arial"/>
              <a:sym typeface="Arial"/>
            </a:endParaRPr>
          </a:p>
        </p:txBody>
      </p:sp>
      <p:sp>
        <p:nvSpPr>
          <p:cNvPr id="5188" name="Google Shape;5188;p75"/>
          <p:cNvSpPr/>
          <p:nvPr/>
        </p:nvSpPr>
        <p:spPr>
          <a:xfrm>
            <a:off x="240779" y="2557667"/>
            <a:ext cx="1629600" cy="534000"/>
          </a:xfrm>
          <a:prstGeom prst="rect">
            <a:avLst/>
          </a:prstGeom>
          <a:solidFill>
            <a:srgbClr val="FFFFFF"/>
          </a:solidFill>
          <a:ln w="28575" cap="flat" cmpd="sng">
            <a:solidFill>
              <a:srgbClr val="000000"/>
            </a:solidFill>
            <a:prstDash val="solid"/>
            <a:miter lim="800000"/>
            <a:headEnd type="none" w="sm" len="sm"/>
            <a:tailEnd type="none" w="sm" len="sm"/>
          </a:ln>
          <a:effectLst>
            <a:outerShdw dist="35921" dir="2700000" algn="ctr" rotWithShape="0">
              <a:srgbClr val="E7E6E6"/>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2400" b="1" i="0" u="none" strike="noStrike" cap="none">
                <a:solidFill>
                  <a:srgbClr val="000066"/>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5189" name="Google Shape;5189;p75"/>
          <p:cNvSpPr txBox="1">
            <a:spLocks noGrp="1"/>
          </p:cNvSpPr>
          <p:nvPr>
            <p:ph type="sldNum" idx="12"/>
          </p:nvPr>
        </p:nvSpPr>
        <p:spPr>
          <a:xfrm>
            <a:off x="-9525" y="4767274"/>
            <a:ext cx="4635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16</a:t>
            </a:fld>
            <a:endParaRPr/>
          </a:p>
        </p:txBody>
      </p:sp>
      <p:sp>
        <p:nvSpPr>
          <p:cNvPr id="5190" name="Google Shape;5190;p75"/>
          <p:cNvSpPr txBox="1"/>
          <p:nvPr/>
        </p:nvSpPr>
        <p:spPr>
          <a:xfrm>
            <a:off x="7262904" y="1985425"/>
            <a:ext cx="1265100" cy="528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66"/>
                </a:solidFill>
                <a:latin typeface="Calibri"/>
                <a:ea typeface="Calibri"/>
                <a:cs typeface="Calibri"/>
                <a:sym typeface="Calibri"/>
              </a:rPr>
              <a:t>0.00001</a:t>
            </a:r>
            <a:endParaRPr sz="2400" b="1" i="0" u="none" strike="noStrike" cap="none">
              <a:solidFill>
                <a:srgbClr val="000066"/>
              </a:solidFill>
              <a:latin typeface="Calibri"/>
              <a:ea typeface="Calibri"/>
              <a:cs typeface="Calibri"/>
              <a:sym typeface="Calibri"/>
            </a:endParaRPr>
          </a:p>
        </p:txBody>
      </p:sp>
      <p:sp>
        <p:nvSpPr>
          <p:cNvPr id="5191" name="Google Shape;5191;p75"/>
          <p:cNvSpPr txBox="1"/>
          <p:nvPr/>
        </p:nvSpPr>
        <p:spPr>
          <a:xfrm>
            <a:off x="7262903" y="4427900"/>
            <a:ext cx="1265100" cy="528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66"/>
                </a:solidFill>
                <a:latin typeface="Calibri"/>
                <a:ea typeface="Calibri"/>
                <a:cs typeface="Calibri"/>
                <a:sym typeface="Calibri"/>
              </a:rPr>
              <a:t>0.98901</a:t>
            </a:r>
            <a:endParaRPr sz="2400" b="1" i="0" u="none" strike="noStrike" cap="none">
              <a:solidFill>
                <a:srgbClr val="000066"/>
              </a:solidFill>
              <a:latin typeface="Calibri"/>
              <a:ea typeface="Calibri"/>
              <a:cs typeface="Calibri"/>
              <a:sym typeface="Calibri"/>
            </a:endParaRPr>
          </a:p>
        </p:txBody>
      </p:sp>
      <p:sp>
        <p:nvSpPr>
          <p:cNvPr id="5192" name="Google Shape;5192;p75"/>
          <p:cNvSpPr txBox="1"/>
          <p:nvPr/>
        </p:nvSpPr>
        <p:spPr>
          <a:xfrm>
            <a:off x="7262900" y="765125"/>
            <a:ext cx="1265100" cy="528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3300"/>
              </a:buClr>
              <a:buSzPts val="2400"/>
              <a:buFont typeface="Calibri"/>
              <a:buNone/>
            </a:pPr>
            <a:r>
              <a:rPr lang="en-GB" sz="2400" b="1" i="0" u="none" strike="noStrike" cap="none">
                <a:solidFill>
                  <a:srgbClr val="000066"/>
                </a:solidFill>
                <a:latin typeface="Calibri"/>
                <a:ea typeface="Calibri"/>
                <a:cs typeface="Calibri"/>
                <a:sym typeface="Calibri"/>
              </a:rPr>
              <a:t>0.00099</a:t>
            </a:r>
            <a:endParaRPr sz="2400" b="1" i="0" u="none" strike="noStrike" cap="none">
              <a:solidFill>
                <a:srgbClr val="000066"/>
              </a:solidFill>
              <a:latin typeface="Calibri"/>
              <a:ea typeface="Calibri"/>
              <a:cs typeface="Calibri"/>
              <a:sym typeface="Calibri"/>
            </a:endParaRPr>
          </a:p>
        </p:txBody>
      </p:sp>
      <p:sp>
        <p:nvSpPr>
          <p:cNvPr id="5193" name="Google Shape;5193;p75"/>
          <p:cNvSpPr txBox="1"/>
          <p:nvPr/>
        </p:nvSpPr>
        <p:spPr>
          <a:xfrm>
            <a:off x="7262903" y="3205725"/>
            <a:ext cx="1265100" cy="528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3300"/>
              </a:buClr>
              <a:buSzPts val="2400"/>
              <a:buFont typeface="Calibri"/>
              <a:buNone/>
            </a:pPr>
            <a:r>
              <a:rPr lang="en-GB" sz="2400" b="1" i="0" u="none" strike="noStrike" cap="none">
                <a:solidFill>
                  <a:srgbClr val="000066"/>
                </a:solidFill>
                <a:latin typeface="Calibri"/>
                <a:ea typeface="Calibri"/>
                <a:cs typeface="Calibri"/>
                <a:sym typeface="Calibri"/>
              </a:rPr>
              <a:t>0.00999</a:t>
            </a:r>
            <a:endParaRPr sz="2400" b="1" i="0" u="none" strike="noStrike" cap="none">
              <a:solidFill>
                <a:srgbClr val="000066"/>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97"/>
        <p:cNvGrpSpPr/>
        <p:nvPr/>
      </p:nvGrpSpPr>
      <p:grpSpPr>
        <a:xfrm>
          <a:off x="0" y="0"/>
          <a:ext cx="0" cy="0"/>
          <a:chOff x="0" y="0"/>
          <a:chExt cx="0" cy="0"/>
        </a:xfrm>
      </p:grpSpPr>
      <p:cxnSp>
        <p:nvCxnSpPr>
          <p:cNvPr id="5198" name="Google Shape;5198;p76"/>
          <p:cNvCxnSpPr/>
          <p:nvPr/>
        </p:nvCxnSpPr>
        <p:spPr>
          <a:xfrm flipH="1">
            <a:off x="2402877" y="1770724"/>
            <a:ext cx="2173800" cy="1068000"/>
          </a:xfrm>
          <a:prstGeom prst="straightConnector1">
            <a:avLst/>
          </a:prstGeom>
          <a:noFill/>
          <a:ln w="36500" cap="flat" cmpd="sng">
            <a:solidFill>
              <a:srgbClr val="000000"/>
            </a:solidFill>
            <a:prstDash val="solid"/>
            <a:round/>
            <a:headEnd type="none" w="sm" len="sm"/>
            <a:tailEnd type="none" w="sm" len="sm"/>
          </a:ln>
        </p:spPr>
      </p:cxnSp>
      <p:cxnSp>
        <p:nvCxnSpPr>
          <p:cNvPr id="5199" name="Google Shape;5199;p76"/>
          <p:cNvCxnSpPr/>
          <p:nvPr/>
        </p:nvCxnSpPr>
        <p:spPr>
          <a:xfrm>
            <a:off x="2403012" y="2838731"/>
            <a:ext cx="2173800" cy="1053000"/>
          </a:xfrm>
          <a:prstGeom prst="straightConnector1">
            <a:avLst/>
          </a:prstGeom>
          <a:noFill/>
          <a:ln w="36500" cap="flat" cmpd="sng">
            <a:solidFill>
              <a:srgbClr val="000000"/>
            </a:solidFill>
            <a:prstDash val="solid"/>
            <a:round/>
            <a:headEnd type="none" w="sm" len="sm"/>
            <a:tailEnd type="none" w="sm" len="sm"/>
          </a:ln>
        </p:spPr>
      </p:cxnSp>
      <p:sp>
        <p:nvSpPr>
          <p:cNvPr id="5200" name="Google Shape;5200;p76"/>
          <p:cNvSpPr txBox="1"/>
          <p:nvPr/>
        </p:nvSpPr>
        <p:spPr>
          <a:xfrm>
            <a:off x="4688977" y="1425731"/>
            <a:ext cx="1197600" cy="52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3300"/>
              </a:buClr>
              <a:buSzPts val="2400"/>
              <a:buFont typeface="Calibri"/>
              <a:buNone/>
            </a:pPr>
            <a:endParaRPr sz="2400" b="1" i="0" u="none" strike="noStrike" cap="none">
              <a:solidFill>
                <a:srgbClr val="FF3300"/>
              </a:solidFill>
              <a:latin typeface="Calibri"/>
              <a:ea typeface="Calibri"/>
              <a:cs typeface="Calibri"/>
              <a:sym typeface="Calibri"/>
            </a:endParaRPr>
          </a:p>
        </p:txBody>
      </p:sp>
      <p:sp>
        <p:nvSpPr>
          <p:cNvPr id="5201" name="Google Shape;5201;p76"/>
          <p:cNvSpPr txBox="1"/>
          <p:nvPr/>
        </p:nvSpPr>
        <p:spPr>
          <a:xfrm>
            <a:off x="7803482" y="1985428"/>
            <a:ext cx="1197600" cy="5283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66"/>
                </a:solidFill>
                <a:latin typeface="Calibri"/>
                <a:ea typeface="Calibri"/>
                <a:cs typeface="Calibri"/>
                <a:sym typeface="Calibri"/>
              </a:rPr>
              <a:t>1</a:t>
            </a:r>
            <a:endParaRPr sz="2400" b="1" i="0" u="none" strike="noStrike" cap="none">
              <a:solidFill>
                <a:srgbClr val="000066"/>
              </a:solidFill>
              <a:latin typeface="Calibri"/>
              <a:ea typeface="Calibri"/>
              <a:cs typeface="Calibri"/>
              <a:sym typeface="Calibri"/>
            </a:endParaRPr>
          </a:p>
        </p:txBody>
      </p:sp>
      <p:sp>
        <p:nvSpPr>
          <p:cNvPr id="5202" name="Google Shape;5202;p76"/>
          <p:cNvSpPr txBox="1"/>
          <p:nvPr/>
        </p:nvSpPr>
        <p:spPr>
          <a:xfrm>
            <a:off x="7803482" y="4427898"/>
            <a:ext cx="1197600" cy="5283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66"/>
                </a:solidFill>
                <a:latin typeface="Calibri"/>
                <a:ea typeface="Calibri"/>
                <a:cs typeface="Calibri"/>
                <a:sym typeface="Calibri"/>
              </a:rPr>
              <a:t>98,901</a:t>
            </a:r>
            <a:endParaRPr sz="2400" b="1" i="0" u="none" strike="noStrike" cap="none">
              <a:solidFill>
                <a:srgbClr val="000066"/>
              </a:solidFill>
              <a:latin typeface="Calibri"/>
              <a:ea typeface="Calibri"/>
              <a:cs typeface="Calibri"/>
              <a:sym typeface="Calibri"/>
            </a:endParaRPr>
          </a:p>
        </p:txBody>
      </p:sp>
      <p:sp>
        <p:nvSpPr>
          <p:cNvPr id="5203" name="Google Shape;5203;p76"/>
          <p:cNvSpPr txBox="1"/>
          <p:nvPr/>
        </p:nvSpPr>
        <p:spPr>
          <a:xfrm>
            <a:off x="7803482" y="765125"/>
            <a:ext cx="1197600" cy="5283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3300"/>
              </a:buClr>
              <a:buSzPts val="2400"/>
              <a:buFont typeface="Calibri"/>
              <a:buNone/>
            </a:pPr>
            <a:r>
              <a:rPr lang="en-GB" sz="2400" b="1" i="0" u="none" strike="noStrike" cap="none">
                <a:solidFill>
                  <a:srgbClr val="000066"/>
                </a:solidFill>
                <a:latin typeface="Calibri"/>
                <a:ea typeface="Calibri"/>
                <a:cs typeface="Calibri"/>
                <a:sym typeface="Calibri"/>
              </a:rPr>
              <a:t>99</a:t>
            </a:r>
            <a:endParaRPr sz="2400" b="1" i="0" u="none" strike="noStrike" cap="none">
              <a:solidFill>
                <a:srgbClr val="000066"/>
              </a:solidFill>
              <a:latin typeface="Calibri"/>
              <a:ea typeface="Calibri"/>
              <a:cs typeface="Calibri"/>
              <a:sym typeface="Calibri"/>
            </a:endParaRPr>
          </a:p>
        </p:txBody>
      </p:sp>
      <p:sp>
        <p:nvSpPr>
          <p:cNvPr id="5204" name="Google Shape;5204;p76"/>
          <p:cNvSpPr txBox="1"/>
          <p:nvPr/>
        </p:nvSpPr>
        <p:spPr>
          <a:xfrm>
            <a:off x="7803482" y="3205731"/>
            <a:ext cx="1197600" cy="5283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3300"/>
              </a:buClr>
              <a:buSzPts val="2400"/>
              <a:buFont typeface="Calibri"/>
              <a:buNone/>
            </a:pPr>
            <a:r>
              <a:rPr lang="en-GB" sz="2400" b="1" i="0" u="none" strike="noStrike" cap="none">
                <a:solidFill>
                  <a:srgbClr val="000066"/>
                </a:solidFill>
                <a:latin typeface="Calibri"/>
                <a:ea typeface="Calibri"/>
                <a:cs typeface="Calibri"/>
                <a:sym typeface="Calibri"/>
              </a:rPr>
              <a:t>999</a:t>
            </a:r>
            <a:endParaRPr sz="2400" b="1" i="0" u="none" strike="noStrike" cap="none">
              <a:solidFill>
                <a:srgbClr val="000066"/>
              </a:solidFill>
              <a:latin typeface="Calibri"/>
              <a:ea typeface="Calibri"/>
              <a:cs typeface="Calibri"/>
              <a:sym typeface="Calibri"/>
            </a:endParaRPr>
          </a:p>
        </p:txBody>
      </p:sp>
      <p:cxnSp>
        <p:nvCxnSpPr>
          <p:cNvPr id="5205" name="Google Shape;5205;p76"/>
          <p:cNvCxnSpPr/>
          <p:nvPr/>
        </p:nvCxnSpPr>
        <p:spPr>
          <a:xfrm flipH="1">
            <a:off x="6066810" y="1044038"/>
            <a:ext cx="1721700" cy="660600"/>
          </a:xfrm>
          <a:prstGeom prst="straightConnector1">
            <a:avLst/>
          </a:prstGeom>
          <a:noFill/>
          <a:ln w="28575" cap="flat" cmpd="sng">
            <a:solidFill>
              <a:srgbClr val="000000"/>
            </a:solidFill>
            <a:prstDash val="solid"/>
            <a:round/>
            <a:headEnd type="none" w="sm" len="sm"/>
            <a:tailEnd type="none" w="sm" len="sm"/>
          </a:ln>
        </p:spPr>
      </p:cxnSp>
      <p:cxnSp>
        <p:nvCxnSpPr>
          <p:cNvPr id="5206" name="Google Shape;5206;p76"/>
          <p:cNvCxnSpPr/>
          <p:nvPr/>
        </p:nvCxnSpPr>
        <p:spPr>
          <a:xfrm>
            <a:off x="6066548" y="1704662"/>
            <a:ext cx="1721700" cy="607800"/>
          </a:xfrm>
          <a:prstGeom prst="straightConnector1">
            <a:avLst/>
          </a:prstGeom>
          <a:noFill/>
          <a:ln w="28575" cap="flat" cmpd="sng">
            <a:solidFill>
              <a:srgbClr val="000000"/>
            </a:solidFill>
            <a:prstDash val="solid"/>
            <a:round/>
            <a:headEnd type="none" w="sm" len="sm"/>
            <a:tailEnd type="none" w="sm" len="sm"/>
          </a:ln>
        </p:spPr>
      </p:cxnSp>
      <p:cxnSp>
        <p:nvCxnSpPr>
          <p:cNvPr id="5207" name="Google Shape;5207;p76"/>
          <p:cNvCxnSpPr/>
          <p:nvPr/>
        </p:nvCxnSpPr>
        <p:spPr>
          <a:xfrm flipH="1">
            <a:off x="6066810" y="3436960"/>
            <a:ext cx="1721700" cy="660600"/>
          </a:xfrm>
          <a:prstGeom prst="straightConnector1">
            <a:avLst/>
          </a:prstGeom>
          <a:noFill/>
          <a:ln w="28575" cap="flat" cmpd="sng">
            <a:solidFill>
              <a:srgbClr val="000000"/>
            </a:solidFill>
            <a:prstDash val="solid"/>
            <a:round/>
            <a:headEnd type="none" w="sm" len="sm"/>
            <a:tailEnd type="none" w="sm" len="sm"/>
          </a:ln>
        </p:spPr>
      </p:cxnSp>
      <p:cxnSp>
        <p:nvCxnSpPr>
          <p:cNvPr id="5208" name="Google Shape;5208;p76"/>
          <p:cNvCxnSpPr/>
          <p:nvPr/>
        </p:nvCxnSpPr>
        <p:spPr>
          <a:xfrm>
            <a:off x="6066548" y="4097583"/>
            <a:ext cx="1721700" cy="607800"/>
          </a:xfrm>
          <a:prstGeom prst="straightConnector1">
            <a:avLst/>
          </a:prstGeom>
          <a:noFill/>
          <a:ln w="28575" cap="flat" cmpd="sng">
            <a:solidFill>
              <a:srgbClr val="000000"/>
            </a:solidFill>
            <a:prstDash val="solid"/>
            <a:round/>
            <a:headEnd type="none" w="sm" len="sm"/>
            <a:tailEnd type="none" w="sm" len="sm"/>
          </a:ln>
        </p:spPr>
      </p:cxnSp>
      <p:sp>
        <p:nvSpPr>
          <p:cNvPr id="5209" name="Google Shape;5209;p76"/>
          <p:cNvSpPr/>
          <p:nvPr/>
        </p:nvSpPr>
        <p:spPr>
          <a:xfrm rot="-1597551">
            <a:off x="2983920" y="2130210"/>
            <a:ext cx="1011464" cy="560307"/>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1800" b="1" i="0" u="none" strike="noStrike" cap="none">
                <a:solidFill>
                  <a:srgbClr val="000066"/>
                </a:solidFill>
                <a:latin typeface="Calibri"/>
                <a:ea typeface="Calibri"/>
                <a:cs typeface="Calibri"/>
                <a:sym typeface="Calibri"/>
              </a:rPr>
              <a:t>Naughty</a:t>
            </a:r>
            <a:endParaRPr sz="1800" b="0" i="0" u="none" strike="noStrike" cap="none">
              <a:solidFill>
                <a:srgbClr val="000000"/>
              </a:solidFill>
              <a:latin typeface="Calibri"/>
              <a:ea typeface="Calibri"/>
              <a:cs typeface="Calibri"/>
              <a:sym typeface="Calibri"/>
            </a:endParaRPr>
          </a:p>
        </p:txBody>
      </p:sp>
      <p:sp>
        <p:nvSpPr>
          <p:cNvPr id="5210" name="Google Shape;5210;p76"/>
          <p:cNvSpPr/>
          <p:nvPr/>
        </p:nvSpPr>
        <p:spPr>
          <a:xfrm rot="1612980">
            <a:off x="3187643" y="3189306"/>
            <a:ext cx="604418" cy="352023"/>
          </a:xfrm>
          <a:prstGeom prst="rect">
            <a:avLst/>
          </a:prstGeom>
          <a:solidFill>
            <a:srgbClr val="FFFFFF"/>
          </a:solidFill>
          <a:ln>
            <a:noFill/>
          </a:ln>
          <a:effectLst>
            <a:outerShdw dist="35921" dir="2700000" algn="ctr" rotWithShape="0">
              <a:srgbClr val="E7E6E6">
                <a:alpha val="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66"/>
              </a:buClr>
              <a:buSzPts val="2400"/>
              <a:buFont typeface="Calibri"/>
              <a:buNone/>
            </a:pPr>
            <a:r>
              <a:rPr lang="en-GB" sz="1800" b="1" i="0" u="none" strike="noStrike" cap="none">
                <a:solidFill>
                  <a:srgbClr val="000066"/>
                </a:solidFill>
                <a:latin typeface="Calibri"/>
                <a:ea typeface="Calibri"/>
                <a:cs typeface="Calibri"/>
                <a:sym typeface="Calibri"/>
              </a:rPr>
              <a:t>Nice</a:t>
            </a:r>
            <a:endParaRPr sz="1800" b="0" i="0" u="none" strike="noStrike" cap="none">
              <a:solidFill>
                <a:srgbClr val="000000"/>
              </a:solidFill>
              <a:latin typeface="Arial"/>
              <a:ea typeface="Arial"/>
              <a:cs typeface="Arial"/>
              <a:sym typeface="Arial"/>
            </a:endParaRPr>
          </a:p>
        </p:txBody>
      </p:sp>
      <p:sp>
        <p:nvSpPr>
          <p:cNvPr id="5211" name="Google Shape;5211;p76"/>
          <p:cNvSpPr/>
          <p:nvPr/>
        </p:nvSpPr>
        <p:spPr>
          <a:xfrm rot="-1229685">
            <a:off x="6442659" y="1185358"/>
            <a:ext cx="984516" cy="377731"/>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1400" b="1" i="0" u="none" strike="noStrike" cap="none">
                <a:solidFill>
                  <a:srgbClr val="000066"/>
                </a:solidFill>
                <a:latin typeface="Calibri"/>
                <a:ea typeface="Calibri"/>
                <a:cs typeface="Calibri"/>
                <a:sym typeface="Calibri"/>
              </a:rPr>
              <a:t>Naughty</a:t>
            </a:r>
            <a:endParaRPr sz="1400" b="1" i="0" u="none" strike="noStrike" cap="none">
              <a:solidFill>
                <a:srgbClr val="000066"/>
              </a:solidFill>
              <a:latin typeface="Calibri"/>
              <a:ea typeface="Calibri"/>
              <a:cs typeface="Calibri"/>
              <a:sym typeface="Calibri"/>
            </a:endParaRPr>
          </a:p>
          <a:p>
            <a:pPr marL="0" marR="0" lvl="0" indent="0" algn="ctr" rtl="0">
              <a:lnSpc>
                <a:spcPct val="100000"/>
              </a:lnSpc>
              <a:spcBef>
                <a:spcPts val="0"/>
              </a:spcBef>
              <a:spcAft>
                <a:spcPts val="0"/>
              </a:spcAft>
              <a:buClr>
                <a:srgbClr val="000066"/>
              </a:buClr>
              <a:buSzPts val="2400"/>
              <a:buFont typeface="Calibri"/>
              <a:buNone/>
            </a:pPr>
            <a:r>
              <a:rPr lang="en-GB" sz="1400" b="1" i="0" u="none" strike="noStrike" cap="none">
                <a:solidFill>
                  <a:srgbClr val="000066"/>
                </a:solidFill>
                <a:latin typeface="Calibri"/>
                <a:ea typeface="Calibri"/>
                <a:cs typeface="Calibri"/>
                <a:sym typeface="Calibri"/>
              </a:rPr>
              <a:t>Alert</a:t>
            </a:r>
            <a:endParaRPr sz="1400" b="1" i="0" u="none" strike="noStrike" cap="none">
              <a:solidFill>
                <a:srgbClr val="000066"/>
              </a:solidFill>
              <a:latin typeface="Calibri"/>
              <a:ea typeface="Calibri"/>
              <a:cs typeface="Calibri"/>
              <a:sym typeface="Calibri"/>
            </a:endParaRPr>
          </a:p>
        </p:txBody>
      </p:sp>
      <p:sp>
        <p:nvSpPr>
          <p:cNvPr id="5212" name="Google Shape;5212;p76"/>
          <p:cNvSpPr/>
          <p:nvPr/>
        </p:nvSpPr>
        <p:spPr>
          <a:xfrm rot="1076434">
            <a:off x="6440237" y="1825044"/>
            <a:ext cx="989514" cy="366812"/>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1400" b="1" i="0" u="none" strike="noStrike" cap="none">
                <a:solidFill>
                  <a:srgbClr val="000066"/>
                </a:solidFill>
                <a:latin typeface="Calibri"/>
                <a:ea typeface="Calibri"/>
                <a:cs typeface="Calibri"/>
                <a:sym typeface="Calibri"/>
              </a:rPr>
              <a:t>Nice</a:t>
            </a:r>
            <a:endParaRPr sz="1400" b="1" i="0" u="none" strike="noStrike" cap="none">
              <a:solidFill>
                <a:srgbClr val="000066"/>
              </a:solidFill>
              <a:latin typeface="Calibri"/>
              <a:ea typeface="Calibri"/>
              <a:cs typeface="Calibri"/>
              <a:sym typeface="Calibri"/>
            </a:endParaRPr>
          </a:p>
          <a:p>
            <a:pPr marL="0" marR="0" lvl="0" indent="0" algn="ctr" rtl="0">
              <a:lnSpc>
                <a:spcPct val="100000"/>
              </a:lnSpc>
              <a:spcBef>
                <a:spcPts val="0"/>
              </a:spcBef>
              <a:spcAft>
                <a:spcPts val="0"/>
              </a:spcAft>
              <a:buClr>
                <a:srgbClr val="000066"/>
              </a:buClr>
              <a:buSzPts val="2400"/>
              <a:buFont typeface="Calibri"/>
              <a:buNone/>
            </a:pPr>
            <a:r>
              <a:rPr lang="en-GB" sz="1400" b="1" i="0" u="none" strike="noStrike" cap="none">
                <a:solidFill>
                  <a:srgbClr val="000066"/>
                </a:solidFill>
                <a:latin typeface="Calibri"/>
                <a:ea typeface="Calibri"/>
                <a:cs typeface="Calibri"/>
                <a:sym typeface="Calibri"/>
              </a:rPr>
              <a:t>Alert</a:t>
            </a:r>
            <a:endParaRPr sz="1400" b="1" i="0" u="none" strike="noStrike" cap="none">
              <a:solidFill>
                <a:srgbClr val="000066"/>
              </a:solidFill>
              <a:latin typeface="Calibri"/>
              <a:ea typeface="Calibri"/>
              <a:cs typeface="Calibri"/>
              <a:sym typeface="Calibri"/>
            </a:endParaRPr>
          </a:p>
        </p:txBody>
      </p:sp>
      <p:sp>
        <p:nvSpPr>
          <p:cNvPr id="5213" name="Google Shape;5213;p76"/>
          <p:cNvSpPr/>
          <p:nvPr/>
        </p:nvSpPr>
        <p:spPr>
          <a:xfrm rot="-1224776">
            <a:off x="6441720" y="3569205"/>
            <a:ext cx="983991" cy="396107"/>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1400" b="1" i="0" u="none" strike="noStrike" cap="none">
                <a:solidFill>
                  <a:srgbClr val="000066"/>
                </a:solidFill>
                <a:latin typeface="Calibri"/>
                <a:ea typeface="Calibri"/>
                <a:cs typeface="Calibri"/>
                <a:sym typeface="Calibri"/>
              </a:rPr>
              <a:t>Naughty</a:t>
            </a:r>
            <a:endParaRPr sz="1400" b="1" i="0" u="none" strike="noStrike" cap="none">
              <a:solidFill>
                <a:srgbClr val="000066"/>
              </a:solidFill>
              <a:latin typeface="Calibri"/>
              <a:ea typeface="Calibri"/>
              <a:cs typeface="Calibri"/>
              <a:sym typeface="Calibri"/>
            </a:endParaRPr>
          </a:p>
          <a:p>
            <a:pPr marL="0" marR="0" lvl="0" indent="0" algn="ctr" rtl="0">
              <a:lnSpc>
                <a:spcPct val="100000"/>
              </a:lnSpc>
              <a:spcBef>
                <a:spcPts val="0"/>
              </a:spcBef>
              <a:spcAft>
                <a:spcPts val="0"/>
              </a:spcAft>
              <a:buClr>
                <a:srgbClr val="000066"/>
              </a:buClr>
              <a:buSzPts val="2400"/>
              <a:buFont typeface="Calibri"/>
              <a:buNone/>
            </a:pPr>
            <a:r>
              <a:rPr lang="en-GB" sz="1400" b="1" i="0" u="none" strike="noStrike" cap="none">
                <a:solidFill>
                  <a:srgbClr val="000066"/>
                </a:solidFill>
                <a:latin typeface="Calibri"/>
                <a:ea typeface="Calibri"/>
                <a:cs typeface="Calibri"/>
                <a:sym typeface="Calibri"/>
              </a:rPr>
              <a:t>Alert</a:t>
            </a:r>
            <a:endParaRPr sz="1400" b="1" i="0" u="none" strike="noStrike" cap="none">
              <a:solidFill>
                <a:srgbClr val="000066"/>
              </a:solidFill>
              <a:latin typeface="Calibri"/>
              <a:ea typeface="Calibri"/>
              <a:cs typeface="Calibri"/>
              <a:sym typeface="Calibri"/>
            </a:endParaRPr>
          </a:p>
        </p:txBody>
      </p:sp>
      <p:sp>
        <p:nvSpPr>
          <p:cNvPr id="5214" name="Google Shape;5214;p76"/>
          <p:cNvSpPr/>
          <p:nvPr/>
        </p:nvSpPr>
        <p:spPr>
          <a:xfrm rot="1370479">
            <a:off x="6444126" y="4226860"/>
            <a:ext cx="979184" cy="349251"/>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1400" b="1" i="0" u="none" strike="noStrike" cap="none">
                <a:solidFill>
                  <a:srgbClr val="000066"/>
                </a:solidFill>
                <a:latin typeface="Calibri"/>
                <a:ea typeface="Calibri"/>
                <a:cs typeface="Calibri"/>
                <a:sym typeface="Calibri"/>
              </a:rPr>
              <a:t>Nice</a:t>
            </a:r>
            <a:endParaRPr sz="1400" b="1" i="0" u="none" strike="noStrike" cap="none">
              <a:solidFill>
                <a:srgbClr val="000066"/>
              </a:solidFill>
              <a:latin typeface="Calibri"/>
              <a:ea typeface="Calibri"/>
              <a:cs typeface="Calibri"/>
              <a:sym typeface="Calibri"/>
            </a:endParaRPr>
          </a:p>
          <a:p>
            <a:pPr marL="0" marR="0" lvl="0" indent="0" algn="ctr" rtl="0">
              <a:lnSpc>
                <a:spcPct val="100000"/>
              </a:lnSpc>
              <a:spcBef>
                <a:spcPts val="0"/>
              </a:spcBef>
              <a:spcAft>
                <a:spcPts val="0"/>
              </a:spcAft>
              <a:buClr>
                <a:srgbClr val="000066"/>
              </a:buClr>
              <a:buSzPts val="2400"/>
              <a:buFont typeface="Calibri"/>
              <a:buNone/>
            </a:pPr>
            <a:r>
              <a:rPr lang="en-GB" sz="1400" b="1" i="0" u="none" strike="noStrike" cap="none">
                <a:solidFill>
                  <a:srgbClr val="000066"/>
                </a:solidFill>
                <a:latin typeface="Calibri"/>
                <a:ea typeface="Calibri"/>
                <a:cs typeface="Calibri"/>
                <a:sym typeface="Calibri"/>
              </a:rPr>
              <a:t>Alert</a:t>
            </a:r>
            <a:endParaRPr sz="1400" b="1" i="0" u="none" strike="noStrike" cap="none">
              <a:solidFill>
                <a:srgbClr val="000066"/>
              </a:solidFill>
              <a:latin typeface="Calibri"/>
              <a:ea typeface="Calibri"/>
              <a:cs typeface="Calibri"/>
              <a:sym typeface="Calibri"/>
            </a:endParaRPr>
          </a:p>
        </p:txBody>
      </p:sp>
      <p:sp>
        <p:nvSpPr>
          <p:cNvPr id="5215" name="Google Shape;5215;p76"/>
          <p:cNvSpPr/>
          <p:nvPr/>
        </p:nvSpPr>
        <p:spPr>
          <a:xfrm>
            <a:off x="4631052" y="1423118"/>
            <a:ext cx="1381800" cy="534000"/>
          </a:xfrm>
          <a:prstGeom prst="rect">
            <a:avLst/>
          </a:prstGeom>
          <a:solidFill>
            <a:srgbClr val="FFFFFF"/>
          </a:solidFill>
          <a:ln w="28575" cap="flat" cmpd="sng">
            <a:solidFill>
              <a:srgbClr val="000000"/>
            </a:solidFill>
            <a:prstDash val="solid"/>
            <a:miter lim="800000"/>
            <a:headEnd type="none" w="sm" len="sm"/>
            <a:tailEnd type="none" w="sm" len="sm"/>
          </a:ln>
          <a:effectLst>
            <a:outerShdw dist="35921" dir="2700000" algn="ctr" rotWithShape="0">
              <a:srgbClr val="E7E6E6"/>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2400" b="1" i="0" u="none" strike="noStrike" cap="none">
                <a:solidFill>
                  <a:srgbClr val="000066"/>
                </a:solidFill>
                <a:latin typeface="Calibri"/>
                <a:ea typeface="Calibri"/>
                <a:cs typeface="Calibri"/>
                <a:sym typeface="Calibri"/>
              </a:rPr>
              <a:t>100</a:t>
            </a:r>
            <a:endParaRPr sz="1400" b="0" i="0" u="none" strike="noStrike" cap="none">
              <a:solidFill>
                <a:srgbClr val="000000"/>
              </a:solidFill>
              <a:latin typeface="Arial"/>
              <a:ea typeface="Arial"/>
              <a:cs typeface="Arial"/>
              <a:sym typeface="Arial"/>
            </a:endParaRPr>
          </a:p>
        </p:txBody>
      </p:sp>
      <p:sp>
        <p:nvSpPr>
          <p:cNvPr id="5216" name="Google Shape;5216;p76"/>
          <p:cNvSpPr/>
          <p:nvPr/>
        </p:nvSpPr>
        <p:spPr>
          <a:xfrm>
            <a:off x="4682162" y="3813380"/>
            <a:ext cx="1381800" cy="534000"/>
          </a:xfrm>
          <a:prstGeom prst="rect">
            <a:avLst/>
          </a:prstGeom>
          <a:solidFill>
            <a:srgbClr val="FFFFFF"/>
          </a:solidFill>
          <a:ln w="28575" cap="flat" cmpd="sng">
            <a:solidFill>
              <a:srgbClr val="000000"/>
            </a:solidFill>
            <a:prstDash val="solid"/>
            <a:miter lim="800000"/>
            <a:headEnd type="none" w="sm" len="sm"/>
            <a:tailEnd type="none" w="sm" len="sm"/>
          </a:ln>
          <a:effectLst>
            <a:outerShdw dist="35921" dir="2700000" algn="ctr" rotWithShape="0">
              <a:srgbClr val="E7E6E6"/>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2400" b="1" i="0" u="none" strike="noStrike" cap="none">
                <a:solidFill>
                  <a:srgbClr val="000066"/>
                </a:solidFill>
                <a:latin typeface="Calibri"/>
                <a:ea typeface="Calibri"/>
                <a:cs typeface="Calibri"/>
                <a:sym typeface="Calibri"/>
              </a:rPr>
              <a:t>99,900</a:t>
            </a:r>
            <a:endParaRPr sz="1400" b="0" i="0" u="none" strike="noStrike" cap="none">
              <a:solidFill>
                <a:srgbClr val="000000"/>
              </a:solidFill>
              <a:latin typeface="Arial"/>
              <a:ea typeface="Arial"/>
              <a:cs typeface="Arial"/>
              <a:sym typeface="Arial"/>
            </a:endParaRPr>
          </a:p>
        </p:txBody>
      </p:sp>
      <p:sp>
        <p:nvSpPr>
          <p:cNvPr id="5217" name="Google Shape;5217;p76"/>
          <p:cNvSpPr/>
          <p:nvPr/>
        </p:nvSpPr>
        <p:spPr>
          <a:xfrm>
            <a:off x="311700" y="2557661"/>
            <a:ext cx="2091300" cy="534000"/>
          </a:xfrm>
          <a:prstGeom prst="rect">
            <a:avLst/>
          </a:prstGeom>
          <a:solidFill>
            <a:srgbClr val="FFFFFF"/>
          </a:solidFill>
          <a:ln w="28575" cap="flat" cmpd="sng">
            <a:solidFill>
              <a:srgbClr val="000000"/>
            </a:solidFill>
            <a:prstDash val="solid"/>
            <a:miter lim="800000"/>
            <a:headEnd type="none" w="sm" len="sm"/>
            <a:tailEnd type="none" w="sm" len="sm"/>
          </a:ln>
          <a:effectLst>
            <a:outerShdw dist="35921" dir="2700000" algn="ctr" rotWithShape="0">
              <a:srgbClr val="E7E6E6"/>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66"/>
              </a:buClr>
              <a:buSzPts val="2400"/>
              <a:buFont typeface="Calibri"/>
              <a:buNone/>
            </a:pPr>
            <a:r>
              <a:rPr lang="en-GB" sz="2400" b="1" i="0" u="none" strike="noStrike" cap="none">
                <a:solidFill>
                  <a:srgbClr val="000066"/>
                </a:solidFill>
                <a:latin typeface="Calibri"/>
                <a:ea typeface="Calibri"/>
                <a:cs typeface="Calibri"/>
                <a:sym typeface="Calibri"/>
              </a:rPr>
              <a:t>100,000</a:t>
            </a:r>
            <a:endParaRPr sz="1400" b="0" i="0" u="none" strike="noStrike" cap="none">
              <a:solidFill>
                <a:srgbClr val="000000"/>
              </a:solidFill>
              <a:latin typeface="Arial"/>
              <a:ea typeface="Arial"/>
              <a:cs typeface="Arial"/>
              <a:sym typeface="Arial"/>
            </a:endParaRPr>
          </a:p>
        </p:txBody>
      </p:sp>
      <p:sp>
        <p:nvSpPr>
          <p:cNvPr id="5218" name="Google Shape;5218;p76"/>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17</a:t>
            </a:fld>
            <a:endParaRPr/>
          </a:p>
        </p:txBody>
      </p:sp>
      <p:sp>
        <p:nvSpPr>
          <p:cNvPr id="5219" name="Google Shape;5219;p76"/>
          <p:cNvSpPr txBox="1">
            <a:spLocks noGrp="1"/>
          </p:cNvSpPr>
          <p:nvPr>
            <p:ph type="title"/>
          </p:nvPr>
        </p:nvSpPr>
        <p:spPr>
          <a:xfrm>
            <a:off x="510225" y="698525"/>
            <a:ext cx="5541600" cy="594900"/>
          </a:xfrm>
          <a:prstGeom prst="rect">
            <a:avLst/>
          </a:prstGeom>
          <a:noFill/>
          <a:ln>
            <a:noFill/>
          </a:ln>
        </p:spPr>
        <p:txBody>
          <a:bodyPr spcFirstLastPara="1" wrap="square" lIns="0" tIns="0" rIns="0" bIns="0" anchor="b" anchorCtr="0">
            <a:noAutofit/>
          </a:bodyPr>
          <a:lstStyle/>
          <a:p>
            <a:pPr marL="0" lvl="0" indent="457200" algn="l" rtl="0">
              <a:lnSpc>
                <a:spcPct val="90000"/>
              </a:lnSpc>
              <a:spcBef>
                <a:spcPts val="0"/>
              </a:spcBef>
              <a:spcAft>
                <a:spcPts val="0"/>
              </a:spcAft>
              <a:buSzPts val="2100"/>
              <a:buNone/>
            </a:pPr>
            <a:r>
              <a:rPr lang="en-GB" sz="2400"/>
              <a:t>Tree Diagram 2</a:t>
            </a:r>
            <a:endParaRPr sz="2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23"/>
        <p:cNvGrpSpPr/>
        <p:nvPr/>
      </p:nvGrpSpPr>
      <p:grpSpPr>
        <a:xfrm>
          <a:off x="0" y="0"/>
          <a:ext cx="0" cy="0"/>
          <a:chOff x="0" y="0"/>
          <a:chExt cx="0" cy="0"/>
        </a:xfrm>
      </p:grpSpPr>
      <p:sp>
        <p:nvSpPr>
          <p:cNvPr id="5224" name="Google Shape;5224;p77"/>
          <p:cNvSpPr txBox="1">
            <a:spLocks noGrp="1"/>
          </p:cNvSpPr>
          <p:nvPr>
            <p:ph type="title"/>
          </p:nvPr>
        </p:nvSpPr>
        <p:spPr>
          <a:xfrm>
            <a:off x="386100" y="408725"/>
            <a:ext cx="7894500" cy="870300"/>
          </a:xfrm>
          <a:prstGeom prst="rect">
            <a:avLst/>
          </a:prstGeom>
          <a:noFill/>
          <a:ln>
            <a:noFill/>
          </a:ln>
        </p:spPr>
        <p:txBody>
          <a:bodyPr spcFirstLastPara="1" wrap="square" lIns="0" tIns="0" rIns="0" bIns="0" anchor="b" anchorCtr="0">
            <a:noAutofit/>
          </a:bodyPr>
          <a:lstStyle/>
          <a:p>
            <a:pPr marL="457200" lvl="0" indent="0" algn="l" rtl="0">
              <a:lnSpc>
                <a:spcPct val="115000"/>
              </a:lnSpc>
              <a:spcBef>
                <a:spcPts val="0"/>
              </a:spcBef>
              <a:spcAft>
                <a:spcPts val="0"/>
              </a:spcAft>
              <a:buSzPts val="2100"/>
              <a:buNone/>
            </a:pPr>
            <a:r>
              <a:rPr lang="en-GB" sz="2400">
                <a:solidFill>
                  <a:srgbClr val="40875C"/>
                </a:solidFill>
                <a:highlight>
                  <a:schemeClr val="lt1"/>
                </a:highlight>
              </a:rPr>
              <a:t>Conditional Probability</a:t>
            </a:r>
            <a:endParaRPr sz="2400"/>
          </a:p>
        </p:txBody>
      </p:sp>
      <p:sp>
        <p:nvSpPr>
          <p:cNvPr id="5225" name="Google Shape;5225;p77"/>
          <p:cNvSpPr txBox="1">
            <a:spLocks noGrp="1"/>
          </p:cNvSpPr>
          <p:nvPr>
            <p:ph type="body" idx="1"/>
          </p:nvPr>
        </p:nvSpPr>
        <p:spPr>
          <a:xfrm>
            <a:off x="509112" y="2426557"/>
            <a:ext cx="7507800" cy="1206273"/>
          </a:xfrm>
          <a:prstGeom prst="rect">
            <a:avLst/>
          </a:prstGeom>
          <a:noFill/>
          <a:ln>
            <a:noFill/>
          </a:ln>
        </p:spPr>
        <p:txBody>
          <a:bodyPr spcFirstLastPara="1" wrap="square" lIns="0" tIns="0" rIns="0" bIns="0" anchor="t" anchorCtr="0">
            <a:noAutofit/>
          </a:bodyPr>
          <a:lstStyle/>
          <a:p>
            <a:pPr marL="457200" lvl="0" indent="-342900" algn="l" rtl="0">
              <a:lnSpc>
                <a:spcPct val="150000"/>
              </a:lnSpc>
              <a:spcBef>
                <a:spcPts val="0"/>
              </a:spcBef>
              <a:spcAft>
                <a:spcPts val="0"/>
              </a:spcAft>
              <a:buSzPts val="1800"/>
              <a:buChar char="●"/>
            </a:pPr>
            <a:r>
              <a:rPr lang="en-GB" sz="1800"/>
              <a:t>Given that you received a naughty alert, what is the probability that you are on the naughty list?</a:t>
            </a:r>
            <a:endParaRPr sz="1800"/>
          </a:p>
          <a:p>
            <a:pPr marL="457200" lvl="0" indent="0" algn="l" rtl="0">
              <a:lnSpc>
                <a:spcPct val="150000"/>
              </a:lnSpc>
              <a:spcBef>
                <a:spcPts val="300"/>
              </a:spcBef>
              <a:spcAft>
                <a:spcPts val="300"/>
              </a:spcAft>
              <a:buSzPts val="1500"/>
              <a:buNone/>
            </a:pPr>
            <a:endParaRPr sz="1800"/>
          </a:p>
        </p:txBody>
      </p:sp>
      <p:sp>
        <p:nvSpPr>
          <p:cNvPr id="5226" name="Google Shape;5226;p77"/>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18</a:t>
            </a:fld>
            <a:endParaRPr/>
          </a:p>
        </p:txBody>
      </p:sp>
      <p:pic>
        <p:nvPicPr>
          <p:cNvPr id="5227" name="Google Shape;5227;p77"/>
          <p:cNvPicPr preferRelativeResize="0"/>
          <p:nvPr/>
        </p:nvPicPr>
        <p:blipFill rotWithShape="1">
          <a:blip r:embed="rId3">
            <a:alphaModFix/>
          </a:blip>
          <a:srcRect/>
          <a:stretch/>
        </p:blipFill>
        <p:spPr>
          <a:xfrm>
            <a:off x="6350135" y="3133713"/>
            <a:ext cx="2068425" cy="1770500"/>
          </a:xfrm>
          <a:prstGeom prst="rect">
            <a:avLst/>
          </a:prstGeom>
          <a:noFill/>
          <a:ln>
            <a:noFill/>
          </a:ln>
        </p:spPr>
      </p:pic>
      <p:sp>
        <p:nvSpPr>
          <p:cNvPr id="5228" name="Google Shape;5228;p77"/>
          <p:cNvSpPr txBox="1"/>
          <p:nvPr/>
        </p:nvSpPr>
        <p:spPr>
          <a:xfrm>
            <a:off x="585372" y="1279025"/>
            <a:ext cx="8001219" cy="88036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GB" sz="1800" b="1" i="0" u="none" strike="noStrike" cap="none">
                <a:solidFill>
                  <a:srgbClr val="225079"/>
                </a:solidFill>
                <a:latin typeface="Calibri"/>
                <a:ea typeface="Calibri"/>
                <a:cs typeface="Calibri"/>
                <a:sym typeface="Calibri"/>
              </a:rPr>
              <a:t>You receive a text to say that you are on the naughty list. Should you be worried? Justify your response.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5">
                                            <p:txEl>
                                              <p:pRg st="0" end="0"/>
                                            </p:txEl>
                                          </p:spTgt>
                                        </p:tgtEl>
                                        <p:attrNameLst>
                                          <p:attrName>style.visibility</p:attrName>
                                        </p:attrNameLst>
                                      </p:cBhvr>
                                      <p:to>
                                        <p:strVal val="visible"/>
                                      </p:to>
                                    </p:set>
                                    <p:animEffect transition="in" filter="fade">
                                      <p:cBhvr>
                                        <p:cTn id="7" dur="1000"/>
                                        <p:tgtEl>
                                          <p:spTgt spid="52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25">
                                            <p:txEl>
                                              <p:pRg st="1" end="1"/>
                                            </p:txEl>
                                          </p:spTgt>
                                        </p:tgtEl>
                                        <p:attrNameLst>
                                          <p:attrName>style.visibility</p:attrName>
                                        </p:attrNameLst>
                                      </p:cBhvr>
                                      <p:to>
                                        <p:strVal val="visible"/>
                                      </p:to>
                                    </p:set>
                                    <p:animEffect transition="in" filter="fade">
                                      <p:cBhvr>
                                        <p:cTn id="12" dur="1000"/>
                                        <p:tgtEl>
                                          <p:spTgt spid="52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32"/>
        <p:cNvGrpSpPr/>
        <p:nvPr/>
      </p:nvGrpSpPr>
      <p:grpSpPr>
        <a:xfrm>
          <a:off x="0" y="0"/>
          <a:ext cx="0" cy="0"/>
          <a:chOff x="0" y="0"/>
          <a:chExt cx="0" cy="0"/>
        </a:xfrm>
      </p:grpSpPr>
      <p:sp>
        <p:nvSpPr>
          <p:cNvPr id="5233" name="Google Shape;5233;p78"/>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noAutofit/>
          </a:bodyPr>
          <a:lstStyle/>
          <a:p>
            <a:pPr marL="0" lvl="0" indent="457200" algn="l" rtl="0">
              <a:lnSpc>
                <a:spcPct val="90000"/>
              </a:lnSpc>
              <a:spcBef>
                <a:spcPts val="0"/>
              </a:spcBef>
              <a:spcAft>
                <a:spcPts val="0"/>
              </a:spcAft>
              <a:buSzPts val="2100"/>
              <a:buNone/>
            </a:pPr>
            <a:r>
              <a:rPr lang="en-GB" sz="2400"/>
              <a:t>Recap</a:t>
            </a:r>
            <a:endParaRPr sz="2400"/>
          </a:p>
        </p:txBody>
      </p:sp>
      <p:sp>
        <p:nvSpPr>
          <p:cNvPr id="5234" name="Google Shape;5234;p78"/>
          <p:cNvSpPr txBox="1">
            <a:spLocks noGrp="1"/>
          </p:cNvSpPr>
          <p:nvPr>
            <p:ph type="body" idx="1"/>
          </p:nvPr>
        </p:nvSpPr>
        <p:spPr>
          <a:xfrm>
            <a:off x="386100" y="1381199"/>
            <a:ext cx="7507800" cy="32517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SzPts val="1500"/>
              <a:buNone/>
            </a:pPr>
            <a:r>
              <a:rPr lang="en-GB" sz="1800"/>
              <a:t>Santa has a naughty and nice list. Out of 100,000 people in ‘Ballydahob’, it was found that 0.1% of the people are on Santa’s naughty list. Santa is 100% correct when drafting his list, he always checks it twice! His elves have created a new naughty alert app which is 99% accurate. A person will receive an alert to tell them the list to which they have been assigned. </a:t>
            </a:r>
            <a:endParaRPr sz="1800"/>
          </a:p>
          <a:p>
            <a:pPr marL="0" lvl="0" indent="0" algn="l" rtl="0">
              <a:lnSpc>
                <a:spcPct val="150000"/>
              </a:lnSpc>
              <a:spcBef>
                <a:spcPts val="0"/>
              </a:spcBef>
              <a:spcAft>
                <a:spcPts val="0"/>
              </a:spcAft>
              <a:buSzPts val="1500"/>
              <a:buNone/>
            </a:pPr>
            <a:endParaRPr sz="1800"/>
          </a:p>
          <a:p>
            <a:pPr marL="0" lvl="0" indent="0" algn="l" rtl="0">
              <a:lnSpc>
                <a:spcPct val="150000"/>
              </a:lnSpc>
              <a:spcBef>
                <a:spcPts val="0"/>
              </a:spcBef>
              <a:spcAft>
                <a:spcPts val="0"/>
              </a:spcAft>
              <a:buSzPts val="1500"/>
              <a:buNone/>
            </a:pPr>
            <a:r>
              <a:rPr lang="en-GB" sz="1800"/>
              <a:t>You receive a text to say that you are on the naughty list. Should you be worried?</a:t>
            </a:r>
            <a:endParaRPr sz="1800"/>
          </a:p>
          <a:p>
            <a:pPr marL="0" lvl="0" indent="0" algn="l" rtl="0">
              <a:lnSpc>
                <a:spcPct val="150000"/>
              </a:lnSpc>
              <a:spcBef>
                <a:spcPts val="300"/>
              </a:spcBef>
              <a:spcAft>
                <a:spcPts val="300"/>
              </a:spcAft>
              <a:buSzPts val="1500"/>
              <a:buNone/>
            </a:pPr>
            <a:endParaRPr sz="1800"/>
          </a:p>
        </p:txBody>
      </p:sp>
      <p:sp>
        <p:nvSpPr>
          <p:cNvPr id="5235" name="Google Shape;5235;p78"/>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19</a:t>
            </a:fld>
            <a:endParaRPr/>
          </a:p>
        </p:txBody>
      </p:sp>
      <p:pic>
        <p:nvPicPr>
          <p:cNvPr id="5236" name="Google Shape;5236;p78"/>
          <p:cNvPicPr preferRelativeResize="0"/>
          <p:nvPr/>
        </p:nvPicPr>
        <p:blipFill rotWithShape="1">
          <a:blip r:embed="rId3">
            <a:alphaModFix/>
          </a:blip>
          <a:srcRect/>
          <a:stretch/>
        </p:blipFill>
        <p:spPr>
          <a:xfrm>
            <a:off x="4571994" y="4221475"/>
            <a:ext cx="708481" cy="922025"/>
          </a:xfrm>
          <a:prstGeom prst="rect">
            <a:avLst/>
          </a:prstGeom>
          <a:noFill/>
          <a:ln>
            <a:noFill/>
          </a:ln>
        </p:spPr>
      </p:pic>
      <p:pic>
        <p:nvPicPr>
          <p:cNvPr id="5237" name="Google Shape;5237;p78"/>
          <p:cNvPicPr preferRelativeResize="0"/>
          <p:nvPr/>
        </p:nvPicPr>
        <p:blipFill rotWithShape="1">
          <a:blip r:embed="rId4">
            <a:alphaModFix/>
          </a:blip>
          <a:srcRect/>
          <a:stretch/>
        </p:blipFill>
        <p:spPr>
          <a:xfrm>
            <a:off x="7696475" y="2075625"/>
            <a:ext cx="1378350" cy="162947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25"/>
        <p:cNvGrpSpPr/>
        <p:nvPr/>
      </p:nvGrpSpPr>
      <p:grpSpPr>
        <a:xfrm>
          <a:off x="0" y="0"/>
          <a:ext cx="0" cy="0"/>
          <a:chOff x="0" y="0"/>
          <a:chExt cx="0" cy="0"/>
        </a:xfrm>
      </p:grpSpPr>
      <p:sp>
        <p:nvSpPr>
          <p:cNvPr id="5026" name="Google Shape;5026;p61"/>
          <p:cNvSpPr txBox="1">
            <a:spLocks noGrp="1"/>
          </p:cNvSpPr>
          <p:nvPr>
            <p:ph type="title"/>
          </p:nvPr>
        </p:nvSpPr>
        <p:spPr>
          <a:xfrm>
            <a:off x="359150" y="815174"/>
            <a:ext cx="3942300" cy="360000"/>
          </a:xfrm>
          <a:prstGeom prst="rect">
            <a:avLst/>
          </a:prstGeom>
          <a:noFill/>
          <a:ln>
            <a:noFill/>
          </a:ln>
        </p:spPr>
        <p:txBody>
          <a:bodyPr spcFirstLastPara="1" wrap="square" lIns="0" tIns="0" rIns="0" bIns="0" anchor="b" anchorCtr="0">
            <a:noAutofit/>
          </a:bodyPr>
          <a:lstStyle/>
          <a:p>
            <a:pPr marL="0" lvl="0" indent="457200" algn="l" rtl="0">
              <a:lnSpc>
                <a:spcPct val="90000"/>
              </a:lnSpc>
              <a:spcBef>
                <a:spcPts val="0"/>
              </a:spcBef>
              <a:spcAft>
                <a:spcPts val="0"/>
              </a:spcAft>
              <a:buSzPts val="2100"/>
              <a:buNone/>
            </a:pPr>
            <a:endParaRPr sz="2400"/>
          </a:p>
          <a:p>
            <a:pPr marL="0" lvl="0" indent="457200" algn="l" rtl="0">
              <a:lnSpc>
                <a:spcPct val="90000"/>
              </a:lnSpc>
              <a:spcBef>
                <a:spcPts val="0"/>
              </a:spcBef>
              <a:spcAft>
                <a:spcPts val="0"/>
              </a:spcAft>
              <a:buSzPts val="2100"/>
              <a:buNone/>
            </a:pPr>
            <a:r>
              <a:rPr lang="en-GB" sz="2400"/>
              <a:t>Rationale</a:t>
            </a:r>
            <a:endParaRPr sz="2400"/>
          </a:p>
        </p:txBody>
      </p:sp>
      <p:sp>
        <p:nvSpPr>
          <p:cNvPr id="5027" name="Google Shape;5027;p61"/>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a:t>
            </a:fld>
            <a:endParaRPr/>
          </a:p>
        </p:txBody>
      </p:sp>
      <p:pic>
        <p:nvPicPr>
          <p:cNvPr id="5028" name="Google Shape;5028;p61"/>
          <p:cNvPicPr preferRelativeResize="0"/>
          <p:nvPr/>
        </p:nvPicPr>
        <p:blipFill rotWithShape="1">
          <a:blip r:embed="rId3">
            <a:alphaModFix/>
          </a:blip>
          <a:srcRect/>
          <a:stretch/>
        </p:blipFill>
        <p:spPr>
          <a:xfrm>
            <a:off x="0" y="1248089"/>
            <a:ext cx="9144001" cy="3237373"/>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41"/>
        <p:cNvGrpSpPr/>
        <p:nvPr/>
      </p:nvGrpSpPr>
      <p:grpSpPr>
        <a:xfrm>
          <a:off x="0" y="0"/>
          <a:ext cx="0" cy="0"/>
          <a:chOff x="0" y="0"/>
          <a:chExt cx="0" cy="0"/>
        </a:xfrm>
      </p:grpSpPr>
      <p:pic>
        <p:nvPicPr>
          <p:cNvPr id="5242" name="Google Shape;5242;p79"/>
          <p:cNvPicPr preferRelativeResize="0"/>
          <p:nvPr/>
        </p:nvPicPr>
        <p:blipFill rotWithShape="1">
          <a:blip r:embed="rId3">
            <a:alphaModFix/>
          </a:blip>
          <a:srcRect/>
          <a:stretch/>
        </p:blipFill>
        <p:spPr>
          <a:xfrm>
            <a:off x="1313225" y="1440823"/>
            <a:ext cx="6872174" cy="3209800"/>
          </a:xfrm>
          <a:prstGeom prst="rect">
            <a:avLst/>
          </a:prstGeom>
          <a:noFill/>
          <a:ln>
            <a:noFill/>
          </a:ln>
        </p:spPr>
      </p:pic>
      <p:sp>
        <p:nvSpPr>
          <p:cNvPr id="5243" name="Google Shape;5243;p79"/>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noAutofit/>
          </a:bodyPr>
          <a:lstStyle/>
          <a:p>
            <a:pPr marL="0" lvl="0" indent="457200" algn="l" rtl="0">
              <a:lnSpc>
                <a:spcPct val="90000"/>
              </a:lnSpc>
              <a:spcBef>
                <a:spcPts val="0"/>
              </a:spcBef>
              <a:spcAft>
                <a:spcPts val="0"/>
              </a:spcAft>
              <a:buSzPts val="2100"/>
              <a:buNone/>
            </a:pPr>
            <a:r>
              <a:rPr lang="en-GB" sz="2400"/>
              <a:t>Relationship to Syllabus</a:t>
            </a:r>
            <a:endParaRPr sz="2400"/>
          </a:p>
        </p:txBody>
      </p:sp>
      <p:sp>
        <p:nvSpPr>
          <p:cNvPr id="5244" name="Google Shape;5244;p79"/>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20</a:t>
            </a:fld>
            <a:endParaRPr/>
          </a:p>
        </p:txBody>
      </p:sp>
      <p:pic>
        <p:nvPicPr>
          <p:cNvPr id="5245" name="Google Shape;5245;p79"/>
          <p:cNvPicPr preferRelativeResize="0"/>
          <p:nvPr/>
        </p:nvPicPr>
        <p:blipFill rotWithShape="1">
          <a:blip r:embed="rId4">
            <a:alphaModFix/>
          </a:blip>
          <a:srcRect/>
          <a:stretch/>
        </p:blipFill>
        <p:spPr>
          <a:xfrm>
            <a:off x="2486347" y="1440814"/>
            <a:ext cx="3099450" cy="1222111"/>
          </a:xfrm>
          <a:prstGeom prst="rect">
            <a:avLst/>
          </a:prstGeom>
          <a:noFill/>
          <a:ln w="19050" cap="flat" cmpd="sng">
            <a:solidFill>
              <a:schemeClr val="dk2"/>
            </a:solidFill>
            <a:prstDash val="solid"/>
            <a:round/>
            <a:headEnd type="none" w="sm" len="sm"/>
            <a:tailEnd type="none" w="sm" len="sm"/>
          </a:ln>
        </p:spPr>
      </p:pic>
      <p:pic>
        <p:nvPicPr>
          <p:cNvPr id="5246" name="Google Shape;5246;p79"/>
          <p:cNvPicPr preferRelativeResize="0"/>
          <p:nvPr/>
        </p:nvPicPr>
        <p:blipFill rotWithShape="1">
          <a:blip r:embed="rId5">
            <a:alphaModFix/>
          </a:blip>
          <a:srcRect/>
          <a:stretch/>
        </p:blipFill>
        <p:spPr>
          <a:xfrm>
            <a:off x="5198500" y="2744100"/>
            <a:ext cx="3174650" cy="1018000"/>
          </a:xfrm>
          <a:prstGeom prst="rect">
            <a:avLst/>
          </a:prstGeom>
          <a:noFill/>
          <a:ln w="19050" cap="flat" cmpd="sng">
            <a:solidFill>
              <a:schemeClr val="dk2"/>
            </a:solidFill>
            <a:prstDash val="solid"/>
            <a:round/>
            <a:headEnd type="none" w="sm" len="sm"/>
            <a:tailEnd type="none" w="sm" len="sm"/>
          </a:ln>
        </p:spPr>
      </p:pic>
      <p:pic>
        <p:nvPicPr>
          <p:cNvPr id="5247" name="Google Shape;5247;p79"/>
          <p:cNvPicPr preferRelativeResize="0"/>
          <p:nvPr/>
        </p:nvPicPr>
        <p:blipFill rotWithShape="1">
          <a:blip r:embed="rId6">
            <a:alphaModFix/>
          </a:blip>
          <a:srcRect r="2826"/>
          <a:stretch/>
        </p:blipFill>
        <p:spPr>
          <a:xfrm>
            <a:off x="5198500" y="3843275"/>
            <a:ext cx="3174650" cy="1038225"/>
          </a:xfrm>
          <a:prstGeom prst="rect">
            <a:avLst/>
          </a:prstGeom>
          <a:noFill/>
          <a:ln w="1905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51"/>
        <p:cNvGrpSpPr/>
        <p:nvPr/>
      </p:nvGrpSpPr>
      <p:grpSpPr>
        <a:xfrm>
          <a:off x="0" y="0"/>
          <a:ext cx="0" cy="0"/>
          <a:chOff x="0" y="0"/>
          <a:chExt cx="0" cy="0"/>
        </a:xfrm>
      </p:grpSpPr>
      <p:sp>
        <p:nvSpPr>
          <p:cNvPr id="5252" name="Google Shape;5252;p80"/>
          <p:cNvSpPr txBox="1"/>
          <p:nvPr/>
        </p:nvSpPr>
        <p:spPr>
          <a:xfrm>
            <a:off x="115600" y="234850"/>
            <a:ext cx="5307000" cy="474600"/>
          </a:xfrm>
          <a:prstGeom prst="rect">
            <a:avLst/>
          </a:prstGeom>
          <a:noFill/>
          <a:ln>
            <a:noFill/>
          </a:ln>
        </p:spPr>
        <p:txBody>
          <a:bodyPr spcFirstLastPara="1" wrap="square" lIns="91425" tIns="91425" rIns="91425" bIns="91425" anchor="ctr" anchorCtr="0">
            <a:noAutofit/>
          </a:bodyPr>
          <a:lstStyle/>
          <a:p>
            <a:pPr marL="0" marR="0" lvl="0" indent="457200" algn="l" rtl="0">
              <a:lnSpc>
                <a:spcPct val="90000"/>
              </a:lnSpc>
              <a:spcBef>
                <a:spcPts val="0"/>
              </a:spcBef>
              <a:spcAft>
                <a:spcPts val="0"/>
              </a:spcAft>
              <a:buClr>
                <a:srgbClr val="000000"/>
              </a:buClr>
              <a:buSzPts val="2400"/>
              <a:buFont typeface="Arial"/>
              <a:buNone/>
            </a:pPr>
            <a:r>
              <a:rPr lang="en-GB" sz="2400" b="1" i="0" u="none" strike="noStrike" cap="none">
                <a:solidFill>
                  <a:schemeClr val="accent2"/>
                </a:solidFill>
                <a:latin typeface="Calibri"/>
                <a:ea typeface="Calibri"/>
                <a:cs typeface="Calibri"/>
                <a:sym typeface="Calibri"/>
              </a:rPr>
              <a:t>Examination Questions LCOL 2016</a:t>
            </a:r>
            <a:endParaRPr sz="2400" b="0" i="0" u="none" strike="noStrike" cap="none">
              <a:solidFill>
                <a:srgbClr val="000000"/>
              </a:solidFill>
              <a:latin typeface="Arial"/>
              <a:ea typeface="Arial"/>
              <a:cs typeface="Arial"/>
              <a:sym typeface="Arial"/>
            </a:endParaRPr>
          </a:p>
        </p:txBody>
      </p:sp>
      <p:sp>
        <p:nvSpPr>
          <p:cNvPr id="5253" name="Google Shape;5253;p80"/>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21</a:t>
            </a:fld>
            <a:endParaRPr/>
          </a:p>
        </p:txBody>
      </p:sp>
      <p:pic>
        <p:nvPicPr>
          <p:cNvPr id="5254" name="Google Shape;5254;p80"/>
          <p:cNvPicPr preferRelativeResize="0"/>
          <p:nvPr/>
        </p:nvPicPr>
        <p:blipFill rotWithShape="1">
          <a:blip r:embed="rId3">
            <a:alphaModFix/>
          </a:blip>
          <a:srcRect/>
          <a:stretch/>
        </p:blipFill>
        <p:spPr>
          <a:xfrm>
            <a:off x="789140" y="709450"/>
            <a:ext cx="6549274" cy="4389207"/>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58"/>
        <p:cNvGrpSpPr/>
        <p:nvPr/>
      </p:nvGrpSpPr>
      <p:grpSpPr>
        <a:xfrm>
          <a:off x="0" y="0"/>
          <a:ext cx="0" cy="0"/>
          <a:chOff x="0" y="0"/>
          <a:chExt cx="0" cy="0"/>
        </a:xfrm>
      </p:grpSpPr>
      <p:sp>
        <p:nvSpPr>
          <p:cNvPr id="5259" name="Google Shape;5259;p81"/>
          <p:cNvSpPr txBox="1">
            <a:spLocks noGrp="1"/>
          </p:cNvSpPr>
          <p:nvPr>
            <p:ph type="title"/>
          </p:nvPr>
        </p:nvSpPr>
        <p:spPr>
          <a:xfrm>
            <a:off x="361048" y="-98304"/>
            <a:ext cx="3942300" cy="594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100"/>
              <a:buNone/>
            </a:pPr>
            <a:r>
              <a:rPr lang="en-GB"/>
              <a:t>Examination Question LC HL 2017</a:t>
            </a:r>
            <a:endParaRPr/>
          </a:p>
        </p:txBody>
      </p:sp>
      <p:sp>
        <p:nvSpPr>
          <p:cNvPr id="5260" name="Google Shape;5260;p81"/>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22</a:t>
            </a:fld>
            <a:endParaRPr/>
          </a:p>
        </p:txBody>
      </p:sp>
      <p:pic>
        <p:nvPicPr>
          <p:cNvPr id="5261" name="Google Shape;5261;p81"/>
          <p:cNvPicPr preferRelativeResize="0"/>
          <p:nvPr/>
        </p:nvPicPr>
        <p:blipFill rotWithShape="1">
          <a:blip r:embed="rId3">
            <a:alphaModFix/>
          </a:blip>
          <a:srcRect/>
          <a:stretch/>
        </p:blipFill>
        <p:spPr>
          <a:xfrm>
            <a:off x="0" y="556104"/>
            <a:ext cx="4887275" cy="2704937"/>
          </a:xfrm>
          <a:prstGeom prst="rect">
            <a:avLst/>
          </a:prstGeom>
          <a:noFill/>
          <a:ln>
            <a:noFill/>
          </a:ln>
        </p:spPr>
      </p:pic>
      <p:pic>
        <p:nvPicPr>
          <p:cNvPr id="5262" name="Google Shape;5262;p81"/>
          <p:cNvPicPr preferRelativeResize="0"/>
          <p:nvPr/>
        </p:nvPicPr>
        <p:blipFill rotWithShape="1">
          <a:blip r:embed="rId4">
            <a:alphaModFix/>
          </a:blip>
          <a:srcRect/>
          <a:stretch/>
        </p:blipFill>
        <p:spPr>
          <a:xfrm>
            <a:off x="4931116" y="24856"/>
            <a:ext cx="4112676" cy="3677263"/>
          </a:xfrm>
          <a:prstGeom prst="rect">
            <a:avLst/>
          </a:prstGeom>
          <a:noFill/>
          <a:ln>
            <a:noFill/>
          </a:ln>
        </p:spPr>
      </p:pic>
      <p:pic>
        <p:nvPicPr>
          <p:cNvPr id="5263" name="Google Shape;5263;p81"/>
          <p:cNvPicPr preferRelativeResize="0"/>
          <p:nvPr/>
        </p:nvPicPr>
        <p:blipFill rotWithShape="1">
          <a:blip r:embed="rId5">
            <a:alphaModFix/>
          </a:blip>
          <a:srcRect/>
          <a:stretch/>
        </p:blipFill>
        <p:spPr>
          <a:xfrm>
            <a:off x="100208" y="3702119"/>
            <a:ext cx="4254241" cy="1282662"/>
          </a:xfrm>
          <a:prstGeom prst="rect">
            <a:avLst/>
          </a:prstGeom>
          <a:noFill/>
          <a:ln>
            <a:noFill/>
          </a:ln>
        </p:spPr>
      </p:pic>
      <p:pic>
        <p:nvPicPr>
          <p:cNvPr id="5264" name="Google Shape;5264;p81"/>
          <p:cNvPicPr preferRelativeResize="0"/>
          <p:nvPr/>
        </p:nvPicPr>
        <p:blipFill rotWithShape="1">
          <a:blip r:embed="rId6">
            <a:alphaModFix/>
          </a:blip>
          <a:srcRect/>
          <a:stretch/>
        </p:blipFill>
        <p:spPr>
          <a:xfrm>
            <a:off x="4789553" y="3628683"/>
            <a:ext cx="4076338" cy="1429534"/>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5268"/>
        <p:cNvGrpSpPr/>
        <p:nvPr/>
      </p:nvGrpSpPr>
      <p:grpSpPr>
        <a:xfrm>
          <a:off x="0" y="0"/>
          <a:ext cx="0" cy="0"/>
          <a:chOff x="0" y="0"/>
          <a:chExt cx="0" cy="0"/>
        </a:xfrm>
      </p:grpSpPr>
      <p:pic>
        <p:nvPicPr>
          <p:cNvPr id="5269" name="Google Shape;5269;p82"/>
          <p:cNvPicPr preferRelativeResize="0"/>
          <p:nvPr/>
        </p:nvPicPr>
        <p:blipFill rotWithShape="1">
          <a:blip r:embed="rId3">
            <a:alphaModFix/>
          </a:blip>
          <a:srcRect/>
          <a:stretch/>
        </p:blipFill>
        <p:spPr>
          <a:xfrm>
            <a:off x="-9527" y="-6394"/>
            <a:ext cx="5260519" cy="5143500"/>
          </a:xfrm>
          <a:prstGeom prst="rect">
            <a:avLst/>
          </a:prstGeom>
          <a:noFill/>
          <a:ln>
            <a:noFill/>
          </a:ln>
        </p:spPr>
      </p:pic>
      <p:pic>
        <p:nvPicPr>
          <p:cNvPr id="5270" name="Google Shape;5270;p82"/>
          <p:cNvPicPr preferRelativeResize="0"/>
          <p:nvPr/>
        </p:nvPicPr>
        <p:blipFill rotWithShape="1">
          <a:blip r:embed="rId4">
            <a:alphaModFix/>
          </a:blip>
          <a:srcRect/>
          <a:stretch/>
        </p:blipFill>
        <p:spPr>
          <a:xfrm>
            <a:off x="5176383" y="1380676"/>
            <a:ext cx="3967617" cy="2423766"/>
          </a:xfrm>
          <a:prstGeom prst="rect">
            <a:avLst/>
          </a:prstGeom>
          <a:noFill/>
          <a:ln>
            <a:noFill/>
          </a:ln>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74"/>
        <p:cNvGrpSpPr/>
        <p:nvPr/>
      </p:nvGrpSpPr>
      <p:grpSpPr>
        <a:xfrm>
          <a:off x="0" y="0"/>
          <a:ext cx="0" cy="0"/>
          <a:chOff x="0" y="0"/>
          <a:chExt cx="0" cy="0"/>
        </a:xfrm>
      </p:grpSpPr>
      <p:sp>
        <p:nvSpPr>
          <p:cNvPr id="5275" name="Google Shape;5275;p83"/>
          <p:cNvSpPr txBox="1">
            <a:spLocks noGrp="1"/>
          </p:cNvSpPr>
          <p:nvPr>
            <p:ph type="title"/>
          </p:nvPr>
        </p:nvSpPr>
        <p:spPr>
          <a:xfrm>
            <a:off x="374325" y="613475"/>
            <a:ext cx="5677500" cy="594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100"/>
              <a:buNone/>
            </a:pPr>
            <a:r>
              <a:rPr lang="en-GB" sz="2400"/>
              <a:t>Multiplying Probabilities</a:t>
            </a:r>
            <a:endParaRPr sz="2400"/>
          </a:p>
        </p:txBody>
      </p:sp>
      <p:sp>
        <p:nvSpPr>
          <p:cNvPr id="5276" name="Google Shape;5276;p83"/>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24</a:t>
            </a:fld>
            <a:endParaRPr/>
          </a:p>
        </p:txBody>
      </p:sp>
      <p:sp>
        <p:nvSpPr>
          <p:cNvPr id="5277" name="Google Shape;5277;p83"/>
          <p:cNvSpPr txBox="1"/>
          <p:nvPr/>
        </p:nvSpPr>
        <p:spPr>
          <a:xfrm>
            <a:off x="4688977" y="1425731"/>
            <a:ext cx="1197600" cy="52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3300"/>
              </a:buClr>
              <a:buSzPts val="2400"/>
              <a:buFont typeface="Calibri"/>
              <a:buNone/>
            </a:pPr>
            <a:endParaRPr sz="2400" b="1" i="0" u="none" strike="noStrike" cap="none">
              <a:solidFill>
                <a:srgbClr val="FF3300"/>
              </a:solidFill>
              <a:latin typeface="Calibri"/>
              <a:ea typeface="Calibri"/>
              <a:cs typeface="Calibri"/>
              <a:sym typeface="Calibri"/>
            </a:endParaRPr>
          </a:p>
        </p:txBody>
      </p:sp>
      <p:sp>
        <p:nvSpPr>
          <p:cNvPr id="5278" name="Google Shape;5278;p83"/>
          <p:cNvSpPr txBox="1"/>
          <p:nvPr/>
        </p:nvSpPr>
        <p:spPr>
          <a:xfrm>
            <a:off x="7803474" y="1985425"/>
            <a:ext cx="1340400" cy="52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3300"/>
              </a:buClr>
              <a:buSzPts val="2400"/>
              <a:buFont typeface="Calibri"/>
              <a:buNone/>
            </a:pPr>
            <a:r>
              <a:rPr lang="en-GB" sz="2400" b="1" i="0" u="none" strike="noStrike" cap="none">
                <a:solidFill>
                  <a:srgbClr val="000066"/>
                </a:solidFill>
                <a:latin typeface="Calibri"/>
                <a:ea typeface="Calibri"/>
                <a:cs typeface="Calibri"/>
                <a:sym typeface="Calibri"/>
              </a:rPr>
              <a:t>On time</a:t>
            </a:r>
            <a:endParaRPr sz="2400" b="1" i="0" u="none" strike="noStrike" cap="none">
              <a:solidFill>
                <a:srgbClr val="FF0000"/>
              </a:solidFill>
              <a:latin typeface="Calibri"/>
              <a:ea typeface="Calibri"/>
              <a:cs typeface="Calibri"/>
              <a:sym typeface="Calibri"/>
            </a:endParaRPr>
          </a:p>
        </p:txBody>
      </p:sp>
      <p:sp>
        <p:nvSpPr>
          <p:cNvPr id="5279" name="Google Shape;5279;p83"/>
          <p:cNvSpPr txBox="1"/>
          <p:nvPr/>
        </p:nvSpPr>
        <p:spPr>
          <a:xfrm>
            <a:off x="7790974" y="4347375"/>
            <a:ext cx="1340400" cy="52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3300"/>
              </a:buClr>
              <a:buSzPts val="2400"/>
              <a:buFont typeface="Calibri"/>
              <a:buNone/>
            </a:pPr>
            <a:r>
              <a:rPr lang="en-GB" sz="2400" b="1" i="0" u="none" strike="noStrike" cap="none">
                <a:solidFill>
                  <a:srgbClr val="000066"/>
                </a:solidFill>
                <a:latin typeface="Calibri"/>
                <a:ea typeface="Calibri"/>
                <a:cs typeface="Calibri"/>
                <a:sym typeface="Calibri"/>
              </a:rPr>
              <a:t>On time</a:t>
            </a:r>
            <a:endParaRPr sz="2400" b="1" i="0" u="none" strike="noStrike" cap="none">
              <a:solidFill>
                <a:srgbClr val="FF0000"/>
              </a:solidFill>
              <a:latin typeface="Calibri"/>
              <a:ea typeface="Calibri"/>
              <a:cs typeface="Calibri"/>
              <a:sym typeface="Calibri"/>
            </a:endParaRPr>
          </a:p>
        </p:txBody>
      </p:sp>
      <p:sp>
        <p:nvSpPr>
          <p:cNvPr id="5280" name="Google Shape;5280;p83"/>
          <p:cNvSpPr txBox="1"/>
          <p:nvPr/>
        </p:nvSpPr>
        <p:spPr>
          <a:xfrm>
            <a:off x="7803475" y="765125"/>
            <a:ext cx="1340400" cy="80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3300"/>
              </a:buClr>
              <a:buSzPts val="2400"/>
              <a:buFont typeface="Calibri"/>
              <a:buNone/>
            </a:pPr>
            <a:r>
              <a:rPr lang="en-GB" sz="2400" b="1" i="0" u="none" strike="noStrike" cap="none">
                <a:solidFill>
                  <a:srgbClr val="000066"/>
                </a:solidFill>
                <a:latin typeface="Calibri"/>
                <a:ea typeface="Calibri"/>
                <a:cs typeface="Calibri"/>
                <a:sym typeface="Calibri"/>
              </a:rPr>
              <a:t>Late</a:t>
            </a:r>
            <a:endParaRPr sz="2400" b="1" i="0" u="none" strike="noStrike" cap="none">
              <a:solidFill>
                <a:srgbClr val="000066"/>
              </a:solidFill>
              <a:latin typeface="Calibri"/>
              <a:ea typeface="Calibri"/>
              <a:cs typeface="Calibri"/>
              <a:sym typeface="Calibri"/>
            </a:endParaRPr>
          </a:p>
        </p:txBody>
      </p:sp>
      <p:sp>
        <p:nvSpPr>
          <p:cNvPr id="5281" name="Google Shape;5281;p83"/>
          <p:cNvSpPr txBox="1"/>
          <p:nvPr/>
        </p:nvSpPr>
        <p:spPr>
          <a:xfrm>
            <a:off x="7803474" y="3205725"/>
            <a:ext cx="1340400" cy="52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3300"/>
              </a:buClr>
              <a:buSzPts val="2400"/>
              <a:buFont typeface="Calibri"/>
              <a:buNone/>
            </a:pPr>
            <a:r>
              <a:rPr lang="en-GB" sz="2400" b="1" i="0" u="none" strike="noStrike" cap="none">
                <a:solidFill>
                  <a:srgbClr val="000066"/>
                </a:solidFill>
                <a:latin typeface="Calibri"/>
                <a:ea typeface="Calibri"/>
                <a:cs typeface="Calibri"/>
                <a:sym typeface="Calibri"/>
              </a:rPr>
              <a:t>Late</a:t>
            </a:r>
            <a:endParaRPr sz="2400" b="1" i="0" u="none" strike="noStrike" cap="none">
              <a:solidFill>
                <a:srgbClr val="000066"/>
              </a:solidFill>
              <a:latin typeface="Calibri"/>
              <a:ea typeface="Calibri"/>
              <a:cs typeface="Calibri"/>
              <a:sym typeface="Calibri"/>
            </a:endParaRPr>
          </a:p>
        </p:txBody>
      </p:sp>
      <p:cxnSp>
        <p:nvCxnSpPr>
          <p:cNvPr id="5282" name="Google Shape;5282;p83"/>
          <p:cNvCxnSpPr/>
          <p:nvPr/>
        </p:nvCxnSpPr>
        <p:spPr>
          <a:xfrm flipH="1">
            <a:off x="6066810" y="1044038"/>
            <a:ext cx="1721700" cy="660600"/>
          </a:xfrm>
          <a:prstGeom prst="straightConnector1">
            <a:avLst/>
          </a:prstGeom>
          <a:noFill/>
          <a:ln w="28575" cap="flat" cmpd="sng">
            <a:solidFill>
              <a:srgbClr val="000000"/>
            </a:solidFill>
            <a:prstDash val="solid"/>
            <a:round/>
            <a:headEnd type="none" w="sm" len="sm"/>
            <a:tailEnd type="none" w="sm" len="sm"/>
          </a:ln>
        </p:spPr>
      </p:cxnSp>
      <p:sp>
        <p:nvSpPr>
          <p:cNvPr id="5283" name="Google Shape;5283;p83"/>
          <p:cNvSpPr/>
          <p:nvPr/>
        </p:nvSpPr>
        <p:spPr>
          <a:xfrm>
            <a:off x="4784975" y="1451425"/>
            <a:ext cx="1197600" cy="5340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3300"/>
              </a:buClr>
              <a:buSzPts val="2400"/>
              <a:buFont typeface="Calibri"/>
              <a:buNone/>
            </a:pPr>
            <a:r>
              <a:rPr lang="en-GB" sz="2400" b="1" i="0" u="none" strike="noStrike" cap="none">
                <a:solidFill>
                  <a:srgbClr val="000066"/>
                </a:solidFill>
                <a:latin typeface="Calibri"/>
                <a:ea typeface="Calibri"/>
                <a:cs typeface="Calibri"/>
                <a:sym typeface="Calibri"/>
              </a:rPr>
              <a:t>Rain</a:t>
            </a:r>
            <a:endParaRPr sz="2400" b="1" i="0" u="none" strike="noStrike" cap="none">
              <a:solidFill>
                <a:srgbClr val="000066"/>
              </a:solidFill>
              <a:latin typeface="Calibri"/>
              <a:ea typeface="Calibri"/>
              <a:cs typeface="Calibri"/>
              <a:sym typeface="Calibri"/>
            </a:endParaRPr>
          </a:p>
          <a:p>
            <a:pPr marL="0" marR="0" lvl="0" indent="0" algn="ctr" rtl="0">
              <a:lnSpc>
                <a:spcPct val="100000"/>
              </a:lnSpc>
              <a:spcBef>
                <a:spcPts val="0"/>
              </a:spcBef>
              <a:spcAft>
                <a:spcPts val="0"/>
              </a:spcAft>
              <a:buClr>
                <a:srgbClr val="000066"/>
              </a:buClr>
              <a:buSzPts val="2400"/>
              <a:buFont typeface="Calibri"/>
              <a:buNone/>
            </a:pPr>
            <a:endParaRPr sz="1400" b="0" i="0" u="none" strike="noStrike" cap="none">
              <a:solidFill>
                <a:srgbClr val="000000"/>
              </a:solidFill>
              <a:latin typeface="Arial"/>
              <a:ea typeface="Arial"/>
              <a:cs typeface="Arial"/>
              <a:sym typeface="Arial"/>
            </a:endParaRPr>
          </a:p>
        </p:txBody>
      </p:sp>
      <p:sp>
        <p:nvSpPr>
          <p:cNvPr id="5284" name="Google Shape;5284;p83"/>
          <p:cNvSpPr/>
          <p:nvPr/>
        </p:nvSpPr>
        <p:spPr>
          <a:xfrm>
            <a:off x="4825575" y="3734025"/>
            <a:ext cx="1197600" cy="5340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en-GB" sz="2400" b="1" i="0" u="none" strike="noStrike" cap="none">
                <a:solidFill>
                  <a:srgbClr val="000066"/>
                </a:solidFill>
                <a:latin typeface="Calibri"/>
                <a:ea typeface="Calibri"/>
                <a:cs typeface="Calibri"/>
                <a:sym typeface="Calibri"/>
              </a:rPr>
              <a:t>No Rain</a:t>
            </a:r>
            <a:endParaRPr sz="1400" b="0" i="0" u="none" strike="noStrike" cap="none">
              <a:solidFill>
                <a:srgbClr val="000066"/>
              </a:solidFill>
              <a:latin typeface="Arial"/>
              <a:ea typeface="Arial"/>
              <a:cs typeface="Arial"/>
              <a:sym typeface="Arial"/>
            </a:endParaRPr>
          </a:p>
        </p:txBody>
      </p:sp>
      <p:sp>
        <p:nvSpPr>
          <p:cNvPr id="5285" name="Google Shape;5285;p83"/>
          <p:cNvSpPr/>
          <p:nvPr/>
        </p:nvSpPr>
        <p:spPr>
          <a:xfrm>
            <a:off x="585375" y="2463575"/>
            <a:ext cx="1981500" cy="893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3300"/>
              </a:buClr>
              <a:buSzPts val="2400"/>
              <a:buFont typeface="Calibri"/>
              <a:buNone/>
            </a:pPr>
            <a:r>
              <a:rPr lang="en-GB" sz="2400" b="1" i="0" u="none" strike="noStrike" cap="none">
                <a:solidFill>
                  <a:srgbClr val="000066"/>
                </a:solidFill>
                <a:latin typeface="Calibri"/>
                <a:ea typeface="Calibri"/>
                <a:cs typeface="Calibri"/>
                <a:sym typeface="Calibri"/>
              </a:rPr>
              <a:t>John’s day</a:t>
            </a:r>
            <a:endParaRPr sz="2400" b="1" i="0" u="none" strike="noStrike" cap="none">
              <a:solidFill>
                <a:srgbClr val="000066"/>
              </a:solidFill>
              <a:latin typeface="Calibri"/>
              <a:ea typeface="Calibri"/>
              <a:cs typeface="Calibri"/>
              <a:sym typeface="Calibri"/>
            </a:endParaRPr>
          </a:p>
          <a:p>
            <a:pPr marL="0" marR="0" lvl="0" indent="0" algn="r" rtl="0">
              <a:lnSpc>
                <a:spcPct val="100000"/>
              </a:lnSpc>
              <a:spcBef>
                <a:spcPts val="0"/>
              </a:spcBef>
              <a:spcAft>
                <a:spcPts val="0"/>
              </a:spcAft>
              <a:buClr>
                <a:srgbClr val="000066"/>
              </a:buClr>
              <a:buSzPts val="2400"/>
              <a:buFont typeface="Calibri"/>
              <a:buNone/>
            </a:pPr>
            <a:endParaRPr sz="1400" b="0" i="0" u="none" strike="noStrike" cap="none">
              <a:solidFill>
                <a:srgbClr val="000000"/>
              </a:solidFill>
              <a:latin typeface="Arial"/>
              <a:ea typeface="Arial"/>
              <a:cs typeface="Arial"/>
              <a:sym typeface="Arial"/>
            </a:endParaRPr>
          </a:p>
        </p:txBody>
      </p:sp>
      <p:pic>
        <p:nvPicPr>
          <p:cNvPr id="5286" name="Google Shape;5286;p83"/>
          <p:cNvPicPr preferRelativeResize="0"/>
          <p:nvPr/>
        </p:nvPicPr>
        <p:blipFill rotWithShape="1">
          <a:blip r:embed="rId3">
            <a:alphaModFix/>
          </a:blip>
          <a:srcRect/>
          <a:stretch/>
        </p:blipFill>
        <p:spPr>
          <a:xfrm>
            <a:off x="6647125" y="583275"/>
            <a:ext cx="432975" cy="655300"/>
          </a:xfrm>
          <a:prstGeom prst="rect">
            <a:avLst/>
          </a:prstGeom>
          <a:noFill/>
          <a:ln>
            <a:noFill/>
          </a:ln>
        </p:spPr>
      </p:pic>
      <p:pic>
        <p:nvPicPr>
          <p:cNvPr id="5287" name="Google Shape;5287;p83"/>
          <p:cNvPicPr preferRelativeResize="0"/>
          <p:nvPr/>
        </p:nvPicPr>
        <p:blipFill rotWithShape="1">
          <a:blip r:embed="rId4">
            <a:alphaModFix/>
          </a:blip>
          <a:srcRect/>
          <a:stretch/>
        </p:blipFill>
        <p:spPr>
          <a:xfrm>
            <a:off x="6527550" y="2024351"/>
            <a:ext cx="697300" cy="774309"/>
          </a:xfrm>
          <a:prstGeom prst="rect">
            <a:avLst/>
          </a:prstGeom>
          <a:noFill/>
          <a:ln>
            <a:noFill/>
          </a:ln>
        </p:spPr>
      </p:pic>
      <p:pic>
        <p:nvPicPr>
          <p:cNvPr id="5288" name="Google Shape;5288;p83"/>
          <p:cNvPicPr preferRelativeResize="0"/>
          <p:nvPr/>
        </p:nvPicPr>
        <p:blipFill rotWithShape="1">
          <a:blip r:embed="rId5">
            <a:alphaModFix/>
          </a:blip>
          <a:srcRect/>
          <a:stretch/>
        </p:blipFill>
        <p:spPr>
          <a:xfrm>
            <a:off x="3243525" y="1692713"/>
            <a:ext cx="363536" cy="893700"/>
          </a:xfrm>
          <a:prstGeom prst="rect">
            <a:avLst/>
          </a:prstGeom>
          <a:noFill/>
          <a:ln>
            <a:noFill/>
          </a:ln>
        </p:spPr>
      </p:pic>
      <p:cxnSp>
        <p:nvCxnSpPr>
          <p:cNvPr id="5289" name="Google Shape;5289;p83"/>
          <p:cNvCxnSpPr/>
          <p:nvPr/>
        </p:nvCxnSpPr>
        <p:spPr>
          <a:xfrm>
            <a:off x="6066548" y="1704662"/>
            <a:ext cx="1721700" cy="607800"/>
          </a:xfrm>
          <a:prstGeom prst="straightConnector1">
            <a:avLst/>
          </a:prstGeom>
          <a:noFill/>
          <a:ln w="28575" cap="flat" cmpd="sng">
            <a:solidFill>
              <a:srgbClr val="000000"/>
            </a:solidFill>
            <a:prstDash val="solid"/>
            <a:round/>
            <a:headEnd type="none" w="sm" len="sm"/>
            <a:tailEnd type="none" w="sm" len="sm"/>
          </a:ln>
        </p:spPr>
      </p:cxnSp>
      <p:pic>
        <p:nvPicPr>
          <p:cNvPr id="5290" name="Google Shape;5290;p83"/>
          <p:cNvPicPr preferRelativeResize="0"/>
          <p:nvPr/>
        </p:nvPicPr>
        <p:blipFill rotWithShape="1">
          <a:blip r:embed="rId6">
            <a:alphaModFix/>
          </a:blip>
          <a:srcRect/>
          <a:stretch/>
        </p:blipFill>
        <p:spPr>
          <a:xfrm>
            <a:off x="3208800" y="3070750"/>
            <a:ext cx="432975" cy="798259"/>
          </a:xfrm>
          <a:prstGeom prst="rect">
            <a:avLst/>
          </a:prstGeom>
          <a:noFill/>
          <a:ln>
            <a:noFill/>
          </a:ln>
        </p:spPr>
      </p:pic>
      <p:cxnSp>
        <p:nvCxnSpPr>
          <p:cNvPr id="5291" name="Google Shape;5291;p83"/>
          <p:cNvCxnSpPr/>
          <p:nvPr/>
        </p:nvCxnSpPr>
        <p:spPr>
          <a:xfrm>
            <a:off x="2688250" y="2840329"/>
            <a:ext cx="2093700" cy="893700"/>
          </a:xfrm>
          <a:prstGeom prst="straightConnector1">
            <a:avLst/>
          </a:prstGeom>
          <a:noFill/>
          <a:ln w="28575" cap="flat" cmpd="sng">
            <a:solidFill>
              <a:srgbClr val="000000"/>
            </a:solidFill>
            <a:prstDash val="solid"/>
            <a:round/>
            <a:headEnd type="none" w="sm" len="sm"/>
            <a:tailEnd type="none" w="sm" len="sm"/>
          </a:ln>
        </p:spPr>
      </p:cxnSp>
      <p:cxnSp>
        <p:nvCxnSpPr>
          <p:cNvPr id="5292" name="Google Shape;5292;p83"/>
          <p:cNvCxnSpPr/>
          <p:nvPr/>
        </p:nvCxnSpPr>
        <p:spPr>
          <a:xfrm flipH="1">
            <a:off x="2688600" y="1869100"/>
            <a:ext cx="2093700" cy="971100"/>
          </a:xfrm>
          <a:prstGeom prst="straightConnector1">
            <a:avLst/>
          </a:prstGeom>
          <a:noFill/>
          <a:ln w="28575" cap="flat" cmpd="sng">
            <a:solidFill>
              <a:srgbClr val="000000"/>
            </a:solidFill>
            <a:prstDash val="solid"/>
            <a:round/>
            <a:headEnd type="none" w="sm" len="sm"/>
            <a:tailEnd type="none" w="sm" len="sm"/>
          </a:ln>
        </p:spPr>
      </p:cxnSp>
      <p:pic>
        <p:nvPicPr>
          <p:cNvPr id="5293" name="Google Shape;5293;p83"/>
          <p:cNvPicPr preferRelativeResize="0"/>
          <p:nvPr/>
        </p:nvPicPr>
        <p:blipFill rotWithShape="1">
          <a:blip r:embed="rId3">
            <a:alphaModFix/>
          </a:blip>
          <a:srcRect/>
          <a:stretch/>
        </p:blipFill>
        <p:spPr>
          <a:xfrm>
            <a:off x="6659712" y="4488200"/>
            <a:ext cx="432975" cy="655300"/>
          </a:xfrm>
          <a:prstGeom prst="rect">
            <a:avLst/>
          </a:prstGeom>
          <a:noFill/>
          <a:ln>
            <a:noFill/>
          </a:ln>
        </p:spPr>
      </p:pic>
      <p:pic>
        <p:nvPicPr>
          <p:cNvPr id="5294" name="Google Shape;5294;p83"/>
          <p:cNvPicPr preferRelativeResize="0"/>
          <p:nvPr/>
        </p:nvPicPr>
        <p:blipFill rotWithShape="1">
          <a:blip r:embed="rId4">
            <a:alphaModFix/>
          </a:blip>
          <a:srcRect/>
          <a:stretch/>
        </p:blipFill>
        <p:spPr>
          <a:xfrm>
            <a:off x="6527550" y="3070013"/>
            <a:ext cx="697294" cy="660600"/>
          </a:xfrm>
          <a:prstGeom prst="rect">
            <a:avLst/>
          </a:prstGeom>
          <a:noFill/>
          <a:ln>
            <a:noFill/>
          </a:ln>
        </p:spPr>
      </p:pic>
      <p:cxnSp>
        <p:nvCxnSpPr>
          <p:cNvPr id="5295" name="Google Shape;5295;p83"/>
          <p:cNvCxnSpPr/>
          <p:nvPr/>
        </p:nvCxnSpPr>
        <p:spPr>
          <a:xfrm>
            <a:off x="6066548" y="4097583"/>
            <a:ext cx="1721700" cy="607800"/>
          </a:xfrm>
          <a:prstGeom prst="straightConnector1">
            <a:avLst/>
          </a:prstGeom>
          <a:noFill/>
          <a:ln w="28575" cap="flat" cmpd="sng">
            <a:solidFill>
              <a:srgbClr val="000000"/>
            </a:solidFill>
            <a:prstDash val="solid"/>
            <a:round/>
            <a:headEnd type="none" w="sm" len="sm"/>
            <a:tailEnd type="none" w="sm" len="sm"/>
          </a:ln>
        </p:spPr>
      </p:cxnSp>
      <p:cxnSp>
        <p:nvCxnSpPr>
          <p:cNvPr id="5296" name="Google Shape;5296;p83"/>
          <p:cNvCxnSpPr/>
          <p:nvPr/>
        </p:nvCxnSpPr>
        <p:spPr>
          <a:xfrm flipH="1">
            <a:off x="6066810" y="3436960"/>
            <a:ext cx="1721700" cy="660600"/>
          </a:xfrm>
          <a:prstGeom prst="straightConnector1">
            <a:avLst/>
          </a:prstGeom>
          <a:noFill/>
          <a:ln w="28575" cap="flat" cmpd="sng">
            <a:solidFill>
              <a:srgbClr val="000000"/>
            </a:solidFill>
            <a:prstDash val="solid"/>
            <a:round/>
            <a:headEnd type="none" w="sm" len="sm"/>
            <a:tailEnd type="none" w="sm" len="sm"/>
          </a:ln>
        </p:spPr>
      </p:cxnSp>
      <p:sp>
        <p:nvSpPr>
          <p:cNvPr id="5297" name="Google Shape;5297;p83"/>
          <p:cNvSpPr txBox="1">
            <a:spLocks noGrp="1"/>
          </p:cNvSpPr>
          <p:nvPr>
            <p:ph type="body" idx="1"/>
          </p:nvPr>
        </p:nvSpPr>
        <p:spPr>
          <a:xfrm>
            <a:off x="191156" y="4254936"/>
            <a:ext cx="6171974" cy="868906"/>
          </a:xfrm>
          <a:prstGeom prst="rect">
            <a:avLst/>
          </a:prstGeom>
          <a:noFill/>
          <a:ln>
            <a:noFill/>
          </a:ln>
        </p:spPr>
        <p:txBody>
          <a:bodyPr spcFirstLastPara="1" wrap="square" lIns="0" tIns="0" rIns="0" bIns="0" anchor="t" anchorCtr="0">
            <a:noAutofit/>
          </a:bodyPr>
          <a:lstStyle/>
          <a:p>
            <a:pPr marL="0" lvl="0" indent="0" algn="l" rtl="0">
              <a:lnSpc>
                <a:spcPct val="90000"/>
              </a:lnSpc>
              <a:spcBef>
                <a:spcPts val="300"/>
              </a:spcBef>
              <a:spcAft>
                <a:spcPts val="0"/>
              </a:spcAft>
              <a:buSzPts val="1500"/>
              <a:buNone/>
            </a:pPr>
            <a:r>
              <a:rPr lang="en-GB" sz="1800"/>
              <a:t>If there are m ways to perform an event and n ways for another independent event, then there are m x n ways to perform both.</a:t>
            </a:r>
            <a:endParaRPr sz="18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01"/>
        <p:cNvGrpSpPr/>
        <p:nvPr/>
      </p:nvGrpSpPr>
      <p:grpSpPr>
        <a:xfrm>
          <a:off x="0" y="0"/>
          <a:ext cx="0" cy="0"/>
          <a:chOff x="0" y="0"/>
          <a:chExt cx="0" cy="0"/>
        </a:xfrm>
      </p:grpSpPr>
      <p:sp>
        <p:nvSpPr>
          <p:cNvPr id="5302" name="Google Shape;5302;p84"/>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25</a:t>
            </a:fld>
            <a:endParaRPr/>
          </a:p>
        </p:txBody>
      </p:sp>
      <p:sp>
        <p:nvSpPr>
          <p:cNvPr id="5303" name="Google Shape;5303;p84"/>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25</a:t>
            </a:fld>
            <a:endParaRPr/>
          </a:p>
        </p:txBody>
      </p:sp>
      <p:sp>
        <p:nvSpPr>
          <p:cNvPr id="5304" name="Google Shape;5304;p84"/>
          <p:cNvSpPr txBox="1"/>
          <p:nvPr/>
        </p:nvSpPr>
        <p:spPr>
          <a:xfrm>
            <a:off x="7439982" y="1240182"/>
            <a:ext cx="1269600" cy="35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3300"/>
              </a:buClr>
              <a:buSzPts val="2400"/>
              <a:buFont typeface="Calibri"/>
              <a:buNone/>
            </a:pPr>
            <a:endParaRPr sz="2400" b="1" i="0" u="none" strike="noStrike" cap="none">
              <a:solidFill>
                <a:srgbClr val="FF3300"/>
              </a:solidFill>
              <a:latin typeface="Calibri"/>
              <a:ea typeface="Calibri"/>
              <a:cs typeface="Calibri"/>
              <a:sym typeface="Calibri"/>
            </a:endParaRPr>
          </a:p>
        </p:txBody>
      </p:sp>
      <p:sp>
        <p:nvSpPr>
          <p:cNvPr id="5305" name="Google Shape;5305;p84"/>
          <p:cNvSpPr txBox="1"/>
          <p:nvPr/>
        </p:nvSpPr>
        <p:spPr>
          <a:xfrm>
            <a:off x="7909853" y="1594294"/>
            <a:ext cx="330000" cy="35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306" name="Google Shape;5306;p84"/>
          <p:cNvSpPr/>
          <p:nvPr/>
        </p:nvSpPr>
        <p:spPr>
          <a:xfrm>
            <a:off x="7360375" y="124350"/>
            <a:ext cx="215400" cy="2447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7" name="Google Shape;5307;p84"/>
          <p:cNvSpPr txBox="1"/>
          <p:nvPr/>
        </p:nvSpPr>
        <p:spPr>
          <a:xfrm>
            <a:off x="7440157" y="2731782"/>
            <a:ext cx="1269600" cy="35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3300"/>
              </a:buClr>
              <a:buSzPts val="2400"/>
              <a:buFont typeface="Calibri"/>
              <a:buNone/>
            </a:pPr>
            <a:endParaRPr sz="2400" b="1" i="0" u="none" strike="noStrike" cap="none">
              <a:solidFill>
                <a:srgbClr val="FF3300"/>
              </a:solidFill>
              <a:latin typeface="Calibri"/>
              <a:ea typeface="Calibri"/>
              <a:cs typeface="Calibri"/>
              <a:sym typeface="Calibri"/>
            </a:endParaRPr>
          </a:p>
        </p:txBody>
      </p:sp>
      <p:cxnSp>
        <p:nvCxnSpPr>
          <p:cNvPr id="5308" name="Google Shape;5308;p84"/>
          <p:cNvCxnSpPr/>
          <p:nvPr/>
        </p:nvCxnSpPr>
        <p:spPr>
          <a:xfrm flipH="1">
            <a:off x="5116065" y="2878606"/>
            <a:ext cx="2424300" cy="106200"/>
          </a:xfrm>
          <a:prstGeom prst="straightConnector1">
            <a:avLst/>
          </a:prstGeom>
          <a:noFill/>
          <a:ln w="28575" cap="flat" cmpd="sng">
            <a:solidFill>
              <a:srgbClr val="000000"/>
            </a:solidFill>
            <a:prstDash val="solid"/>
            <a:round/>
            <a:headEnd type="none" w="sm" len="sm"/>
            <a:tailEnd type="none" w="sm" len="sm"/>
          </a:ln>
        </p:spPr>
      </p:cxnSp>
      <p:cxnSp>
        <p:nvCxnSpPr>
          <p:cNvPr id="5309" name="Google Shape;5309;p84"/>
          <p:cNvCxnSpPr>
            <a:endCxn id="5310" idx="1"/>
          </p:cNvCxnSpPr>
          <p:nvPr/>
        </p:nvCxnSpPr>
        <p:spPr>
          <a:xfrm rot="10800000" flipH="1">
            <a:off x="5116244" y="2681400"/>
            <a:ext cx="2244300" cy="303300"/>
          </a:xfrm>
          <a:prstGeom prst="straightConnector1">
            <a:avLst/>
          </a:prstGeom>
          <a:noFill/>
          <a:ln w="28575" cap="flat" cmpd="sng">
            <a:solidFill>
              <a:srgbClr val="000000"/>
            </a:solidFill>
            <a:prstDash val="solid"/>
            <a:round/>
            <a:headEnd type="none" w="sm" len="sm"/>
            <a:tailEnd type="none" w="sm" len="sm"/>
          </a:ln>
        </p:spPr>
      </p:cxnSp>
      <p:cxnSp>
        <p:nvCxnSpPr>
          <p:cNvPr id="5311" name="Google Shape;5311;p84"/>
          <p:cNvCxnSpPr/>
          <p:nvPr/>
        </p:nvCxnSpPr>
        <p:spPr>
          <a:xfrm>
            <a:off x="5185595" y="2966920"/>
            <a:ext cx="2184900" cy="77100"/>
          </a:xfrm>
          <a:prstGeom prst="straightConnector1">
            <a:avLst/>
          </a:prstGeom>
          <a:noFill/>
          <a:ln w="28575" cap="flat" cmpd="sng">
            <a:solidFill>
              <a:srgbClr val="000000"/>
            </a:solidFill>
            <a:prstDash val="solid"/>
            <a:round/>
            <a:headEnd type="none" w="sm" len="sm"/>
            <a:tailEnd type="none" w="sm" len="sm"/>
          </a:ln>
        </p:spPr>
      </p:cxnSp>
      <p:cxnSp>
        <p:nvCxnSpPr>
          <p:cNvPr id="5312" name="Google Shape;5312;p84"/>
          <p:cNvCxnSpPr/>
          <p:nvPr/>
        </p:nvCxnSpPr>
        <p:spPr>
          <a:xfrm>
            <a:off x="5116244" y="2984720"/>
            <a:ext cx="2459700" cy="318600"/>
          </a:xfrm>
          <a:prstGeom prst="straightConnector1">
            <a:avLst/>
          </a:prstGeom>
          <a:noFill/>
          <a:ln w="28575" cap="flat" cmpd="sng">
            <a:solidFill>
              <a:srgbClr val="000000"/>
            </a:solidFill>
            <a:prstDash val="solid"/>
            <a:round/>
            <a:headEnd type="none" w="sm" len="sm"/>
            <a:tailEnd type="none" w="sm" len="sm"/>
          </a:ln>
        </p:spPr>
      </p:cxnSp>
      <p:cxnSp>
        <p:nvCxnSpPr>
          <p:cNvPr id="5313" name="Google Shape;5313;p84"/>
          <p:cNvCxnSpPr/>
          <p:nvPr/>
        </p:nvCxnSpPr>
        <p:spPr>
          <a:xfrm rot="10800000" flipH="1">
            <a:off x="5116244" y="2216720"/>
            <a:ext cx="2316300" cy="768000"/>
          </a:xfrm>
          <a:prstGeom prst="straightConnector1">
            <a:avLst/>
          </a:prstGeom>
          <a:noFill/>
          <a:ln w="28575" cap="flat" cmpd="sng">
            <a:solidFill>
              <a:srgbClr val="000000"/>
            </a:solidFill>
            <a:prstDash val="solid"/>
            <a:round/>
            <a:headEnd type="none" w="sm" len="sm"/>
            <a:tailEnd type="none" w="sm" len="sm"/>
          </a:ln>
        </p:spPr>
      </p:cxnSp>
      <p:cxnSp>
        <p:nvCxnSpPr>
          <p:cNvPr id="5314" name="Google Shape;5314;p84"/>
          <p:cNvCxnSpPr/>
          <p:nvPr/>
        </p:nvCxnSpPr>
        <p:spPr>
          <a:xfrm rot="10800000" flipH="1">
            <a:off x="5116244" y="2411420"/>
            <a:ext cx="2347200" cy="573300"/>
          </a:xfrm>
          <a:prstGeom prst="straightConnector1">
            <a:avLst/>
          </a:prstGeom>
          <a:noFill/>
          <a:ln w="28575" cap="flat" cmpd="sng">
            <a:solidFill>
              <a:srgbClr val="000000"/>
            </a:solidFill>
            <a:prstDash val="solid"/>
            <a:round/>
            <a:headEnd type="none" w="sm" len="sm"/>
            <a:tailEnd type="none" w="sm" len="sm"/>
          </a:ln>
        </p:spPr>
      </p:cxnSp>
      <p:sp>
        <p:nvSpPr>
          <p:cNvPr id="5315" name="Google Shape;5315;p84"/>
          <p:cNvSpPr txBox="1"/>
          <p:nvPr/>
        </p:nvSpPr>
        <p:spPr>
          <a:xfrm>
            <a:off x="7910028" y="3085894"/>
            <a:ext cx="330000" cy="35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sp>
        <p:nvSpPr>
          <p:cNvPr id="5310" name="Google Shape;5310;p84"/>
          <p:cNvSpPr/>
          <p:nvPr/>
        </p:nvSpPr>
        <p:spPr>
          <a:xfrm>
            <a:off x="7360544" y="1299450"/>
            <a:ext cx="215400" cy="2763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6" name="Google Shape;5316;p84"/>
          <p:cNvSpPr txBox="1"/>
          <p:nvPr/>
        </p:nvSpPr>
        <p:spPr>
          <a:xfrm>
            <a:off x="7439982" y="4172907"/>
            <a:ext cx="1269600" cy="35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3300"/>
              </a:buClr>
              <a:buSzPts val="2400"/>
              <a:buFont typeface="Calibri"/>
              <a:buNone/>
            </a:pPr>
            <a:endParaRPr sz="2400" b="1" i="0" u="none" strike="noStrike" cap="none">
              <a:solidFill>
                <a:srgbClr val="FF3300"/>
              </a:solidFill>
              <a:latin typeface="Calibri"/>
              <a:ea typeface="Calibri"/>
              <a:cs typeface="Calibri"/>
              <a:sym typeface="Calibri"/>
            </a:endParaRPr>
          </a:p>
        </p:txBody>
      </p:sp>
      <p:cxnSp>
        <p:nvCxnSpPr>
          <p:cNvPr id="5317" name="Google Shape;5317;p84"/>
          <p:cNvCxnSpPr/>
          <p:nvPr/>
        </p:nvCxnSpPr>
        <p:spPr>
          <a:xfrm flipH="1">
            <a:off x="5115890" y="4319731"/>
            <a:ext cx="2424300" cy="106200"/>
          </a:xfrm>
          <a:prstGeom prst="straightConnector1">
            <a:avLst/>
          </a:prstGeom>
          <a:noFill/>
          <a:ln w="28575" cap="flat" cmpd="sng">
            <a:solidFill>
              <a:srgbClr val="000000"/>
            </a:solidFill>
            <a:prstDash val="solid"/>
            <a:round/>
            <a:headEnd type="none" w="sm" len="sm"/>
            <a:tailEnd type="none" w="sm" len="sm"/>
          </a:ln>
        </p:spPr>
      </p:cxnSp>
      <p:cxnSp>
        <p:nvCxnSpPr>
          <p:cNvPr id="5318" name="Google Shape;5318;p84"/>
          <p:cNvCxnSpPr/>
          <p:nvPr/>
        </p:nvCxnSpPr>
        <p:spPr>
          <a:xfrm rot="10800000" flipH="1">
            <a:off x="5155900" y="4092950"/>
            <a:ext cx="2244300" cy="303300"/>
          </a:xfrm>
          <a:prstGeom prst="straightConnector1">
            <a:avLst/>
          </a:prstGeom>
          <a:noFill/>
          <a:ln w="28575" cap="flat" cmpd="sng">
            <a:solidFill>
              <a:srgbClr val="000000"/>
            </a:solidFill>
            <a:prstDash val="solid"/>
            <a:round/>
            <a:headEnd type="none" w="sm" len="sm"/>
            <a:tailEnd type="none" w="sm" len="sm"/>
          </a:ln>
        </p:spPr>
      </p:cxnSp>
      <p:cxnSp>
        <p:nvCxnSpPr>
          <p:cNvPr id="5319" name="Google Shape;5319;p84"/>
          <p:cNvCxnSpPr/>
          <p:nvPr/>
        </p:nvCxnSpPr>
        <p:spPr>
          <a:xfrm>
            <a:off x="5185420" y="4408045"/>
            <a:ext cx="2184900" cy="77100"/>
          </a:xfrm>
          <a:prstGeom prst="straightConnector1">
            <a:avLst/>
          </a:prstGeom>
          <a:noFill/>
          <a:ln w="28575" cap="flat" cmpd="sng">
            <a:solidFill>
              <a:srgbClr val="000000"/>
            </a:solidFill>
            <a:prstDash val="solid"/>
            <a:round/>
            <a:headEnd type="none" w="sm" len="sm"/>
            <a:tailEnd type="none" w="sm" len="sm"/>
          </a:ln>
        </p:spPr>
      </p:cxnSp>
      <p:cxnSp>
        <p:nvCxnSpPr>
          <p:cNvPr id="5320" name="Google Shape;5320;p84"/>
          <p:cNvCxnSpPr/>
          <p:nvPr/>
        </p:nvCxnSpPr>
        <p:spPr>
          <a:xfrm>
            <a:off x="5116069" y="4425845"/>
            <a:ext cx="2459700" cy="318600"/>
          </a:xfrm>
          <a:prstGeom prst="straightConnector1">
            <a:avLst/>
          </a:prstGeom>
          <a:noFill/>
          <a:ln w="28575" cap="flat" cmpd="sng">
            <a:solidFill>
              <a:srgbClr val="000000"/>
            </a:solidFill>
            <a:prstDash val="solid"/>
            <a:round/>
            <a:headEnd type="none" w="sm" len="sm"/>
            <a:tailEnd type="none" w="sm" len="sm"/>
          </a:ln>
        </p:spPr>
      </p:cxnSp>
      <p:cxnSp>
        <p:nvCxnSpPr>
          <p:cNvPr id="5321" name="Google Shape;5321;p84"/>
          <p:cNvCxnSpPr/>
          <p:nvPr/>
        </p:nvCxnSpPr>
        <p:spPr>
          <a:xfrm rot="10800000" flipH="1">
            <a:off x="5116069" y="3657845"/>
            <a:ext cx="2316300" cy="768000"/>
          </a:xfrm>
          <a:prstGeom prst="straightConnector1">
            <a:avLst/>
          </a:prstGeom>
          <a:noFill/>
          <a:ln w="28575" cap="flat" cmpd="sng">
            <a:solidFill>
              <a:srgbClr val="000000"/>
            </a:solidFill>
            <a:prstDash val="solid"/>
            <a:round/>
            <a:headEnd type="none" w="sm" len="sm"/>
            <a:tailEnd type="none" w="sm" len="sm"/>
          </a:ln>
        </p:spPr>
      </p:cxnSp>
      <p:cxnSp>
        <p:nvCxnSpPr>
          <p:cNvPr id="5322" name="Google Shape;5322;p84"/>
          <p:cNvCxnSpPr/>
          <p:nvPr/>
        </p:nvCxnSpPr>
        <p:spPr>
          <a:xfrm rot="10800000" flipH="1">
            <a:off x="5116069" y="3852545"/>
            <a:ext cx="2347200" cy="573300"/>
          </a:xfrm>
          <a:prstGeom prst="straightConnector1">
            <a:avLst/>
          </a:prstGeom>
          <a:noFill/>
          <a:ln w="28575" cap="flat" cmpd="sng">
            <a:solidFill>
              <a:srgbClr val="000000"/>
            </a:solidFill>
            <a:prstDash val="solid"/>
            <a:round/>
            <a:headEnd type="none" w="sm" len="sm"/>
            <a:tailEnd type="none" w="sm" len="sm"/>
          </a:ln>
        </p:spPr>
      </p:cxnSp>
      <p:sp>
        <p:nvSpPr>
          <p:cNvPr id="5323" name="Google Shape;5323;p84"/>
          <p:cNvSpPr txBox="1"/>
          <p:nvPr/>
        </p:nvSpPr>
        <p:spPr>
          <a:xfrm>
            <a:off x="7909853" y="4527019"/>
            <a:ext cx="330000" cy="35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cxnSp>
        <p:nvCxnSpPr>
          <p:cNvPr id="5324" name="Google Shape;5324;p84"/>
          <p:cNvCxnSpPr/>
          <p:nvPr/>
        </p:nvCxnSpPr>
        <p:spPr>
          <a:xfrm flipH="1">
            <a:off x="5116165" y="1431006"/>
            <a:ext cx="2424300" cy="106200"/>
          </a:xfrm>
          <a:prstGeom prst="straightConnector1">
            <a:avLst/>
          </a:prstGeom>
          <a:noFill/>
          <a:ln w="28575" cap="flat" cmpd="sng">
            <a:solidFill>
              <a:srgbClr val="000000"/>
            </a:solidFill>
            <a:prstDash val="solid"/>
            <a:round/>
            <a:headEnd type="none" w="sm" len="sm"/>
            <a:tailEnd type="none" w="sm" len="sm"/>
          </a:ln>
        </p:spPr>
      </p:cxnSp>
      <p:cxnSp>
        <p:nvCxnSpPr>
          <p:cNvPr id="5325" name="Google Shape;5325;p84"/>
          <p:cNvCxnSpPr/>
          <p:nvPr/>
        </p:nvCxnSpPr>
        <p:spPr>
          <a:xfrm rot="10800000" flipH="1">
            <a:off x="5116344" y="1233800"/>
            <a:ext cx="2244300" cy="303300"/>
          </a:xfrm>
          <a:prstGeom prst="straightConnector1">
            <a:avLst/>
          </a:prstGeom>
          <a:noFill/>
          <a:ln w="28575" cap="flat" cmpd="sng">
            <a:solidFill>
              <a:srgbClr val="000000"/>
            </a:solidFill>
            <a:prstDash val="solid"/>
            <a:round/>
            <a:headEnd type="none" w="sm" len="sm"/>
            <a:tailEnd type="none" w="sm" len="sm"/>
          </a:ln>
        </p:spPr>
      </p:cxnSp>
      <p:cxnSp>
        <p:nvCxnSpPr>
          <p:cNvPr id="5326" name="Google Shape;5326;p84"/>
          <p:cNvCxnSpPr/>
          <p:nvPr/>
        </p:nvCxnSpPr>
        <p:spPr>
          <a:xfrm>
            <a:off x="5185695" y="1519320"/>
            <a:ext cx="2184900" cy="77100"/>
          </a:xfrm>
          <a:prstGeom prst="straightConnector1">
            <a:avLst/>
          </a:prstGeom>
          <a:noFill/>
          <a:ln w="28575" cap="flat" cmpd="sng">
            <a:solidFill>
              <a:srgbClr val="000000"/>
            </a:solidFill>
            <a:prstDash val="solid"/>
            <a:round/>
            <a:headEnd type="none" w="sm" len="sm"/>
            <a:tailEnd type="none" w="sm" len="sm"/>
          </a:ln>
        </p:spPr>
      </p:cxnSp>
      <p:cxnSp>
        <p:nvCxnSpPr>
          <p:cNvPr id="5327" name="Google Shape;5327;p84"/>
          <p:cNvCxnSpPr/>
          <p:nvPr/>
        </p:nvCxnSpPr>
        <p:spPr>
          <a:xfrm>
            <a:off x="5116344" y="1537120"/>
            <a:ext cx="2459700" cy="318600"/>
          </a:xfrm>
          <a:prstGeom prst="straightConnector1">
            <a:avLst/>
          </a:prstGeom>
          <a:noFill/>
          <a:ln w="28575" cap="flat" cmpd="sng">
            <a:solidFill>
              <a:srgbClr val="000000"/>
            </a:solidFill>
            <a:prstDash val="solid"/>
            <a:round/>
            <a:headEnd type="none" w="sm" len="sm"/>
            <a:tailEnd type="none" w="sm" len="sm"/>
          </a:ln>
        </p:spPr>
      </p:cxnSp>
      <p:cxnSp>
        <p:nvCxnSpPr>
          <p:cNvPr id="5328" name="Google Shape;5328;p84"/>
          <p:cNvCxnSpPr/>
          <p:nvPr/>
        </p:nvCxnSpPr>
        <p:spPr>
          <a:xfrm rot="10800000" flipH="1">
            <a:off x="5116344" y="769120"/>
            <a:ext cx="2316300" cy="768000"/>
          </a:xfrm>
          <a:prstGeom prst="straightConnector1">
            <a:avLst/>
          </a:prstGeom>
          <a:noFill/>
          <a:ln w="28575" cap="flat" cmpd="sng">
            <a:solidFill>
              <a:srgbClr val="000000"/>
            </a:solidFill>
            <a:prstDash val="solid"/>
            <a:round/>
            <a:headEnd type="none" w="sm" len="sm"/>
            <a:tailEnd type="none" w="sm" len="sm"/>
          </a:ln>
        </p:spPr>
      </p:cxnSp>
      <p:cxnSp>
        <p:nvCxnSpPr>
          <p:cNvPr id="5329" name="Google Shape;5329;p84"/>
          <p:cNvCxnSpPr/>
          <p:nvPr/>
        </p:nvCxnSpPr>
        <p:spPr>
          <a:xfrm rot="10800000" flipH="1">
            <a:off x="5116344" y="963820"/>
            <a:ext cx="2347200" cy="573300"/>
          </a:xfrm>
          <a:prstGeom prst="straightConnector1">
            <a:avLst/>
          </a:prstGeom>
          <a:noFill/>
          <a:ln w="28575" cap="flat" cmpd="sng">
            <a:solidFill>
              <a:srgbClr val="000000"/>
            </a:solidFill>
            <a:prstDash val="solid"/>
            <a:round/>
            <a:headEnd type="none" w="sm" len="sm"/>
            <a:tailEnd type="none" w="sm" len="sm"/>
          </a:ln>
        </p:spPr>
      </p:cxnSp>
      <p:sp>
        <p:nvSpPr>
          <p:cNvPr id="5330" name="Google Shape;5330;p84"/>
          <p:cNvSpPr/>
          <p:nvPr/>
        </p:nvSpPr>
        <p:spPr>
          <a:xfrm>
            <a:off x="7360375" y="327825"/>
            <a:ext cx="330000" cy="4623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1" name="Google Shape;5331;p84"/>
          <p:cNvSpPr txBox="1"/>
          <p:nvPr/>
        </p:nvSpPr>
        <p:spPr>
          <a:xfrm>
            <a:off x="4205225" y="1307100"/>
            <a:ext cx="594900" cy="35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Rain</a:t>
            </a:r>
            <a:endParaRPr sz="1400" b="0" i="0" u="none" strike="noStrike" cap="none">
              <a:solidFill>
                <a:srgbClr val="000000"/>
              </a:solidFill>
              <a:latin typeface="Arial"/>
              <a:ea typeface="Arial"/>
              <a:cs typeface="Arial"/>
              <a:sym typeface="Arial"/>
            </a:endParaRPr>
          </a:p>
        </p:txBody>
      </p:sp>
      <p:sp>
        <p:nvSpPr>
          <p:cNvPr id="5332" name="Google Shape;5332;p84"/>
          <p:cNvSpPr txBox="1"/>
          <p:nvPr/>
        </p:nvSpPr>
        <p:spPr>
          <a:xfrm>
            <a:off x="4205225" y="4202300"/>
            <a:ext cx="910800" cy="35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No Rain</a:t>
            </a:r>
            <a:endParaRPr sz="1400" b="0" i="0" u="none" strike="noStrike" cap="none">
              <a:solidFill>
                <a:srgbClr val="000000"/>
              </a:solidFill>
              <a:latin typeface="Arial"/>
              <a:ea typeface="Arial"/>
              <a:cs typeface="Arial"/>
              <a:sym typeface="Arial"/>
            </a:endParaRPr>
          </a:p>
        </p:txBody>
      </p:sp>
      <p:sp>
        <p:nvSpPr>
          <p:cNvPr id="5333" name="Google Shape;5333;p84"/>
          <p:cNvSpPr txBox="1"/>
          <p:nvPr/>
        </p:nvSpPr>
        <p:spPr>
          <a:xfrm>
            <a:off x="4205225" y="2754688"/>
            <a:ext cx="594900" cy="35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Rain</a:t>
            </a:r>
            <a:endParaRPr sz="1400" b="0" i="0" u="none" strike="noStrike" cap="none">
              <a:solidFill>
                <a:srgbClr val="000000"/>
              </a:solidFill>
              <a:latin typeface="Arial"/>
              <a:ea typeface="Arial"/>
              <a:cs typeface="Arial"/>
              <a:sym typeface="Arial"/>
            </a:endParaRPr>
          </a:p>
        </p:txBody>
      </p:sp>
      <p:cxnSp>
        <p:nvCxnSpPr>
          <p:cNvPr id="5334" name="Google Shape;5334;p84"/>
          <p:cNvCxnSpPr/>
          <p:nvPr/>
        </p:nvCxnSpPr>
        <p:spPr>
          <a:xfrm flipH="1">
            <a:off x="1933025" y="1616525"/>
            <a:ext cx="2283600" cy="1311300"/>
          </a:xfrm>
          <a:prstGeom prst="straightConnector1">
            <a:avLst/>
          </a:prstGeom>
          <a:noFill/>
          <a:ln w="28575" cap="flat" cmpd="sng">
            <a:solidFill>
              <a:srgbClr val="000000"/>
            </a:solidFill>
            <a:prstDash val="solid"/>
            <a:round/>
            <a:headEnd type="none" w="sm" len="sm"/>
            <a:tailEnd type="none" w="sm" len="sm"/>
          </a:ln>
        </p:spPr>
      </p:cxnSp>
      <p:cxnSp>
        <p:nvCxnSpPr>
          <p:cNvPr id="5335" name="Google Shape;5335;p84"/>
          <p:cNvCxnSpPr/>
          <p:nvPr/>
        </p:nvCxnSpPr>
        <p:spPr>
          <a:xfrm rot="10800000">
            <a:off x="1933025" y="2916250"/>
            <a:ext cx="2306100" cy="34200"/>
          </a:xfrm>
          <a:prstGeom prst="straightConnector1">
            <a:avLst/>
          </a:prstGeom>
          <a:noFill/>
          <a:ln w="28575" cap="flat" cmpd="sng">
            <a:solidFill>
              <a:srgbClr val="000000"/>
            </a:solidFill>
            <a:prstDash val="solid"/>
            <a:round/>
            <a:headEnd type="none" w="sm" len="sm"/>
            <a:tailEnd type="none" w="sm" len="sm"/>
          </a:ln>
        </p:spPr>
      </p:cxnSp>
      <p:cxnSp>
        <p:nvCxnSpPr>
          <p:cNvPr id="5336" name="Google Shape;5336;p84"/>
          <p:cNvCxnSpPr/>
          <p:nvPr/>
        </p:nvCxnSpPr>
        <p:spPr>
          <a:xfrm rot="10800000">
            <a:off x="1933025" y="2918600"/>
            <a:ext cx="2272200" cy="1460700"/>
          </a:xfrm>
          <a:prstGeom prst="straightConnector1">
            <a:avLst/>
          </a:prstGeom>
          <a:noFill/>
          <a:ln w="28575" cap="flat" cmpd="sng">
            <a:solidFill>
              <a:srgbClr val="000000"/>
            </a:solidFill>
            <a:prstDash val="solid"/>
            <a:round/>
            <a:headEnd type="none" w="sm" len="sm"/>
            <a:tailEnd type="none" w="sm" len="sm"/>
          </a:ln>
        </p:spPr>
      </p:cxnSp>
      <p:sp>
        <p:nvSpPr>
          <p:cNvPr id="5337" name="Google Shape;5337;p84"/>
          <p:cNvSpPr txBox="1"/>
          <p:nvPr/>
        </p:nvSpPr>
        <p:spPr>
          <a:xfrm>
            <a:off x="1096525" y="2679150"/>
            <a:ext cx="785700" cy="57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John’s Day</a:t>
            </a:r>
            <a:endParaRPr sz="1400" b="0" i="0" u="none" strike="noStrike" cap="none">
              <a:solidFill>
                <a:srgbClr val="000000"/>
              </a:solidFill>
              <a:latin typeface="Arial"/>
              <a:ea typeface="Arial"/>
              <a:cs typeface="Arial"/>
              <a:sym typeface="Arial"/>
            </a:endParaRPr>
          </a:p>
        </p:txBody>
      </p:sp>
      <p:sp>
        <p:nvSpPr>
          <p:cNvPr id="5338" name="Google Shape;5338;p84"/>
          <p:cNvSpPr txBox="1"/>
          <p:nvPr/>
        </p:nvSpPr>
        <p:spPr>
          <a:xfrm>
            <a:off x="7113434" y="601516"/>
            <a:ext cx="1269600" cy="2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3300"/>
              </a:buClr>
              <a:buSzPts val="2400"/>
              <a:buFont typeface="Calibri"/>
              <a:buNone/>
            </a:pPr>
            <a:r>
              <a:rPr lang="en-GB" sz="1400" b="1" i="0" u="none" strike="noStrike" cap="none">
                <a:solidFill>
                  <a:srgbClr val="000066"/>
                </a:solidFill>
                <a:latin typeface="Calibri"/>
                <a:ea typeface="Calibri"/>
                <a:cs typeface="Calibri"/>
                <a:sym typeface="Calibri"/>
              </a:rPr>
              <a:t>Late</a:t>
            </a:r>
            <a:endParaRPr sz="1400" b="0" i="0" u="none" strike="noStrike" cap="none">
              <a:solidFill>
                <a:srgbClr val="000000"/>
              </a:solidFill>
              <a:latin typeface="Arial"/>
              <a:ea typeface="Arial"/>
              <a:cs typeface="Arial"/>
              <a:sym typeface="Arial"/>
            </a:endParaRPr>
          </a:p>
        </p:txBody>
      </p:sp>
      <p:sp>
        <p:nvSpPr>
          <p:cNvPr id="5339" name="Google Shape;5339;p84"/>
          <p:cNvSpPr txBox="1"/>
          <p:nvPr/>
        </p:nvSpPr>
        <p:spPr>
          <a:xfrm>
            <a:off x="7185967" y="821655"/>
            <a:ext cx="1124700" cy="2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66"/>
                </a:solidFill>
                <a:latin typeface="Calibri"/>
                <a:ea typeface="Calibri"/>
                <a:cs typeface="Calibri"/>
                <a:sym typeface="Calibri"/>
              </a:rPr>
              <a:t>Late</a:t>
            </a:r>
            <a:endParaRPr sz="1400" b="0" i="0" u="none" strike="noStrike" cap="none">
              <a:solidFill>
                <a:srgbClr val="000000"/>
              </a:solidFill>
              <a:latin typeface="Arial"/>
              <a:ea typeface="Arial"/>
              <a:cs typeface="Arial"/>
              <a:sym typeface="Arial"/>
            </a:endParaRPr>
          </a:p>
        </p:txBody>
      </p:sp>
      <p:sp>
        <p:nvSpPr>
          <p:cNvPr id="5340" name="Google Shape;5340;p84"/>
          <p:cNvSpPr txBox="1"/>
          <p:nvPr/>
        </p:nvSpPr>
        <p:spPr>
          <a:xfrm>
            <a:off x="7185967" y="1041794"/>
            <a:ext cx="1124700" cy="2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66"/>
                </a:solidFill>
                <a:latin typeface="Calibri"/>
                <a:ea typeface="Calibri"/>
                <a:cs typeface="Calibri"/>
                <a:sym typeface="Calibri"/>
              </a:rPr>
              <a:t>Late</a:t>
            </a:r>
            <a:endParaRPr sz="1400" b="0" i="0" u="none" strike="noStrike" cap="none">
              <a:solidFill>
                <a:srgbClr val="000000"/>
              </a:solidFill>
              <a:latin typeface="Arial"/>
              <a:ea typeface="Arial"/>
              <a:cs typeface="Arial"/>
              <a:sym typeface="Arial"/>
            </a:endParaRPr>
          </a:p>
        </p:txBody>
      </p:sp>
      <p:sp>
        <p:nvSpPr>
          <p:cNvPr id="5341" name="Google Shape;5341;p84"/>
          <p:cNvSpPr txBox="1"/>
          <p:nvPr/>
        </p:nvSpPr>
        <p:spPr>
          <a:xfrm>
            <a:off x="7185967" y="1261933"/>
            <a:ext cx="1124700" cy="2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66"/>
                </a:solidFill>
                <a:latin typeface="Calibri"/>
                <a:ea typeface="Calibri"/>
                <a:cs typeface="Calibri"/>
                <a:sym typeface="Calibri"/>
              </a:rPr>
              <a:t>Late</a:t>
            </a:r>
            <a:endParaRPr sz="1400" b="0" i="0" u="none" strike="noStrike" cap="none">
              <a:solidFill>
                <a:srgbClr val="000000"/>
              </a:solidFill>
              <a:latin typeface="Arial"/>
              <a:ea typeface="Arial"/>
              <a:cs typeface="Arial"/>
              <a:sym typeface="Arial"/>
            </a:endParaRPr>
          </a:p>
        </p:txBody>
      </p:sp>
      <p:sp>
        <p:nvSpPr>
          <p:cNvPr id="5342" name="Google Shape;5342;p84"/>
          <p:cNvSpPr txBox="1"/>
          <p:nvPr/>
        </p:nvSpPr>
        <p:spPr>
          <a:xfrm>
            <a:off x="7185967" y="1482072"/>
            <a:ext cx="1124700" cy="2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66"/>
                </a:solidFill>
                <a:latin typeface="Calibri"/>
                <a:ea typeface="Calibri"/>
                <a:cs typeface="Calibri"/>
                <a:sym typeface="Calibri"/>
              </a:rPr>
              <a:t>Late</a:t>
            </a:r>
            <a:endParaRPr sz="1400" b="0" i="0" u="none" strike="noStrike" cap="none">
              <a:solidFill>
                <a:srgbClr val="000000"/>
              </a:solidFill>
              <a:latin typeface="Arial"/>
              <a:ea typeface="Arial"/>
              <a:cs typeface="Arial"/>
              <a:sym typeface="Arial"/>
            </a:endParaRPr>
          </a:p>
        </p:txBody>
      </p:sp>
      <p:sp>
        <p:nvSpPr>
          <p:cNvPr id="5343" name="Google Shape;5343;p84"/>
          <p:cNvSpPr txBox="1"/>
          <p:nvPr/>
        </p:nvSpPr>
        <p:spPr>
          <a:xfrm>
            <a:off x="7113609" y="2093116"/>
            <a:ext cx="1269600" cy="2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3300"/>
              </a:buClr>
              <a:buSzPts val="2400"/>
              <a:buFont typeface="Calibri"/>
              <a:buNone/>
            </a:pPr>
            <a:r>
              <a:rPr lang="en-GB" sz="1400" b="1" i="0" u="none" strike="noStrike" cap="none">
                <a:solidFill>
                  <a:srgbClr val="000066"/>
                </a:solidFill>
                <a:latin typeface="Calibri"/>
                <a:ea typeface="Calibri"/>
                <a:cs typeface="Calibri"/>
                <a:sym typeface="Calibri"/>
              </a:rPr>
              <a:t>Late</a:t>
            </a:r>
            <a:endParaRPr sz="1400" b="0" i="0" u="none" strike="noStrike" cap="none">
              <a:solidFill>
                <a:srgbClr val="000000"/>
              </a:solidFill>
              <a:latin typeface="Arial"/>
              <a:ea typeface="Arial"/>
              <a:cs typeface="Arial"/>
              <a:sym typeface="Arial"/>
            </a:endParaRPr>
          </a:p>
        </p:txBody>
      </p:sp>
      <p:sp>
        <p:nvSpPr>
          <p:cNvPr id="5344" name="Google Shape;5344;p84"/>
          <p:cNvSpPr txBox="1"/>
          <p:nvPr/>
        </p:nvSpPr>
        <p:spPr>
          <a:xfrm>
            <a:off x="7186142" y="2312803"/>
            <a:ext cx="1124700" cy="2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66"/>
                </a:solidFill>
                <a:latin typeface="Calibri"/>
                <a:ea typeface="Calibri"/>
                <a:cs typeface="Calibri"/>
                <a:sym typeface="Calibri"/>
              </a:rPr>
              <a:t>Late</a:t>
            </a:r>
            <a:endParaRPr sz="1400" b="0" i="0" u="none" strike="noStrike" cap="none">
              <a:solidFill>
                <a:srgbClr val="000000"/>
              </a:solidFill>
              <a:latin typeface="Arial"/>
              <a:ea typeface="Arial"/>
              <a:cs typeface="Arial"/>
              <a:sym typeface="Arial"/>
            </a:endParaRPr>
          </a:p>
        </p:txBody>
      </p:sp>
      <p:sp>
        <p:nvSpPr>
          <p:cNvPr id="5345" name="Google Shape;5345;p84"/>
          <p:cNvSpPr txBox="1"/>
          <p:nvPr/>
        </p:nvSpPr>
        <p:spPr>
          <a:xfrm>
            <a:off x="7186142" y="2532490"/>
            <a:ext cx="1124700" cy="2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66"/>
                </a:solidFill>
                <a:latin typeface="Calibri"/>
                <a:ea typeface="Calibri"/>
                <a:cs typeface="Calibri"/>
                <a:sym typeface="Calibri"/>
              </a:rPr>
              <a:t>Late</a:t>
            </a:r>
            <a:endParaRPr sz="1400" b="0" i="0" u="none" strike="noStrike" cap="none">
              <a:solidFill>
                <a:srgbClr val="000000"/>
              </a:solidFill>
              <a:latin typeface="Arial"/>
              <a:ea typeface="Arial"/>
              <a:cs typeface="Arial"/>
              <a:sym typeface="Arial"/>
            </a:endParaRPr>
          </a:p>
        </p:txBody>
      </p:sp>
      <p:sp>
        <p:nvSpPr>
          <p:cNvPr id="5346" name="Google Shape;5346;p84"/>
          <p:cNvSpPr txBox="1"/>
          <p:nvPr/>
        </p:nvSpPr>
        <p:spPr>
          <a:xfrm>
            <a:off x="7186142" y="2752177"/>
            <a:ext cx="1124700" cy="2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66"/>
                </a:solidFill>
                <a:latin typeface="Calibri"/>
                <a:ea typeface="Calibri"/>
                <a:cs typeface="Calibri"/>
                <a:sym typeface="Calibri"/>
              </a:rPr>
              <a:t>Late</a:t>
            </a:r>
            <a:endParaRPr sz="1400" b="0" i="0" u="none" strike="noStrike" cap="none">
              <a:solidFill>
                <a:srgbClr val="000000"/>
              </a:solidFill>
              <a:latin typeface="Arial"/>
              <a:ea typeface="Arial"/>
              <a:cs typeface="Arial"/>
              <a:sym typeface="Arial"/>
            </a:endParaRPr>
          </a:p>
        </p:txBody>
      </p:sp>
      <p:sp>
        <p:nvSpPr>
          <p:cNvPr id="5347" name="Google Shape;5347;p84"/>
          <p:cNvSpPr txBox="1"/>
          <p:nvPr/>
        </p:nvSpPr>
        <p:spPr>
          <a:xfrm>
            <a:off x="7186142" y="2971864"/>
            <a:ext cx="1124700" cy="2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66"/>
                </a:solidFill>
                <a:latin typeface="Calibri"/>
                <a:ea typeface="Calibri"/>
                <a:cs typeface="Calibri"/>
                <a:sym typeface="Calibri"/>
              </a:rPr>
              <a:t>Late</a:t>
            </a:r>
            <a:endParaRPr sz="1400" b="0" i="0" u="none" strike="noStrike" cap="none">
              <a:solidFill>
                <a:srgbClr val="000000"/>
              </a:solidFill>
              <a:latin typeface="Arial"/>
              <a:ea typeface="Arial"/>
              <a:cs typeface="Arial"/>
              <a:sym typeface="Arial"/>
            </a:endParaRPr>
          </a:p>
        </p:txBody>
      </p:sp>
      <p:sp>
        <p:nvSpPr>
          <p:cNvPr id="5348" name="Google Shape;5348;p84"/>
          <p:cNvSpPr txBox="1"/>
          <p:nvPr/>
        </p:nvSpPr>
        <p:spPr>
          <a:xfrm>
            <a:off x="7113434" y="3534241"/>
            <a:ext cx="1269600" cy="2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3300"/>
              </a:buClr>
              <a:buSzPts val="2400"/>
              <a:buFont typeface="Calibri"/>
              <a:buNone/>
            </a:pPr>
            <a:r>
              <a:rPr lang="en-GB" sz="1400" b="1" i="0" u="none" strike="noStrike" cap="none">
                <a:solidFill>
                  <a:srgbClr val="000066"/>
                </a:solidFill>
                <a:latin typeface="Calibri"/>
                <a:ea typeface="Calibri"/>
                <a:cs typeface="Calibri"/>
                <a:sym typeface="Calibri"/>
              </a:rPr>
              <a:t>Late</a:t>
            </a:r>
            <a:endParaRPr sz="1400" b="0" i="0" u="none" strike="noStrike" cap="none">
              <a:solidFill>
                <a:srgbClr val="000000"/>
              </a:solidFill>
              <a:latin typeface="Arial"/>
              <a:ea typeface="Arial"/>
              <a:cs typeface="Arial"/>
              <a:sym typeface="Arial"/>
            </a:endParaRPr>
          </a:p>
        </p:txBody>
      </p:sp>
      <p:sp>
        <p:nvSpPr>
          <p:cNvPr id="5349" name="Google Shape;5349;p84"/>
          <p:cNvSpPr txBox="1"/>
          <p:nvPr/>
        </p:nvSpPr>
        <p:spPr>
          <a:xfrm>
            <a:off x="7316593" y="3746956"/>
            <a:ext cx="1124700" cy="2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66"/>
                </a:solidFill>
                <a:latin typeface="Calibri"/>
                <a:ea typeface="Calibri"/>
                <a:cs typeface="Calibri"/>
                <a:sym typeface="Calibri"/>
              </a:rPr>
              <a:t>On time</a:t>
            </a:r>
            <a:endParaRPr sz="1400" b="1" i="0" u="none" strike="noStrike" cap="none">
              <a:solidFill>
                <a:srgbClr val="000066"/>
              </a:solidFill>
              <a:latin typeface="Calibri"/>
              <a:ea typeface="Calibri"/>
              <a:cs typeface="Calibri"/>
              <a:sym typeface="Calibri"/>
            </a:endParaRPr>
          </a:p>
        </p:txBody>
      </p:sp>
      <p:sp>
        <p:nvSpPr>
          <p:cNvPr id="5350" name="Google Shape;5350;p84"/>
          <p:cNvSpPr txBox="1"/>
          <p:nvPr/>
        </p:nvSpPr>
        <p:spPr>
          <a:xfrm>
            <a:off x="7494443" y="3959671"/>
            <a:ext cx="1124700" cy="229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66"/>
                </a:solidFill>
                <a:latin typeface="Calibri"/>
                <a:ea typeface="Calibri"/>
                <a:cs typeface="Calibri"/>
                <a:sym typeface="Calibri"/>
              </a:rPr>
              <a:t>On time</a:t>
            </a:r>
            <a:endParaRPr sz="1400" b="0" i="0" u="none" strike="noStrike" cap="none">
              <a:solidFill>
                <a:srgbClr val="000000"/>
              </a:solidFill>
              <a:latin typeface="Arial"/>
              <a:ea typeface="Arial"/>
              <a:cs typeface="Arial"/>
              <a:sym typeface="Arial"/>
            </a:endParaRPr>
          </a:p>
        </p:txBody>
      </p:sp>
      <p:sp>
        <p:nvSpPr>
          <p:cNvPr id="5351" name="Google Shape;5351;p84"/>
          <p:cNvSpPr txBox="1"/>
          <p:nvPr/>
        </p:nvSpPr>
        <p:spPr>
          <a:xfrm>
            <a:off x="7316593" y="4172386"/>
            <a:ext cx="1124700" cy="2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66"/>
                </a:solidFill>
                <a:latin typeface="Calibri"/>
                <a:ea typeface="Calibri"/>
                <a:cs typeface="Calibri"/>
                <a:sym typeface="Calibri"/>
              </a:rPr>
              <a:t>On time</a:t>
            </a:r>
            <a:endParaRPr sz="1400" b="0" i="0" u="none" strike="noStrike" cap="none">
              <a:solidFill>
                <a:srgbClr val="000000"/>
              </a:solidFill>
              <a:latin typeface="Arial"/>
              <a:ea typeface="Arial"/>
              <a:cs typeface="Arial"/>
              <a:sym typeface="Arial"/>
            </a:endParaRPr>
          </a:p>
        </p:txBody>
      </p:sp>
      <p:sp>
        <p:nvSpPr>
          <p:cNvPr id="5352" name="Google Shape;5352;p84"/>
          <p:cNvSpPr txBox="1"/>
          <p:nvPr/>
        </p:nvSpPr>
        <p:spPr>
          <a:xfrm>
            <a:off x="7316593" y="4385101"/>
            <a:ext cx="1124700" cy="2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66"/>
                </a:solidFill>
                <a:latin typeface="Calibri"/>
                <a:ea typeface="Calibri"/>
                <a:cs typeface="Calibri"/>
                <a:sym typeface="Calibri"/>
              </a:rPr>
              <a:t>On time</a:t>
            </a:r>
            <a:endParaRPr sz="1400" b="0" i="0" u="none" strike="noStrike" cap="none">
              <a:solidFill>
                <a:srgbClr val="000000"/>
              </a:solidFill>
              <a:latin typeface="Arial"/>
              <a:ea typeface="Arial"/>
              <a:cs typeface="Arial"/>
              <a:sym typeface="Arial"/>
            </a:endParaRPr>
          </a:p>
        </p:txBody>
      </p:sp>
      <p:sp>
        <p:nvSpPr>
          <p:cNvPr id="5353" name="Google Shape;5353;p84"/>
          <p:cNvSpPr txBox="1">
            <a:spLocks noGrp="1"/>
          </p:cNvSpPr>
          <p:nvPr>
            <p:ph type="title"/>
          </p:nvPr>
        </p:nvSpPr>
        <p:spPr>
          <a:xfrm>
            <a:off x="374325" y="613475"/>
            <a:ext cx="5677500" cy="594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100"/>
              <a:buNone/>
            </a:pPr>
            <a:r>
              <a:rPr lang="en-GB" sz="2400">
                <a:solidFill>
                  <a:srgbClr val="408763"/>
                </a:solidFill>
              </a:rPr>
              <a:t>Fundamental Principle of Counting</a:t>
            </a:r>
            <a:endParaRPr sz="2400">
              <a:solidFill>
                <a:srgbClr val="408763"/>
              </a:solidFill>
            </a:endParaRPr>
          </a:p>
        </p:txBody>
      </p:sp>
      <p:sp>
        <p:nvSpPr>
          <p:cNvPr id="5354" name="Google Shape;5354;p84"/>
          <p:cNvSpPr txBox="1"/>
          <p:nvPr/>
        </p:nvSpPr>
        <p:spPr>
          <a:xfrm>
            <a:off x="7316593" y="4597816"/>
            <a:ext cx="1124700" cy="2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66"/>
                </a:solidFill>
                <a:latin typeface="Calibri"/>
                <a:ea typeface="Calibri"/>
                <a:cs typeface="Calibri"/>
                <a:sym typeface="Calibri"/>
              </a:rPr>
              <a:t>On time</a:t>
            </a:r>
            <a:endParaRPr sz="1400" b="1" i="0" u="none" strike="noStrike" cap="none">
              <a:solidFill>
                <a:srgbClr val="000066"/>
              </a:solidFill>
              <a:latin typeface="Calibri"/>
              <a:ea typeface="Calibri"/>
              <a:cs typeface="Calibri"/>
              <a:sym typeface="Calibri"/>
            </a:endParaRPr>
          </a:p>
        </p:txBody>
      </p:sp>
      <p:sp>
        <p:nvSpPr>
          <p:cNvPr id="5355" name="Google Shape;5355;p84"/>
          <p:cNvSpPr txBox="1"/>
          <p:nvPr/>
        </p:nvSpPr>
        <p:spPr>
          <a:xfrm>
            <a:off x="7316593" y="1702213"/>
            <a:ext cx="1124700" cy="2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66"/>
                </a:solidFill>
                <a:latin typeface="Calibri"/>
                <a:ea typeface="Calibri"/>
                <a:cs typeface="Calibri"/>
                <a:sym typeface="Calibri"/>
              </a:rPr>
              <a:t>On time</a:t>
            </a:r>
            <a:endParaRPr sz="1400" b="1" i="0" u="none" strike="noStrike" cap="none">
              <a:solidFill>
                <a:srgbClr val="000066"/>
              </a:solidFill>
              <a:latin typeface="Calibri"/>
              <a:ea typeface="Calibri"/>
              <a:cs typeface="Calibri"/>
              <a:sym typeface="Calibri"/>
            </a:endParaRPr>
          </a:p>
        </p:txBody>
      </p:sp>
      <p:sp>
        <p:nvSpPr>
          <p:cNvPr id="5356" name="Google Shape;5356;p84"/>
          <p:cNvSpPr txBox="1"/>
          <p:nvPr/>
        </p:nvSpPr>
        <p:spPr>
          <a:xfrm>
            <a:off x="7332343" y="3191551"/>
            <a:ext cx="1124700" cy="229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00066"/>
                </a:solidFill>
                <a:latin typeface="Calibri"/>
                <a:ea typeface="Calibri"/>
                <a:cs typeface="Calibri"/>
                <a:sym typeface="Calibri"/>
              </a:rPr>
              <a:t>On time</a:t>
            </a:r>
            <a:endParaRPr sz="1400" b="1" i="0" u="none" strike="noStrike" cap="none">
              <a:solidFill>
                <a:srgbClr val="000066"/>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61"/>
        <p:cNvGrpSpPr/>
        <p:nvPr/>
      </p:nvGrpSpPr>
      <p:grpSpPr>
        <a:xfrm>
          <a:off x="0" y="0"/>
          <a:ext cx="0" cy="0"/>
          <a:chOff x="0" y="0"/>
          <a:chExt cx="0" cy="0"/>
        </a:xfrm>
      </p:grpSpPr>
      <p:sp>
        <p:nvSpPr>
          <p:cNvPr id="5362" name="Google Shape;5362;p85"/>
          <p:cNvSpPr txBox="1">
            <a:spLocks noGrp="1"/>
          </p:cNvSpPr>
          <p:nvPr>
            <p:ph type="title"/>
          </p:nvPr>
        </p:nvSpPr>
        <p:spPr>
          <a:xfrm>
            <a:off x="386100" y="385694"/>
            <a:ext cx="5630100" cy="664800"/>
          </a:xfrm>
          <a:prstGeom prst="rect">
            <a:avLst/>
          </a:prstGeom>
          <a:noFill/>
          <a:ln>
            <a:noFill/>
          </a:ln>
        </p:spPr>
        <p:txBody>
          <a:bodyPr spcFirstLastPara="1" wrap="square" lIns="0" tIns="0" rIns="0" bIns="0" anchor="b" anchorCtr="0">
            <a:noAutofit/>
          </a:bodyPr>
          <a:lstStyle/>
          <a:p>
            <a:pPr marL="0" lvl="0" indent="342900" algn="l" rtl="0">
              <a:lnSpc>
                <a:spcPct val="90000"/>
              </a:lnSpc>
              <a:spcBef>
                <a:spcPts val="0"/>
              </a:spcBef>
              <a:spcAft>
                <a:spcPts val="0"/>
              </a:spcAft>
              <a:buSzPts val="2100"/>
              <a:buNone/>
            </a:pPr>
            <a:r>
              <a:rPr lang="en-GB" sz="2400"/>
              <a:t>Task 1 - Modelling Techniques </a:t>
            </a:r>
            <a:endParaRPr sz="2400"/>
          </a:p>
          <a:p>
            <a:pPr marL="0" lvl="0" indent="342900" algn="l" rtl="0">
              <a:lnSpc>
                <a:spcPct val="90000"/>
              </a:lnSpc>
              <a:spcBef>
                <a:spcPts val="0"/>
              </a:spcBef>
              <a:spcAft>
                <a:spcPts val="0"/>
              </a:spcAft>
              <a:buSzPts val="2100"/>
              <a:buNone/>
            </a:pPr>
            <a:r>
              <a:rPr lang="en-GB" sz="2400"/>
              <a:t>Learning Outcomes</a:t>
            </a:r>
            <a:endParaRPr sz="2400"/>
          </a:p>
        </p:txBody>
      </p:sp>
      <p:sp>
        <p:nvSpPr>
          <p:cNvPr id="5363" name="Google Shape;5363;p85"/>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26</a:t>
            </a:fld>
            <a:endParaRPr/>
          </a:p>
        </p:txBody>
      </p:sp>
      <p:sp>
        <p:nvSpPr>
          <p:cNvPr id="5364" name="Google Shape;5364;p85"/>
          <p:cNvSpPr txBox="1">
            <a:spLocks noGrp="1"/>
          </p:cNvSpPr>
          <p:nvPr>
            <p:ph type="body" idx="1"/>
          </p:nvPr>
        </p:nvSpPr>
        <p:spPr>
          <a:xfrm>
            <a:off x="774575" y="1537825"/>
            <a:ext cx="7831800" cy="4103700"/>
          </a:xfrm>
          <a:prstGeom prst="rect">
            <a:avLst/>
          </a:prstGeom>
          <a:noFill/>
          <a:ln>
            <a:noFill/>
          </a:ln>
        </p:spPr>
        <p:txBody>
          <a:bodyPr spcFirstLastPara="1" wrap="square" lIns="0" tIns="0" rIns="0" bIns="0" anchor="t" anchorCtr="0">
            <a:noAutofit/>
          </a:bodyPr>
          <a:lstStyle/>
          <a:p>
            <a:pPr marL="342900" lvl="0" indent="-279400" algn="l" rtl="0">
              <a:lnSpc>
                <a:spcPct val="150000"/>
              </a:lnSpc>
              <a:spcBef>
                <a:spcPts val="0"/>
              </a:spcBef>
              <a:spcAft>
                <a:spcPts val="0"/>
              </a:spcAft>
              <a:buClr>
                <a:schemeClr val="accent1"/>
              </a:buClr>
              <a:buSzPts val="1800"/>
              <a:buFont typeface="Calibri"/>
              <a:buChar char="●"/>
            </a:pPr>
            <a:r>
              <a:rPr lang="en-GB" sz="1800"/>
              <a:t>Develop an understanding of the Multiplication Rule for Probability </a:t>
            </a:r>
            <a:r>
              <a:rPr lang="en-GB" sz="1800" b="1"/>
              <a:t>P(A &amp; B)</a:t>
            </a:r>
            <a:endParaRPr/>
          </a:p>
          <a:p>
            <a:pPr marL="342900" lvl="0" indent="-279400" algn="l" rtl="0">
              <a:lnSpc>
                <a:spcPct val="150000"/>
              </a:lnSpc>
              <a:spcBef>
                <a:spcPts val="0"/>
              </a:spcBef>
              <a:spcAft>
                <a:spcPts val="0"/>
              </a:spcAft>
              <a:buClr>
                <a:schemeClr val="accent1"/>
              </a:buClr>
              <a:buSzPts val="1800"/>
              <a:buFont typeface="Calibri"/>
              <a:buChar char="●"/>
            </a:pPr>
            <a:r>
              <a:rPr lang="en-GB" sz="1800">
                <a:solidFill>
                  <a:schemeClr val="accent1"/>
                </a:solidFill>
              </a:rPr>
              <a:t>Develop an understanding of Conditional Probability </a:t>
            </a:r>
            <a:r>
              <a:rPr lang="en-GB" sz="1800" b="1">
                <a:solidFill>
                  <a:schemeClr val="accent1"/>
                </a:solidFill>
              </a:rPr>
              <a:t>P(A|B), P(B|A)</a:t>
            </a:r>
            <a:endParaRPr/>
          </a:p>
          <a:p>
            <a:pPr marL="342900" lvl="0" indent="-279400" algn="l" rtl="0">
              <a:lnSpc>
                <a:spcPct val="150000"/>
              </a:lnSpc>
              <a:spcBef>
                <a:spcPts val="0"/>
              </a:spcBef>
              <a:spcAft>
                <a:spcPts val="0"/>
              </a:spcAft>
              <a:buClr>
                <a:schemeClr val="accent1"/>
              </a:buClr>
              <a:buSzPts val="1800"/>
              <a:buFont typeface="Calibri"/>
              <a:buChar char="●"/>
            </a:pPr>
            <a:r>
              <a:rPr lang="en-GB" sz="1800">
                <a:solidFill>
                  <a:schemeClr val="accent1"/>
                </a:solidFill>
              </a:rPr>
              <a:t>Recognise the importance of building on students’ prior knowledge from Junior Cycle to</a:t>
            </a:r>
            <a:r>
              <a:rPr lang="en-GB" sz="1800">
                <a:solidFill>
                  <a:srgbClr val="FF0000"/>
                </a:solidFill>
              </a:rPr>
              <a:t> </a:t>
            </a:r>
            <a:r>
              <a:rPr lang="en-GB" sz="1800">
                <a:solidFill>
                  <a:srgbClr val="225079"/>
                </a:solidFill>
              </a:rPr>
              <a:t>facilitate and deepen </a:t>
            </a:r>
            <a:r>
              <a:rPr lang="en-GB" sz="1800">
                <a:solidFill>
                  <a:schemeClr val="accent1"/>
                </a:solidFill>
              </a:rPr>
              <a:t>learning at Senior Cycle.</a:t>
            </a:r>
            <a:endParaRPr sz="1800">
              <a:solidFill>
                <a:schemeClr val="accent1"/>
              </a:solidFill>
            </a:endParaRPr>
          </a:p>
          <a:p>
            <a:pPr marL="342900" lvl="0" indent="0" algn="l" rtl="0">
              <a:lnSpc>
                <a:spcPct val="150000"/>
              </a:lnSpc>
              <a:spcBef>
                <a:spcPts val="300"/>
              </a:spcBef>
              <a:spcAft>
                <a:spcPts val="300"/>
              </a:spcAft>
              <a:buSzPts val="1500"/>
              <a:buNone/>
            </a:pPr>
            <a:endParaRPr sz="18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5368"/>
        <p:cNvGrpSpPr/>
        <p:nvPr/>
      </p:nvGrpSpPr>
      <p:grpSpPr>
        <a:xfrm>
          <a:off x="0" y="0"/>
          <a:ext cx="0" cy="0"/>
          <a:chOff x="0" y="0"/>
          <a:chExt cx="0" cy="0"/>
        </a:xfrm>
      </p:grpSpPr>
      <p:sp>
        <p:nvSpPr>
          <p:cNvPr id="5369" name="Google Shape;5369;p86"/>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27</a:t>
            </a:fld>
            <a:endParaRPr/>
          </a:p>
        </p:txBody>
      </p:sp>
      <p:sp>
        <p:nvSpPr>
          <p:cNvPr id="5370" name="Google Shape;5370;p86"/>
          <p:cNvSpPr txBox="1">
            <a:spLocks noGrp="1"/>
          </p:cNvSpPr>
          <p:nvPr>
            <p:ph type="title"/>
          </p:nvPr>
        </p:nvSpPr>
        <p:spPr>
          <a:xfrm>
            <a:off x="386100" y="673200"/>
            <a:ext cx="4621500" cy="594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100"/>
              <a:buNone/>
            </a:pPr>
            <a:endParaRPr sz="2400"/>
          </a:p>
          <a:p>
            <a:pPr marL="0" lvl="0" indent="342900" algn="l" rtl="0">
              <a:lnSpc>
                <a:spcPct val="90000"/>
              </a:lnSpc>
              <a:spcBef>
                <a:spcPts val="0"/>
              </a:spcBef>
              <a:spcAft>
                <a:spcPts val="0"/>
              </a:spcAft>
              <a:buSzPts val="2100"/>
              <a:buNone/>
            </a:pPr>
            <a:r>
              <a:rPr lang="en-GB" sz="2400"/>
              <a:t>Task 1 - Modelling Techniques</a:t>
            </a:r>
            <a:endParaRPr sz="2400"/>
          </a:p>
          <a:p>
            <a:pPr marL="0" lvl="0" indent="342900" algn="l" rtl="0">
              <a:lnSpc>
                <a:spcPct val="90000"/>
              </a:lnSpc>
              <a:spcBef>
                <a:spcPts val="0"/>
              </a:spcBef>
              <a:spcAft>
                <a:spcPts val="0"/>
              </a:spcAft>
              <a:buSzPts val="2100"/>
              <a:buNone/>
            </a:pPr>
            <a:r>
              <a:rPr lang="en-GB" sz="2400"/>
              <a:t>Learning Outcomes</a:t>
            </a:r>
            <a:endParaRPr sz="2400"/>
          </a:p>
        </p:txBody>
      </p:sp>
      <p:sp>
        <p:nvSpPr>
          <p:cNvPr id="5371" name="Google Shape;5371;p86"/>
          <p:cNvSpPr txBox="1"/>
          <p:nvPr/>
        </p:nvSpPr>
        <p:spPr>
          <a:xfrm>
            <a:off x="384000" y="1606075"/>
            <a:ext cx="8376000" cy="3000000"/>
          </a:xfrm>
          <a:prstGeom prst="rect">
            <a:avLst/>
          </a:prstGeom>
          <a:noFill/>
          <a:ln>
            <a:noFill/>
          </a:ln>
        </p:spPr>
        <p:txBody>
          <a:bodyPr spcFirstLastPara="1" wrap="square" lIns="91425" tIns="91425" rIns="91425" bIns="91425" anchor="ctr" anchorCtr="0">
            <a:noAutofit/>
          </a:bodyPr>
          <a:lstStyle/>
          <a:p>
            <a:pPr marL="342900" marR="0" lvl="0" indent="-279400" algn="l" rtl="0">
              <a:lnSpc>
                <a:spcPct val="150000"/>
              </a:lnSpc>
              <a:spcBef>
                <a:spcPts val="0"/>
              </a:spcBef>
              <a:spcAft>
                <a:spcPts val="0"/>
              </a:spcAft>
              <a:buClr>
                <a:schemeClr val="dk2"/>
              </a:buClr>
              <a:buSzPts val="1800"/>
              <a:buFont typeface="Calibri"/>
              <a:buChar char="●"/>
            </a:pPr>
            <a:r>
              <a:rPr lang="en-GB" sz="1800" b="0" i="0" u="none" strike="noStrike" cap="none">
                <a:solidFill>
                  <a:schemeClr val="dk2"/>
                </a:solidFill>
                <a:latin typeface="Calibri"/>
                <a:ea typeface="Calibri"/>
                <a:cs typeface="Calibri"/>
                <a:sym typeface="Calibri"/>
              </a:rPr>
              <a:t>Develop an understanding of the Multiplication Rule: P(A ∩ B) = P(A) × P(B) and the usefulness of multiple representations for developing an understanding of probability situations. </a:t>
            </a:r>
            <a:endParaRPr sz="1800" b="0" i="0" u="none" strike="noStrike" cap="none">
              <a:solidFill>
                <a:schemeClr val="dk2"/>
              </a:solidFill>
              <a:latin typeface="Calibri"/>
              <a:ea typeface="Calibri"/>
              <a:cs typeface="Calibri"/>
              <a:sym typeface="Calibri"/>
            </a:endParaRPr>
          </a:p>
          <a:p>
            <a:pPr marL="342900" marR="0" lvl="0" indent="-279400" algn="l" rtl="0">
              <a:lnSpc>
                <a:spcPct val="150000"/>
              </a:lnSpc>
              <a:spcBef>
                <a:spcPts val="0"/>
              </a:spcBef>
              <a:spcAft>
                <a:spcPts val="0"/>
              </a:spcAft>
              <a:buClr>
                <a:schemeClr val="dk2"/>
              </a:buClr>
              <a:buSzPts val="1800"/>
              <a:buFont typeface="Arial"/>
              <a:buChar char="●"/>
            </a:pPr>
            <a:r>
              <a:rPr lang="en-GB" sz="1800" b="0" i="0" u="none" strike="noStrike" cap="none">
                <a:solidFill>
                  <a:schemeClr val="dk2"/>
                </a:solidFill>
                <a:latin typeface="Calibri"/>
                <a:ea typeface="Calibri"/>
                <a:cs typeface="Calibri"/>
                <a:sym typeface="Calibri"/>
              </a:rPr>
              <a:t>Investigate the Multiplication Rule (General Case): P(A ∩ B) = P(A) × P(B|A).</a:t>
            </a:r>
            <a:endParaRPr sz="1800" b="0" i="0" u="none" strike="noStrike" cap="none">
              <a:solidFill>
                <a:schemeClr val="dk2"/>
              </a:solidFill>
              <a:latin typeface="Calibri"/>
              <a:ea typeface="Calibri"/>
              <a:cs typeface="Calibri"/>
              <a:sym typeface="Calibri"/>
            </a:endParaRPr>
          </a:p>
          <a:p>
            <a:pPr marL="342900" marR="0" lvl="0" indent="-279400" algn="l" rtl="0">
              <a:lnSpc>
                <a:spcPct val="150000"/>
              </a:lnSpc>
              <a:spcBef>
                <a:spcPts val="0"/>
              </a:spcBef>
              <a:spcAft>
                <a:spcPts val="0"/>
              </a:spcAft>
              <a:buClr>
                <a:schemeClr val="dk2"/>
              </a:buClr>
              <a:buSzPts val="1800"/>
              <a:buFont typeface="Calibri"/>
              <a:buChar char="●"/>
            </a:pPr>
            <a:r>
              <a:rPr lang="en-GB" sz="1800" b="0" i="0" u="none" strike="noStrike" cap="none">
                <a:solidFill>
                  <a:schemeClr val="dk2"/>
                </a:solidFill>
                <a:latin typeface="Calibri"/>
                <a:ea typeface="Calibri"/>
                <a:cs typeface="Calibri"/>
                <a:sym typeface="Calibri"/>
              </a:rPr>
              <a:t>Recognise the importance of building on students’ prior knowledge from Junior Cycle to extend learning at Senior Cycle.</a:t>
            </a:r>
            <a:endParaRPr sz="1800" b="0" i="0" u="none" strike="noStrike" cap="none">
              <a:solidFill>
                <a:schemeClr val="dk2"/>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76"/>
        <p:cNvGrpSpPr/>
        <p:nvPr/>
      </p:nvGrpSpPr>
      <p:grpSpPr>
        <a:xfrm>
          <a:off x="0" y="0"/>
          <a:ext cx="0" cy="0"/>
          <a:chOff x="0" y="0"/>
          <a:chExt cx="0" cy="0"/>
        </a:xfrm>
      </p:grpSpPr>
      <p:sp>
        <p:nvSpPr>
          <p:cNvPr id="5377" name="Google Shape;5377;p87"/>
          <p:cNvSpPr txBox="1">
            <a:spLocks noGrp="1"/>
          </p:cNvSpPr>
          <p:nvPr>
            <p:ph type="title"/>
          </p:nvPr>
        </p:nvSpPr>
        <p:spPr>
          <a:xfrm>
            <a:off x="386100" y="673200"/>
            <a:ext cx="4621500" cy="594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100"/>
              <a:buNone/>
            </a:pPr>
            <a:endParaRPr sz="2400"/>
          </a:p>
          <a:p>
            <a:pPr marL="0" lvl="0" indent="342900" algn="l" rtl="0">
              <a:lnSpc>
                <a:spcPct val="90000"/>
              </a:lnSpc>
              <a:spcBef>
                <a:spcPts val="0"/>
              </a:spcBef>
              <a:spcAft>
                <a:spcPts val="0"/>
              </a:spcAft>
              <a:buSzPts val="2100"/>
              <a:buNone/>
            </a:pPr>
            <a:r>
              <a:rPr lang="en-GB" sz="2400"/>
              <a:t>Task 2 - The Normal Distribution</a:t>
            </a:r>
            <a:endParaRPr sz="2400"/>
          </a:p>
          <a:p>
            <a:pPr marL="0" lvl="0" indent="342900" algn="l" rtl="0">
              <a:lnSpc>
                <a:spcPct val="90000"/>
              </a:lnSpc>
              <a:spcBef>
                <a:spcPts val="0"/>
              </a:spcBef>
              <a:spcAft>
                <a:spcPts val="0"/>
              </a:spcAft>
              <a:buSzPts val="2100"/>
              <a:buNone/>
            </a:pPr>
            <a:r>
              <a:rPr lang="en-GB" sz="2400"/>
              <a:t>Learning Outcomes</a:t>
            </a:r>
            <a:endParaRPr sz="2400"/>
          </a:p>
        </p:txBody>
      </p:sp>
      <p:sp>
        <p:nvSpPr>
          <p:cNvPr id="5378" name="Google Shape;5378;p87"/>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28</a:t>
            </a:fld>
            <a:endParaRPr/>
          </a:p>
        </p:txBody>
      </p:sp>
      <p:sp>
        <p:nvSpPr>
          <p:cNvPr id="5379" name="Google Shape;5379;p87"/>
          <p:cNvSpPr txBox="1">
            <a:spLocks noGrp="1"/>
          </p:cNvSpPr>
          <p:nvPr>
            <p:ph type="body" idx="1"/>
          </p:nvPr>
        </p:nvSpPr>
        <p:spPr>
          <a:xfrm>
            <a:off x="386100" y="1392137"/>
            <a:ext cx="7813500" cy="3251100"/>
          </a:xfrm>
          <a:prstGeom prst="rect">
            <a:avLst/>
          </a:prstGeom>
          <a:noFill/>
          <a:ln>
            <a:noFill/>
          </a:ln>
        </p:spPr>
        <p:txBody>
          <a:bodyPr spcFirstLastPara="1" wrap="square" lIns="0" tIns="0" rIns="0" bIns="0" anchor="t" anchorCtr="0">
            <a:noAutofit/>
          </a:bodyPr>
          <a:lstStyle/>
          <a:p>
            <a:pPr marL="342900" lvl="0" indent="-279400" algn="just" rtl="0">
              <a:lnSpc>
                <a:spcPct val="150000"/>
              </a:lnSpc>
              <a:spcBef>
                <a:spcPts val="0"/>
              </a:spcBef>
              <a:spcAft>
                <a:spcPts val="0"/>
              </a:spcAft>
              <a:buSzPts val="1800"/>
              <a:buFont typeface="Calibri"/>
              <a:buChar char="●"/>
            </a:pPr>
            <a:r>
              <a:rPr lang="en-GB" sz="1800"/>
              <a:t>Understand that statistics and probability are connected.</a:t>
            </a:r>
            <a:endParaRPr sz="1800"/>
          </a:p>
          <a:p>
            <a:pPr marL="342900" lvl="0" indent="-279400" algn="just" rtl="0">
              <a:lnSpc>
                <a:spcPct val="150000"/>
              </a:lnSpc>
              <a:spcBef>
                <a:spcPts val="0"/>
              </a:spcBef>
              <a:spcAft>
                <a:spcPts val="0"/>
              </a:spcAft>
              <a:buSzPts val="1800"/>
              <a:buFont typeface="Calibri"/>
              <a:buChar char="●"/>
            </a:pPr>
            <a:r>
              <a:rPr lang="en-GB" sz="1800"/>
              <a:t>Recognise the benefit in using GeoGebra to support constructivist learning.</a:t>
            </a:r>
            <a:endParaRPr sz="1800"/>
          </a:p>
          <a:p>
            <a:pPr marL="342900" lvl="0" indent="-279400" algn="just" rtl="0">
              <a:lnSpc>
                <a:spcPct val="150000"/>
              </a:lnSpc>
              <a:spcBef>
                <a:spcPts val="0"/>
              </a:spcBef>
              <a:spcAft>
                <a:spcPts val="0"/>
              </a:spcAft>
              <a:buSzPts val="1800"/>
              <a:buFont typeface="Calibri"/>
              <a:buChar char="●"/>
            </a:pPr>
            <a:r>
              <a:rPr lang="en-GB" sz="1800"/>
              <a:t>Recognise the importance of using students’ prior knowledge from Junior Cycle to extend their learning at Senior Cycle.</a:t>
            </a:r>
            <a:endParaRPr sz="1800"/>
          </a:p>
          <a:p>
            <a:pPr marL="342900" lvl="0" indent="-279400" algn="just" rtl="0">
              <a:lnSpc>
                <a:spcPct val="150000"/>
              </a:lnSpc>
              <a:spcBef>
                <a:spcPts val="0"/>
              </a:spcBef>
              <a:spcAft>
                <a:spcPts val="0"/>
              </a:spcAft>
              <a:buSzPts val="1800"/>
              <a:buFont typeface="Calibri"/>
              <a:buChar char="●"/>
            </a:pPr>
            <a:r>
              <a:rPr lang="en-GB" sz="1800"/>
              <a:t>Develop an understanding of the properties of the normal distribution and the Empirical Rule. </a:t>
            </a:r>
            <a:endParaRPr sz="1800"/>
          </a:p>
          <a:p>
            <a:pPr marL="342900" lvl="0" indent="-279400" algn="just" rtl="0">
              <a:lnSpc>
                <a:spcPct val="150000"/>
              </a:lnSpc>
              <a:spcBef>
                <a:spcPts val="0"/>
              </a:spcBef>
              <a:spcAft>
                <a:spcPts val="0"/>
              </a:spcAft>
              <a:buSzPts val="1800"/>
              <a:buFont typeface="Calibri"/>
              <a:buChar char="●"/>
            </a:pPr>
            <a:r>
              <a:rPr lang="en-GB" sz="1800"/>
              <a:t>Understand the importance of linking the mean and standard deviations to the introduction of normal distribution.</a:t>
            </a:r>
            <a:endParaRPr sz="1800"/>
          </a:p>
          <a:p>
            <a:pPr marL="0" lvl="0" indent="0" algn="l" rtl="0">
              <a:lnSpc>
                <a:spcPct val="150000"/>
              </a:lnSpc>
              <a:spcBef>
                <a:spcPts val="300"/>
              </a:spcBef>
              <a:spcAft>
                <a:spcPts val="0"/>
              </a:spcAft>
              <a:buSzPts val="1500"/>
              <a:buNone/>
            </a:pPr>
            <a:endParaRPr sz="1800"/>
          </a:p>
          <a:p>
            <a:pPr marL="342900" lvl="0" indent="0" algn="l" rtl="0">
              <a:lnSpc>
                <a:spcPct val="150000"/>
              </a:lnSpc>
              <a:spcBef>
                <a:spcPts val="300"/>
              </a:spcBef>
              <a:spcAft>
                <a:spcPts val="0"/>
              </a:spcAft>
              <a:buSzPts val="1500"/>
              <a:buNone/>
            </a:pPr>
            <a:endParaRPr sz="1800">
              <a:solidFill>
                <a:schemeClr val="accent1"/>
              </a:solidFill>
            </a:endParaRPr>
          </a:p>
          <a:p>
            <a:pPr marL="342900" lvl="0" indent="0" algn="l" rtl="0">
              <a:lnSpc>
                <a:spcPct val="150000"/>
              </a:lnSpc>
              <a:spcBef>
                <a:spcPts val="300"/>
              </a:spcBef>
              <a:spcAft>
                <a:spcPts val="300"/>
              </a:spcAft>
              <a:buSzPts val="1500"/>
              <a:buNone/>
            </a:pPr>
            <a:endParaRPr sz="1800">
              <a:solidFill>
                <a:schemeClr val="accent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83"/>
        <p:cNvGrpSpPr/>
        <p:nvPr/>
      </p:nvGrpSpPr>
      <p:grpSpPr>
        <a:xfrm>
          <a:off x="0" y="0"/>
          <a:ext cx="0" cy="0"/>
          <a:chOff x="0" y="0"/>
          <a:chExt cx="0" cy="0"/>
        </a:xfrm>
      </p:grpSpPr>
      <p:sp>
        <p:nvSpPr>
          <p:cNvPr id="5384" name="Google Shape;5384;p88"/>
          <p:cNvSpPr txBox="1">
            <a:spLocks noGrp="1"/>
          </p:cNvSpPr>
          <p:nvPr>
            <p:ph type="body" idx="1"/>
          </p:nvPr>
        </p:nvSpPr>
        <p:spPr>
          <a:xfrm>
            <a:off x="787018" y="1376475"/>
            <a:ext cx="8236187" cy="3601500"/>
          </a:xfrm>
          <a:prstGeom prst="rect">
            <a:avLst/>
          </a:prstGeom>
          <a:noFill/>
          <a:ln>
            <a:noFill/>
          </a:ln>
        </p:spPr>
        <p:txBody>
          <a:bodyPr spcFirstLastPara="1" wrap="square" lIns="0" tIns="0" rIns="0" bIns="0" anchor="t" anchorCtr="0">
            <a:noAutofit/>
          </a:bodyPr>
          <a:lstStyle/>
          <a:p>
            <a:pPr marL="342900" lvl="0" indent="-279400" algn="l" rtl="0">
              <a:lnSpc>
                <a:spcPct val="150000"/>
              </a:lnSpc>
              <a:spcBef>
                <a:spcPts val="0"/>
              </a:spcBef>
              <a:spcAft>
                <a:spcPts val="0"/>
              </a:spcAft>
              <a:buSzPts val="1800"/>
              <a:buFont typeface="Calibri"/>
              <a:buChar char="●"/>
            </a:pPr>
            <a:r>
              <a:rPr lang="en-GB" sz="1800"/>
              <a:t>What prior knowledge and experience will students have of collecting data?</a:t>
            </a:r>
            <a:endParaRPr sz="1800"/>
          </a:p>
          <a:p>
            <a:pPr marL="342900" lvl="0" indent="-279400" algn="l" rtl="0">
              <a:lnSpc>
                <a:spcPct val="150000"/>
              </a:lnSpc>
              <a:spcBef>
                <a:spcPts val="0"/>
              </a:spcBef>
              <a:spcAft>
                <a:spcPts val="0"/>
              </a:spcAft>
              <a:buSzPts val="1800"/>
              <a:buFont typeface="Calibri"/>
              <a:buChar char="●"/>
            </a:pPr>
            <a:r>
              <a:rPr lang="en-GB" sz="1800"/>
              <a:t>What prior knowledge and experience will students have of representing data?</a:t>
            </a:r>
            <a:endParaRPr sz="1800"/>
          </a:p>
          <a:p>
            <a:pPr marL="342900" lvl="0" indent="-279400" algn="l" rtl="0">
              <a:lnSpc>
                <a:spcPct val="150000"/>
              </a:lnSpc>
              <a:spcBef>
                <a:spcPts val="0"/>
              </a:spcBef>
              <a:spcAft>
                <a:spcPts val="0"/>
              </a:spcAft>
              <a:buSzPts val="1800"/>
              <a:buFont typeface="Calibri"/>
              <a:buChar char="●"/>
            </a:pPr>
            <a:r>
              <a:rPr lang="en-GB" sz="1800"/>
              <a:t>What prior knowledge will students need in order to effectively use the mean and the standard deviation </a:t>
            </a:r>
            <a:r>
              <a:rPr lang="en-GB" sz="1800">
                <a:solidFill>
                  <a:srgbClr val="225079"/>
                </a:solidFill>
              </a:rPr>
              <a:t>of different datasets</a:t>
            </a:r>
            <a:r>
              <a:rPr lang="en-GB" sz="1800"/>
              <a:t>?</a:t>
            </a:r>
            <a:endParaRPr sz="1800"/>
          </a:p>
          <a:p>
            <a:pPr marL="342900" lvl="0" indent="0" algn="l" rtl="0">
              <a:lnSpc>
                <a:spcPct val="150000"/>
              </a:lnSpc>
              <a:spcBef>
                <a:spcPts val="0"/>
              </a:spcBef>
              <a:spcAft>
                <a:spcPts val="0"/>
              </a:spcAft>
              <a:buSzPts val="1500"/>
              <a:buNone/>
            </a:pPr>
            <a:endParaRPr sz="1800"/>
          </a:p>
        </p:txBody>
      </p:sp>
      <p:sp>
        <p:nvSpPr>
          <p:cNvPr id="5385" name="Google Shape;5385;p88"/>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29</a:t>
            </a:fld>
            <a:endParaRPr/>
          </a:p>
        </p:txBody>
      </p:sp>
      <p:sp>
        <p:nvSpPr>
          <p:cNvPr id="5386" name="Google Shape;5386;p88"/>
          <p:cNvSpPr txBox="1">
            <a:spLocks noGrp="1"/>
          </p:cNvSpPr>
          <p:nvPr>
            <p:ph type="title"/>
          </p:nvPr>
        </p:nvSpPr>
        <p:spPr>
          <a:xfrm>
            <a:off x="386100" y="673200"/>
            <a:ext cx="6778800" cy="594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100"/>
              <a:buNone/>
            </a:pPr>
            <a:endParaRPr sz="2400"/>
          </a:p>
          <a:p>
            <a:pPr marL="0" lvl="0" indent="342900" algn="l" rtl="0">
              <a:lnSpc>
                <a:spcPct val="90000"/>
              </a:lnSpc>
              <a:spcBef>
                <a:spcPts val="0"/>
              </a:spcBef>
              <a:spcAft>
                <a:spcPts val="0"/>
              </a:spcAft>
              <a:buSzPts val="2100"/>
              <a:buNone/>
            </a:pPr>
            <a:r>
              <a:rPr lang="en-GB" sz="2400"/>
              <a:t>Building on students’ knowledge from Junior Cycle</a:t>
            </a:r>
            <a:endParaRPr sz="2400"/>
          </a:p>
        </p:txBody>
      </p:sp>
      <p:pic>
        <p:nvPicPr>
          <p:cNvPr id="5387" name="Google Shape;5387;p88"/>
          <p:cNvPicPr preferRelativeResize="0"/>
          <p:nvPr/>
        </p:nvPicPr>
        <p:blipFill rotWithShape="1">
          <a:blip r:embed="rId3">
            <a:alphaModFix/>
          </a:blip>
          <a:srcRect/>
          <a:stretch/>
        </p:blipFill>
        <p:spPr>
          <a:xfrm>
            <a:off x="7620012" y="3136775"/>
            <a:ext cx="1426775" cy="1841200"/>
          </a:xfrm>
          <a:prstGeom prst="rect">
            <a:avLst/>
          </a:prstGeom>
          <a:noFill/>
          <a:ln w="19050" cap="flat" cmpd="sng">
            <a:solidFill>
              <a:schemeClr val="dk2"/>
            </a:solidFill>
            <a:prstDash val="solid"/>
            <a:round/>
            <a:headEnd type="none" w="sm" len="sm"/>
            <a:tailEnd type="none" w="sm" len="sm"/>
          </a:ln>
          <a:effectLst>
            <a:outerShdw blurRad="300038" dist="142875" dir="5400000" algn="bl" rotWithShape="0">
              <a:srgbClr val="000000">
                <a:alpha val="49803"/>
              </a:srgbClr>
            </a:outerShdw>
          </a:effectLst>
        </p:spPr>
      </p:pic>
      <p:sp>
        <p:nvSpPr>
          <p:cNvPr id="5388" name="Google Shape;5388;p88"/>
          <p:cNvSpPr txBox="1"/>
          <p:nvPr/>
        </p:nvSpPr>
        <p:spPr>
          <a:xfrm>
            <a:off x="787018" y="3007213"/>
            <a:ext cx="6607768" cy="3601500"/>
          </a:xfrm>
          <a:prstGeom prst="rect">
            <a:avLst/>
          </a:prstGeom>
          <a:noFill/>
          <a:ln>
            <a:noFill/>
          </a:ln>
        </p:spPr>
        <p:txBody>
          <a:bodyPr spcFirstLastPara="1" wrap="square" lIns="0" tIns="0" rIns="0" bIns="0" anchor="t" anchorCtr="0">
            <a:noAutofit/>
          </a:bodyPr>
          <a:lstStyle/>
          <a:p>
            <a:pPr marL="342900" marR="0" lvl="0" indent="-279400" algn="l" rtl="0">
              <a:lnSpc>
                <a:spcPct val="150000"/>
              </a:lnSpc>
              <a:spcBef>
                <a:spcPts val="0"/>
              </a:spcBef>
              <a:spcAft>
                <a:spcPts val="0"/>
              </a:spcAft>
              <a:buClr>
                <a:schemeClr val="dk2"/>
              </a:buClr>
              <a:buSzPts val="1800"/>
              <a:buFont typeface="Calibri"/>
              <a:buChar char="●"/>
            </a:pPr>
            <a:r>
              <a:rPr lang="en-GB" sz="1800" b="0" i="0" u="none" strike="noStrike" cap="none">
                <a:solidFill>
                  <a:schemeClr val="dk2"/>
                </a:solidFill>
                <a:latin typeface="Calibri"/>
                <a:ea typeface="Calibri"/>
                <a:cs typeface="Calibri"/>
                <a:sym typeface="Calibri"/>
              </a:rPr>
              <a:t>What prior knowledge will students need in order to understand </a:t>
            </a:r>
            <a:r>
              <a:rPr lang="en-GB" sz="1800" b="0" i="0" u="none" strike="noStrike" cap="none">
                <a:solidFill>
                  <a:srgbClr val="225079"/>
                </a:solidFill>
                <a:latin typeface="Calibri"/>
                <a:ea typeface="Calibri"/>
                <a:cs typeface="Calibri"/>
                <a:sym typeface="Calibri"/>
              </a:rPr>
              <a:t>and apply </a:t>
            </a:r>
            <a:r>
              <a:rPr lang="en-GB" sz="1800" b="0" i="0" u="none" strike="noStrike" cap="none">
                <a:solidFill>
                  <a:schemeClr val="dk2"/>
                </a:solidFill>
                <a:latin typeface="Calibri"/>
                <a:ea typeface="Calibri"/>
                <a:cs typeface="Calibri"/>
                <a:sym typeface="Calibri"/>
              </a:rPr>
              <a:t>the empirical rule and normal distribution?</a:t>
            </a:r>
            <a:endParaRPr/>
          </a:p>
          <a:p>
            <a:pPr marL="342900" marR="0" lvl="0" indent="0" algn="l" rtl="0">
              <a:lnSpc>
                <a:spcPct val="150000"/>
              </a:lnSpc>
              <a:spcBef>
                <a:spcPts val="0"/>
              </a:spcBef>
              <a:spcAft>
                <a:spcPts val="0"/>
              </a:spcAft>
              <a:buClr>
                <a:schemeClr val="dk2"/>
              </a:buClr>
              <a:buSzPts val="1500"/>
              <a:buFont typeface="Arial"/>
              <a:buNone/>
            </a:pPr>
            <a:endParaRPr sz="1800" b="0" i="0" u="none" strike="noStrike" cap="none">
              <a:solidFill>
                <a:schemeClr val="dk2"/>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33"/>
        <p:cNvGrpSpPr/>
        <p:nvPr/>
      </p:nvGrpSpPr>
      <p:grpSpPr>
        <a:xfrm>
          <a:off x="0" y="0"/>
          <a:ext cx="0" cy="0"/>
          <a:chOff x="0" y="0"/>
          <a:chExt cx="0" cy="0"/>
        </a:xfrm>
      </p:grpSpPr>
      <p:sp>
        <p:nvSpPr>
          <p:cNvPr id="5034" name="Google Shape;5034;p62"/>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noAutofit/>
          </a:bodyPr>
          <a:lstStyle/>
          <a:p>
            <a:pPr marL="0" lvl="0" indent="342900" algn="l" rtl="0">
              <a:lnSpc>
                <a:spcPct val="90000"/>
              </a:lnSpc>
              <a:spcBef>
                <a:spcPts val="0"/>
              </a:spcBef>
              <a:spcAft>
                <a:spcPts val="0"/>
              </a:spcAft>
              <a:buSzPts val="2100"/>
              <a:buNone/>
            </a:pPr>
            <a:r>
              <a:rPr lang="en-GB" sz="2400"/>
              <a:t>Timetable</a:t>
            </a:r>
            <a:endParaRPr sz="2400"/>
          </a:p>
        </p:txBody>
      </p:sp>
      <p:sp>
        <p:nvSpPr>
          <p:cNvPr id="5035" name="Google Shape;5035;p62"/>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a:t>
            </a:fld>
            <a:endParaRPr/>
          </a:p>
        </p:txBody>
      </p:sp>
      <p:sp>
        <p:nvSpPr>
          <p:cNvPr id="5036" name="Google Shape;5036;p62"/>
          <p:cNvSpPr txBox="1">
            <a:spLocks noGrp="1"/>
          </p:cNvSpPr>
          <p:nvPr>
            <p:ph type="body" idx="1"/>
          </p:nvPr>
        </p:nvSpPr>
        <p:spPr>
          <a:xfrm>
            <a:off x="386100" y="1534649"/>
            <a:ext cx="7507800" cy="31089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300"/>
              </a:spcBef>
              <a:spcAft>
                <a:spcPts val="0"/>
              </a:spcAft>
              <a:buSzPts val="1500"/>
              <a:buNone/>
            </a:pPr>
            <a:r>
              <a:rPr lang="en-GB" sz="1800"/>
              <a:t>19.00 - 19.05		Overview</a:t>
            </a:r>
            <a:endParaRPr sz="1800"/>
          </a:p>
          <a:p>
            <a:pPr marL="0" lvl="0" indent="0" algn="l" rtl="0">
              <a:lnSpc>
                <a:spcPct val="150000"/>
              </a:lnSpc>
              <a:spcBef>
                <a:spcPts val="300"/>
              </a:spcBef>
              <a:spcAft>
                <a:spcPts val="0"/>
              </a:spcAft>
              <a:buSzPts val="1500"/>
              <a:buNone/>
            </a:pPr>
            <a:r>
              <a:rPr lang="en-GB" sz="1800"/>
              <a:t>19.05 - 19.20		Review of Workshop 1 HW Task</a:t>
            </a:r>
            <a:endParaRPr sz="1800"/>
          </a:p>
          <a:p>
            <a:pPr marL="0" lvl="0" indent="0" algn="l" rtl="0">
              <a:lnSpc>
                <a:spcPct val="150000"/>
              </a:lnSpc>
              <a:spcBef>
                <a:spcPts val="300"/>
              </a:spcBef>
              <a:spcAft>
                <a:spcPts val="0"/>
              </a:spcAft>
              <a:buSzPts val="1500"/>
              <a:buNone/>
            </a:pPr>
            <a:r>
              <a:rPr lang="en-GB" sz="1800"/>
              <a:t>19.20 - 20.05		Task 1 - Modelling Techniques for Probability </a:t>
            </a:r>
            <a:endParaRPr sz="1800"/>
          </a:p>
          <a:p>
            <a:pPr marL="0" lvl="0" indent="0" algn="l" rtl="0">
              <a:lnSpc>
                <a:spcPct val="150000"/>
              </a:lnSpc>
              <a:spcBef>
                <a:spcPts val="300"/>
              </a:spcBef>
              <a:spcAft>
                <a:spcPts val="0"/>
              </a:spcAft>
              <a:buSzPts val="1500"/>
              <a:buNone/>
            </a:pPr>
            <a:r>
              <a:rPr lang="en-GB" sz="1800"/>
              <a:t>20.05 - 20.20		Break</a:t>
            </a:r>
            <a:endParaRPr sz="1800"/>
          </a:p>
          <a:p>
            <a:pPr marL="0" lvl="0" indent="0" algn="l" rtl="0">
              <a:lnSpc>
                <a:spcPct val="150000"/>
              </a:lnSpc>
              <a:spcBef>
                <a:spcPts val="300"/>
              </a:spcBef>
              <a:spcAft>
                <a:spcPts val="0"/>
              </a:spcAft>
              <a:buSzPts val="1500"/>
              <a:buNone/>
            </a:pPr>
            <a:r>
              <a:rPr lang="en-GB" sz="1800"/>
              <a:t>20.20 - 21.15		Task 2 - The Normal Distribution</a:t>
            </a:r>
            <a:endParaRPr sz="1800"/>
          </a:p>
          <a:p>
            <a:pPr marL="0" lvl="0" indent="0" algn="l" rtl="0">
              <a:lnSpc>
                <a:spcPct val="150000"/>
              </a:lnSpc>
              <a:spcBef>
                <a:spcPts val="300"/>
              </a:spcBef>
              <a:spcAft>
                <a:spcPts val="0"/>
              </a:spcAft>
              <a:buSzPts val="1500"/>
              <a:buNone/>
            </a:pPr>
            <a:r>
              <a:rPr lang="en-GB" sz="1800"/>
              <a:t>21.15 - 21.20		Task 3 - Putting your Learning into Action</a:t>
            </a:r>
            <a:endParaRPr sz="1800"/>
          </a:p>
          <a:p>
            <a:pPr marL="0" lvl="0" indent="0" algn="l" rtl="0">
              <a:lnSpc>
                <a:spcPct val="150000"/>
              </a:lnSpc>
              <a:spcBef>
                <a:spcPts val="300"/>
              </a:spcBef>
              <a:spcAft>
                <a:spcPts val="0"/>
              </a:spcAft>
              <a:buSzPts val="1500"/>
              <a:buNone/>
            </a:pPr>
            <a:r>
              <a:rPr lang="en-GB" sz="1800"/>
              <a:t>21.20 - 21.30		Summary</a:t>
            </a:r>
            <a:endParaRPr sz="1800"/>
          </a:p>
          <a:p>
            <a:pPr marL="342900" lvl="0" indent="0" algn="l" rtl="0">
              <a:lnSpc>
                <a:spcPct val="150000"/>
              </a:lnSpc>
              <a:spcBef>
                <a:spcPts val="300"/>
              </a:spcBef>
              <a:spcAft>
                <a:spcPts val="0"/>
              </a:spcAft>
              <a:buSzPts val="1500"/>
              <a:buNone/>
            </a:pPr>
            <a:endParaRPr sz="1800"/>
          </a:p>
          <a:p>
            <a:pPr marL="342900" lvl="0" indent="0" algn="l" rtl="0">
              <a:lnSpc>
                <a:spcPct val="150000"/>
              </a:lnSpc>
              <a:spcBef>
                <a:spcPts val="300"/>
              </a:spcBef>
              <a:spcAft>
                <a:spcPts val="300"/>
              </a:spcAft>
              <a:buSzPts val="1500"/>
              <a:buNone/>
            </a:pPr>
            <a:endParaRPr sz="18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92"/>
        <p:cNvGrpSpPr/>
        <p:nvPr/>
      </p:nvGrpSpPr>
      <p:grpSpPr>
        <a:xfrm>
          <a:off x="0" y="0"/>
          <a:ext cx="0" cy="0"/>
          <a:chOff x="0" y="0"/>
          <a:chExt cx="0" cy="0"/>
        </a:xfrm>
      </p:grpSpPr>
      <p:sp>
        <p:nvSpPr>
          <p:cNvPr id="5393" name="Google Shape;5393;p89"/>
          <p:cNvSpPr txBox="1">
            <a:spLocks noGrp="1"/>
          </p:cNvSpPr>
          <p:nvPr>
            <p:ph type="title"/>
          </p:nvPr>
        </p:nvSpPr>
        <p:spPr>
          <a:xfrm>
            <a:off x="311700" y="485425"/>
            <a:ext cx="8520600" cy="5727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2800"/>
              <a:buNone/>
            </a:pPr>
            <a:r>
              <a:rPr lang="en-GB" sz="2400" b="1">
                <a:solidFill>
                  <a:srgbClr val="40875C"/>
                </a:solidFill>
                <a:latin typeface="Calibri"/>
                <a:ea typeface="Calibri"/>
                <a:cs typeface="Calibri"/>
                <a:sym typeface="Calibri"/>
              </a:rPr>
              <a:t>Data Collection</a:t>
            </a:r>
            <a:endParaRPr sz="2400" b="1">
              <a:solidFill>
                <a:srgbClr val="40875C"/>
              </a:solidFill>
              <a:latin typeface="Calibri"/>
              <a:ea typeface="Calibri"/>
              <a:cs typeface="Calibri"/>
              <a:sym typeface="Calibri"/>
            </a:endParaRPr>
          </a:p>
        </p:txBody>
      </p:sp>
      <p:sp>
        <p:nvSpPr>
          <p:cNvPr id="5394" name="Google Shape;5394;p89"/>
          <p:cNvSpPr txBox="1"/>
          <p:nvPr/>
        </p:nvSpPr>
        <p:spPr>
          <a:xfrm>
            <a:off x="8593875" y="2603825"/>
            <a:ext cx="7336800" cy="85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5" name="Google Shape;5395;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30</a:t>
            </a:fld>
            <a:endParaRPr/>
          </a:p>
        </p:txBody>
      </p:sp>
      <p:pic>
        <p:nvPicPr>
          <p:cNvPr id="5396" name="Google Shape;5396;p89">
            <a:hlinkClick r:id="rId3"/>
          </p:cNvPr>
          <p:cNvPicPr preferRelativeResize="0"/>
          <p:nvPr/>
        </p:nvPicPr>
        <p:blipFill rotWithShape="1">
          <a:blip r:embed="rId4">
            <a:alphaModFix/>
          </a:blip>
          <a:srcRect/>
          <a:stretch/>
        </p:blipFill>
        <p:spPr>
          <a:xfrm>
            <a:off x="6054125" y="191338"/>
            <a:ext cx="2724150" cy="866775"/>
          </a:xfrm>
          <a:prstGeom prst="rect">
            <a:avLst/>
          </a:prstGeom>
          <a:noFill/>
          <a:ln>
            <a:noFill/>
          </a:ln>
        </p:spPr>
      </p:pic>
      <p:sp>
        <p:nvSpPr>
          <p:cNvPr id="5397" name="Google Shape;5397;p89"/>
          <p:cNvSpPr txBox="1"/>
          <p:nvPr/>
        </p:nvSpPr>
        <p:spPr>
          <a:xfrm>
            <a:off x="5987463" y="1493775"/>
            <a:ext cx="359100" cy="33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5398" name="Google Shape;5398;p89"/>
          <p:cNvSpPr txBox="1"/>
          <p:nvPr/>
        </p:nvSpPr>
        <p:spPr>
          <a:xfrm>
            <a:off x="5382150" y="1493775"/>
            <a:ext cx="359100" cy="33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pic>
        <p:nvPicPr>
          <p:cNvPr id="5399" name="Google Shape;5399;p89"/>
          <p:cNvPicPr preferRelativeResize="0"/>
          <p:nvPr/>
        </p:nvPicPr>
        <p:blipFill rotWithShape="1">
          <a:blip r:embed="rId5">
            <a:alphaModFix/>
          </a:blip>
          <a:srcRect t="40147" r="61268" b="10235"/>
          <a:stretch/>
        </p:blipFill>
        <p:spPr>
          <a:xfrm>
            <a:off x="1686650" y="1760500"/>
            <a:ext cx="4725100" cy="3225850"/>
          </a:xfrm>
          <a:prstGeom prst="rect">
            <a:avLst/>
          </a:prstGeom>
          <a:noFill/>
          <a:ln>
            <a:noFill/>
          </a:ln>
        </p:spPr>
      </p:pic>
      <p:sp>
        <p:nvSpPr>
          <p:cNvPr id="5400" name="Google Shape;5400;p89"/>
          <p:cNvSpPr txBox="1"/>
          <p:nvPr/>
        </p:nvSpPr>
        <p:spPr>
          <a:xfrm>
            <a:off x="1686650" y="1058125"/>
            <a:ext cx="4836300" cy="57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1" i="0" u="sng" strike="noStrike" cap="none">
                <a:solidFill>
                  <a:schemeClr val="hlink"/>
                </a:solidFill>
                <a:highlight>
                  <a:srgbClr val="FFFFFF"/>
                </a:highlight>
                <a:latin typeface="Verdana"/>
                <a:ea typeface="Verdana"/>
                <a:cs typeface="Verdana"/>
                <a:sym typeface="Verdana"/>
                <a:hlinkClick r:id="rId6"/>
              </a:rPr>
              <a:t>https://tinyurl.com/normaldata</a:t>
            </a:r>
            <a:endParaRPr sz="2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04"/>
        <p:cNvGrpSpPr/>
        <p:nvPr/>
      </p:nvGrpSpPr>
      <p:grpSpPr>
        <a:xfrm>
          <a:off x="0" y="0"/>
          <a:ext cx="0" cy="0"/>
          <a:chOff x="0" y="0"/>
          <a:chExt cx="0" cy="0"/>
        </a:xfrm>
      </p:grpSpPr>
      <p:sp>
        <p:nvSpPr>
          <p:cNvPr id="5405" name="Google Shape;5405;p9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2800"/>
              <a:buNone/>
            </a:pPr>
            <a:r>
              <a:rPr lang="en-GB" sz="2400" b="1">
                <a:solidFill>
                  <a:srgbClr val="40875C"/>
                </a:solidFill>
                <a:latin typeface="Calibri"/>
                <a:ea typeface="Calibri"/>
                <a:cs typeface="Calibri"/>
                <a:sym typeface="Calibri"/>
              </a:rPr>
              <a:t>Create a Histogram using GeoGebra</a:t>
            </a:r>
            <a:endParaRPr sz="2400" b="1">
              <a:solidFill>
                <a:srgbClr val="40875C"/>
              </a:solidFill>
              <a:latin typeface="Calibri"/>
              <a:ea typeface="Calibri"/>
              <a:cs typeface="Calibri"/>
              <a:sym typeface="Calibri"/>
            </a:endParaRPr>
          </a:p>
        </p:txBody>
      </p:sp>
      <p:sp>
        <p:nvSpPr>
          <p:cNvPr id="5406" name="Google Shape;5406;p90"/>
          <p:cNvSpPr txBox="1">
            <a:spLocks noGrp="1"/>
          </p:cNvSpPr>
          <p:nvPr>
            <p:ph type="body" idx="1"/>
          </p:nvPr>
        </p:nvSpPr>
        <p:spPr>
          <a:xfrm>
            <a:off x="311700" y="930917"/>
            <a:ext cx="8520600" cy="41259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20406F"/>
              </a:buClr>
              <a:buSzPts val="1800"/>
              <a:buFont typeface="Calibri"/>
              <a:buChar char="●"/>
            </a:pPr>
            <a:r>
              <a:rPr lang="en-GB" b="1">
                <a:solidFill>
                  <a:srgbClr val="20406F"/>
                </a:solidFill>
                <a:latin typeface="Calibri"/>
                <a:ea typeface="Calibri"/>
                <a:cs typeface="Calibri"/>
                <a:sym typeface="Calibri"/>
              </a:rPr>
              <a:t>Instructions:</a:t>
            </a:r>
            <a:endParaRPr b="1">
              <a:solidFill>
                <a:srgbClr val="20406F"/>
              </a:solidFill>
              <a:latin typeface="Calibri"/>
              <a:ea typeface="Calibri"/>
              <a:cs typeface="Calibri"/>
              <a:sym typeface="Calibri"/>
            </a:endParaRPr>
          </a:p>
          <a:p>
            <a:pPr marL="914400" lvl="1" indent="-342900" algn="l" rtl="0">
              <a:lnSpc>
                <a:spcPct val="150000"/>
              </a:lnSpc>
              <a:spcBef>
                <a:spcPts val="0"/>
              </a:spcBef>
              <a:spcAft>
                <a:spcPts val="0"/>
              </a:spcAft>
              <a:buClr>
                <a:srgbClr val="20406F"/>
              </a:buClr>
              <a:buSzPts val="1800"/>
              <a:buFont typeface="Calibri"/>
              <a:buChar char="○"/>
            </a:pPr>
            <a:r>
              <a:rPr lang="en-GB" sz="1800">
                <a:solidFill>
                  <a:srgbClr val="20406F"/>
                </a:solidFill>
                <a:latin typeface="Calibri"/>
                <a:ea typeface="Calibri"/>
                <a:cs typeface="Calibri"/>
                <a:sym typeface="Calibri"/>
              </a:rPr>
              <a:t>Each person will use a different set of data (</a:t>
            </a:r>
            <a:r>
              <a:rPr lang="en-GB" sz="1800" i="1">
                <a:solidFill>
                  <a:srgbClr val="FF0000"/>
                </a:solidFill>
                <a:latin typeface="Calibri"/>
                <a:ea typeface="Calibri"/>
                <a:cs typeface="Calibri"/>
                <a:sym typeface="Calibri"/>
              </a:rPr>
              <a:t>Three</a:t>
            </a:r>
            <a:r>
              <a:rPr lang="en-GB" sz="1800">
                <a:solidFill>
                  <a:srgbClr val="20406F"/>
                </a:solidFill>
                <a:latin typeface="Calibri"/>
                <a:ea typeface="Calibri"/>
                <a:cs typeface="Calibri"/>
                <a:sym typeface="Calibri"/>
              </a:rPr>
              <a:t> in total)</a:t>
            </a:r>
            <a:endParaRPr sz="1800">
              <a:solidFill>
                <a:srgbClr val="20406F"/>
              </a:solidFill>
              <a:latin typeface="Calibri"/>
              <a:ea typeface="Calibri"/>
              <a:cs typeface="Calibri"/>
              <a:sym typeface="Calibri"/>
            </a:endParaRPr>
          </a:p>
          <a:p>
            <a:pPr marL="914400" lvl="1" indent="-342900" algn="l" rtl="0">
              <a:lnSpc>
                <a:spcPct val="150000"/>
              </a:lnSpc>
              <a:spcBef>
                <a:spcPts val="0"/>
              </a:spcBef>
              <a:spcAft>
                <a:spcPts val="0"/>
              </a:spcAft>
              <a:buClr>
                <a:srgbClr val="20406F"/>
              </a:buClr>
              <a:buSzPts val="1800"/>
              <a:buFont typeface="Calibri"/>
              <a:buChar char="○"/>
            </a:pPr>
            <a:r>
              <a:rPr lang="en-GB" sz="1800">
                <a:solidFill>
                  <a:srgbClr val="20406F"/>
                </a:solidFill>
                <a:latin typeface="Calibri"/>
                <a:ea typeface="Calibri"/>
                <a:cs typeface="Calibri"/>
                <a:sym typeface="Calibri"/>
              </a:rPr>
              <a:t>Follow the instructions in your booklets</a:t>
            </a:r>
            <a:endParaRPr sz="1800">
              <a:solidFill>
                <a:srgbClr val="20406F"/>
              </a:solidFill>
              <a:latin typeface="Calibri"/>
              <a:ea typeface="Calibri"/>
              <a:cs typeface="Calibri"/>
              <a:sym typeface="Calibri"/>
            </a:endParaRPr>
          </a:p>
          <a:p>
            <a:pPr marL="914400" lvl="1" indent="-342900" algn="l" rtl="0">
              <a:lnSpc>
                <a:spcPct val="150000"/>
              </a:lnSpc>
              <a:spcBef>
                <a:spcPts val="0"/>
              </a:spcBef>
              <a:spcAft>
                <a:spcPts val="0"/>
              </a:spcAft>
              <a:buClr>
                <a:srgbClr val="20406F"/>
              </a:buClr>
              <a:buSzPts val="1800"/>
              <a:buFont typeface="Calibri"/>
              <a:buChar char="○"/>
            </a:pPr>
            <a:r>
              <a:rPr lang="en-GB" sz="1800">
                <a:solidFill>
                  <a:srgbClr val="20406F"/>
                </a:solidFill>
                <a:latin typeface="Calibri"/>
                <a:ea typeface="Calibri"/>
                <a:cs typeface="Calibri"/>
                <a:sym typeface="Calibri"/>
              </a:rPr>
              <a:t>Look at the question in your booklet that is relevant to the data in your histogram.</a:t>
            </a:r>
            <a:endParaRPr sz="1800">
              <a:solidFill>
                <a:srgbClr val="20406F"/>
              </a:solidFill>
              <a:latin typeface="Calibri"/>
              <a:ea typeface="Calibri"/>
              <a:cs typeface="Calibri"/>
              <a:sym typeface="Calibri"/>
            </a:endParaRPr>
          </a:p>
          <a:p>
            <a:pPr marL="457200" lvl="0" indent="-342900" algn="l" rtl="0">
              <a:lnSpc>
                <a:spcPct val="150000"/>
              </a:lnSpc>
              <a:spcBef>
                <a:spcPts val="0"/>
              </a:spcBef>
              <a:spcAft>
                <a:spcPts val="0"/>
              </a:spcAft>
              <a:buClr>
                <a:srgbClr val="20406F"/>
              </a:buClr>
              <a:buSzPts val="1800"/>
              <a:buFont typeface="Calibri"/>
              <a:buChar char="●"/>
            </a:pPr>
            <a:r>
              <a:rPr lang="en-GB" b="1">
                <a:solidFill>
                  <a:srgbClr val="20406F"/>
                </a:solidFill>
                <a:latin typeface="Calibri"/>
                <a:ea typeface="Calibri"/>
                <a:cs typeface="Calibri"/>
                <a:sym typeface="Calibri"/>
              </a:rPr>
              <a:t>Questions:</a:t>
            </a:r>
            <a:endParaRPr b="1">
              <a:solidFill>
                <a:srgbClr val="20406F"/>
              </a:solidFill>
              <a:latin typeface="Calibri"/>
              <a:ea typeface="Calibri"/>
              <a:cs typeface="Calibri"/>
              <a:sym typeface="Calibri"/>
            </a:endParaRPr>
          </a:p>
          <a:p>
            <a:pPr marL="914400" lvl="1" indent="-342900" algn="l" rtl="0">
              <a:lnSpc>
                <a:spcPct val="150000"/>
              </a:lnSpc>
              <a:spcBef>
                <a:spcPts val="0"/>
              </a:spcBef>
              <a:spcAft>
                <a:spcPts val="0"/>
              </a:spcAft>
              <a:buClr>
                <a:srgbClr val="20406F"/>
              </a:buClr>
              <a:buSzPts val="1800"/>
              <a:buFont typeface="Calibri"/>
              <a:buChar char="○"/>
            </a:pPr>
            <a:r>
              <a:rPr lang="en-GB" sz="1800">
                <a:solidFill>
                  <a:srgbClr val="20406F"/>
                </a:solidFill>
                <a:latin typeface="Calibri"/>
                <a:ea typeface="Calibri"/>
                <a:cs typeface="Calibri"/>
                <a:sym typeface="Calibri"/>
              </a:rPr>
              <a:t>How does the shape of the histogram change as data is added?</a:t>
            </a:r>
            <a:endParaRPr sz="1800">
              <a:solidFill>
                <a:srgbClr val="20406F"/>
              </a:solidFill>
              <a:latin typeface="Calibri"/>
              <a:ea typeface="Calibri"/>
              <a:cs typeface="Calibri"/>
              <a:sym typeface="Calibri"/>
            </a:endParaRPr>
          </a:p>
          <a:p>
            <a:pPr marL="914400" lvl="1" indent="-342900" algn="l" rtl="0">
              <a:lnSpc>
                <a:spcPct val="150000"/>
              </a:lnSpc>
              <a:spcBef>
                <a:spcPts val="0"/>
              </a:spcBef>
              <a:spcAft>
                <a:spcPts val="0"/>
              </a:spcAft>
              <a:buClr>
                <a:srgbClr val="20406F"/>
              </a:buClr>
              <a:buSzPts val="1800"/>
              <a:buFont typeface="Calibri"/>
              <a:buChar char="○"/>
            </a:pPr>
            <a:r>
              <a:rPr lang="en-GB" sz="1800">
                <a:solidFill>
                  <a:srgbClr val="20406F"/>
                </a:solidFill>
                <a:latin typeface="Calibri"/>
                <a:ea typeface="Calibri"/>
                <a:cs typeface="Calibri"/>
                <a:sym typeface="Calibri"/>
              </a:rPr>
              <a:t>Look at another participant’s histogram, how does it compare to yours?</a:t>
            </a:r>
            <a:endParaRPr sz="1800">
              <a:solidFill>
                <a:srgbClr val="20406F"/>
              </a:solidFill>
              <a:latin typeface="Calibri"/>
              <a:ea typeface="Calibri"/>
              <a:cs typeface="Calibri"/>
              <a:sym typeface="Calibri"/>
            </a:endParaRPr>
          </a:p>
          <a:p>
            <a:pPr marL="914400" lvl="1" indent="-342900" algn="l" rtl="0">
              <a:lnSpc>
                <a:spcPct val="150000"/>
              </a:lnSpc>
              <a:spcBef>
                <a:spcPts val="0"/>
              </a:spcBef>
              <a:spcAft>
                <a:spcPts val="0"/>
              </a:spcAft>
              <a:buClr>
                <a:srgbClr val="20406F"/>
              </a:buClr>
              <a:buSzPts val="1800"/>
              <a:buFont typeface="Calibri"/>
              <a:buChar char="○"/>
            </a:pPr>
            <a:r>
              <a:rPr lang="en-GB" sz="1800">
                <a:solidFill>
                  <a:srgbClr val="20406F"/>
                </a:solidFill>
                <a:latin typeface="Calibri"/>
                <a:ea typeface="Calibri"/>
                <a:cs typeface="Calibri"/>
                <a:sym typeface="Calibri"/>
              </a:rPr>
              <a:t>What happens to the histogram when the column widths are decreased?</a:t>
            </a:r>
            <a:endParaRPr sz="1800">
              <a:solidFill>
                <a:srgbClr val="20406F"/>
              </a:solidFill>
              <a:latin typeface="Calibri"/>
              <a:ea typeface="Calibri"/>
              <a:cs typeface="Calibri"/>
              <a:sym typeface="Calibri"/>
            </a:endParaRPr>
          </a:p>
          <a:p>
            <a:pPr marL="914400" lvl="1" indent="-342900" algn="l" rtl="0">
              <a:lnSpc>
                <a:spcPct val="150000"/>
              </a:lnSpc>
              <a:spcBef>
                <a:spcPts val="0"/>
              </a:spcBef>
              <a:spcAft>
                <a:spcPts val="0"/>
              </a:spcAft>
              <a:buClr>
                <a:srgbClr val="20406F"/>
              </a:buClr>
              <a:buSzPts val="1800"/>
              <a:buFont typeface="Calibri"/>
              <a:buChar char="○"/>
            </a:pPr>
            <a:r>
              <a:rPr lang="en-GB" sz="1800">
                <a:solidFill>
                  <a:srgbClr val="20406F"/>
                </a:solidFill>
                <a:latin typeface="Calibri"/>
                <a:ea typeface="Calibri"/>
                <a:cs typeface="Calibri"/>
                <a:sym typeface="Calibri"/>
              </a:rPr>
              <a:t>What are the merits in using a larger amount of data?</a:t>
            </a:r>
            <a:endParaRPr sz="1800">
              <a:solidFill>
                <a:srgbClr val="20406F"/>
              </a:solidFill>
              <a:latin typeface="Calibri"/>
              <a:ea typeface="Calibri"/>
              <a:cs typeface="Calibri"/>
              <a:sym typeface="Calibri"/>
            </a:endParaRPr>
          </a:p>
        </p:txBody>
      </p:sp>
      <p:pic>
        <p:nvPicPr>
          <p:cNvPr id="5407" name="Google Shape;5407;p90"/>
          <p:cNvPicPr preferRelativeResize="0"/>
          <p:nvPr/>
        </p:nvPicPr>
        <p:blipFill rotWithShape="1">
          <a:blip r:embed="rId3">
            <a:alphaModFix/>
          </a:blip>
          <a:srcRect/>
          <a:stretch/>
        </p:blipFill>
        <p:spPr>
          <a:xfrm>
            <a:off x="6857523" y="657616"/>
            <a:ext cx="2069206" cy="1525760"/>
          </a:xfrm>
          <a:prstGeom prst="rect">
            <a:avLst/>
          </a:prstGeom>
          <a:noFill/>
          <a:ln w="19050" cap="flat" cmpd="sng">
            <a:solidFill>
              <a:srgbClr val="20406F"/>
            </a:solidFill>
            <a:prstDash val="solid"/>
            <a:round/>
            <a:headEnd type="none" w="sm" len="sm"/>
            <a:tailEnd type="none" w="sm" len="sm"/>
          </a:ln>
        </p:spPr>
      </p:pic>
      <p:sp>
        <p:nvSpPr>
          <p:cNvPr id="5408" name="Google Shape;5408;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31</a:t>
            </a:fld>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12"/>
        <p:cNvGrpSpPr/>
        <p:nvPr/>
      </p:nvGrpSpPr>
      <p:grpSpPr>
        <a:xfrm>
          <a:off x="0" y="0"/>
          <a:ext cx="0" cy="0"/>
          <a:chOff x="0" y="0"/>
          <a:chExt cx="0" cy="0"/>
        </a:xfrm>
      </p:grpSpPr>
      <p:sp>
        <p:nvSpPr>
          <p:cNvPr id="5413" name="Google Shape;5413;p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GB"/>
              <a:t>32</a:t>
            </a:fld>
            <a:endParaRPr/>
          </a:p>
        </p:txBody>
      </p:sp>
      <p:pic>
        <p:nvPicPr>
          <p:cNvPr id="5414" name="Google Shape;5414;p91"/>
          <p:cNvPicPr preferRelativeResize="0"/>
          <p:nvPr/>
        </p:nvPicPr>
        <p:blipFill rotWithShape="1">
          <a:blip r:embed="rId3">
            <a:alphaModFix/>
          </a:blip>
          <a:srcRect/>
          <a:stretch/>
        </p:blipFill>
        <p:spPr>
          <a:xfrm>
            <a:off x="661307" y="0"/>
            <a:ext cx="7821385" cy="5143500"/>
          </a:xfrm>
          <a:prstGeom prst="rect">
            <a:avLst/>
          </a:prstGeom>
          <a:noFill/>
          <a:ln>
            <a:noFill/>
          </a:ln>
        </p:spPr>
      </p:pic>
      <p:sp>
        <p:nvSpPr>
          <p:cNvPr id="5415" name="Google Shape;5415;p91"/>
          <p:cNvSpPr txBox="1">
            <a:spLocks noGrp="1"/>
          </p:cNvSpPr>
          <p:nvPr>
            <p:ph type="title"/>
          </p:nvPr>
        </p:nvSpPr>
        <p:spPr>
          <a:xfrm>
            <a:off x="2199825" y="366900"/>
            <a:ext cx="20841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a:solidFill>
                  <a:srgbClr val="40875C"/>
                </a:solidFill>
                <a:latin typeface="Calibri"/>
                <a:ea typeface="Calibri"/>
                <a:cs typeface="Calibri"/>
                <a:sym typeface="Calibri"/>
              </a:rPr>
              <a:t>Height</a:t>
            </a:r>
            <a:endParaRPr sz="2400" b="1">
              <a:solidFill>
                <a:srgbClr val="40875C"/>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19"/>
        <p:cNvGrpSpPr/>
        <p:nvPr/>
      </p:nvGrpSpPr>
      <p:grpSpPr>
        <a:xfrm>
          <a:off x="0" y="0"/>
          <a:ext cx="0" cy="0"/>
          <a:chOff x="0" y="0"/>
          <a:chExt cx="0" cy="0"/>
        </a:xfrm>
      </p:grpSpPr>
      <p:sp>
        <p:nvSpPr>
          <p:cNvPr id="5420" name="Google Shape;5420;p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GB"/>
              <a:t>33</a:t>
            </a:fld>
            <a:endParaRPr/>
          </a:p>
        </p:txBody>
      </p:sp>
      <p:pic>
        <p:nvPicPr>
          <p:cNvPr id="5421" name="Google Shape;5421;p92"/>
          <p:cNvPicPr preferRelativeResize="0"/>
          <p:nvPr/>
        </p:nvPicPr>
        <p:blipFill rotWithShape="1">
          <a:blip r:embed="rId3">
            <a:alphaModFix/>
          </a:blip>
          <a:srcRect/>
          <a:stretch/>
        </p:blipFill>
        <p:spPr>
          <a:xfrm>
            <a:off x="847300" y="0"/>
            <a:ext cx="7866050" cy="5143500"/>
          </a:xfrm>
          <a:prstGeom prst="rect">
            <a:avLst/>
          </a:prstGeom>
          <a:noFill/>
          <a:ln>
            <a:noFill/>
          </a:ln>
        </p:spPr>
      </p:pic>
      <p:sp>
        <p:nvSpPr>
          <p:cNvPr id="5422" name="Google Shape;5422;p92"/>
          <p:cNvSpPr txBox="1">
            <a:spLocks noGrp="1"/>
          </p:cNvSpPr>
          <p:nvPr>
            <p:ph type="title"/>
          </p:nvPr>
        </p:nvSpPr>
        <p:spPr>
          <a:xfrm>
            <a:off x="2461050" y="392950"/>
            <a:ext cx="3099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a:solidFill>
                  <a:srgbClr val="40875C"/>
                </a:solidFill>
                <a:latin typeface="Calibri"/>
                <a:ea typeface="Calibri"/>
                <a:cs typeface="Calibri"/>
                <a:sym typeface="Calibri"/>
              </a:rPr>
              <a:t>Foot Length</a:t>
            </a:r>
            <a:endParaRPr sz="2400" b="1">
              <a:solidFill>
                <a:srgbClr val="40875C"/>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26"/>
        <p:cNvGrpSpPr/>
        <p:nvPr/>
      </p:nvGrpSpPr>
      <p:grpSpPr>
        <a:xfrm>
          <a:off x="0" y="0"/>
          <a:ext cx="0" cy="0"/>
          <a:chOff x="0" y="0"/>
          <a:chExt cx="0" cy="0"/>
        </a:xfrm>
      </p:grpSpPr>
      <p:sp>
        <p:nvSpPr>
          <p:cNvPr id="5427" name="Google Shape;5427;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GB"/>
              <a:t>34</a:t>
            </a:fld>
            <a:endParaRPr/>
          </a:p>
        </p:txBody>
      </p:sp>
      <p:pic>
        <p:nvPicPr>
          <p:cNvPr id="5428" name="Google Shape;5428;p93"/>
          <p:cNvPicPr preferRelativeResize="0"/>
          <p:nvPr/>
        </p:nvPicPr>
        <p:blipFill rotWithShape="1">
          <a:blip r:embed="rId3">
            <a:alphaModFix/>
          </a:blip>
          <a:srcRect/>
          <a:stretch/>
        </p:blipFill>
        <p:spPr>
          <a:xfrm>
            <a:off x="765000" y="0"/>
            <a:ext cx="7614000" cy="5143500"/>
          </a:xfrm>
          <a:prstGeom prst="rect">
            <a:avLst/>
          </a:prstGeom>
          <a:noFill/>
          <a:ln>
            <a:noFill/>
          </a:ln>
        </p:spPr>
      </p:pic>
      <p:sp>
        <p:nvSpPr>
          <p:cNvPr id="5429" name="Google Shape;5429;p93"/>
          <p:cNvSpPr txBox="1">
            <a:spLocks noGrp="1"/>
          </p:cNvSpPr>
          <p:nvPr>
            <p:ph type="title"/>
          </p:nvPr>
        </p:nvSpPr>
        <p:spPr>
          <a:xfrm>
            <a:off x="2277950" y="392950"/>
            <a:ext cx="2956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sz="2400" b="1">
                <a:solidFill>
                  <a:srgbClr val="40875C"/>
                </a:solidFill>
                <a:latin typeface="Calibri"/>
                <a:ea typeface="Calibri"/>
                <a:cs typeface="Calibri"/>
                <a:sym typeface="Calibri"/>
              </a:rPr>
              <a:t>Arm Span</a:t>
            </a:r>
            <a:endParaRPr sz="2400" b="1">
              <a:solidFill>
                <a:srgbClr val="40875C"/>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33"/>
        <p:cNvGrpSpPr/>
        <p:nvPr/>
      </p:nvGrpSpPr>
      <p:grpSpPr>
        <a:xfrm>
          <a:off x="0" y="0"/>
          <a:ext cx="0" cy="0"/>
          <a:chOff x="0" y="0"/>
          <a:chExt cx="0" cy="0"/>
        </a:xfrm>
      </p:grpSpPr>
      <p:sp>
        <p:nvSpPr>
          <p:cNvPr id="5434" name="Google Shape;5434;p9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457200" algn="l" rtl="0">
              <a:lnSpc>
                <a:spcPct val="100000"/>
              </a:lnSpc>
              <a:spcBef>
                <a:spcPts val="0"/>
              </a:spcBef>
              <a:spcAft>
                <a:spcPts val="0"/>
              </a:spcAft>
              <a:buSzPts val="2800"/>
              <a:buNone/>
            </a:pPr>
            <a:r>
              <a:rPr lang="en-GB" b="1">
                <a:solidFill>
                  <a:srgbClr val="40875C"/>
                </a:solidFill>
                <a:latin typeface="Calibri"/>
                <a:ea typeface="Calibri"/>
                <a:cs typeface="Calibri"/>
                <a:sym typeface="Calibri"/>
              </a:rPr>
              <a:t>Discussion</a:t>
            </a:r>
            <a:endParaRPr b="1">
              <a:solidFill>
                <a:srgbClr val="40875C"/>
              </a:solidFill>
              <a:latin typeface="Calibri"/>
              <a:ea typeface="Calibri"/>
              <a:cs typeface="Calibri"/>
              <a:sym typeface="Calibri"/>
            </a:endParaRPr>
          </a:p>
        </p:txBody>
      </p:sp>
      <p:sp>
        <p:nvSpPr>
          <p:cNvPr id="5435" name="Google Shape;5435;p94"/>
          <p:cNvSpPr txBox="1">
            <a:spLocks noGrp="1"/>
          </p:cNvSpPr>
          <p:nvPr>
            <p:ph type="body" idx="1"/>
          </p:nvPr>
        </p:nvSpPr>
        <p:spPr>
          <a:xfrm>
            <a:off x="4789650" y="2213550"/>
            <a:ext cx="2993700" cy="7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GB" sz="3000">
                <a:solidFill>
                  <a:srgbClr val="20406F"/>
                </a:solidFill>
                <a:latin typeface="Calibri"/>
                <a:ea typeface="Calibri"/>
                <a:cs typeface="Calibri"/>
                <a:sym typeface="Calibri"/>
              </a:rPr>
              <a:t>What is normal?</a:t>
            </a:r>
            <a:endParaRPr sz="3000">
              <a:solidFill>
                <a:srgbClr val="20406F"/>
              </a:solidFill>
              <a:latin typeface="Calibri"/>
              <a:ea typeface="Calibri"/>
              <a:cs typeface="Calibri"/>
              <a:sym typeface="Calibri"/>
            </a:endParaRPr>
          </a:p>
        </p:txBody>
      </p:sp>
      <p:sp>
        <p:nvSpPr>
          <p:cNvPr id="5436" name="Google Shape;5436;p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GB"/>
              <a:t>35</a:t>
            </a:fld>
            <a:endParaRPr/>
          </a:p>
        </p:txBody>
      </p:sp>
      <p:pic>
        <p:nvPicPr>
          <p:cNvPr id="5437" name="Google Shape;5437;p94"/>
          <p:cNvPicPr preferRelativeResize="0"/>
          <p:nvPr/>
        </p:nvPicPr>
        <p:blipFill rotWithShape="1">
          <a:blip r:embed="rId3">
            <a:alphaModFix/>
          </a:blip>
          <a:srcRect/>
          <a:stretch/>
        </p:blipFill>
        <p:spPr>
          <a:xfrm>
            <a:off x="986475" y="1617375"/>
            <a:ext cx="3057945" cy="1908750"/>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41"/>
        <p:cNvGrpSpPr/>
        <p:nvPr/>
      </p:nvGrpSpPr>
      <p:grpSpPr>
        <a:xfrm>
          <a:off x="0" y="0"/>
          <a:ext cx="0" cy="0"/>
          <a:chOff x="0" y="0"/>
          <a:chExt cx="0" cy="0"/>
        </a:xfrm>
      </p:grpSpPr>
      <p:sp>
        <p:nvSpPr>
          <p:cNvPr id="5442" name="Google Shape;5442;p9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2800"/>
              <a:buNone/>
            </a:pPr>
            <a:r>
              <a:rPr lang="en-GB" sz="2400" b="1">
                <a:solidFill>
                  <a:srgbClr val="40875C"/>
                </a:solidFill>
                <a:latin typeface="Calibri"/>
                <a:ea typeface="Calibri"/>
                <a:cs typeface="Calibri"/>
                <a:sym typeface="Calibri"/>
              </a:rPr>
              <a:t>The Empirical Rule</a:t>
            </a:r>
            <a:endParaRPr sz="2400" b="1">
              <a:solidFill>
                <a:srgbClr val="40875C"/>
              </a:solidFill>
              <a:latin typeface="Calibri"/>
              <a:ea typeface="Calibri"/>
              <a:cs typeface="Calibri"/>
              <a:sym typeface="Calibri"/>
            </a:endParaRPr>
          </a:p>
        </p:txBody>
      </p:sp>
      <p:pic>
        <p:nvPicPr>
          <p:cNvPr id="5443" name="Google Shape;5443;p95"/>
          <p:cNvPicPr preferRelativeResize="0"/>
          <p:nvPr/>
        </p:nvPicPr>
        <p:blipFill rotWithShape="1">
          <a:blip r:embed="rId3">
            <a:alphaModFix/>
          </a:blip>
          <a:srcRect/>
          <a:stretch/>
        </p:blipFill>
        <p:spPr>
          <a:xfrm>
            <a:off x="1202975" y="1017725"/>
            <a:ext cx="6395181" cy="3926075"/>
          </a:xfrm>
          <a:prstGeom prst="rect">
            <a:avLst/>
          </a:prstGeom>
          <a:noFill/>
          <a:ln>
            <a:noFill/>
          </a:ln>
        </p:spPr>
      </p:pic>
      <p:sp>
        <p:nvSpPr>
          <p:cNvPr id="5444" name="Google Shape;5444;p9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36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43"/>
                                        </p:tgtEl>
                                        <p:attrNameLst>
                                          <p:attrName>style.visibility</p:attrName>
                                        </p:attrNameLst>
                                      </p:cBhvr>
                                      <p:to>
                                        <p:strVal val="visible"/>
                                      </p:to>
                                    </p:set>
                                    <p:animEffect transition="in" filter="fade">
                                      <p:cBhvr>
                                        <p:cTn id="7" dur="1000"/>
                                        <p:tgtEl>
                                          <p:spTgt spid="5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48"/>
        <p:cNvGrpSpPr/>
        <p:nvPr/>
      </p:nvGrpSpPr>
      <p:grpSpPr>
        <a:xfrm>
          <a:off x="0" y="0"/>
          <a:ext cx="0" cy="0"/>
          <a:chOff x="0" y="0"/>
          <a:chExt cx="0" cy="0"/>
        </a:xfrm>
      </p:grpSpPr>
      <p:sp>
        <p:nvSpPr>
          <p:cNvPr id="5449" name="Google Shape;5449;p96"/>
          <p:cNvSpPr txBox="1">
            <a:spLocks noGrp="1"/>
          </p:cNvSpPr>
          <p:nvPr>
            <p:ph type="title"/>
          </p:nvPr>
        </p:nvSpPr>
        <p:spPr>
          <a:xfrm>
            <a:off x="228800" y="251675"/>
            <a:ext cx="6582000" cy="456000"/>
          </a:xfrm>
          <a:prstGeom prst="rect">
            <a:avLst/>
          </a:prstGeom>
          <a:noFill/>
          <a:ln>
            <a:noFill/>
          </a:ln>
        </p:spPr>
        <p:txBody>
          <a:bodyPr spcFirstLastPara="1" wrap="square" lIns="0" tIns="0" rIns="0" bIns="0" anchor="b" anchorCtr="0">
            <a:noAutofit/>
          </a:bodyPr>
          <a:lstStyle/>
          <a:p>
            <a:pPr marL="457200" lvl="0" indent="0" algn="l" rtl="0">
              <a:lnSpc>
                <a:spcPct val="90000"/>
              </a:lnSpc>
              <a:spcBef>
                <a:spcPts val="0"/>
              </a:spcBef>
              <a:spcAft>
                <a:spcPts val="0"/>
              </a:spcAft>
              <a:buSzPts val="2100"/>
              <a:buNone/>
            </a:pPr>
            <a:r>
              <a:rPr lang="en-GB" sz="2400"/>
              <a:t>Examination Question 2017 LCOL</a:t>
            </a:r>
            <a:endParaRPr sz="2400"/>
          </a:p>
        </p:txBody>
      </p:sp>
      <p:sp>
        <p:nvSpPr>
          <p:cNvPr id="5450" name="Google Shape;5450;p96"/>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300"/>
              </a:spcBef>
              <a:spcAft>
                <a:spcPts val="300"/>
              </a:spcAft>
              <a:buSzPts val="1500"/>
              <a:buNone/>
            </a:pPr>
            <a:r>
              <a:rPr lang="en-GB"/>
              <a:t>.</a:t>
            </a:r>
            <a:endParaRPr/>
          </a:p>
        </p:txBody>
      </p:sp>
      <p:pic>
        <p:nvPicPr>
          <p:cNvPr id="5451" name="Google Shape;5451;p96"/>
          <p:cNvPicPr preferRelativeResize="0"/>
          <p:nvPr/>
        </p:nvPicPr>
        <p:blipFill rotWithShape="1">
          <a:blip r:embed="rId3">
            <a:alphaModFix/>
          </a:blip>
          <a:srcRect l="26204" t="16808" r="22933" b="21006"/>
          <a:stretch/>
        </p:blipFill>
        <p:spPr>
          <a:xfrm>
            <a:off x="938475" y="707675"/>
            <a:ext cx="6955375" cy="4354625"/>
          </a:xfrm>
          <a:prstGeom prst="rect">
            <a:avLst/>
          </a:prstGeom>
          <a:noFill/>
          <a:ln>
            <a:noFill/>
          </a:ln>
        </p:spPr>
      </p:pic>
      <p:sp>
        <p:nvSpPr>
          <p:cNvPr id="5452" name="Google Shape;5452;p96"/>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56"/>
        <p:cNvGrpSpPr/>
        <p:nvPr/>
      </p:nvGrpSpPr>
      <p:grpSpPr>
        <a:xfrm>
          <a:off x="0" y="0"/>
          <a:ext cx="0" cy="0"/>
          <a:chOff x="0" y="0"/>
          <a:chExt cx="0" cy="0"/>
        </a:xfrm>
      </p:grpSpPr>
      <p:pic>
        <p:nvPicPr>
          <p:cNvPr id="5457" name="Google Shape;5457;p97"/>
          <p:cNvPicPr preferRelativeResize="0"/>
          <p:nvPr/>
        </p:nvPicPr>
        <p:blipFill rotWithShape="1">
          <a:blip r:embed="rId3">
            <a:alphaModFix/>
          </a:blip>
          <a:srcRect/>
          <a:stretch/>
        </p:blipFill>
        <p:spPr>
          <a:xfrm>
            <a:off x="3087944" y="62630"/>
            <a:ext cx="6056056" cy="5143500"/>
          </a:xfrm>
          <a:prstGeom prst="rect">
            <a:avLst/>
          </a:prstGeom>
          <a:noFill/>
          <a:ln>
            <a:noFill/>
          </a:ln>
        </p:spPr>
      </p:pic>
      <p:pic>
        <p:nvPicPr>
          <p:cNvPr id="5458" name="Google Shape;5458;p97"/>
          <p:cNvPicPr preferRelativeResize="0"/>
          <p:nvPr/>
        </p:nvPicPr>
        <p:blipFill rotWithShape="1">
          <a:blip r:embed="rId4">
            <a:alphaModFix/>
          </a:blip>
          <a:srcRect/>
          <a:stretch/>
        </p:blipFill>
        <p:spPr>
          <a:xfrm>
            <a:off x="48957" y="2849213"/>
            <a:ext cx="2973086" cy="2148671"/>
          </a:xfrm>
          <a:prstGeom prst="rect">
            <a:avLst/>
          </a:prstGeom>
          <a:noFill/>
          <a:ln>
            <a:noFill/>
          </a:ln>
        </p:spPr>
      </p:pic>
      <p:sp>
        <p:nvSpPr>
          <p:cNvPr id="5459" name="Google Shape;5459;p97"/>
          <p:cNvSpPr txBox="1">
            <a:spLocks noGrp="1"/>
          </p:cNvSpPr>
          <p:nvPr>
            <p:ph type="title"/>
          </p:nvPr>
        </p:nvSpPr>
        <p:spPr>
          <a:xfrm>
            <a:off x="229944" y="255164"/>
            <a:ext cx="29568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100"/>
              <a:buNone/>
            </a:pPr>
            <a:r>
              <a:rPr lang="en-GB" sz="2400" b="1">
                <a:solidFill>
                  <a:srgbClr val="40875C"/>
                </a:solidFill>
                <a:latin typeface="Calibri"/>
                <a:ea typeface="Calibri"/>
                <a:cs typeface="Calibri"/>
                <a:sym typeface="Calibri"/>
              </a:rPr>
              <a:t>Reaction Time</a:t>
            </a:r>
            <a:endParaRPr sz="2400" b="1">
              <a:solidFill>
                <a:srgbClr val="40875C"/>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63"/>
        <p:cNvGrpSpPr/>
        <p:nvPr/>
      </p:nvGrpSpPr>
      <p:grpSpPr>
        <a:xfrm>
          <a:off x="0" y="0"/>
          <a:ext cx="0" cy="0"/>
          <a:chOff x="0" y="0"/>
          <a:chExt cx="0" cy="0"/>
        </a:xfrm>
      </p:grpSpPr>
      <p:sp>
        <p:nvSpPr>
          <p:cNvPr id="5464" name="Google Shape;5464;p9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2800"/>
              <a:buNone/>
            </a:pPr>
            <a:r>
              <a:rPr lang="en-GB" sz="2400" b="1">
                <a:solidFill>
                  <a:srgbClr val="40875C"/>
                </a:solidFill>
                <a:latin typeface="Calibri"/>
                <a:ea typeface="Calibri"/>
                <a:cs typeface="Calibri"/>
                <a:sym typeface="Calibri"/>
              </a:rPr>
              <a:t>Relationship to Syllabus</a:t>
            </a:r>
            <a:endParaRPr sz="2400" b="1">
              <a:solidFill>
                <a:srgbClr val="40875C"/>
              </a:solidFill>
              <a:latin typeface="Calibri"/>
              <a:ea typeface="Calibri"/>
              <a:cs typeface="Calibri"/>
              <a:sym typeface="Calibri"/>
            </a:endParaRPr>
          </a:p>
        </p:txBody>
      </p:sp>
      <p:pic>
        <p:nvPicPr>
          <p:cNvPr id="5465" name="Google Shape;5465;p98"/>
          <p:cNvPicPr preferRelativeResize="0"/>
          <p:nvPr/>
        </p:nvPicPr>
        <p:blipFill rotWithShape="1">
          <a:blip r:embed="rId3">
            <a:alphaModFix/>
          </a:blip>
          <a:srcRect/>
          <a:stretch/>
        </p:blipFill>
        <p:spPr>
          <a:xfrm>
            <a:off x="2049638" y="897025"/>
            <a:ext cx="5044737" cy="4246475"/>
          </a:xfrm>
          <a:prstGeom prst="rect">
            <a:avLst/>
          </a:prstGeom>
          <a:noFill/>
          <a:ln>
            <a:noFill/>
          </a:ln>
        </p:spPr>
      </p:pic>
      <p:sp>
        <p:nvSpPr>
          <p:cNvPr id="5466" name="Google Shape;5466;p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39</a:t>
            </a:fld>
            <a:endParaRPr/>
          </a:p>
        </p:txBody>
      </p:sp>
      <p:pic>
        <p:nvPicPr>
          <p:cNvPr id="5467" name="Google Shape;5467;p98"/>
          <p:cNvPicPr preferRelativeResize="0"/>
          <p:nvPr/>
        </p:nvPicPr>
        <p:blipFill rotWithShape="1">
          <a:blip r:embed="rId4">
            <a:alphaModFix/>
          </a:blip>
          <a:srcRect/>
          <a:stretch/>
        </p:blipFill>
        <p:spPr>
          <a:xfrm>
            <a:off x="2856073" y="3113023"/>
            <a:ext cx="3045000" cy="103577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41"/>
        <p:cNvGrpSpPr/>
        <p:nvPr/>
      </p:nvGrpSpPr>
      <p:grpSpPr>
        <a:xfrm>
          <a:off x="0" y="0"/>
          <a:ext cx="0" cy="0"/>
          <a:chOff x="0" y="0"/>
          <a:chExt cx="0" cy="0"/>
        </a:xfrm>
      </p:grpSpPr>
      <p:sp>
        <p:nvSpPr>
          <p:cNvPr id="5042" name="Google Shape;5042;p63"/>
          <p:cNvSpPr txBox="1">
            <a:spLocks noGrp="1"/>
          </p:cNvSpPr>
          <p:nvPr>
            <p:ph type="title"/>
          </p:nvPr>
        </p:nvSpPr>
        <p:spPr>
          <a:xfrm>
            <a:off x="386100" y="673200"/>
            <a:ext cx="6828300" cy="594900"/>
          </a:xfrm>
          <a:prstGeom prst="rect">
            <a:avLst/>
          </a:prstGeom>
          <a:noFill/>
          <a:ln>
            <a:noFill/>
          </a:ln>
        </p:spPr>
        <p:txBody>
          <a:bodyPr spcFirstLastPara="1" wrap="square" lIns="0" tIns="0" rIns="0" bIns="0" anchor="b" anchorCtr="0">
            <a:noAutofit/>
          </a:bodyPr>
          <a:lstStyle/>
          <a:p>
            <a:pPr marL="0" lvl="0" indent="342900" algn="l" rtl="0">
              <a:lnSpc>
                <a:spcPct val="90000"/>
              </a:lnSpc>
              <a:spcBef>
                <a:spcPts val="0"/>
              </a:spcBef>
              <a:spcAft>
                <a:spcPts val="0"/>
              </a:spcAft>
              <a:buSzPts val="2100"/>
              <a:buNone/>
            </a:pPr>
            <a:r>
              <a:rPr lang="en-GB" sz="2400"/>
              <a:t>Review of Workshop 1</a:t>
            </a:r>
            <a:endParaRPr sz="2400"/>
          </a:p>
        </p:txBody>
      </p:sp>
      <p:sp>
        <p:nvSpPr>
          <p:cNvPr id="5043" name="Google Shape;5043;p63"/>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4</a:t>
            </a:fld>
            <a:endParaRPr/>
          </a:p>
        </p:txBody>
      </p:sp>
      <p:sp>
        <p:nvSpPr>
          <p:cNvPr id="5044" name="Google Shape;5044;p63"/>
          <p:cNvSpPr txBox="1">
            <a:spLocks noGrp="1"/>
          </p:cNvSpPr>
          <p:nvPr>
            <p:ph type="body" idx="1"/>
          </p:nvPr>
        </p:nvSpPr>
        <p:spPr>
          <a:xfrm>
            <a:off x="406800" y="1426806"/>
            <a:ext cx="8330400" cy="2289900"/>
          </a:xfrm>
          <a:prstGeom prst="rect">
            <a:avLst/>
          </a:prstGeom>
          <a:noFill/>
          <a:ln>
            <a:noFill/>
          </a:ln>
        </p:spPr>
        <p:txBody>
          <a:bodyPr spcFirstLastPara="1" wrap="square" lIns="0" tIns="0" rIns="0" bIns="0" anchor="t" anchorCtr="0">
            <a:noAutofit/>
          </a:bodyPr>
          <a:lstStyle/>
          <a:p>
            <a:pPr marL="342900" lvl="0" indent="-279400" algn="l" rtl="0">
              <a:lnSpc>
                <a:spcPct val="150000"/>
              </a:lnSpc>
              <a:spcBef>
                <a:spcPts val="0"/>
              </a:spcBef>
              <a:spcAft>
                <a:spcPts val="0"/>
              </a:spcAft>
              <a:buSzPts val="1800"/>
              <a:buChar char="●"/>
            </a:pPr>
            <a:r>
              <a:rPr lang="en-GB" sz="1800"/>
              <a:t>How did you bring your learning from Workshop 1 GeoGebra back into your classroom?</a:t>
            </a:r>
            <a:endParaRPr sz="18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71"/>
        <p:cNvGrpSpPr/>
        <p:nvPr/>
      </p:nvGrpSpPr>
      <p:grpSpPr>
        <a:xfrm>
          <a:off x="0" y="0"/>
          <a:ext cx="0" cy="0"/>
          <a:chOff x="0" y="0"/>
          <a:chExt cx="0" cy="0"/>
        </a:xfrm>
      </p:grpSpPr>
      <p:sp>
        <p:nvSpPr>
          <p:cNvPr id="5472" name="Google Shape;5472;p9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40</a:t>
            </a:fld>
            <a:endParaRPr/>
          </a:p>
        </p:txBody>
      </p:sp>
      <p:pic>
        <p:nvPicPr>
          <p:cNvPr id="5473" name="Google Shape;5473;p99"/>
          <p:cNvPicPr preferRelativeResize="0"/>
          <p:nvPr/>
        </p:nvPicPr>
        <p:blipFill rotWithShape="1">
          <a:blip r:embed="rId3">
            <a:alphaModFix/>
          </a:blip>
          <a:srcRect/>
          <a:stretch/>
        </p:blipFill>
        <p:spPr>
          <a:xfrm>
            <a:off x="3959150" y="225575"/>
            <a:ext cx="1333500" cy="533400"/>
          </a:xfrm>
          <a:prstGeom prst="rect">
            <a:avLst/>
          </a:prstGeom>
          <a:noFill/>
          <a:ln w="19050" cap="flat" cmpd="sng">
            <a:solidFill>
              <a:schemeClr val="dk2"/>
            </a:solidFill>
            <a:prstDash val="solid"/>
            <a:round/>
            <a:headEnd type="none" w="sm" len="sm"/>
            <a:tailEnd type="none" w="sm" len="sm"/>
          </a:ln>
        </p:spPr>
      </p:pic>
      <p:pic>
        <p:nvPicPr>
          <p:cNvPr id="5474" name="Google Shape;5474;p99"/>
          <p:cNvPicPr preferRelativeResize="0"/>
          <p:nvPr/>
        </p:nvPicPr>
        <p:blipFill rotWithShape="1">
          <a:blip r:embed="rId4">
            <a:alphaModFix/>
          </a:blip>
          <a:srcRect l="50666" t="16901" r="1659" b="36213"/>
          <a:stretch/>
        </p:blipFill>
        <p:spPr>
          <a:xfrm>
            <a:off x="234875" y="1027850"/>
            <a:ext cx="3620254" cy="1879275"/>
          </a:xfrm>
          <a:prstGeom prst="rect">
            <a:avLst/>
          </a:prstGeom>
          <a:noFill/>
          <a:ln>
            <a:noFill/>
          </a:ln>
        </p:spPr>
      </p:pic>
      <p:pic>
        <p:nvPicPr>
          <p:cNvPr id="5475" name="Google Shape;5475;p99"/>
          <p:cNvPicPr preferRelativeResize="0"/>
          <p:nvPr/>
        </p:nvPicPr>
        <p:blipFill rotWithShape="1">
          <a:blip r:embed="rId5">
            <a:alphaModFix/>
          </a:blip>
          <a:srcRect l="50592" t="15818" r="1414" b="35535"/>
          <a:stretch/>
        </p:blipFill>
        <p:spPr>
          <a:xfrm>
            <a:off x="5131700" y="902226"/>
            <a:ext cx="3747900" cy="2004901"/>
          </a:xfrm>
          <a:prstGeom prst="rect">
            <a:avLst/>
          </a:prstGeom>
          <a:noFill/>
          <a:ln>
            <a:noFill/>
          </a:ln>
        </p:spPr>
      </p:pic>
      <p:sp>
        <p:nvSpPr>
          <p:cNvPr id="5476" name="Google Shape;5476;p99"/>
          <p:cNvSpPr/>
          <p:nvPr/>
        </p:nvSpPr>
        <p:spPr>
          <a:xfrm>
            <a:off x="1987900" y="284450"/>
            <a:ext cx="993000" cy="7434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477" name="Google Shape;5477;p99"/>
          <p:cNvPicPr preferRelativeResize="0"/>
          <p:nvPr/>
        </p:nvPicPr>
        <p:blipFill rotWithShape="1">
          <a:blip r:embed="rId6">
            <a:alphaModFix/>
          </a:blip>
          <a:srcRect t="14623" b="15935"/>
          <a:stretch/>
        </p:blipFill>
        <p:spPr>
          <a:xfrm>
            <a:off x="767988" y="3208800"/>
            <a:ext cx="2525425" cy="1753650"/>
          </a:xfrm>
          <a:prstGeom prst="rect">
            <a:avLst/>
          </a:prstGeom>
          <a:noFill/>
          <a:ln>
            <a:noFill/>
          </a:ln>
        </p:spPr>
      </p:pic>
      <p:pic>
        <p:nvPicPr>
          <p:cNvPr id="5478" name="Google Shape;5478;p99"/>
          <p:cNvPicPr preferRelativeResize="0"/>
          <p:nvPr/>
        </p:nvPicPr>
        <p:blipFill rotWithShape="1">
          <a:blip r:embed="rId7">
            <a:alphaModFix/>
          </a:blip>
          <a:srcRect/>
          <a:stretch/>
        </p:blipFill>
        <p:spPr>
          <a:xfrm>
            <a:off x="5642763" y="3076400"/>
            <a:ext cx="2725775" cy="1931574"/>
          </a:xfrm>
          <a:prstGeom prst="rect">
            <a:avLst/>
          </a:prstGeom>
          <a:noFill/>
          <a:ln>
            <a:noFill/>
          </a:ln>
        </p:spPr>
      </p:pic>
      <p:sp>
        <p:nvSpPr>
          <p:cNvPr id="5479" name="Google Shape;5479;p99"/>
          <p:cNvSpPr/>
          <p:nvPr/>
        </p:nvSpPr>
        <p:spPr>
          <a:xfrm rot="5400000">
            <a:off x="6393625" y="247325"/>
            <a:ext cx="749700" cy="9951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83"/>
        <p:cNvGrpSpPr/>
        <p:nvPr/>
      </p:nvGrpSpPr>
      <p:grpSpPr>
        <a:xfrm>
          <a:off x="0" y="0"/>
          <a:ext cx="0" cy="0"/>
          <a:chOff x="0" y="0"/>
          <a:chExt cx="0" cy="0"/>
        </a:xfrm>
      </p:grpSpPr>
      <p:sp>
        <p:nvSpPr>
          <p:cNvPr id="5484" name="Google Shape;5484;p10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SzPts val="2800"/>
              <a:buNone/>
            </a:pPr>
            <a:r>
              <a:rPr lang="en-GB" sz="2400" b="1">
                <a:solidFill>
                  <a:srgbClr val="40875C"/>
                </a:solidFill>
                <a:latin typeface="Calibri"/>
                <a:ea typeface="Calibri"/>
                <a:cs typeface="Calibri"/>
                <a:sym typeface="Calibri"/>
              </a:rPr>
              <a:t>Discuss: A Constructivist Approach</a:t>
            </a:r>
            <a:endParaRPr sz="2400" b="1">
              <a:solidFill>
                <a:srgbClr val="40875C"/>
              </a:solidFill>
              <a:latin typeface="Calibri"/>
              <a:ea typeface="Calibri"/>
              <a:cs typeface="Calibri"/>
              <a:sym typeface="Calibri"/>
            </a:endParaRPr>
          </a:p>
        </p:txBody>
      </p:sp>
      <p:sp>
        <p:nvSpPr>
          <p:cNvPr id="5485" name="Google Shape;5485;p10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800"/>
              <a:buNone/>
            </a:pPr>
            <a:r>
              <a:rPr lang="en-GB">
                <a:solidFill>
                  <a:srgbClr val="20406F"/>
                </a:solidFill>
                <a:latin typeface="Calibri"/>
                <a:ea typeface="Calibri"/>
                <a:cs typeface="Calibri"/>
                <a:sym typeface="Calibri"/>
              </a:rPr>
              <a:t>Do you think that students would have a better understanding of the Empirical Rule by discovering it in this way?</a:t>
            </a:r>
            <a:endParaRPr>
              <a:solidFill>
                <a:srgbClr val="20406F"/>
              </a:solidFill>
              <a:latin typeface="Calibri"/>
              <a:ea typeface="Calibri"/>
              <a:cs typeface="Calibri"/>
              <a:sym typeface="Calibri"/>
            </a:endParaRPr>
          </a:p>
          <a:p>
            <a:pPr marL="0" lvl="0" indent="0" algn="l" rtl="0">
              <a:lnSpc>
                <a:spcPct val="150000"/>
              </a:lnSpc>
              <a:spcBef>
                <a:spcPts val="1600"/>
              </a:spcBef>
              <a:spcAft>
                <a:spcPts val="1600"/>
              </a:spcAft>
              <a:buSzPts val="1800"/>
              <a:buNone/>
            </a:pPr>
            <a:r>
              <a:rPr lang="en-GB">
                <a:solidFill>
                  <a:srgbClr val="225079"/>
                </a:solidFill>
                <a:latin typeface="Calibri"/>
                <a:ea typeface="Calibri"/>
                <a:cs typeface="Calibri"/>
                <a:sym typeface="Calibri"/>
              </a:rPr>
              <a:t>Does this approach allow students to develop a </a:t>
            </a:r>
            <a:r>
              <a:rPr lang="en-GB">
                <a:solidFill>
                  <a:srgbClr val="20406F"/>
                </a:solidFill>
                <a:latin typeface="Calibri"/>
                <a:ea typeface="Calibri"/>
                <a:cs typeface="Calibri"/>
                <a:sym typeface="Calibri"/>
              </a:rPr>
              <a:t>better understanding of the relationship between the mean and the standard deviation and the distribution?</a:t>
            </a:r>
            <a:endParaRPr>
              <a:solidFill>
                <a:srgbClr val="20406F"/>
              </a:solidFill>
              <a:latin typeface="Calibri"/>
              <a:ea typeface="Calibri"/>
              <a:cs typeface="Calibri"/>
              <a:sym typeface="Calibri"/>
            </a:endParaRPr>
          </a:p>
        </p:txBody>
      </p:sp>
      <p:sp>
        <p:nvSpPr>
          <p:cNvPr id="5486" name="Google Shape;5486;p10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en-GB"/>
              <a:t>41</a:t>
            </a:fld>
            <a:endParaRPr/>
          </a:p>
        </p:txBody>
      </p:sp>
      <p:pic>
        <p:nvPicPr>
          <p:cNvPr id="5487" name="Google Shape;5487;p100"/>
          <p:cNvPicPr preferRelativeResize="0"/>
          <p:nvPr/>
        </p:nvPicPr>
        <p:blipFill rotWithShape="1">
          <a:blip r:embed="rId3">
            <a:alphaModFix/>
          </a:blip>
          <a:srcRect/>
          <a:stretch/>
        </p:blipFill>
        <p:spPr>
          <a:xfrm>
            <a:off x="3483488" y="2966475"/>
            <a:ext cx="2177024" cy="217702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92"/>
        <p:cNvGrpSpPr/>
        <p:nvPr/>
      </p:nvGrpSpPr>
      <p:grpSpPr>
        <a:xfrm>
          <a:off x="0" y="0"/>
          <a:ext cx="0" cy="0"/>
          <a:chOff x="0" y="0"/>
          <a:chExt cx="0" cy="0"/>
        </a:xfrm>
      </p:grpSpPr>
      <p:sp>
        <p:nvSpPr>
          <p:cNvPr id="5493" name="Google Shape;5493;p101"/>
          <p:cNvSpPr txBox="1">
            <a:spLocks noGrp="1"/>
          </p:cNvSpPr>
          <p:nvPr>
            <p:ph type="title"/>
          </p:nvPr>
        </p:nvSpPr>
        <p:spPr>
          <a:xfrm>
            <a:off x="386100" y="673200"/>
            <a:ext cx="4621500" cy="594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100"/>
              <a:buNone/>
            </a:pPr>
            <a:endParaRPr sz="2400"/>
          </a:p>
          <a:p>
            <a:pPr marL="0" lvl="0" indent="342900" algn="l" rtl="0">
              <a:lnSpc>
                <a:spcPct val="90000"/>
              </a:lnSpc>
              <a:spcBef>
                <a:spcPts val="0"/>
              </a:spcBef>
              <a:spcAft>
                <a:spcPts val="0"/>
              </a:spcAft>
              <a:buSzPts val="2100"/>
              <a:buNone/>
            </a:pPr>
            <a:r>
              <a:rPr lang="en-GB" sz="2400"/>
              <a:t>Task 2 - The Normal Distribution</a:t>
            </a:r>
            <a:endParaRPr sz="2400"/>
          </a:p>
          <a:p>
            <a:pPr marL="0" lvl="0" indent="342900" algn="l" rtl="0">
              <a:lnSpc>
                <a:spcPct val="90000"/>
              </a:lnSpc>
              <a:spcBef>
                <a:spcPts val="0"/>
              </a:spcBef>
              <a:spcAft>
                <a:spcPts val="0"/>
              </a:spcAft>
              <a:buSzPts val="2100"/>
              <a:buNone/>
            </a:pPr>
            <a:r>
              <a:rPr lang="en-GB" sz="2400"/>
              <a:t>Learning Outcomes</a:t>
            </a:r>
            <a:endParaRPr sz="2400"/>
          </a:p>
        </p:txBody>
      </p:sp>
      <p:sp>
        <p:nvSpPr>
          <p:cNvPr id="5494" name="Google Shape;5494;p101"/>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42</a:t>
            </a:fld>
            <a:endParaRPr/>
          </a:p>
        </p:txBody>
      </p:sp>
      <p:sp>
        <p:nvSpPr>
          <p:cNvPr id="5495" name="Google Shape;5495;p101"/>
          <p:cNvSpPr txBox="1">
            <a:spLocks noGrp="1"/>
          </p:cNvSpPr>
          <p:nvPr>
            <p:ph type="body" idx="1"/>
          </p:nvPr>
        </p:nvSpPr>
        <p:spPr>
          <a:xfrm>
            <a:off x="386100" y="1516313"/>
            <a:ext cx="7813500" cy="2772300"/>
          </a:xfrm>
          <a:prstGeom prst="rect">
            <a:avLst/>
          </a:prstGeom>
          <a:noFill/>
          <a:ln>
            <a:noFill/>
          </a:ln>
        </p:spPr>
        <p:txBody>
          <a:bodyPr spcFirstLastPara="1" wrap="square" lIns="0" tIns="0" rIns="0" bIns="0" anchor="t" anchorCtr="0">
            <a:noAutofit/>
          </a:bodyPr>
          <a:lstStyle/>
          <a:p>
            <a:pPr marL="342900" lvl="0" indent="-279400" algn="just" rtl="0">
              <a:lnSpc>
                <a:spcPct val="150000"/>
              </a:lnSpc>
              <a:spcBef>
                <a:spcPts val="0"/>
              </a:spcBef>
              <a:spcAft>
                <a:spcPts val="0"/>
              </a:spcAft>
              <a:buSzPts val="1800"/>
              <a:buFont typeface="Calibri"/>
              <a:buChar char="●"/>
            </a:pPr>
            <a:r>
              <a:rPr lang="en-GB" sz="1800"/>
              <a:t>Understand some of the connections between statistics and probability.</a:t>
            </a:r>
            <a:endParaRPr sz="1800"/>
          </a:p>
          <a:p>
            <a:pPr marL="342900" lvl="0" indent="-279400" algn="just" rtl="0">
              <a:lnSpc>
                <a:spcPct val="150000"/>
              </a:lnSpc>
              <a:spcBef>
                <a:spcPts val="0"/>
              </a:spcBef>
              <a:spcAft>
                <a:spcPts val="0"/>
              </a:spcAft>
              <a:buSzPts val="1800"/>
              <a:buFont typeface="Calibri"/>
              <a:buChar char="●"/>
            </a:pPr>
            <a:r>
              <a:rPr lang="en-GB" sz="1800"/>
              <a:t>Recognise the benefit in using GeoGebra to support constructivist learning.</a:t>
            </a:r>
            <a:endParaRPr sz="1800"/>
          </a:p>
          <a:p>
            <a:pPr marL="342900" lvl="0" indent="-279400" algn="just" rtl="0">
              <a:lnSpc>
                <a:spcPct val="150000"/>
              </a:lnSpc>
              <a:spcBef>
                <a:spcPts val="0"/>
              </a:spcBef>
              <a:spcAft>
                <a:spcPts val="0"/>
              </a:spcAft>
              <a:buSzPts val="1800"/>
              <a:buFont typeface="Calibri"/>
              <a:buChar char="●"/>
            </a:pPr>
            <a:r>
              <a:rPr lang="en-GB" sz="1800"/>
              <a:t>Recognise the importance of using students’ prior knowledge from Junior Cycle to extend their learning at Senior Cycle.</a:t>
            </a:r>
            <a:endParaRPr sz="1800"/>
          </a:p>
          <a:p>
            <a:pPr marL="342900" lvl="0" indent="-279400" algn="just" rtl="0">
              <a:lnSpc>
                <a:spcPct val="150000"/>
              </a:lnSpc>
              <a:spcBef>
                <a:spcPts val="0"/>
              </a:spcBef>
              <a:spcAft>
                <a:spcPts val="0"/>
              </a:spcAft>
              <a:buSzPts val="1800"/>
              <a:buFont typeface="Calibri"/>
              <a:buChar char="●"/>
            </a:pPr>
            <a:r>
              <a:rPr lang="en-GB" sz="1800"/>
              <a:t>Develop an understanding of the properties of the normal distribution and the Empirical Rule. </a:t>
            </a:r>
            <a:endParaRPr sz="1800"/>
          </a:p>
          <a:p>
            <a:pPr marL="342900" lvl="0" indent="-279400" algn="just" rtl="0">
              <a:lnSpc>
                <a:spcPct val="150000"/>
              </a:lnSpc>
              <a:spcBef>
                <a:spcPts val="0"/>
              </a:spcBef>
              <a:spcAft>
                <a:spcPts val="0"/>
              </a:spcAft>
              <a:buSzPts val="1800"/>
              <a:buFont typeface="Calibri"/>
              <a:buChar char="●"/>
            </a:pPr>
            <a:r>
              <a:rPr lang="en-GB" sz="1800"/>
              <a:t>Understand the importance of linking the mean and standard deviations to the introduction of normal distribution.</a:t>
            </a:r>
            <a:endParaRPr sz="1800"/>
          </a:p>
          <a:p>
            <a:pPr marL="0" lvl="0" indent="0" algn="l" rtl="0">
              <a:lnSpc>
                <a:spcPct val="150000"/>
              </a:lnSpc>
              <a:spcBef>
                <a:spcPts val="300"/>
              </a:spcBef>
              <a:spcAft>
                <a:spcPts val="0"/>
              </a:spcAft>
              <a:buSzPts val="1500"/>
              <a:buNone/>
            </a:pPr>
            <a:endParaRPr sz="1800"/>
          </a:p>
          <a:p>
            <a:pPr marL="342900" lvl="0" indent="0" algn="l" rtl="0">
              <a:lnSpc>
                <a:spcPct val="150000"/>
              </a:lnSpc>
              <a:spcBef>
                <a:spcPts val="300"/>
              </a:spcBef>
              <a:spcAft>
                <a:spcPts val="0"/>
              </a:spcAft>
              <a:buSzPts val="1500"/>
              <a:buNone/>
            </a:pPr>
            <a:endParaRPr sz="1800">
              <a:solidFill>
                <a:schemeClr val="accent1"/>
              </a:solidFill>
            </a:endParaRPr>
          </a:p>
          <a:p>
            <a:pPr marL="342900" lvl="0" indent="0" algn="l" rtl="0">
              <a:lnSpc>
                <a:spcPct val="150000"/>
              </a:lnSpc>
              <a:spcBef>
                <a:spcPts val="300"/>
              </a:spcBef>
              <a:spcAft>
                <a:spcPts val="300"/>
              </a:spcAft>
              <a:buSzPts val="1500"/>
              <a:buNone/>
            </a:pPr>
            <a:endParaRPr sz="1800">
              <a:solidFill>
                <a:schemeClr val="accent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00"/>
        <p:cNvGrpSpPr/>
        <p:nvPr/>
      </p:nvGrpSpPr>
      <p:grpSpPr>
        <a:xfrm>
          <a:off x="0" y="0"/>
          <a:ext cx="0" cy="0"/>
          <a:chOff x="0" y="0"/>
          <a:chExt cx="0" cy="0"/>
        </a:xfrm>
      </p:grpSpPr>
      <p:sp>
        <p:nvSpPr>
          <p:cNvPr id="5501" name="Google Shape;5501;p102"/>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noAutofit/>
          </a:bodyPr>
          <a:lstStyle/>
          <a:p>
            <a:pPr marL="0" lvl="0" indent="342900" algn="l" rtl="0">
              <a:lnSpc>
                <a:spcPct val="90000"/>
              </a:lnSpc>
              <a:spcBef>
                <a:spcPts val="0"/>
              </a:spcBef>
              <a:spcAft>
                <a:spcPts val="0"/>
              </a:spcAft>
              <a:buSzPts val="2100"/>
              <a:buNone/>
            </a:pPr>
            <a:r>
              <a:rPr lang="en-GB" sz="2400"/>
              <a:t>Task 3 - Take Home Task</a:t>
            </a:r>
            <a:endParaRPr sz="2400"/>
          </a:p>
          <a:p>
            <a:pPr marL="0" lvl="0" indent="342900" algn="l" rtl="0">
              <a:lnSpc>
                <a:spcPct val="90000"/>
              </a:lnSpc>
              <a:spcBef>
                <a:spcPts val="0"/>
              </a:spcBef>
              <a:spcAft>
                <a:spcPts val="0"/>
              </a:spcAft>
              <a:buSzPts val="2100"/>
              <a:buNone/>
            </a:pPr>
            <a:r>
              <a:rPr lang="en-GB" sz="2400"/>
              <a:t>Learning Outcomes</a:t>
            </a:r>
            <a:endParaRPr sz="2400"/>
          </a:p>
        </p:txBody>
      </p:sp>
      <p:sp>
        <p:nvSpPr>
          <p:cNvPr id="5502" name="Google Shape;5502;p102"/>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43</a:t>
            </a:fld>
            <a:endParaRPr/>
          </a:p>
        </p:txBody>
      </p:sp>
      <p:sp>
        <p:nvSpPr>
          <p:cNvPr id="5503" name="Google Shape;5503;p102"/>
          <p:cNvSpPr txBox="1">
            <a:spLocks noGrp="1"/>
          </p:cNvSpPr>
          <p:nvPr>
            <p:ph type="body" idx="1"/>
          </p:nvPr>
        </p:nvSpPr>
        <p:spPr>
          <a:xfrm>
            <a:off x="386099" y="1631570"/>
            <a:ext cx="7507800" cy="2772300"/>
          </a:xfrm>
          <a:prstGeom prst="rect">
            <a:avLst/>
          </a:prstGeom>
          <a:noFill/>
          <a:ln>
            <a:noFill/>
          </a:ln>
        </p:spPr>
        <p:txBody>
          <a:bodyPr spcFirstLastPara="1" wrap="square" lIns="0" tIns="0" rIns="0" bIns="0" anchor="t" anchorCtr="0">
            <a:noAutofit/>
          </a:bodyPr>
          <a:lstStyle/>
          <a:p>
            <a:pPr marL="342900" lvl="0" indent="-279400" algn="l" rtl="0">
              <a:lnSpc>
                <a:spcPct val="150000"/>
              </a:lnSpc>
              <a:spcBef>
                <a:spcPts val="0"/>
              </a:spcBef>
              <a:spcAft>
                <a:spcPts val="0"/>
              </a:spcAft>
              <a:buSzPts val="1800"/>
              <a:buChar char="●"/>
            </a:pPr>
            <a:r>
              <a:rPr lang="en-GB" sz="1800"/>
              <a:t>Understand linear regression, correlation and causation. </a:t>
            </a:r>
            <a:endParaRPr sz="1800"/>
          </a:p>
          <a:p>
            <a:pPr marL="342900" lvl="0" indent="-279400" algn="l" rtl="0">
              <a:lnSpc>
                <a:spcPct val="150000"/>
              </a:lnSpc>
              <a:spcBef>
                <a:spcPts val="0"/>
              </a:spcBef>
              <a:spcAft>
                <a:spcPts val="0"/>
              </a:spcAft>
              <a:buSzPts val="1800"/>
              <a:buChar char="●"/>
            </a:pPr>
            <a:r>
              <a:rPr lang="en-GB" sz="1800"/>
              <a:t>Identify the connections between linear regression, algebra, coordinate geometry and functions and the rich learning opportunities these present.</a:t>
            </a:r>
            <a:br>
              <a:rPr lang="en-GB" sz="1800"/>
            </a:br>
            <a:endParaRPr sz="1800"/>
          </a:p>
          <a:p>
            <a:pPr marL="0" lvl="0" indent="0" algn="l" rtl="0">
              <a:lnSpc>
                <a:spcPct val="150000"/>
              </a:lnSpc>
              <a:spcBef>
                <a:spcPts val="300"/>
              </a:spcBef>
              <a:spcAft>
                <a:spcPts val="300"/>
              </a:spcAft>
              <a:buSzPts val="1500"/>
              <a:buNone/>
            </a:pPr>
            <a:endParaRPr sz="1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07"/>
        <p:cNvGrpSpPr/>
        <p:nvPr/>
      </p:nvGrpSpPr>
      <p:grpSpPr>
        <a:xfrm>
          <a:off x="0" y="0"/>
          <a:ext cx="0" cy="0"/>
          <a:chOff x="0" y="0"/>
          <a:chExt cx="0" cy="0"/>
        </a:xfrm>
      </p:grpSpPr>
      <p:sp>
        <p:nvSpPr>
          <p:cNvPr id="5508" name="Google Shape;5508;p103"/>
          <p:cNvSpPr txBox="1">
            <a:spLocks noGrp="1"/>
          </p:cNvSpPr>
          <p:nvPr>
            <p:ph type="title"/>
          </p:nvPr>
        </p:nvSpPr>
        <p:spPr>
          <a:xfrm>
            <a:off x="386100" y="395175"/>
            <a:ext cx="4957200" cy="594900"/>
          </a:xfrm>
          <a:prstGeom prst="rect">
            <a:avLst/>
          </a:prstGeom>
          <a:noFill/>
          <a:ln>
            <a:noFill/>
          </a:ln>
        </p:spPr>
        <p:txBody>
          <a:bodyPr spcFirstLastPara="1" wrap="square" lIns="0" tIns="0" rIns="0" bIns="0" anchor="b" anchorCtr="0">
            <a:noAutofit/>
          </a:bodyPr>
          <a:lstStyle/>
          <a:p>
            <a:pPr marL="457200" lvl="0" indent="0" algn="l" rtl="0">
              <a:lnSpc>
                <a:spcPct val="90000"/>
              </a:lnSpc>
              <a:spcBef>
                <a:spcPts val="0"/>
              </a:spcBef>
              <a:spcAft>
                <a:spcPts val="0"/>
              </a:spcAft>
              <a:buSzPts val="2100"/>
              <a:buNone/>
            </a:pPr>
            <a:r>
              <a:rPr lang="en-GB" sz="2400"/>
              <a:t>Relationship to Syllabus</a:t>
            </a:r>
            <a:endParaRPr sz="2400"/>
          </a:p>
        </p:txBody>
      </p:sp>
      <p:pic>
        <p:nvPicPr>
          <p:cNvPr id="5509" name="Google Shape;5509;p103"/>
          <p:cNvPicPr preferRelativeResize="0"/>
          <p:nvPr/>
        </p:nvPicPr>
        <p:blipFill rotWithShape="1">
          <a:blip r:embed="rId3">
            <a:alphaModFix/>
          </a:blip>
          <a:srcRect/>
          <a:stretch/>
        </p:blipFill>
        <p:spPr>
          <a:xfrm>
            <a:off x="1857988" y="1196687"/>
            <a:ext cx="5428016" cy="3570588"/>
          </a:xfrm>
          <a:prstGeom prst="rect">
            <a:avLst/>
          </a:prstGeom>
          <a:noFill/>
          <a:ln>
            <a:noFill/>
          </a:ln>
        </p:spPr>
      </p:pic>
      <p:sp>
        <p:nvSpPr>
          <p:cNvPr id="5510" name="Google Shape;5510;p103"/>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44</a:t>
            </a:fld>
            <a:endParaRPr/>
          </a:p>
        </p:txBody>
      </p:sp>
      <p:pic>
        <p:nvPicPr>
          <p:cNvPr id="5511" name="Google Shape;5511;p103"/>
          <p:cNvPicPr preferRelativeResize="0"/>
          <p:nvPr/>
        </p:nvPicPr>
        <p:blipFill rotWithShape="1">
          <a:blip r:embed="rId4">
            <a:alphaModFix/>
          </a:blip>
          <a:srcRect/>
          <a:stretch/>
        </p:blipFill>
        <p:spPr>
          <a:xfrm>
            <a:off x="2827325" y="2625525"/>
            <a:ext cx="2779200" cy="2295875"/>
          </a:xfrm>
          <a:prstGeom prst="rect">
            <a:avLst/>
          </a:prstGeom>
          <a:noFill/>
          <a:ln w="19050" cap="flat" cmpd="sng">
            <a:solidFill>
              <a:schemeClr val="dk2"/>
            </a:solidFill>
            <a:prstDash val="solid"/>
            <a:round/>
            <a:headEnd type="none" w="sm" len="sm"/>
            <a:tailEnd type="none" w="sm" len="sm"/>
          </a:ln>
        </p:spPr>
      </p:pic>
      <p:pic>
        <p:nvPicPr>
          <p:cNvPr id="5512" name="Google Shape;5512;p103"/>
          <p:cNvPicPr preferRelativeResize="0"/>
          <p:nvPr/>
        </p:nvPicPr>
        <p:blipFill rotWithShape="1">
          <a:blip r:embed="rId5">
            <a:alphaModFix/>
          </a:blip>
          <a:srcRect/>
          <a:stretch/>
        </p:blipFill>
        <p:spPr>
          <a:xfrm>
            <a:off x="5030550" y="1953723"/>
            <a:ext cx="2715150" cy="67180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16"/>
        <p:cNvGrpSpPr/>
        <p:nvPr/>
      </p:nvGrpSpPr>
      <p:grpSpPr>
        <a:xfrm>
          <a:off x="0" y="0"/>
          <a:ext cx="0" cy="0"/>
          <a:chOff x="0" y="0"/>
          <a:chExt cx="0" cy="0"/>
        </a:xfrm>
      </p:grpSpPr>
      <p:sp>
        <p:nvSpPr>
          <p:cNvPr id="5517" name="Google Shape;5517;p104"/>
          <p:cNvSpPr txBox="1">
            <a:spLocks noGrp="1"/>
          </p:cNvSpPr>
          <p:nvPr>
            <p:ph type="title"/>
          </p:nvPr>
        </p:nvSpPr>
        <p:spPr>
          <a:xfrm>
            <a:off x="386100" y="663375"/>
            <a:ext cx="4757400" cy="440400"/>
          </a:xfrm>
          <a:prstGeom prst="rect">
            <a:avLst/>
          </a:prstGeom>
          <a:noFill/>
          <a:ln>
            <a:noFill/>
          </a:ln>
        </p:spPr>
        <p:txBody>
          <a:bodyPr spcFirstLastPara="1" wrap="square" lIns="0" tIns="0" rIns="0" bIns="0" anchor="b" anchorCtr="0">
            <a:noAutofit/>
          </a:bodyPr>
          <a:lstStyle/>
          <a:p>
            <a:pPr marL="0" lvl="0" indent="457200" algn="l" rtl="0">
              <a:lnSpc>
                <a:spcPct val="90000"/>
              </a:lnSpc>
              <a:spcBef>
                <a:spcPts val="0"/>
              </a:spcBef>
              <a:spcAft>
                <a:spcPts val="0"/>
              </a:spcAft>
              <a:buSzPts val="2100"/>
              <a:buNone/>
            </a:pPr>
            <a:r>
              <a:rPr lang="en-GB" sz="2400"/>
              <a:t>Task 3 - Bivariate Data</a:t>
            </a:r>
            <a:endParaRPr sz="2400"/>
          </a:p>
        </p:txBody>
      </p:sp>
      <p:sp>
        <p:nvSpPr>
          <p:cNvPr id="5518" name="Google Shape;5518;p104"/>
          <p:cNvSpPr txBox="1">
            <a:spLocks noGrp="1"/>
          </p:cNvSpPr>
          <p:nvPr>
            <p:ph type="body" idx="1"/>
          </p:nvPr>
        </p:nvSpPr>
        <p:spPr>
          <a:xfrm>
            <a:off x="386099" y="1457854"/>
            <a:ext cx="7507800" cy="2772300"/>
          </a:xfrm>
          <a:prstGeom prst="rect">
            <a:avLst/>
          </a:prstGeom>
          <a:noFill/>
          <a:ln>
            <a:noFill/>
          </a:ln>
        </p:spPr>
        <p:txBody>
          <a:bodyPr spcFirstLastPara="1" wrap="square" lIns="0" tIns="0" rIns="0" bIns="0" anchor="t" anchorCtr="0">
            <a:noAutofit/>
          </a:bodyPr>
          <a:lstStyle/>
          <a:p>
            <a:pPr marL="457200" lvl="0" indent="-342900" algn="l" rtl="0">
              <a:lnSpc>
                <a:spcPct val="150000"/>
              </a:lnSpc>
              <a:spcBef>
                <a:spcPts val="300"/>
              </a:spcBef>
              <a:spcAft>
                <a:spcPts val="0"/>
              </a:spcAft>
              <a:buSzPts val="1800"/>
              <a:buChar char="●"/>
            </a:pPr>
            <a:r>
              <a:rPr lang="en-GB" sz="1800">
                <a:solidFill>
                  <a:srgbClr val="225079"/>
                </a:solidFill>
              </a:rPr>
              <a:t>Step-by-Step </a:t>
            </a:r>
            <a:r>
              <a:rPr lang="en-GB" sz="1800"/>
              <a:t>instructions in booklet</a:t>
            </a:r>
            <a:endParaRPr sz="1800"/>
          </a:p>
          <a:p>
            <a:pPr marL="457200" lvl="0" indent="-342900" algn="l" rtl="0">
              <a:lnSpc>
                <a:spcPct val="150000"/>
              </a:lnSpc>
              <a:spcBef>
                <a:spcPts val="0"/>
              </a:spcBef>
              <a:spcAft>
                <a:spcPts val="0"/>
              </a:spcAft>
              <a:buSzPts val="1800"/>
              <a:buChar char="●"/>
            </a:pPr>
            <a:r>
              <a:rPr lang="en-GB" sz="1800"/>
              <a:t>Feedback form on completion of task</a:t>
            </a:r>
            <a:endParaRPr sz="1800"/>
          </a:p>
          <a:p>
            <a:pPr marL="0" lvl="0" indent="0" algn="l" rtl="0">
              <a:lnSpc>
                <a:spcPct val="150000"/>
              </a:lnSpc>
              <a:spcBef>
                <a:spcPts val="300"/>
              </a:spcBef>
              <a:spcAft>
                <a:spcPts val="0"/>
              </a:spcAft>
              <a:buSzPts val="1500"/>
              <a:buNone/>
            </a:pPr>
            <a:endParaRPr sz="1800"/>
          </a:p>
          <a:p>
            <a:pPr marL="0" lvl="0" indent="0" algn="l" rtl="0">
              <a:lnSpc>
                <a:spcPct val="150000"/>
              </a:lnSpc>
              <a:spcBef>
                <a:spcPts val="300"/>
              </a:spcBef>
              <a:spcAft>
                <a:spcPts val="0"/>
              </a:spcAft>
              <a:buSzPts val="1500"/>
              <a:buNone/>
            </a:pPr>
            <a:endParaRPr sz="1800"/>
          </a:p>
          <a:p>
            <a:pPr marL="0" lvl="0" indent="0" algn="l" rtl="0">
              <a:lnSpc>
                <a:spcPct val="150000"/>
              </a:lnSpc>
              <a:spcBef>
                <a:spcPts val="300"/>
              </a:spcBef>
              <a:spcAft>
                <a:spcPts val="0"/>
              </a:spcAft>
              <a:buSzPts val="1500"/>
              <a:buNone/>
            </a:pPr>
            <a:endParaRPr sz="1800"/>
          </a:p>
          <a:p>
            <a:pPr marL="0" lvl="0" indent="0" algn="l" rtl="0">
              <a:lnSpc>
                <a:spcPct val="150000"/>
              </a:lnSpc>
              <a:spcBef>
                <a:spcPts val="300"/>
              </a:spcBef>
              <a:spcAft>
                <a:spcPts val="0"/>
              </a:spcAft>
              <a:buSzPts val="1500"/>
              <a:buNone/>
            </a:pPr>
            <a:endParaRPr sz="1800"/>
          </a:p>
          <a:p>
            <a:pPr marL="0" lvl="0" indent="0" algn="l" rtl="0">
              <a:lnSpc>
                <a:spcPct val="150000"/>
              </a:lnSpc>
              <a:spcBef>
                <a:spcPts val="300"/>
              </a:spcBef>
              <a:spcAft>
                <a:spcPts val="300"/>
              </a:spcAft>
              <a:buSzPts val="1500"/>
              <a:buNone/>
            </a:pPr>
            <a:endParaRPr sz="1800"/>
          </a:p>
        </p:txBody>
      </p:sp>
      <p:sp>
        <p:nvSpPr>
          <p:cNvPr id="5519" name="Google Shape;5519;p104"/>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23"/>
        <p:cNvGrpSpPr/>
        <p:nvPr/>
      </p:nvGrpSpPr>
      <p:grpSpPr>
        <a:xfrm>
          <a:off x="0" y="0"/>
          <a:ext cx="0" cy="0"/>
          <a:chOff x="0" y="0"/>
          <a:chExt cx="0" cy="0"/>
        </a:xfrm>
      </p:grpSpPr>
      <p:sp>
        <p:nvSpPr>
          <p:cNvPr id="5524" name="Google Shape;5524;p105"/>
          <p:cNvSpPr txBox="1">
            <a:spLocks noGrp="1"/>
          </p:cNvSpPr>
          <p:nvPr>
            <p:ph type="title"/>
          </p:nvPr>
        </p:nvSpPr>
        <p:spPr>
          <a:xfrm>
            <a:off x="386100" y="508912"/>
            <a:ext cx="3942300" cy="594900"/>
          </a:xfrm>
          <a:prstGeom prst="rect">
            <a:avLst/>
          </a:prstGeom>
          <a:noFill/>
          <a:ln>
            <a:noFill/>
          </a:ln>
        </p:spPr>
        <p:txBody>
          <a:bodyPr spcFirstLastPara="1" wrap="square" lIns="0" tIns="0" rIns="0" bIns="0" anchor="b" anchorCtr="0">
            <a:noAutofit/>
          </a:bodyPr>
          <a:lstStyle/>
          <a:p>
            <a:pPr marL="0" lvl="0" indent="457200" algn="l" rtl="0">
              <a:lnSpc>
                <a:spcPct val="90000"/>
              </a:lnSpc>
              <a:spcBef>
                <a:spcPts val="0"/>
              </a:spcBef>
              <a:spcAft>
                <a:spcPts val="0"/>
              </a:spcAft>
              <a:buSzPts val="2100"/>
              <a:buNone/>
            </a:pPr>
            <a:r>
              <a:rPr lang="en-GB" sz="2400"/>
              <a:t>Key messages</a:t>
            </a:r>
            <a:endParaRPr sz="2400"/>
          </a:p>
        </p:txBody>
      </p:sp>
      <p:sp>
        <p:nvSpPr>
          <p:cNvPr id="5525" name="Google Shape;5525;p105"/>
          <p:cNvSpPr txBox="1">
            <a:spLocks noGrp="1"/>
          </p:cNvSpPr>
          <p:nvPr>
            <p:ph type="body" idx="1"/>
          </p:nvPr>
        </p:nvSpPr>
        <p:spPr>
          <a:xfrm>
            <a:off x="386099" y="1483129"/>
            <a:ext cx="7507800" cy="2772300"/>
          </a:xfrm>
          <a:prstGeom prst="rect">
            <a:avLst/>
          </a:prstGeom>
          <a:noFill/>
          <a:ln>
            <a:noFill/>
          </a:ln>
        </p:spPr>
        <p:txBody>
          <a:bodyPr spcFirstLastPara="1" wrap="square" lIns="0" tIns="0" rIns="0" bIns="0" anchor="t" anchorCtr="0">
            <a:noAutofit/>
          </a:bodyPr>
          <a:lstStyle/>
          <a:p>
            <a:pPr marL="457200" lvl="0" indent="-342900" algn="just" rtl="0">
              <a:lnSpc>
                <a:spcPct val="150000"/>
              </a:lnSpc>
              <a:spcBef>
                <a:spcPts val="0"/>
              </a:spcBef>
              <a:spcAft>
                <a:spcPts val="0"/>
              </a:spcAft>
              <a:buClr>
                <a:srgbClr val="20406F"/>
              </a:buClr>
              <a:buSzPts val="1800"/>
              <a:buFont typeface="Calibri"/>
              <a:buChar char="●"/>
            </a:pPr>
            <a:r>
              <a:rPr lang="en-GB" sz="1800">
                <a:solidFill>
                  <a:srgbClr val="20406F"/>
                </a:solidFill>
              </a:rPr>
              <a:t>It is important to build on students’ knowledge from Junior Cycle to extend their understanding of probability and statistics at Senior Cycle.</a:t>
            </a:r>
            <a:endParaRPr sz="1800">
              <a:solidFill>
                <a:srgbClr val="20406F"/>
              </a:solidFill>
            </a:endParaRPr>
          </a:p>
          <a:p>
            <a:pPr marL="457200" lvl="0" indent="-342900" algn="just" rtl="0">
              <a:lnSpc>
                <a:spcPct val="150000"/>
              </a:lnSpc>
              <a:spcBef>
                <a:spcPts val="0"/>
              </a:spcBef>
              <a:spcAft>
                <a:spcPts val="0"/>
              </a:spcAft>
              <a:buClr>
                <a:srgbClr val="20406F"/>
              </a:buClr>
              <a:buSzPts val="1800"/>
              <a:buFont typeface="Calibri"/>
              <a:buChar char="●"/>
            </a:pPr>
            <a:r>
              <a:rPr lang="en-GB" sz="1800">
                <a:solidFill>
                  <a:srgbClr val="20406F"/>
                </a:solidFill>
              </a:rPr>
              <a:t>Multiple representations of probability situations are important for sense making, for developing deep conceptual understanding and for developing adaptive thinking.</a:t>
            </a:r>
            <a:endParaRPr sz="1800">
              <a:solidFill>
                <a:srgbClr val="20406F"/>
              </a:solidFill>
            </a:endParaRPr>
          </a:p>
          <a:p>
            <a:pPr marL="457200" lvl="0" indent="-342900" algn="just" rtl="0">
              <a:lnSpc>
                <a:spcPct val="150000"/>
              </a:lnSpc>
              <a:spcBef>
                <a:spcPts val="0"/>
              </a:spcBef>
              <a:spcAft>
                <a:spcPts val="0"/>
              </a:spcAft>
              <a:buClr>
                <a:srgbClr val="20406F"/>
              </a:buClr>
              <a:buSzPts val="1800"/>
              <a:buFont typeface="Calibri"/>
              <a:buChar char="●"/>
            </a:pPr>
            <a:r>
              <a:rPr lang="en-GB" sz="1800">
                <a:solidFill>
                  <a:srgbClr val="20406F"/>
                </a:solidFill>
              </a:rPr>
              <a:t>Probability and Statistics are deeply connected.</a:t>
            </a:r>
            <a:endParaRPr sz="1800">
              <a:solidFill>
                <a:srgbClr val="20406F"/>
              </a:solidFill>
            </a:endParaRPr>
          </a:p>
          <a:p>
            <a:pPr marL="0" lvl="0" indent="0" algn="l" rtl="0">
              <a:lnSpc>
                <a:spcPct val="150000"/>
              </a:lnSpc>
              <a:spcBef>
                <a:spcPts val="300"/>
              </a:spcBef>
              <a:spcAft>
                <a:spcPts val="300"/>
              </a:spcAft>
              <a:buSzPts val="1500"/>
              <a:buNone/>
            </a:pPr>
            <a:endParaRPr sz="1800">
              <a:solidFill>
                <a:srgbClr val="20406F"/>
              </a:solidFill>
            </a:endParaRPr>
          </a:p>
        </p:txBody>
      </p:sp>
      <p:sp>
        <p:nvSpPr>
          <p:cNvPr id="5526" name="Google Shape;5526;p105"/>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31"/>
        <p:cNvGrpSpPr/>
        <p:nvPr/>
      </p:nvGrpSpPr>
      <p:grpSpPr>
        <a:xfrm>
          <a:off x="0" y="0"/>
          <a:ext cx="0" cy="0"/>
          <a:chOff x="0" y="0"/>
          <a:chExt cx="0" cy="0"/>
        </a:xfrm>
      </p:grpSpPr>
      <p:sp>
        <p:nvSpPr>
          <p:cNvPr id="5532" name="Google Shape;5532;p106"/>
          <p:cNvSpPr txBox="1">
            <a:spLocks noGrp="1"/>
          </p:cNvSpPr>
          <p:nvPr>
            <p:ph type="title"/>
          </p:nvPr>
        </p:nvSpPr>
        <p:spPr>
          <a:xfrm>
            <a:off x="585375" y="577650"/>
            <a:ext cx="5341200" cy="594900"/>
          </a:xfrm>
          <a:prstGeom prst="rect">
            <a:avLst/>
          </a:prstGeom>
          <a:noFill/>
          <a:ln>
            <a:noFill/>
          </a:ln>
        </p:spPr>
        <p:txBody>
          <a:bodyPr spcFirstLastPara="1" wrap="square" lIns="0" tIns="0" rIns="0" bIns="0" anchor="b" anchorCtr="0">
            <a:noAutofit/>
          </a:bodyPr>
          <a:lstStyle/>
          <a:p>
            <a:pPr marL="0" marR="0" lvl="0" indent="342900" algn="l" rtl="0">
              <a:lnSpc>
                <a:spcPct val="90000"/>
              </a:lnSpc>
              <a:spcBef>
                <a:spcPts val="0"/>
              </a:spcBef>
              <a:spcAft>
                <a:spcPts val="0"/>
              </a:spcAft>
              <a:buClr>
                <a:schemeClr val="accent2"/>
              </a:buClr>
              <a:buSzPts val="2100"/>
              <a:buFont typeface="Calibri"/>
              <a:buNone/>
            </a:pPr>
            <a:r>
              <a:rPr lang="en-GB" sz="2400" b="1" i="0" u="none" strike="noStrike" cap="none">
                <a:solidFill>
                  <a:schemeClr val="accent2"/>
                </a:solidFill>
                <a:latin typeface="Calibri"/>
                <a:ea typeface="Calibri"/>
                <a:cs typeface="Calibri"/>
                <a:sym typeface="Calibri"/>
              </a:rPr>
              <a:t>Summary</a:t>
            </a:r>
            <a:endParaRPr sz="2400" b="1" i="0" u="none" strike="noStrike" cap="none">
              <a:solidFill>
                <a:schemeClr val="accent2"/>
              </a:solidFill>
              <a:latin typeface="Calibri"/>
              <a:ea typeface="Calibri"/>
              <a:cs typeface="Calibri"/>
              <a:sym typeface="Calibri"/>
            </a:endParaRPr>
          </a:p>
        </p:txBody>
      </p:sp>
      <p:sp>
        <p:nvSpPr>
          <p:cNvPr id="5533" name="Google Shape;5533;p106"/>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1" i="0" u="none" strike="noStrike" cap="none">
                <a:solidFill>
                  <a:schemeClr val="accent2"/>
                </a:solidFill>
                <a:latin typeface="Calibri"/>
                <a:ea typeface="Calibri"/>
                <a:cs typeface="Calibri"/>
                <a:sym typeface="Calibri"/>
              </a:rPr>
              <a:t>47</a:t>
            </a:fld>
            <a:endParaRPr sz="1200" b="1" i="0" u="none" strike="noStrike" cap="none">
              <a:solidFill>
                <a:schemeClr val="accent2"/>
              </a:solidFill>
              <a:latin typeface="Calibri"/>
              <a:ea typeface="Calibri"/>
              <a:cs typeface="Calibri"/>
              <a:sym typeface="Calibri"/>
            </a:endParaRPr>
          </a:p>
        </p:txBody>
      </p:sp>
      <p:sp>
        <p:nvSpPr>
          <p:cNvPr id="5534" name="Google Shape;5534;p106"/>
          <p:cNvSpPr txBox="1">
            <a:spLocks noGrp="1"/>
          </p:cNvSpPr>
          <p:nvPr>
            <p:ph type="body" idx="1"/>
          </p:nvPr>
        </p:nvSpPr>
        <p:spPr>
          <a:xfrm>
            <a:off x="386100" y="1443957"/>
            <a:ext cx="7507800" cy="332340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300"/>
              </a:spcBef>
              <a:spcAft>
                <a:spcPts val="0"/>
              </a:spcAft>
              <a:buClr>
                <a:schemeClr val="dk2"/>
              </a:buClr>
              <a:buSzPts val="1500"/>
              <a:buFont typeface="Arial"/>
              <a:buNone/>
            </a:pPr>
            <a:r>
              <a:rPr lang="en-GB" sz="1800" b="0" i="0" u="none" strike="noStrike" cap="none" dirty="0">
                <a:solidFill>
                  <a:schemeClr val="dk2"/>
                </a:solidFill>
                <a:latin typeface="Calibri"/>
                <a:ea typeface="Calibri"/>
                <a:cs typeface="Calibri"/>
                <a:sym typeface="Calibri"/>
              </a:rPr>
              <a:t>Evaluation Form</a:t>
            </a:r>
            <a:endParaRPr sz="1800" b="0" i="0" u="none" strike="noStrike" cap="none" dirty="0">
              <a:solidFill>
                <a:schemeClr val="dk2"/>
              </a:solidFill>
              <a:latin typeface="Calibri"/>
              <a:ea typeface="Calibri"/>
              <a:cs typeface="Calibri"/>
              <a:sym typeface="Calibri"/>
            </a:endParaRPr>
          </a:p>
          <a:p>
            <a:pPr marL="0" marR="0" lvl="0" indent="0" algn="ctr" rtl="0">
              <a:lnSpc>
                <a:spcPct val="150000"/>
              </a:lnSpc>
              <a:spcBef>
                <a:spcPts val="300"/>
              </a:spcBef>
              <a:spcAft>
                <a:spcPts val="0"/>
              </a:spcAft>
              <a:buClr>
                <a:schemeClr val="dk2"/>
              </a:buClr>
              <a:buSzPts val="1500"/>
              <a:buFont typeface="Arial"/>
              <a:buNone/>
            </a:pPr>
            <a:r>
              <a:rPr lang="en-GB" sz="1800" b="1" i="0" u="sng" strike="noStrike" cap="none" dirty="0">
                <a:solidFill>
                  <a:schemeClr val="hlink"/>
                </a:solidFill>
                <a:highlight>
                  <a:srgbClr val="FFFFFF"/>
                </a:highlight>
                <a:latin typeface="Calibri"/>
                <a:ea typeface="Calibri"/>
                <a:cs typeface="Calibri"/>
                <a:sym typeface="Calibri"/>
                <a:hlinkClick r:id="rId3"/>
              </a:rPr>
              <a:t>https://tinyurl.com</a:t>
            </a:r>
            <a:r>
              <a:rPr lang="en-GB" sz="1800" b="1" u="sng" dirty="0">
                <a:solidFill>
                  <a:schemeClr val="dk1"/>
                </a:solidFill>
                <a:highlight>
                  <a:srgbClr val="FFFFFF"/>
                </a:highlight>
              </a:rPr>
              <a:t>/ProbStatEvaluate</a:t>
            </a:r>
            <a:endParaRPr sz="1800" b="1" u="sng" dirty="0">
              <a:solidFill>
                <a:schemeClr val="dk1"/>
              </a:solidFill>
              <a:highlight>
                <a:srgbClr val="FFFFFF"/>
              </a:highlight>
            </a:endParaRPr>
          </a:p>
          <a:p>
            <a:pPr marL="0" marR="0" lvl="0" indent="0" algn="ctr" rtl="0">
              <a:lnSpc>
                <a:spcPct val="150000"/>
              </a:lnSpc>
              <a:spcBef>
                <a:spcPts val="300"/>
              </a:spcBef>
              <a:spcAft>
                <a:spcPts val="0"/>
              </a:spcAft>
              <a:buClr>
                <a:schemeClr val="dk2"/>
              </a:buClr>
              <a:buSzPts val="1500"/>
              <a:buFont typeface="Arial"/>
              <a:buNone/>
            </a:pPr>
            <a:endParaRPr sz="1800" b="1" dirty="0">
              <a:highlight>
                <a:srgbClr val="FFFFFF"/>
              </a:highlight>
            </a:endParaRPr>
          </a:p>
          <a:p>
            <a:pPr marL="0" marR="0" lvl="0" indent="0" algn="ctr" rtl="0">
              <a:lnSpc>
                <a:spcPct val="150000"/>
              </a:lnSpc>
              <a:spcBef>
                <a:spcPts val="300"/>
              </a:spcBef>
              <a:spcAft>
                <a:spcPts val="0"/>
              </a:spcAft>
              <a:buClr>
                <a:schemeClr val="dk2"/>
              </a:buClr>
              <a:buSzPts val="1500"/>
              <a:buFont typeface="Arial"/>
              <a:buNone/>
            </a:pPr>
            <a:r>
              <a:rPr lang="en-GB" sz="1800" dirty="0"/>
              <a:t>Number</a:t>
            </a:r>
            <a:r>
              <a:rPr lang="en-GB" sz="1800" b="0" i="0" u="none" strike="noStrike" cap="none" dirty="0">
                <a:solidFill>
                  <a:schemeClr val="dk2"/>
                </a:solidFill>
                <a:latin typeface="Calibri"/>
                <a:ea typeface="Calibri"/>
                <a:cs typeface="Calibri"/>
                <a:sym typeface="Calibri"/>
              </a:rPr>
              <a:t> questionnaire</a:t>
            </a:r>
            <a:endParaRPr sz="1800" b="0" i="0" u="none" strike="noStrike" cap="none" dirty="0">
              <a:solidFill>
                <a:schemeClr val="dk2"/>
              </a:solidFill>
              <a:latin typeface="Calibri"/>
              <a:ea typeface="Calibri"/>
              <a:cs typeface="Calibri"/>
              <a:sym typeface="Calibri"/>
            </a:endParaRPr>
          </a:p>
          <a:p>
            <a:pPr marL="342900" marR="0" lvl="0" indent="0" algn="ctr" rtl="0">
              <a:lnSpc>
                <a:spcPct val="150000"/>
              </a:lnSpc>
              <a:spcBef>
                <a:spcPts val="300"/>
              </a:spcBef>
              <a:spcAft>
                <a:spcPts val="0"/>
              </a:spcAft>
              <a:buClr>
                <a:schemeClr val="dk2"/>
              </a:buClr>
              <a:buSzPts val="1500"/>
              <a:buFont typeface="Arial"/>
              <a:buNone/>
            </a:pPr>
            <a:r>
              <a:rPr lang="en-GB" sz="1800" b="1" u="sng" dirty="0">
                <a:solidFill>
                  <a:schemeClr val="hlink"/>
                </a:solidFill>
                <a:hlinkClick r:id="rId4"/>
              </a:rPr>
              <a:t>https://tinyurl.com/WS2NumberQuestions</a:t>
            </a:r>
            <a:endParaRPr sz="1800" b="1" i="0" u="none" strike="noStrike" cap="none" dirty="0">
              <a:solidFill>
                <a:schemeClr val="dk2"/>
              </a:solidFill>
            </a:endParaRPr>
          </a:p>
          <a:p>
            <a:pPr marL="0" marR="0" lvl="0" indent="0" algn="ctr" rtl="0">
              <a:lnSpc>
                <a:spcPct val="150000"/>
              </a:lnSpc>
              <a:spcBef>
                <a:spcPts val="300"/>
              </a:spcBef>
              <a:spcAft>
                <a:spcPts val="0"/>
              </a:spcAft>
              <a:buClr>
                <a:schemeClr val="dk2"/>
              </a:buClr>
              <a:buSzPts val="1500"/>
              <a:buFont typeface="Arial"/>
              <a:buNone/>
            </a:pPr>
            <a:endParaRPr sz="1800" b="0" i="0" u="none" strike="noStrike" cap="none" dirty="0">
              <a:solidFill>
                <a:schemeClr val="dk2"/>
              </a:solidFill>
              <a:latin typeface="Calibri"/>
              <a:ea typeface="Calibri"/>
              <a:cs typeface="Calibri"/>
              <a:sym typeface="Calibri"/>
            </a:endParaRPr>
          </a:p>
          <a:p>
            <a:pPr marL="0" marR="0" lvl="0" indent="0" algn="ctr" rtl="0">
              <a:lnSpc>
                <a:spcPct val="150000"/>
              </a:lnSpc>
              <a:spcBef>
                <a:spcPts val="300"/>
              </a:spcBef>
              <a:spcAft>
                <a:spcPts val="0"/>
              </a:spcAft>
              <a:buClr>
                <a:schemeClr val="dk2"/>
              </a:buClr>
              <a:buSzPts val="1500"/>
              <a:buFont typeface="Arial"/>
              <a:buNone/>
            </a:pPr>
            <a:r>
              <a:rPr lang="en-GB" dirty="0"/>
              <a:t>warrenmcintyre@pdst.ie</a:t>
            </a:r>
            <a:endParaRPr dirty="0"/>
          </a:p>
          <a:p>
            <a:pPr marL="0" marR="0" lvl="0" indent="0" algn="l" rtl="0">
              <a:lnSpc>
                <a:spcPct val="150000"/>
              </a:lnSpc>
              <a:spcBef>
                <a:spcPts val="300"/>
              </a:spcBef>
              <a:spcAft>
                <a:spcPts val="0"/>
              </a:spcAft>
              <a:buClr>
                <a:schemeClr val="dk2"/>
              </a:buClr>
              <a:buSzPts val="1500"/>
              <a:buFont typeface="Arial"/>
              <a:buNone/>
            </a:pPr>
            <a:endParaRPr sz="1800" b="0" i="0" u="sng" strike="noStrike" cap="none" dirty="0">
              <a:solidFill>
                <a:schemeClr val="dk2"/>
              </a:solidFill>
              <a:latin typeface="Calibri"/>
              <a:ea typeface="Calibri"/>
              <a:cs typeface="Calibri"/>
              <a:sym typeface="Calibri"/>
            </a:endParaRPr>
          </a:p>
          <a:p>
            <a:pPr marL="0" marR="0" lvl="0" indent="0" algn="ctr" rtl="0">
              <a:lnSpc>
                <a:spcPct val="150000"/>
              </a:lnSpc>
              <a:spcBef>
                <a:spcPts val="300"/>
              </a:spcBef>
              <a:spcAft>
                <a:spcPts val="300"/>
              </a:spcAft>
              <a:buClr>
                <a:schemeClr val="dk2"/>
              </a:buClr>
              <a:buSzPts val="1500"/>
              <a:buFont typeface="Arial"/>
              <a:buNone/>
            </a:pPr>
            <a:endParaRPr sz="1800" b="0" i="0" u="none" strike="noStrike" cap="none" dirty="0">
              <a:solidFill>
                <a:schemeClr val="dk2"/>
              </a:solidFill>
              <a:latin typeface="Calibri"/>
              <a:ea typeface="Calibri"/>
              <a:cs typeface="Calibri"/>
              <a:sym typeface="Calibri"/>
            </a:endParaRPr>
          </a:p>
        </p:txBody>
      </p:sp>
      <p:pic>
        <p:nvPicPr>
          <p:cNvPr id="5535" name="Google Shape;5535;p106"/>
          <p:cNvPicPr preferRelativeResize="0"/>
          <p:nvPr/>
        </p:nvPicPr>
        <p:blipFill rotWithShape="1">
          <a:blip r:embed="rId5">
            <a:alphaModFix/>
          </a:blip>
          <a:srcRect l="8459" t="10107" r="6945" b="11657"/>
          <a:stretch/>
        </p:blipFill>
        <p:spPr>
          <a:xfrm>
            <a:off x="6272288" y="2742319"/>
            <a:ext cx="1899881" cy="1317656"/>
          </a:xfrm>
          <a:prstGeom prst="rect">
            <a:avLst/>
          </a:prstGeom>
          <a:noFill/>
          <a:ln>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40"/>
        <p:cNvGrpSpPr/>
        <p:nvPr/>
      </p:nvGrpSpPr>
      <p:grpSpPr>
        <a:xfrm>
          <a:off x="0" y="0"/>
          <a:ext cx="0" cy="0"/>
          <a:chOff x="0" y="0"/>
          <a:chExt cx="0" cy="0"/>
        </a:xfrm>
      </p:grpSpPr>
      <p:sp>
        <p:nvSpPr>
          <p:cNvPr id="5541" name="Google Shape;5541;p107"/>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1" i="0" u="none" strike="noStrike" cap="none">
                <a:solidFill>
                  <a:schemeClr val="accent2"/>
                </a:solidFill>
                <a:latin typeface="Calibri"/>
                <a:ea typeface="Calibri"/>
                <a:cs typeface="Calibri"/>
                <a:sym typeface="Calibri"/>
              </a:rPr>
              <a:t>48</a:t>
            </a:fld>
            <a:endParaRPr sz="1200" b="1" i="0" u="none" strike="noStrike" cap="none">
              <a:solidFill>
                <a:schemeClr val="accent2"/>
              </a:solidFill>
              <a:latin typeface="Calibri"/>
              <a:ea typeface="Calibri"/>
              <a:cs typeface="Calibri"/>
              <a:sym typeface="Calibri"/>
            </a:endParaRPr>
          </a:p>
        </p:txBody>
      </p:sp>
      <p:pic>
        <p:nvPicPr>
          <p:cNvPr id="5542" name="Google Shape;5542;p107"/>
          <p:cNvPicPr preferRelativeResize="0"/>
          <p:nvPr/>
        </p:nvPicPr>
        <p:blipFill rotWithShape="1">
          <a:blip r:embed="rId3">
            <a:alphaModFix/>
          </a:blip>
          <a:srcRect/>
          <a:stretch/>
        </p:blipFill>
        <p:spPr>
          <a:xfrm>
            <a:off x="0" y="0"/>
            <a:ext cx="9144000" cy="514349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47"/>
        <p:cNvGrpSpPr/>
        <p:nvPr/>
      </p:nvGrpSpPr>
      <p:grpSpPr>
        <a:xfrm>
          <a:off x="0" y="0"/>
          <a:ext cx="0" cy="0"/>
          <a:chOff x="0" y="0"/>
          <a:chExt cx="0" cy="0"/>
        </a:xfrm>
      </p:grpSpPr>
      <p:sp>
        <p:nvSpPr>
          <p:cNvPr id="5548" name="Google Shape;5548;p108"/>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1" i="0" u="none" strike="noStrike" cap="none">
                <a:solidFill>
                  <a:schemeClr val="accent2"/>
                </a:solidFill>
                <a:latin typeface="Calibri"/>
                <a:ea typeface="Calibri"/>
                <a:cs typeface="Calibri"/>
                <a:sym typeface="Calibri"/>
              </a:rPr>
              <a:t>49</a:t>
            </a:fld>
            <a:endParaRPr sz="1200" b="1" i="0" u="none" strike="noStrike" cap="none">
              <a:solidFill>
                <a:schemeClr val="accent2"/>
              </a:solidFill>
              <a:latin typeface="Calibri"/>
              <a:ea typeface="Calibri"/>
              <a:cs typeface="Calibri"/>
              <a:sym typeface="Calibri"/>
            </a:endParaRPr>
          </a:p>
        </p:txBody>
      </p:sp>
      <p:pic>
        <p:nvPicPr>
          <p:cNvPr id="5549" name="Google Shape;5549;p108"/>
          <p:cNvPicPr preferRelativeResize="0"/>
          <p:nvPr/>
        </p:nvPicPr>
        <p:blipFill rotWithShape="1">
          <a:blip r:embed="rId3">
            <a:alphaModFix/>
          </a:blip>
          <a:srcRect/>
          <a:stretch/>
        </p:blipFill>
        <p:spPr>
          <a:xfrm>
            <a:off x="1169645" y="1341431"/>
            <a:ext cx="6480337" cy="2135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48"/>
        <p:cNvGrpSpPr/>
        <p:nvPr/>
      </p:nvGrpSpPr>
      <p:grpSpPr>
        <a:xfrm>
          <a:off x="0" y="0"/>
          <a:ext cx="0" cy="0"/>
          <a:chOff x="0" y="0"/>
          <a:chExt cx="0" cy="0"/>
        </a:xfrm>
      </p:grpSpPr>
      <p:sp>
        <p:nvSpPr>
          <p:cNvPr id="5049" name="Google Shape;5049;p64"/>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noAutofit/>
          </a:bodyPr>
          <a:lstStyle/>
          <a:p>
            <a:pPr marL="0" lvl="0" indent="457200" algn="l" rtl="0">
              <a:lnSpc>
                <a:spcPct val="90000"/>
              </a:lnSpc>
              <a:spcBef>
                <a:spcPts val="0"/>
              </a:spcBef>
              <a:spcAft>
                <a:spcPts val="0"/>
              </a:spcAft>
              <a:buSzPts val="2100"/>
              <a:buNone/>
            </a:pPr>
            <a:r>
              <a:rPr lang="en-GB" sz="2400"/>
              <a:t>Your expectations</a:t>
            </a:r>
            <a:endParaRPr sz="2400"/>
          </a:p>
        </p:txBody>
      </p:sp>
      <p:sp>
        <p:nvSpPr>
          <p:cNvPr id="5050" name="Google Shape;5050;p64"/>
          <p:cNvSpPr txBox="1">
            <a:spLocks noGrp="1"/>
          </p:cNvSpPr>
          <p:nvPr>
            <p:ph type="body" idx="1"/>
          </p:nvPr>
        </p:nvSpPr>
        <p:spPr>
          <a:xfrm>
            <a:off x="386100" y="2093826"/>
            <a:ext cx="7507800" cy="2376300"/>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300"/>
              </a:spcBef>
              <a:spcAft>
                <a:spcPts val="0"/>
              </a:spcAft>
              <a:buSzPts val="1500"/>
              <a:buNone/>
            </a:pPr>
            <a:r>
              <a:rPr lang="en-GB" sz="1800" dirty="0"/>
              <a:t>What do you hope to gain from this workshop?</a:t>
            </a:r>
            <a:endParaRPr sz="1800" dirty="0"/>
          </a:p>
          <a:p>
            <a:pPr marL="0" lvl="0" indent="0" algn="ctr" rtl="0">
              <a:lnSpc>
                <a:spcPct val="150000"/>
              </a:lnSpc>
              <a:spcBef>
                <a:spcPts val="300"/>
              </a:spcBef>
              <a:spcAft>
                <a:spcPts val="0"/>
              </a:spcAft>
              <a:buSzPts val="1500"/>
              <a:buNone/>
            </a:pPr>
            <a:r>
              <a:rPr lang="en-GB" sz="1800" b="1" u="sng" dirty="0">
                <a:solidFill>
                  <a:schemeClr val="hlink"/>
                </a:solidFill>
                <a:highlight>
                  <a:srgbClr val="FFFFFF"/>
                </a:highlight>
                <a:hlinkClick r:id="rId3"/>
              </a:rPr>
              <a:t>https://tinyurl.com/StatHopes</a:t>
            </a:r>
            <a:endParaRPr sz="1800" b="1" u="sng" dirty="0">
              <a:highlight>
                <a:srgbClr val="FFFFFF"/>
              </a:highlight>
            </a:endParaRPr>
          </a:p>
          <a:p>
            <a:pPr marL="0" lvl="0" indent="0" algn="ctr" rtl="0">
              <a:lnSpc>
                <a:spcPct val="150000"/>
              </a:lnSpc>
              <a:spcBef>
                <a:spcPts val="300"/>
              </a:spcBef>
              <a:spcAft>
                <a:spcPts val="0"/>
              </a:spcAft>
              <a:buSzPts val="1500"/>
              <a:buNone/>
            </a:pPr>
            <a:r>
              <a:rPr lang="en-GB" sz="1800" dirty="0">
                <a:highlight>
                  <a:srgbClr val="FFFFFF"/>
                </a:highlight>
              </a:rPr>
              <a:t>Password: </a:t>
            </a:r>
            <a:r>
              <a:rPr lang="en-GB" sz="1800" dirty="0" err="1">
                <a:highlight>
                  <a:srgbClr val="FFFFFF"/>
                </a:highlight>
              </a:rPr>
              <a:t>StatHopes</a:t>
            </a:r>
            <a:endParaRPr sz="1800" dirty="0">
              <a:highlight>
                <a:srgbClr val="FFFFFF"/>
              </a:highlight>
            </a:endParaRPr>
          </a:p>
          <a:p>
            <a:pPr marL="0" lvl="0" indent="0" algn="ctr" rtl="0">
              <a:lnSpc>
                <a:spcPct val="150000"/>
              </a:lnSpc>
              <a:spcBef>
                <a:spcPts val="300"/>
              </a:spcBef>
              <a:spcAft>
                <a:spcPts val="300"/>
              </a:spcAft>
              <a:buSzPts val="1500"/>
              <a:buNone/>
            </a:pPr>
            <a:endParaRPr sz="1800" b="1" u="sng" dirty="0">
              <a:highlight>
                <a:srgbClr val="FFFFFF"/>
              </a:highlight>
            </a:endParaRPr>
          </a:p>
        </p:txBody>
      </p:sp>
      <p:sp>
        <p:nvSpPr>
          <p:cNvPr id="5051" name="Google Shape;5051;p64"/>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55"/>
        <p:cNvGrpSpPr/>
        <p:nvPr/>
      </p:nvGrpSpPr>
      <p:grpSpPr>
        <a:xfrm>
          <a:off x="0" y="0"/>
          <a:ext cx="0" cy="0"/>
          <a:chOff x="0" y="0"/>
          <a:chExt cx="0" cy="0"/>
        </a:xfrm>
      </p:grpSpPr>
      <p:sp>
        <p:nvSpPr>
          <p:cNvPr id="5056" name="Google Shape;5056;p65"/>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noAutofit/>
          </a:bodyPr>
          <a:lstStyle/>
          <a:p>
            <a:pPr marL="0" lvl="0" indent="457200" algn="l" rtl="0">
              <a:lnSpc>
                <a:spcPct val="90000"/>
              </a:lnSpc>
              <a:spcBef>
                <a:spcPts val="0"/>
              </a:spcBef>
              <a:spcAft>
                <a:spcPts val="0"/>
              </a:spcAft>
              <a:buSzPts val="2100"/>
              <a:buNone/>
            </a:pPr>
            <a:r>
              <a:rPr lang="en-GB" sz="2400"/>
              <a:t>Key messages</a:t>
            </a:r>
            <a:endParaRPr sz="2400"/>
          </a:p>
        </p:txBody>
      </p:sp>
      <p:sp>
        <p:nvSpPr>
          <p:cNvPr id="5057" name="Google Shape;5057;p65"/>
          <p:cNvSpPr txBox="1">
            <a:spLocks noGrp="1"/>
          </p:cNvSpPr>
          <p:nvPr>
            <p:ph type="body" idx="1"/>
          </p:nvPr>
        </p:nvSpPr>
        <p:spPr>
          <a:xfrm>
            <a:off x="386099" y="1479104"/>
            <a:ext cx="7507800" cy="2772300"/>
          </a:xfrm>
          <a:prstGeom prst="rect">
            <a:avLst/>
          </a:prstGeom>
          <a:noFill/>
          <a:ln>
            <a:noFill/>
          </a:ln>
        </p:spPr>
        <p:txBody>
          <a:bodyPr spcFirstLastPara="1" wrap="square" lIns="0" tIns="0" rIns="0" bIns="0" anchor="t" anchorCtr="0">
            <a:noAutofit/>
          </a:bodyPr>
          <a:lstStyle/>
          <a:p>
            <a:pPr marL="457200" lvl="0" indent="-342900" algn="l" rtl="0">
              <a:lnSpc>
                <a:spcPct val="150000"/>
              </a:lnSpc>
              <a:spcBef>
                <a:spcPts val="0"/>
              </a:spcBef>
              <a:spcAft>
                <a:spcPts val="0"/>
              </a:spcAft>
              <a:buClr>
                <a:srgbClr val="20406F"/>
              </a:buClr>
              <a:buSzPts val="1800"/>
              <a:buFont typeface="Calibri"/>
              <a:buChar char="●"/>
            </a:pPr>
            <a:r>
              <a:rPr lang="en-GB" sz="1800">
                <a:solidFill>
                  <a:srgbClr val="20406F"/>
                </a:solidFill>
              </a:rPr>
              <a:t>It is important to build on students’ knowledge from Junior Cycle to extend their understanding of probability and statistics at Senior Cycle.</a:t>
            </a:r>
            <a:endParaRPr sz="1800">
              <a:solidFill>
                <a:srgbClr val="20406F"/>
              </a:solidFill>
            </a:endParaRPr>
          </a:p>
          <a:p>
            <a:pPr marL="457200" lvl="0" indent="-342900" algn="l" rtl="0">
              <a:lnSpc>
                <a:spcPct val="150000"/>
              </a:lnSpc>
              <a:spcBef>
                <a:spcPts val="0"/>
              </a:spcBef>
              <a:spcAft>
                <a:spcPts val="0"/>
              </a:spcAft>
              <a:buClr>
                <a:srgbClr val="20406F"/>
              </a:buClr>
              <a:buSzPts val="1800"/>
              <a:buFont typeface="Calibri"/>
              <a:buChar char="●"/>
            </a:pPr>
            <a:r>
              <a:rPr lang="en-GB" sz="1800">
                <a:solidFill>
                  <a:srgbClr val="20406F"/>
                </a:solidFill>
              </a:rPr>
              <a:t>Multiple representations of probability situations are important for sense making, for developing deep conceptual understanding and for developing adaptive thinking.</a:t>
            </a:r>
            <a:endParaRPr sz="1800">
              <a:solidFill>
                <a:srgbClr val="20406F"/>
              </a:solidFill>
            </a:endParaRPr>
          </a:p>
          <a:p>
            <a:pPr marL="457200" lvl="0" indent="-342900" algn="l" rtl="0">
              <a:lnSpc>
                <a:spcPct val="150000"/>
              </a:lnSpc>
              <a:spcBef>
                <a:spcPts val="0"/>
              </a:spcBef>
              <a:spcAft>
                <a:spcPts val="0"/>
              </a:spcAft>
              <a:buClr>
                <a:srgbClr val="20406F"/>
              </a:buClr>
              <a:buSzPts val="1800"/>
              <a:buFont typeface="Calibri"/>
              <a:buChar char="●"/>
            </a:pPr>
            <a:r>
              <a:rPr lang="en-GB" sz="1800">
                <a:solidFill>
                  <a:srgbClr val="20406F"/>
                </a:solidFill>
              </a:rPr>
              <a:t>Probability and Statistics are deeply connected.</a:t>
            </a:r>
            <a:endParaRPr sz="1800">
              <a:solidFill>
                <a:srgbClr val="20406F"/>
              </a:solidFill>
            </a:endParaRPr>
          </a:p>
          <a:p>
            <a:pPr marL="0" lvl="0" indent="0" algn="l" rtl="0">
              <a:lnSpc>
                <a:spcPct val="150000"/>
              </a:lnSpc>
              <a:spcBef>
                <a:spcPts val="300"/>
              </a:spcBef>
              <a:spcAft>
                <a:spcPts val="300"/>
              </a:spcAft>
              <a:buSzPts val="1500"/>
              <a:buNone/>
            </a:pPr>
            <a:endParaRPr sz="1800">
              <a:solidFill>
                <a:srgbClr val="20406F"/>
              </a:solidFill>
            </a:endParaRPr>
          </a:p>
        </p:txBody>
      </p:sp>
      <p:sp>
        <p:nvSpPr>
          <p:cNvPr id="5058" name="Google Shape;5058;p65"/>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63"/>
        <p:cNvGrpSpPr/>
        <p:nvPr/>
      </p:nvGrpSpPr>
      <p:grpSpPr>
        <a:xfrm>
          <a:off x="0" y="0"/>
          <a:ext cx="0" cy="0"/>
          <a:chOff x="0" y="0"/>
          <a:chExt cx="0" cy="0"/>
        </a:xfrm>
      </p:grpSpPr>
      <p:sp>
        <p:nvSpPr>
          <p:cNvPr id="5064" name="Google Shape;5064;p66"/>
          <p:cNvSpPr txBox="1">
            <a:spLocks noGrp="1"/>
          </p:cNvSpPr>
          <p:nvPr>
            <p:ph type="title"/>
          </p:nvPr>
        </p:nvSpPr>
        <p:spPr>
          <a:xfrm>
            <a:off x="386099" y="385693"/>
            <a:ext cx="6985467" cy="1054799"/>
          </a:xfrm>
          <a:prstGeom prst="rect">
            <a:avLst/>
          </a:prstGeom>
          <a:noFill/>
          <a:ln>
            <a:noFill/>
          </a:ln>
        </p:spPr>
        <p:txBody>
          <a:bodyPr spcFirstLastPara="1" wrap="square" lIns="0" tIns="0" rIns="0" bIns="0" anchor="b" anchorCtr="0">
            <a:noAutofit/>
          </a:bodyPr>
          <a:lstStyle/>
          <a:p>
            <a:pPr marL="0" lvl="0" indent="342900" algn="l" rtl="0">
              <a:lnSpc>
                <a:spcPct val="90000"/>
              </a:lnSpc>
              <a:spcBef>
                <a:spcPts val="0"/>
              </a:spcBef>
              <a:spcAft>
                <a:spcPts val="0"/>
              </a:spcAft>
              <a:buSzPts val="2100"/>
              <a:buNone/>
            </a:pPr>
            <a:r>
              <a:rPr lang="en-GB" sz="2400"/>
              <a:t>Task 1 - Modelling Techniques for Probability</a:t>
            </a:r>
            <a:br>
              <a:rPr lang="en-GB" sz="2400"/>
            </a:br>
            <a:endParaRPr sz="2400"/>
          </a:p>
          <a:p>
            <a:pPr marL="0" lvl="0" indent="342900" algn="l" rtl="0">
              <a:lnSpc>
                <a:spcPct val="90000"/>
              </a:lnSpc>
              <a:spcBef>
                <a:spcPts val="0"/>
              </a:spcBef>
              <a:spcAft>
                <a:spcPts val="0"/>
              </a:spcAft>
              <a:buSzPts val="2100"/>
              <a:buNone/>
            </a:pPr>
            <a:r>
              <a:rPr lang="en-GB" sz="2400"/>
              <a:t>Learning Outcomes</a:t>
            </a:r>
            <a:endParaRPr sz="2400"/>
          </a:p>
        </p:txBody>
      </p:sp>
      <p:sp>
        <p:nvSpPr>
          <p:cNvPr id="5065" name="Google Shape;5065;p66"/>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7</a:t>
            </a:fld>
            <a:endParaRPr/>
          </a:p>
        </p:txBody>
      </p:sp>
      <p:sp>
        <p:nvSpPr>
          <p:cNvPr id="5066" name="Google Shape;5066;p66"/>
          <p:cNvSpPr txBox="1">
            <a:spLocks noGrp="1"/>
          </p:cNvSpPr>
          <p:nvPr>
            <p:ph type="body" idx="1"/>
          </p:nvPr>
        </p:nvSpPr>
        <p:spPr>
          <a:xfrm>
            <a:off x="774575" y="1537825"/>
            <a:ext cx="7831800" cy="4103700"/>
          </a:xfrm>
          <a:prstGeom prst="rect">
            <a:avLst/>
          </a:prstGeom>
          <a:noFill/>
          <a:ln>
            <a:noFill/>
          </a:ln>
        </p:spPr>
        <p:txBody>
          <a:bodyPr spcFirstLastPara="1" wrap="square" lIns="0" tIns="0" rIns="0" bIns="0" anchor="t" anchorCtr="0">
            <a:noAutofit/>
          </a:bodyPr>
          <a:lstStyle/>
          <a:p>
            <a:pPr marL="342900" lvl="0" indent="-279400" algn="l" rtl="0">
              <a:lnSpc>
                <a:spcPct val="150000"/>
              </a:lnSpc>
              <a:spcBef>
                <a:spcPts val="0"/>
              </a:spcBef>
              <a:spcAft>
                <a:spcPts val="0"/>
              </a:spcAft>
              <a:buClr>
                <a:schemeClr val="accent1"/>
              </a:buClr>
              <a:buSzPts val="1800"/>
              <a:buFont typeface="Calibri"/>
              <a:buChar char="●"/>
            </a:pPr>
            <a:r>
              <a:rPr lang="en-GB" sz="1800"/>
              <a:t>Develop an understanding of the Multiplication Rule for Probability </a:t>
            </a:r>
            <a:r>
              <a:rPr lang="en-GB" sz="1800" b="1"/>
              <a:t>P(A &amp; B)</a:t>
            </a:r>
            <a:endParaRPr/>
          </a:p>
          <a:p>
            <a:pPr marL="342900" lvl="0" indent="-279400" algn="l" rtl="0">
              <a:lnSpc>
                <a:spcPct val="150000"/>
              </a:lnSpc>
              <a:spcBef>
                <a:spcPts val="0"/>
              </a:spcBef>
              <a:spcAft>
                <a:spcPts val="0"/>
              </a:spcAft>
              <a:buClr>
                <a:schemeClr val="accent1"/>
              </a:buClr>
              <a:buSzPts val="1800"/>
              <a:buFont typeface="Calibri"/>
              <a:buChar char="●"/>
            </a:pPr>
            <a:r>
              <a:rPr lang="en-GB" sz="1800">
                <a:solidFill>
                  <a:schemeClr val="accent1"/>
                </a:solidFill>
              </a:rPr>
              <a:t>Develop an understanding of Conditional Probability </a:t>
            </a:r>
            <a:r>
              <a:rPr lang="en-GB" sz="1800" b="1">
                <a:solidFill>
                  <a:schemeClr val="accent1"/>
                </a:solidFill>
              </a:rPr>
              <a:t>P(A|B), P(B|A)</a:t>
            </a:r>
            <a:endParaRPr/>
          </a:p>
          <a:p>
            <a:pPr marL="342900" lvl="0" indent="-279400" algn="l" rtl="0">
              <a:lnSpc>
                <a:spcPct val="150000"/>
              </a:lnSpc>
              <a:spcBef>
                <a:spcPts val="0"/>
              </a:spcBef>
              <a:spcAft>
                <a:spcPts val="0"/>
              </a:spcAft>
              <a:buClr>
                <a:schemeClr val="accent1"/>
              </a:buClr>
              <a:buSzPts val="1800"/>
              <a:buFont typeface="Calibri"/>
              <a:buChar char="●"/>
            </a:pPr>
            <a:r>
              <a:rPr lang="en-GB" sz="1800">
                <a:solidFill>
                  <a:schemeClr val="accent1"/>
                </a:solidFill>
              </a:rPr>
              <a:t>Recognise the importance of building on students’ prior knowledge from Junior Cycle to</a:t>
            </a:r>
            <a:r>
              <a:rPr lang="en-GB" sz="1800">
                <a:solidFill>
                  <a:srgbClr val="FF0000"/>
                </a:solidFill>
              </a:rPr>
              <a:t> </a:t>
            </a:r>
            <a:r>
              <a:rPr lang="en-GB" sz="1800">
                <a:solidFill>
                  <a:srgbClr val="225079"/>
                </a:solidFill>
              </a:rPr>
              <a:t>facilitate and deepen </a:t>
            </a:r>
            <a:r>
              <a:rPr lang="en-GB" sz="1800">
                <a:solidFill>
                  <a:schemeClr val="accent1"/>
                </a:solidFill>
              </a:rPr>
              <a:t>learning at Senior Cycle.</a:t>
            </a:r>
            <a:endParaRPr sz="1800">
              <a:solidFill>
                <a:schemeClr val="accent1"/>
              </a:solidFill>
            </a:endParaRPr>
          </a:p>
          <a:p>
            <a:pPr marL="342900" lvl="0" indent="0" algn="l" rtl="0">
              <a:lnSpc>
                <a:spcPct val="150000"/>
              </a:lnSpc>
              <a:spcBef>
                <a:spcPts val="300"/>
              </a:spcBef>
              <a:spcAft>
                <a:spcPts val="300"/>
              </a:spcAft>
              <a:buSzPts val="1500"/>
              <a:buNone/>
            </a:pPr>
            <a:endParaRPr sz="1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5070"/>
        <p:cNvGrpSpPr/>
        <p:nvPr/>
      </p:nvGrpSpPr>
      <p:grpSpPr>
        <a:xfrm>
          <a:off x="0" y="0"/>
          <a:ext cx="0" cy="0"/>
          <a:chOff x="0" y="0"/>
          <a:chExt cx="0" cy="0"/>
        </a:xfrm>
      </p:grpSpPr>
      <p:sp>
        <p:nvSpPr>
          <p:cNvPr id="5071" name="Google Shape;5071;p67"/>
          <p:cNvSpPr txBox="1">
            <a:spLocks noGrp="1"/>
          </p:cNvSpPr>
          <p:nvPr>
            <p:ph type="title"/>
          </p:nvPr>
        </p:nvSpPr>
        <p:spPr>
          <a:xfrm>
            <a:off x="386100" y="12"/>
            <a:ext cx="3942300" cy="594900"/>
          </a:xfrm>
          <a:prstGeom prst="rect">
            <a:avLst/>
          </a:prstGeom>
          <a:noFill/>
          <a:ln>
            <a:noFill/>
          </a:ln>
        </p:spPr>
        <p:txBody>
          <a:bodyPr spcFirstLastPara="1" wrap="square" lIns="0" tIns="0" rIns="0" bIns="0" anchor="b" anchorCtr="0">
            <a:noAutofit/>
          </a:bodyPr>
          <a:lstStyle/>
          <a:p>
            <a:pPr marL="457200" lvl="0" indent="0" algn="l" rtl="0">
              <a:lnSpc>
                <a:spcPct val="90000"/>
              </a:lnSpc>
              <a:spcBef>
                <a:spcPts val="0"/>
              </a:spcBef>
              <a:spcAft>
                <a:spcPts val="0"/>
              </a:spcAft>
              <a:buSzPts val="2100"/>
              <a:buNone/>
            </a:pPr>
            <a:r>
              <a:rPr lang="en-GB" sz="2400"/>
              <a:t>Prior Knowledge</a:t>
            </a:r>
            <a:endParaRPr sz="2400"/>
          </a:p>
        </p:txBody>
      </p:sp>
      <p:sp>
        <p:nvSpPr>
          <p:cNvPr id="5072" name="Google Shape;5072;p67"/>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8</a:t>
            </a:fld>
            <a:endParaRPr/>
          </a:p>
        </p:txBody>
      </p:sp>
      <p:sp>
        <p:nvSpPr>
          <p:cNvPr id="5073" name="Google Shape;5073;p67"/>
          <p:cNvSpPr txBox="1">
            <a:spLocks noGrp="1"/>
          </p:cNvSpPr>
          <p:nvPr>
            <p:ph type="body" idx="1"/>
          </p:nvPr>
        </p:nvSpPr>
        <p:spPr>
          <a:xfrm>
            <a:off x="386112" y="662754"/>
            <a:ext cx="7507800" cy="2772300"/>
          </a:xfrm>
          <a:prstGeom prst="rect">
            <a:avLst/>
          </a:prstGeom>
          <a:noFill/>
          <a:ln>
            <a:noFill/>
          </a:ln>
        </p:spPr>
        <p:txBody>
          <a:bodyPr spcFirstLastPara="1" wrap="square" lIns="0" tIns="0" rIns="0" bIns="0" anchor="t" anchorCtr="0">
            <a:noAutofit/>
          </a:bodyPr>
          <a:lstStyle/>
          <a:p>
            <a:pPr marL="457200" lvl="0" indent="-342900" algn="l" rtl="0">
              <a:lnSpc>
                <a:spcPct val="90000"/>
              </a:lnSpc>
              <a:spcBef>
                <a:spcPts val="300"/>
              </a:spcBef>
              <a:spcAft>
                <a:spcPts val="0"/>
              </a:spcAft>
              <a:buSzPts val="1800"/>
              <a:buChar char="●"/>
            </a:pPr>
            <a:r>
              <a:rPr lang="en-GB" sz="1800"/>
              <a:t>What does the syllabus tell us about JC Probability</a:t>
            </a:r>
            <a:r>
              <a:rPr lang="en-GB" sz="1800">
                <a:solidFill>
                  <a:srgbClr val="225079"/>
                </a:solidFill>
              </a:rPr>
              <a:t>?</a:t>
            </a:r>
            <a:endParaRPr sz="1800">
              <a:solidFill>
                <a:srgbClr val="225079"/>
              </a:solidFill>
            </a:endParaRPr>
          </a:p>
          <a:p>
            <a:pPr marL="914400" lvl="1" indent="-342900" algn="l" rtl="0">
              <a:lnSpc>
                <a:spcPct val="90000"/>
              </a:lnSpc>
              <a:spcBef>
                <a:spcPts val="0"/>
              </a:spcBef>
              <a:spcAft>
                <a:spcPts val="0"/>
              </a:spcAft>
              <a:buSzPts val="1800"/>
              <a:buChar char="○"/>
            </a:pPr>
            <a:r>
              <a:rPr lang="en-GB" sz="1800"/>
              <a:t>How to calculate probability</a:t>
            </a:r>
            <a:endParaRPr sz="1800"/>
          </a:p>
          <a:p>
            <a:pPr marL="914400" lvl="1" indent="-342900" algn="l" rtl="0">
              <a:lnSpc>
                <a:spcPct val="90000"/>
              </a:lnSpc>
              <a:spcBef>
                <a:spcPts val="0"/>
              </a:spcBef>
              <a:spcAft>
                <a:spcPts val="0"/>
              </a:spcAft>
              <a:buSzPts val="1800"/>
              <a:buChar char="○"/>
            </a:pPr>
            <a:r>
              <a:rPr lang="en-GB" sz="1800"/>
              <a:t>The Fundamental Principle of Counting</a:t>
            </a:r>
            <a:endParaRPr sz="1800"/>
          </a:p>
          <a:p>
            <a:pPr marL="914400" lvl="1" indent="-342900" algn="l" rtl="0">
              <a:lnSpc>
                <a:spcPct val="90000"/>
              </a:lnSpc>
              <a:spcBef>
                <a:spcPts val="0"/>
              </a:spcBef>
              <a:spcAft>
                <a:spcPts val="0"/>
              </a:spcAft>
              <a:buSzPts val="1800"/>
              <a:buChar char="○"/>
            </a:pPr>
            <a:r>
              <a:rPr lang="en-GB" sz="1800"/>
              <a:t>The use of sample space diagrams to work out probabilities</a:t>
            </a:r>
            <a:endParaRPr sz="1800"/>
          </a:p>
          <a:p>
            <a:pPr marL="914400" lvl="0" indent="0" algn="l" rtl="0">
              <a:lnSpc>
                <a:spcPct val="90000"/>
              </a:lnSpc>
              <a:spcBef>
                <a:spcPts val="300"/>
              </a:spcBef>
              <a:spcAft>
                <a:spcPts val="300"/>
              </a:spcAft>
              <a:buSzPts val="1500"/>
              <a:buNone/>
            </a:pPr>
            <a:endParaRPr sz="1800"/>
          </a:p>
        </p:txBody>
      </p:sp>
      <p:pic>
        <p:nvPicPr>
          <p:cNvPr id="5074" name="Google Shape;5074;p67"/>
          <p:cNvPicPr preferRelativeResize="0"/>
          <p:nvPr/>
        </p:nvPicPr>
        <p:blipFill rotWithShape="1">
          <a:blip r:embed="rId3">
            <a:alphaModFix/>
          </a:blip>
          <a:srcRect/>
          <a:stretch/>
        </p:blipFill>
        <p:spPr>
          <a:xfrm>
            <a:off x="1205952" y="1994975"/>
            <a:ext cx="7047499" cy="3171384"/>
          </a:xfrm>
          <a:prstGeom prst="rect">
            <a:avLst/>
          </a:prstGeom>
          <a:noFill/>
          <a:ln>
            <a:noFill/>
          </a:ln>
        </p:spPr>
      </p:pic>
      <p:pic>
        <p:nvPicPr>
          <p:cNvPr id="5075" name="Google Shape;5075;p67"/>
          <p:cNvPicPr preferRelativeResize="0"/>
          <p:nvPr/>
        </p:nvPicPr>
        <p:blipFill rotWithShape="1">
          <a:blip r:embed="rId4">
            <a:alphaModFix/>
          </a:blip>
          <a:srcRect/>
          <a:stretch/>
        </p:blipFill>
        <p:spPr>
          <a:xfrm>
            <a:off x="4362071" y="2718000"/>
            <a:ext cx="3891380" cy="1133525"/>
          </a:xfrm>
          <a:prstGeom prst="rect">
            <a:avLst/>
          </a:prstGeom>
          <a:noFill/>
          <a:ln>
            <a:noFill/>
          </a:ln>
        </p:spPr>
      </p:pic>
      <p:sp>
        <p:nvSpPr>
          <p:cNvPr id="5076" name="Google Shape;5076;p67"/>
          <p:cNvSpPr/>
          <p:nvPr/>
        </p:nvSpPr>
        <p:spPr>
          <a:xfrm>
            <a:off x="1028912" y="1942213"/>
            <a:ext cx="7401575" cy="322414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077" name="Google Shape;5077;p67"/>
          <p:cNvPicPr preferRelativeResize="0"/>
          <p:nvPr/>
        </p:nvPicPr>
        <p:blipFill rotWithShape="1">
          <a:blip r:embed="rId5">
            <a:alphaModFix/>
          </a:blip>
          <a:srcRect/>
          <a:stretch/>
        </p:blipFill>
        <p:spPr>
          <a:xfrm>
            <a:off x="1028912" y="2518766"/>
            <a:ext cx="7401575" cy="2123784"/>
          </a:xfrm>
          <a:prstGeom prst="rect">
            <a:avLst/>
          </a:prstGeom>
          <a:noFill/>
          <a:ln>
            <a:noFill/>
          </a:ln>
        </p:spPr>
      </p:pic>
      <p:pic>
        <p:nvPicPr>
          <p:cNvPr id="5078" name="Google Shape;5078;p67"/>
          <p:cNvPicPr preferRelativeResize="0"/>
          <p:nvPr/>
        </p:nvPicPr>
        <p:blipFill rotWithShape="1">
          <a:blip r:embed="rId6">
            <a:alphaModFix/>
          </a:blip>
          <a:srcRect/>
          <a:stretch/>
        </p:blipFill>
        <p:spPr>
          <a:xfrm>
            <a:off x="4328400" y="2571750"/>
            <a:ext cx="4102100" cy="1611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7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82"/>
        <p:cNvGrpSpPr/>
        <p:nvPr/>
      </p:nvGrpSpPr>
      <p:grpSpPr>
        <a:xfrm>
          <a:off x="0" y="0"/>
          <a:ext cx="0" cy="0"/>
          <a:chOff x="0" y="0"/>
          <a:chExt cx="0" cy="0"/>
        </a:xfrm>
      </p:grpSpPr>
      <p:sp>
        <p:nvSpPr>
          <p:cNvPr id="5083" name="Google Shape;5083;p68"/>
          <p:cNvSpPr txBox="1">
            <a:spLocks noGrp="1"/>
          </p:cNvSpPr>
          <p:nvPr>
            <p:ph type="title"/>
          </p:nvPr>
        </p:nvSpPr>
        <p:spPr>
          <a:xfrm>
            <a:off x="386100" y="202662"/>
            <a:ext cx="3942300" cy="594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100"/>
              <a:buNone/>
            </a:pPr>
            <a:r>
              <a:rPr lang="en-GB"/>
              <a:t> Junior Certificate Probability</a:t>
            </a:r>
            <a:endParaRPr/>
          </a:p>
        </p:txBody>
      </p:sp>
      <p:sp>
        <p:nvSpPr>
          <p:cNvPr id="5084" name="Google Shape;5084;p68"/>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9</a:t>
            </a:fld>
            <a:endParaRPr/>
          </a:p>
        </p:txBody>
      </p:sp>
      <p:pic>
        <p:nvPicPr>
          <p:cNvPr id="5085" name="Google Shape;5085;p68"/>
          <p:cNvPicPr preferRelativeResize="0"/>
          <p:nvPr/>
        </p:nvPicPr>
        <p:blipFill rotWithShape="1">
          <a:blip r:embed="rId3">
            <a:alphaModFix/>
          </a:blip>
          <a:srcRect l="23803" t="33503" r="25287" b="17721"/>
          <a:stretch/>
        </p:blipFill>
        <p:spPr>
          <a:xfrm>
            <a:off x="6528391" y="970487"/>
            <a:ext cx="2459665" cy="1233377"/>
          </a:xfrm>
          <a:prstGeom prst="rect">
            <a:avLst/>
          </a:prstGeom>
          <a:noFill/>
          <a:ln>
            <a:noFill/>
          </a:ln>
        </p:spPr>
      </p:pic>
      <p:pic>
        <p:nvPicPr>
          <p:cNvPr id="5086" name="Google Shape;5086;p68"/>
          <p:cNvPicPr preferRelativeResize="0"/>
          <p:nvPr/>
        </p:nvPicPr>
        <p:blipFill rotWithShape="1">
          <a:blip r:embed="rId4">
            <a:alphaModFix/>
          </a:blip>
          <a:srcRect l="46383" t="26068" r="6515" b="26866"/>
          <a:stretch/>
        </p:blipFill>
        <p:spPr>
          <a:xfrm>
            <a:off x="3744954" y="797562"/>
            <a:ext cx="2402958" cy="1893570"/>
          </a:xfrm>
          <a:prstGeom prst="rect">
            <a:avLst/>
          </a:prstGeom>
          <a:noFill/>
          <a:ln>
            <a:noFill/>
          </a:ln>
        </p:spPr>
      </p:pic>
      <p:pic>
        <p:nvPicPr>
          <p:cNvPr id="5087" name="Google Shape;5087;p68"/>
          <p:cNvPicPr preferRelativeResize="0"/>
          <p:nvPr/>
        </p:nvPicPr>
        <p:blipFill rotWithShape="1">
          <a:blip r:embed="rId5">
            <a:alphaModFix/>
          </a:blip>
          <a:srcRect l="5664" t="12291" r="11545"/>
          <a:stretch/>
        </p:blipFill>
        <p:spPr>
          <a:xfrm>
            <a:off x="5449077" y="2691132"/>
            <a:ext cx="3334855" cy="2375528"/>
          </a:xfrm>
          <a:prstGeom prst="rect">
            <a:avLst/>
          </a:prstGeom>
          <a:noFill/>
          <a:ln>
            <a:noFill/>
          </a:ln>
        </p:spPr>
      </p:pic>
      <p:pic>
        <p:nvPicPr>
          <p:cNvPr id="5088" name="Google Shape;5088;p68"/>
          <p:cNvPicPr preferRelativeResize="0"/>
          <p:nvPr/>
        </p:nvPicPr>
        <p:blipFill rotWithShape="1">
          <a:blip r:embed="rId6">
            <a:alphaModFix/>
          </a:blip>
          <a:srcRect l="6026" t="9024" b="12634"/>
          <a:stretch/>
        </p:blipFill>
        <p:spPr>
          <a:xfrm>
            <a:off x="70883" y="1094687"/>
            <a:ext cx="3483831" cy="33754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85"/>
                                        </p:tgtEl>
                                        <p:attrNameLst>
                                          <p:attrName>style.visibility</p:attrName>
                                        </p:attrNameLst>
                                      </p:cBhvr>
                                      <p:to>
                                        <p:strVal val="visible"/>
                                      </p:to>
                                    </p:set>
                                    <p:animEffect transition="in" filter="fade">
                                      <p:cBhvr>
                                        <p:cTn id="7" dur="1000"/>
                                        <p:tgtEl>
                                          <p:spTgt spid="50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86"/>
                                        </p:tgtEl>
                                        <p:attrNameLst>
                                          <p:attrName>style.visibility</p:attrName>
                                        </p:attrNameLst>
                                      </p:cBhvr>
                                      <p:to>
                                        <p:strVal val="visible"/>
                                      </p:to>
                                    </p:set>
                                    <p:animEffect transition="in" filter="fade">
                                      <p:cBhvr>
                                        <p:cTn id="12" dur="1000"/>
                                        <p:tgtEl>
                                          <p:spTgt spid="50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88"/>
                                        </p:tgtEl>
                                        <p:attrNameLst>
                                          <p:attrName>style.visibility</p:attrName>
                                        </p:attrNameLst>
                                      </p:cBhvr>
                                      <p:to>
                                        <p:strVal val="visible"/>
                                      </p:to>
                                    </p:set>
                                    <p:animEffect transition="in" filter="fade">
                                      <p:cBhvr>
                                        <p:cTn id="17" dur="1000"/>
                                        <p:tgtEl>
                                          <p:spTgt spid="50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87"/>
                                        </p:tgtEl>
                                        <p:attrNameLst>
                                          <p:attrName>style.visibility</p:attrName>
                                        </p:attrNameLst>
                                      </p:cBhvr>
                                      <p:to>
                                        <p:strVal val="visible"/>
                                      </p:to>
                                    </p:set>
                                    <p:animEffect transition="in" filter="fade">
                                      <p:cBhvr>
                                        <p:cTn id="22" dur="1000"/>
                                        <p:tgtEl>
                                          <p:spTgt spid="5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DST">
  <a:themeElements>
    <a:clrScheme name="PDST">
      <a:dk1>
        <a:srgbClr val="595959"/>
      </a:dk1>
      <a:lt1>
        <a:srgbClr val="FFFFFF"/>
      </a:lt1>
      <a:dk2>
        <a:srgbClr val="12436F"/>
      </a:dk2>
      <a:lt2>
        <a:srgbClr val="E7E6E6"/>
      </a:lt2>
      <a:accent1>
        <a:srgbClr val="12436F"/>
      </a:accent1>
      <a:accent2>
        <a:srgbClr val="408763"/>
      </a:accent2>
      <a:accent3>
        <a:srgbClr val="BADAF0"/>
      </a:accent3>
      <a:accent4>
        <a:srgbClr val="BAD3C8"/>
      </a:accent4>
      <a:accent5>
        <a:srgbClr val="FAD5E5"/>
      </a:accent5>
      <a:accent6>
        <a:srgbClr val="A7A3CB"/>
      </a:accent6>
      <a:hlink>
        <a:srgbClr val="595959"/>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DST">
  <a:themeElements>
    <a:clrScheme name="PDST">
      <a:dk1>
        <a:srgbClr val="595959"/>
      </a:dk1>
      <a:lt1>
        <a:srgbClr val="FFFFFF"/>
      </a:lt1>
      <a:dk2>
        <a:srgbClr val="12436F"/>
      </a:dk2>
      <a:lt2>
        <a:srgbClr val="E7E6E6"/>
      </a:lt2>
      <a:accent1>
        <a:srgbClr val="12436F"/>
      </a:accent1>
      <a:accent2>
        <a:srgbClr val="408763"/>
      </a:accent2>
      <a:accent3>
        <a:srgbClr val="BADAF0"/>
      </a:accent3>
      <a:accent4>
        <a:srgbClr val="BAD3C8"/>
      </a:accent4>
      <a:accent5>
        <a:srgbClr val="FAD5E5"/>
      </a:accent5>
      <a:accent6>
        <a:srgbClr val="A7A3CB"/>
      </a:accent6>
      <a:hlink>
        <a:srgbClr val="595959"/>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1575</Words>
  <Application>Microsoft Office PowerPoint</Application>
  <PresentationFormat>On-screen Show (16:9)</PresentationFormat>
  <Paragraphs>294</Paragraphs>
  <Slides>49</Slides>
  <Notes>49</Notes>
  <HiddenSlides>3</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49</vt:i4>
      </vt:variant>
    </vt:vector>
  </HeadingPairs>
  <TitlesOfParts>
    <vt:vector size="55" baseType="lpstr">
      <vt:lpstr>Arial</vt:lpstr>
      <vt:lpstr>Calibri</vt:lpstr>
      <vt:lpstr>Verdana</vt:lpstr>
      <vt:lpstr>PDST</vt:lpstr>
      <vt:lpstr>Simple Light</vt:lpstr>
      <vt:lpstr>PDST</vt:lpstr>
      <vt:lpstr>Workshop for Post-Primary Mathematics</vt:lpstr>
      <vt:lpstr> Rationale</vt:lpstr>
      <vt:lpstr>Timetable</vt:lpstr>
      <vt:lpstr>Review of Workshop 1</vt:lpstr>
      <vt:lpstr>Your expectations</vt:lpstr>
      <vt:lpstr>Key messages</vt:lpstr>
      <vt:lpstr>Task 1 - Modelling Techniques for Probability  Learning Outcomes</vt:lpstr>
      <vt:lpstr>Prior Knowledge</vt:lpstr>
      <vt:lpstr> Junior Certificate Probability</vt:lpstr>
      <vt:lpstr>Task 1 - Modelling Techniques  Learning Outcomes</vt:lpstr>
      <vt:lpstr>Task 1</vt:lpstr>
      <vt:lpstr>Modelling the data</vt:lpstr>
      <vt:lpstr>Solutions</vt:lpstr>
      <vt:lpstr>Modelling the data</vt:lpstr>
      <vt:lpstr>Tree Diagram 2</vt:lpstr>
      <vt:lpstr>Tree Diagram 3</vt:lpstr>
      <vt:lpstr>Tree Diagram 2</vt:lpstr>
      <vt:lpstr>Conditional Probability</vt:lpstr>
      <vt:lpstr>Recap</vt:lpstr>
      <vt:lpstr>Relationship to Syllabus</vt:lpstr>
      <vt:lpstr>PowerPoint Presentation</vt:lpstr>
      <vt:lpstr>Examination Question LC HL 2017</vt:lpstr>
      <vt:lpstr>PowerPoint Presentation</vt:lpstr>
      <vt:lpstr>Multiplying Probabilities</vt:lpstr>
      <vt:lpstr>Fundamental Principle of Counting</vt:lpstr>
      <vt:lpstr>Task 1 - Modelling Techniques  Learning Outcomes</vt:lpstr>
      <vt:lpstr> Task 1 - Modelling Techniques Learning Outcomes</vt:lpstr>
      <vt:lpstr> Task 2 - The Normal Distribution Learning Outcomes</vt:lpstr>
      <vt:lpstr> Building on students’ knowledge from Junior Cycle</vt:lpstr>
      <vt:lpstr>Data Collection</vt:lpstr>
      <vt:lpstr>Create a Histogram using GeoGebra</vt:lpstr>
      <vt:lpstr>Height</vt:lpstr>
      <vt:lpstr>Foot Length</vt:lpstr>
      <vt:lpstr>Arm Span</vt:lpstr>
      <vt:lpstr>Discussion</vt:lpstr>
      <vt:lpstr>The Empirical Rule</vt:lpstr>
      <vt:lpstr>Examination Question 2017 LCOL</vt:lpstr>
      <vt:lpstr>Reaction Time</vt:lpstr>
      <vt:lpstr>Relationship to Syllabus</vt:lpstr>
      <vt:lpstr>PowerPoint Presentation</vt:lpstr>
      <vt:lpstr>Discuss: A Constructivist Approach</vt:lpstr>
      <vt:lpstr> Task 2 - The Normal Distribution Learning Outcomes</vt:lpstr>
      <vt:lpstr>Task 3 - Take Home Task Learning Outcomes</vt:lpstr>
      <vt:lpstr>Relationship to Syllabus</vt:lpstr>
      <vt:lpstr>Task 3 - Bivariate Data</vt:lpstr>
      <vt:lpstr>Key messages</vt:lpstr>
      <vt:lpstr>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2019-03-12T10:33:22Z</dcterms:modified>
</cp:coreProperties>
</file>