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705" r:id="rId1"/>
    <p:sldMasterId id="2147483706" r:id="rId2"/>
    <p:sldMasterId id="2147483707" r:id="rId3"/>
  </p:sldMasterIdLst>
  <p:notesMasterIdLst>
    <p:notesMasterId r:id="rId4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00" autoAdjust="0"/>
  </p:normalViewPr>
  <p:slideViewPr>
    <p:cSldViewPr snapToGrid="0">
      <p:cViewPr varScale="1">
        <p:scale>
          <a:sx n="66" d="100"/>
          <a:sy n="66" d="100"/>
        </p:scale>
        <p:origin x="1506" y="4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6"/>
        <p:cNvGrpSpPr/>
        <p:nvPr/>
      </p:nvGrpSpPr>
      <p:grpSpPr>
        <a:xfrm>
          <a:off x="0" y="0"/>
          <a:ext cx="0" cy="0"/>
          <a:chOff x="0" y="0"/>
          <a:chExt cx="0" cy="0"/>
        </a:xfrm>
      </p:grpSpPr>
      <p:sp>
        <p:nvSpPr>
          <p:cNvPr id="5017" name="Google Shape;5017;g499e2ed6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8" name="Google Shape;5018;g499e2ed64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p:txBody>
      </p:sp>
      <p:sp>
        <p:nvSpPr>
          <p:cNvPr id="5019" name="Google Shape;5019;g499e2ed64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5"/>
        <p:cNvGrpSpPr/>
        <p:nvPr/>
      </p:nvGrpSpPr>
      <p:grpSpPr>
        <a:xfrm>
          <a:off x="0" y="0"/>
          <a:ext cx="0" cy="0"/>
          <a:chOff x="0" y="0"/>
          <a:chExt cx="0" cy="0"/>
        </a:xfrm>
      </p:grpSpPr>
      <p:sp>
        <p:nvSpPr>
          <p:cNvPr id="5096" name="Google Shape;5096;g499e2ed649_0_2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7" name="Google Shape;5097;g499e2ed649_0_2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8"/>
        <p:cNvGrpSpPr/>
        <p:nvPr/>
      </p:nvGrpSpPr>
      <p:grpSpPr>
        <a:xfrm>
          <a:off x="0" y="0"/>
          <a:ext cx="0" cy="0"/>
          <a:chOff x="0" y="0"/>
          <a:chExt cx="0" cy="0"/>
        </a:xfrm>
      </p:grpSpPr>
      <p:sp>
        <p:nvSpPr>
          <p:cNvPr id="5109" name="Google Shape;5109;g499e2ed649_0_50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0" name="Google Shape;5110;g499e2ed649_0_5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4"/>
        <p:cNvGrpSpPr/>
        <p:nvPr/>
      </p:nvGrpSpPr>
      <p:grpSpPr>
        <a:xfrm>
          <a:off x="0" y="0"/>
          <a:ext cx="0" cy="0"/>
          <a:chOff x="0" y="0"/>
          <a:chExt cx="0" cy="0"/>
        </a:xfrm>
      </p:grpSpPr>
      <p:sp>
        <p:nvSpPr>
          <p:cNvPr id="5115" name="Google Shape;5115;g49a5d1f07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6" name="Google Shape;5116;g49a5d1f07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3"/>
        <p:cNvGrpSpPr/>
        <p:nvPr/>
      </p:nvGrpSpPr>
      <p:grpSpPr>
        <a:xfrm>
          <a:off x="0" y="0"/>
          <a:ext cx="0" cy="0"/>
          <a:chOff x="0" y="0"/>
          <a:chExt cx="0" cy="0"/>
        </a:xfrm>
      </p:grpSpPr>
      <p:sp>
        <p:nvSpPr>
          <p:cNvPr id="5124" name="Google Shape;5124;g499e2ed649_0_50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5" name="Google Shape;5125;g499e2ed649_0_5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3"/>
        <p:cNvGrpSpPr/>
        <p:nvPr/>
      </p:nvGrpSpPr>
      <p:grpSpPr>
        <a:xfrm>
          <a:off x="0" y="0"/>
          <a:ext cx="0" cy="0"/>
          <a:chOff x="0" y="0"/>
          <a:chExt cx="0" cy="0"/>
        </a:xfrm>
      </p:grpSpPr>
      <p:sp>
        <p:nvSpPr>
          <p:cNvPr id="5134" name="Google Shape;5134;g46370d99b1_3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5" name="Google Shape;5135;g46370d99b1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0"/>
        <p:cNvGrpSpPr/>
        <p:nvPr/>
      </p:nvGrpSpPr>
      <p:grpSpPr>
        <a:xfrm>
          <a:off x="0" y="0"/>
          <a:ext cx="0" cy="0"/>
          <a:chOff x="0" y="0"/>
          <a:chExt cx="0" cy="0"/>
        </a:xfrm>
      </p:grpSpPr>
      <p:sp>
        <p:nvSpPr>
          <p:cNvPr id="5141" name="Google Shape;5141;g499e2ed649_0_50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2" name="Google Shape;5142;g499e2ed649_0_5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7"/>
        <p:cNvGrpSpPr/>
        <p:nvPr/>
      </p:nvGrpSpPr>
      <p:grpSpPr>
        <a:xfrm>
          <a:off x="0" y="0"/>
          <a:ext cx="0" cy="0"/>
          <a:chOff x="0" y="0"/>
          <a:chExt cx="0" cy="0"/>
        </a:xfrm>
      </p:grpSpPr>
      <p:sp>
        <p:nvSpPr>
          <p:cNvPr id="5148" name="Google Shape;5148;g49a5d1f077_0_2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9" name="Google Shape;5149;g49a5d1f077_0_2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4"/>
        <p:cNvGrpSpPr/>
        <p:nvPr/>
      </p:nvGrpSpPr>
      <p:grpSpPr>
        <a:xfrm>
          <a:off x="0" y="0"/>
          <a:ext cx="0" cy="0"/>
          <a:chOff x="0" y="0"/>
          <a:chExt cx="0" cy="0"/>
        </a:xfrm>
      </p:grpSpPr>
      <p:sp>
        <p:nvSpPr>
          <p:cNvPr id="5155" name="Google Shape;5155;g499e2ed649_0_2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6" name="Google Shape;5156;g499e2ed649_0_2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1"/>
        <p:cNvGrpSpPr/>
        <p:nvPr/>
      </p:nvGrpSpPr>
      <p:grpSpPr>
        <a:xfrm>
          <a:off x="0" y="0"/>
          <a:ext cx="0" cy="0"/>
          <a:chOff x="0" y="0"/>
          <a:chExt cx="0" cy="0"/>
        </a:xfrm>
      </p:grpSpPr>
      <p:sp>
        <p:nvSpPr>
          <p:cNvPr id="5162" name="Google Shape;5162;g499e2ed649_0_50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3" name="Google Shape;5163;g499e2ed649_0_5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2"/>
        <p:cNvGrpSpPr/>
        <p:nvPr/>
      </p:nvGrpSpPr>
      <p:grpSpPr>
        <a:xfrm>
          <a:off x="0" y="0"/>
          <a:ext cx="0" cy="0"/>
          <a:chOff x="0" y="0"/>
          <a:chExt cx="0" cy="0"/>
        </a:xfrm>
      </p:grpSpPr>
      <p:sp>
        <p:nvSpPr>
          <p:cNvPr id="5173" name="Google Shape;5173;g49a5d1f077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4" name="Google Shape;5174;g49a5d1f07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5"/>
        <p:cNvGrpSpPr/>
        <p:nvPr/>
      </p:nvGrpSpPr>
      <p:grpSpPr>
        <a:xfrm>
          <a:off x="0" y="0"/>
          <a:ext cx="0" cy="0"/>
          <a:chOff x="0" y="0"/>
          <a:chExt cx="0" cy="0"/>
        </a:xfrm>
      </p:grpSpPr>
      <p:sp>
        <p:nvSpPr>
          <p:cNvPr id="5026" name="Google Shape;5026;g499e2ed64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7" name="Google Shape;5027;g499e2ed649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8" name="Google Shape;5028;g499e2ed64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4"/>
        <p:cNvGrpSpPr/>
        <p:nvPr/>
      </p:nvGrpSpPr>
      <p:grpSpPr>
        <a:xfrm>
          <a:off x="0" y="0"/>
          <a:ext cx="0" cy="0"/>
          <a:chOff x="0" y="0"/>
          <a:chExt cx="0" cy="0"/>
        </a:xfrm>
      </p:grpSpPr>
      <p:sp>
        <p:nvSpPr>
          <p:cNvPr id="5185" name="Google Shape;5185;g49a5d1f077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6" name="Google Shape;5186;g49a5d1f077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1"/>
        <p:cNvGrpSpPr/>
        <p:nvPr/>
      </p:nvGrpSpPr>
      <p:grpSpPr>
        <a:xfrm>
          <a:off x="0" y="0"/>
          <a:ext cx="0" cy="0"/>
          <a:chOff x="0" y="0"/>
          <a:chExt cx="0" cy="0"/>
        </a:xfrm>
      </p:grpSpPr>
      <p:sp>
        <p:nvSpPr>
          <p:cNvPr id="5192" name="Google Shape;5192;g49a5d1f077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3" name="Google Shape;5193;g49a5d1f077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2"/>
        <p:cNvGrpSpPr/>
        <p:nvPr/>
      </p:nvGrpSpPr>
      <p:grpSpPr>
        <a:xfrm>
          <a:off x="0" y="0"/>
          <a:ext cx="0" cy="0"/>
          <a:chOff x="0" y="0"/>
          <a:chExt cx="0" cy="0"/>
        </a:xfrm>
      </p:grpSpPr>
      <p:sp>
        <p:nvSpPr>
          <p:cNvPr id="5213" name="Google Shape;5213;g49a5d1f077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4" name="Google Shape;5214;g49a5d1f077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6"/>
        <p:cNvGrpSpPr/>
        <p:nvPr/>
      </p:nvGrpSpPr>
      <p:grpSpPr>
        <a:xfrm>
          <a:off x="0" y="0"/>
          <a:ext cx="0" cy="0"/>
          <a:chOff x="0" y="0"/>
          <a:chExt cx="0" cy="0"/>
        </a:xfrm>
      </p:grpSpPr>
      <p:sp>
        <p:nvSpPr>
          <p:cNvPr id="5237" name="Google Shape;5237;g49a5d1f077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8" name="Google Shape;5238;g49a5d1f07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6"/>
        <p:cNvGrpSpPr/>
        <p:nvPr/>
      </p:nvGrpSpPr>
      <p:grpSpPr>
        <a:xfrm>
          <a:off x="0" y="0"/>
          <a:ext cx="0" cy="0"/>
          <a:chOff x="0" y="0"/>
          <a:chExt cx="0" cy="0"/>
        </a:xfrm>
      </p:grpSpPr>
      <p:sp>
        <p:nvSpPr>
          <p:cNvPr id="5247" name="Google Shape;5247;g49a5d1f077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8" name="Google Shape;5248;g49a5d1f07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4"/>
        <p:cNvGrpSpPr/>
        <p:nvPr/>
      </p:nvGrpSpPr>
      <p:grpSpPr>
        <a:xfrm>
          <a:off x="0" y="0"/>
          <a:ext cx="0" cy="0"/>
          <a:chOff x="0" y="0"/>
          <a:chExt cx="0" cy="0"/>
        </a:xfrm>
      </p:grpSpPr>
      <p:sp>
        <p:nvSpPr>
          <p:cNvPr id="5255" name="Google Shape;5255;g49a5d1f077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6" name="Google Shape;5256;g49a5d1f077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1"/>
        <p:cNvGrpSpPr/>
        <p:nvPr/>
      </p:nvGrpSpPr>
      <p:grpSpPr>
        <a:xfrm>
          <a:off x="0" y="0"/>
          <a:ext cx="0" cy="0"/>
          <a:chOff x="0" y="0"/>
          <a:chExt cx="0" cy="0"/>
        </a:xfrm>
      </p:grpSpPr>
      <p:sp>
        <p:nvSpPr>
          <p:cNvPr id="5262" name="Google Shape;5262;g4acd350db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3" name="Google Shape;5263;g4acd350db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7"/>
        <p:cNvGrpSpPr/>
        <p:nvPr/>
      </p:nvGrpSpPr>
      <p:grpSpPr>
        <a:xfrm>
          <a:off x="0" y="0"/>
          <a:ext cx="0" cy="0"/>
          <a:chOff x="0" y="0"/>
          <a:chExt cx="0" cy="0"/>
        </a:xfrm>
      </p:grpSpPr>
      <p:sp>
        <p:nvSpPr>
          <p:cNvPr id="5268" name="Google Shape;5268;g49a5d1f077_0_25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9" name="Google Shape;5269;g49a5d1f077_0_2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4"/>
        <p:cNvGrpSpPr/>
        <p:nvPr/>
      </p:nvGrpSpPr>
      <p:grpSpPr>
        <a:xfrm>
          <a:off x="0" y="0"/>
          <a:ext cx="0" cy="0"/>
          <a:chOff x="0" y="0"/>
          <a:chExt cx="0" cy="0"/>
        </a:xfrm>
      </p:grpSpPr>
      <p:sp>
        <p:nvSpPr>
          <p:cNvPr id="5275" name="Google Shape;5275;g49a5d1f077_0_2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6" name="Google Shape;5276;g49a5d1f077_0_2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4"/>
        <p:cNvGrpSpPr/>
        <p:nvPr/>
      </p:nvGrpSpPr>
      <p:grpSpPr>
        <a:xfrm>
          <a:off x="0" y="0"/>
          <a:ext cx="0" cy="0"/>
          <a:chOff x="0" y="0"/>
          <a:chExt cx="0" cy="0"/>
        </a:xfrm>
      </p:grpSpPr>
      <p:sp>
        <p:nvSpPr>
          <p:cNvPr id="5285" name="Google Shape;5285;g49a5d1f077_0_2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6" name="Google Shape;5286;g49a5d1f077_0_2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3"/>
        <p:cNvGrpSpPr/>
        <p:nvPr/>
      </p:nvGrpSpPr>
      <p:grpSpPr>
        <a:xfrm>
          <a:off x="0" y="0"/>
          <a:ext cx="0" cy="0"/>
          <a:chOff x="0" y="0"/>
          <a:chExt cx="0" cy="0"/>
        </a:xfrm>
      </p:grpSpPr>
      <p:sp>
        <p:nvSpPr>
          <p:cNvPr id="5034" name="Google Shape;5034;g499e2ed64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5" name="Google Shape;5035;g499e2ed649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6" name="Google Shape;5036;g499e2ed649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3"/>
        <p:cNvGrpSpPr/>
        <p:nvPr/>
      </p:nvGrpSpPr>
      <p:grpSpPr>
        <a:xfrm>
          <a:off x="0" y="0"/>
          <a:ext cx="0" cy="0"/>
          <a:chOff x="0" y="0"/>
          <a:chExt cx="0" cy="0"/>
        </a:xfrm>
      </p:grpSpPr>
      <p:sp>
        <p:nvSpPr>
          <p:cNvPr id="5294" name="Google Shape;5294;g49a5d1f077_0_25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5" name="Google Shape;5295;g49a5d1f077_0_2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0"/>
        <p:cNvGrpSpPr/>
        <p:nvPr/>
      </p:nvGrpSpPr>
      <p:grpSpPr>
        <a:xfrm>
          <a:off x="0" y="0"/>
          <a:ext cx="0" cy="0"/>
          <a:chOff x="0" y="0"/>
          <a:chExt cx="0" cy="0"/>
        </a:xfrm>
      </p:grpSpPr>
      <p:sp>
        <p:nvSpPr>
          <p:cNvPr id="5311" name="Google Shape;5311;g4af1cee5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2" name="Google Shape;5312;g4af1cee5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9"/>
        <p:cNvGrpSpPr/>
        <p:nvPr/>
      </p:nvGrpSpPr>
      <p:grpSpPr>
        <a:xfrm>
          <a:off x="0" y="0"/>
          <a:ext cx="0" cy="0"/>
          <a:chOff x="0" y="0"/>
          <a:chExt cx="0" cy="0"/>
        </a:xfrm>
      </p:grpSpPr>
      <p:sp>
        <p:nvSpPr>
          <p:cNvPr id="5330" name="Google Shape;5330;g49a5d1f077_0_2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1" name="Google Shape;5331;g49a5d1f077_0_2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6"/>
        <p:cNvGrpSpPr/>
        <p:nvPr/>
      </p:nvGrpSpPr>
      <p:grpSpPr>
        <a:xfrm>
          <a:off x="0" y="0"/>
          <a:ext cx="0" cy="0"/>
          <a:chOff x="0" y="0"/>
          <a:chExt cx="0" cy="0"/>
        </a:xfrm>
      </p:grpSpPr>
      <p:sp>
        <p:nvSpPr>
          <p:cNvPr id="5337" name="Google Shape;5337;g4ae94e431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8" name="Google Shape;5338;g4ae94e431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3"/>
        <p:cNvGrpSpPr/>
        <p:nvPr/>
      </p:nvGrpSpPr>
      <p:grpSpPr>
        <a:xfrm>
          <a:off x="0" y="0"/>
          <a:ext cx="0" cy="0"/>
          <a:chOff x="0" y="0"/>
          <a:chExt cx="0" cy="0"/>
        </a:xfrm>
      </p:grpSpPr>
      <p:sp>
        <p:nvSpPr>
          <p:cNvPr id="5344" name="Google Shape;5344;g4ae94e43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5" name="Google Shape;5345;g4ae94e4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5"/>
        <p:cNvGrpSpPr/>
        <p:nvPr/>
      </p:nvGrpSpPr>
      <p:grpSpPr>
        <a:xfrm>
          <a:off x="0" y="0"/>
          <a:ext cx="0" cy="0"/>
          <a:chOff x="0" y="0"/>
          <a:chExt cx="0" cy="0"/>
        </a:xfrm>
      </p:grpSpPr>
      <p:sp>
        <p:nvSpPr>
          <p:cNvPr id="5366" name="Google Shape;5366;g4ae94e431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7" name="Google Shape;5367;g4ae94e431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8"/>
        <p:cNvGrpSpPr/>
        <p:nvPr/>
      </p:nvGrpSpPr>
      <p:grpSpPr>
        <a:xfrm>
          <a:off x="0" y="0"/>
          <a:ext cx="0" cy="0"/>
          <a:chOff x="0" y="0"/>
          <a:chExt cx="0" cy="0"/>
        </a:xfrm>
      </p:grpSpPr>
      <p:sp>
        <p:nvSpPr>
          <p:cNvPr id="5379" name="Google Shape;5379;g49a5d1f07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0" name="Google Shape;5380;g49a5d1f07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46370d99b1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8" name="Google Shape;5388;g46370d99b1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sym typeface="Calibri"/>
            </a:endParaRPr>
          </a:p>
        </p:txBody>
      </p:sp>
      <p:sp>
        <p:nvSpPr>
          <p:cNvPr id="5389" name="Google Shape;5389;g46370d99b1_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1"/>
        <p:cNvGrpSpPr/>
        <p:nvPr/>
      </p:nvGrpSpPr>
      <p:grpSpPr>
        <a:xfrm>
          <a:off x="0" y="0"/>
          <a:ext cx="0" cy="0"/>
          <a:chOff x="0" y="0"/>
          <a:chExt cx="0" cy="0"/>
        </a:xfrm>
      </p:grpSpPr>
      <p:sp>
        <p:nvSpPr>
          <p:cNvPr id="5042" name="Google Shape;5042;g499e2ed64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3" name="Google Shape;5043;g499e2ed649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5044" name="Google Shape;5044;g499e2ed64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0"/>
        <p:cNvGrpSpPr/>
        <p:nvPr/>
      </p:nvGrpSpPr>
      <p:grpSpPr>
        <a:xfrm>
          <a:off x="0" y="0"/>
          <a:ext cx="0" cy="0"/>
          <a:chOff x="0" y="0"/>
          <a:chExt cx="0" cy="0"/>
        </a:xfrm>
      </p:grpSpPr>
      <p:sp>
        <p:nvSpPr>
          <p:cNvPr id="5051" name="Google Shape;5051;g499e2ed64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2" name="Google Shape;5052;g499e2ed64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7"/>
        <p:cNvGrpSpPr/>
        <p:nvPr/>
      </p:nvGrpSpPr>
      <p:grpSpPr>
        <a:xfrm>
          <a:off x="0" y="0"/>
          <a:ext cx="0" cy="0"/>
          <a:chOff x="0" y="0"/>
          <a:chExt cx="0" cy="0"/>
        </a:xfrm>
      </p:grpSpPr>
      <p:sp>
        <p:nvSpPr>
          <p:cNvPr id="5058" name="Google Shape;5058;g499e2ed64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9" name="Google Shape;5059;g499e2ed64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4"/>
        <p:cNvGrpSpPr/>
        <p:nvPr/>
      </p:nvGrpSpPr>
      <p:grpSpPr>
        <a:xfrm>
          <a:off x="0" y="0"/>
          <a:ext cx="0" cy="0"/>
          <a:chOff x="0" y="0"/>
          <a:chExt cx="0" cy="0"/>
        </a:xfrm>
      </p:grpSpPr>
      <p:sp>
        <p:nvSpPr>
          <p:cNvPr id="5065" name="Google Shape;5065;g499e2ed649_0_2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6" name="Google Shape;5066;g499e2ed649_0_2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1"/>
        <p:cNvGrpSpPr/>
        <p:nvPr/>
      </p:nvGrpSpPr>
      <p:grpSpPr>
        <a:xfrm>
          <a:off x="0" y="0"/>
          <a:ext cx="0" cy="0"/>
          <a:chOff x="0" y="0"/>
          <a:chExt cx="0" cy="0"/>
        </a:xfrm>
      </p:grpSpPr>
      <p:sp>
        <p:nvSpPr>
          <p:cNvPr id="5072" name="Google Shape;5072;g499e2ed649_0_2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3" name="Google Shape;5073;g499e2ed649_0_25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4" name="Google Shape;5074;g499e2ed649_0_25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1"/>
        <p:cNvGrpSpPr/>
        <p:nvPr/>
      </p:nvGrpSpPr>
      <p:grpSpPr>
        <a:xfrm>
          <a:off x="0" y="0"/>
          <a:ext cx="0" cy="0"/>
          <a:chOff x="0" y="0"/>
          <a:chExt cx="0" cy="0"/>
        </a:xfrm>
      </p:grpSpPr>
      <p:sp>
        <p:nvSpPr>
          <p:cNvPr id="5082" name="Google Shape;5082;g499e2ed649_0_2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3" name="Google Shape;5083;g499e2ed649_0_2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inyurl.com/RichTask1" TargetMode="Externa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9" name="Google Shape;59;p1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i="0" u="none" strike="noStrike" cap="none">
                <a:solidFill>
                  <a:schemeClr val="accent2"/>
                </a:solidFill>
                <a:latin typeface="Calibri"/>
                <a:ea typeface="Calibri"/>
                <a:cs typeface="Calibri"/>
                <a:sym typeface="Calibri"/>
              </a:defRPr>
            </a:lvl1pPr>
            <a:lvl2pPr marL="0" marR="0" lvl="1" indent="0" algn="r" rtl="0">
              <a:spcBef>
                <a:spcPts val="0"/>
              </a:spcBef>
              <a:buNone/>
              <a:defRPr sz="1200" b="1" i="0" u="none" strike="noStrike" cap="none">
                <a:solidFill>
                  <a:schemeClr val="accent2"/>
                </a:solidFill>
                <a:latin typeface="Calibri"/>
                <a:ea typeface="Calibri"/>
                <a:cs typeface="Calibri"/>
                <a:sym typeface="Calibri"/>
              </a:defRPr>
            </a:lvl2pPr>
            <a:lvl3pPr marL="0" marR="0" lvl="2" indent="0" algn="r" rtl="0">
              <a:spcBef>
                <a:spcPts val="0"/>
              </a:spcBef>
              <a:buNone/>
              <a:defRPr sz="1200" b="1" i="0" u="none" strike="noStrike" cap="none">
                <a:solidFill>
                  <a:schemeClr val="accent2"/>
                </a:solidFill>
                <a:latin typeface="Calibri"/>
                <a:ea typeface="Calibri"/>
                <a:cs typeface="Calibri"/>
                <a:sym typeface="Calibri"/>
              </a:defRPr>
            </a:lvl3pPr>
            <a:lvl4pPr marL="0" marR="0" lvl="3" indent="0" algn="r" rtl="0">
              <a:spcBef>
                <a:spcPts val="0"/>
              </a:spcBef>
              <a:buNone/>
              <a:defRPr sz="1200" b="1" i="0" u="none" strike="noStrike" cap="none">
                <a:solidFill>
                  <a:schemeClr val="accent2"/>
                </a:solidFill>
                <a:latin typeface="Calibri"/>
                <a:ea typeface="Calibri"/>
                <a:cs typeface="Calibri"/>
                <a:sym typeface="Calibri"/>
              </a:defRPr>
            </a:lvl4pPr>
            <a:lvl5pPr marL="0" marR="0" lvl="4" indent="0" algn="r" rtl="0">
              <a:spcBef>
                <a:spcPts val="0"/>
              </a:spcBef>
              <a:buNone/>
              <a:defRPr sz="1200" b="1" i="0" u="none" strike="noStrike" cap="none">
                <a:solidFill>
                  <a:schemeClr val="accent2"/>
                </a:solidFill>
                <a:latin typeface="Calibri"/>
                <a:ea typeface="Calibri"/>
                <a:cs typeface="Calibri"/>
                <a:sym typeface="Calibri"/>
              </a:defRPr>
            </a:lvl5pPr>
            <a:lvl6pPr marL="0" marR="0" lvl="5" indent="0" algn="r" rtl="0">
              <a:spcBef>
                <a:spcPts val="0"/>
              </a:spcBef>
              <a:buNone/>
              <a:defRPr sz="1200" b="1" i="0" u="none" strike="noStrike" cap="none">
                <a:solidFill>
                  <a:schemeClr val="accent2"/>
                </a:solidFill>
                <a:latin typeface="Calibri"/>
                <a:ea typeface="Calibri"/>
                <a:cs typeface="Calibri"/>
                <a:sym typeface="Calibri"/>
              </a:defRPr>
            </a:lvl6pPr>
            <a:lvl7pPr marL="0" marR="0" lvl="6" indent="0" algn="r" rtl="0">
              <a:spcBef>
                <a:spcPts val="0"/>
              </a:spcBef>
              <a:buNone/>
              <a:defRPr sz="1200" b="1" i="0" u="none" strike="noStrike" cap="none">
                <a:solidFill>
                  <a:schemeClr val="accent2"/>
                </a:solidFill>
                <a:latin typeface="Calibri"/>
                <a:ea typeface="Calibri"/>
                <a:cs typeface="Calibri"/>
                <a:sym typeface="Calibri"/>
              </a:defRPr>
            </a:lvl7pPr>
            <a:lvl8pPr marL="0" marR="0" lvl="7" indent="0" algn="r" rtl="0">
              <a:spcBef>
                <a:spcPts val="0"/>
              </a:spcBef>
              <a:buNone/>
              <a:defRPr sz="1200" b="1" i="0" u="none" strike="noStrike" cap="none">
                <a:solidFill>
                  <a:schemeClr val="accent2"/>
                </a:solidFill>
                <a:latin typeface="Calibri"/>
                <a:ea typeface="Calibri"/>
                <a:cs typeface="Calibri"/>
                <a:sym typeface="Calibri"/>
              </a:defRPr>
            </a:lvl8pPr>
            <a:lvl9pPr marL="0" marR="0" lvl="8" indent="0" algn="r" rtl="0">
              <a:spcBef>
                <a:spcPts val="0"/>
              </a:spcBef>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14"/>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63" name="Google Shape;63;p14"/>
          <p:cNvGrpSpPr/>
          <p:nvPr/>
        </p:nvGrpSpPr>
        <p:grpSpPr>
          <a:xfrm>
            <a:off x="-1530678" y="2991542"/>
            <a:ext cx="1404225" cy="2177094"/>
            <a:chOff x="6195941" y="562596"/>
            <a:chExt cx="1872300" cy="2902792"/>
          </a:xfrm>
        </p:grpSpPr>
        <p:grpSp>
          <p:nvGrpSpPr>
            <p:cNvPr id="64" name="Google Shape;64;p14"/>
            <p:cNvGrpSpPr/>
            <p:nvPr/>
          </p:nvGrpSpPr>
          <p:grpSpPr>
            <a:xfrm>
              <a:off x="6195941" y="832605"/>
              <a:ext cx="1872300" cy="2632784"/>
              <a:chOff x="-1872716" y="660661"/>
              <a:chExt cx="1872300" cy="1974637"/>
            </a:xfrm>
          </p:grpSpPr>
          <p:sp>
            <p:nvSpPr>
              <p:cNvPr id="65" name="Google Shape;65;p1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66" name="Google Shape;66;p1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67" name="Google Shape;67;p14"/>
            <p:cNvGrpSpPr/>
            <p:nvPr/>
          </p:nvGrpSpPr>
          <p:grpSpPr>
            <a:xfrm>
              <a:off x="6303954" y="562596"/>
              <a:ext cx="540000" cy="540000"/>
              <a:chOff x="6303954" y="562596"/>
              <a:chExt cx="540000" cy="540000"/>
            </a:xfrm>
          </p:grpSpPr>
          <p:sp>
            <p:nvSpPr>
              <p:cNvPr id="68" name="Google Shape;68;p1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69" name="Google Shape;69;p1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70" name="Google Shape;70;p14"/>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1" name="Google Shape;71;p14"/>
          <p:cNvGrpSpPr/>
          <p:nvPr/>
        </p:nvGrpSpPr>
        <p:grpSpPr>
          <a:xfrm>
            <a:off x="7916400" y="221400"/>
            <a:ext cx="893994" cy="358950"/>
            <a:chOff x="1899" y="899"/>
            <a:chExt cx="4163" cy="1671"/>
          </a:xfrm>
        </p:grpSpPr>
        <p:sp>
          <p:nvSpPr>
            <p:cNvPr id="72" name="Google Shape;72;p1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73;p1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74;p1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75;p1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76;p1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77;p1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78;p1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79;p1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80;p1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81;p1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82;p1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83;p14"/>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84;p1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 name="Google Shape;85;p1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 name="Google Shape;86;p1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 name="Google Shape;87;p1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 name="Google Shape;88;p14"/>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 name="Google Shape;89;p1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 name="Google Shape;90;p1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 name="Google Shape;91;p1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 name="Google Shape;92;p1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 name="Google Shape;93;p1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 name="Google Shape;94;p1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 name="Google Shape;95;p1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 name="Google Shape;96;p1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 name="Google Shape;97;p1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 name="Google Shape;98;p1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 name="Google Shape;99;p1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 name="Google Shape;100;p1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 name="Google Shape;101;p1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 name="Google Shape;102;p1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03;p1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 name="Google Shape;104;p1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05;p1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06;p1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 name="Google Shape;107;p1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08;p1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109;p1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 name="Google Shape;110;p1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 name="Google Shape;111;p1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12;p1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 name="Google Shape;113;p1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 name="Google Shape;114;p1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 name="Google Shape;115;p1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 name="Google Shape;116;p1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 name="Google Shape;117;p1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 name="Google Shape;118;p1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 name="Google Shape;119;p1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 name="Google Shape;120;p1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 name="Google Shape;121;p1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 name="Google Shape;122;p1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 name="Google Shape;123;p1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 name="Google Shape;124;p1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 name="Google Shape;125;p1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 name="Google Shape;126;p1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 name="Google Shape;127;p1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 name="Google Shape;128;p1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 name="Google Shape;129;p1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 name="Google Shape;130;p1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 name="Google Shape;131;p1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 name="Google Shape;132;p1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 name="Google Shape;133;p1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 name="Google Shape;134;p1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 name="Google Shape;135;p1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 name="Google Shape;136;p1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 name="Google Shape;137;p1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 name="Google Shape;138;p1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 name="Google Shape;139;p1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 name="Google Shape;140;p1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1" name="Google Shape;141;p1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2" name="Google Shape;142;p1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3" name="Google Shape;143;p1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 name="Google Shape;144;p1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 name="Google Shape;145;p1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 name="Google Shape;146;p1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 name="Google Shape;147;p1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 name="Google Shape;148;p1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 name="Google Shape;149;p1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 name="Google Shape;150;p1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 name="Google Shape;151;p14"/>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 name="Google Shape;152;p1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3" name="Google Shape;153;p1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 name="Google Shape;154;p1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 name="Google Shape;155;p1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 name="Google Shape;156;p1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 name="Google Shape;157;p1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 name="Google Shape;158;p1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 name="Google Shape;159;p1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 name="Google Shape;160;p1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 name="Google Shape;161;p1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 name="Google Shape;162;p1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 name="Google Shape;163;p1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 name="Google Shape;164;p1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65" name="Google Shape;165;p14"/>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ront cover: Background image">
  <p:cSld name="Front cover: Background image">
    <p:bg>
      <p:bgPr>
        <a:blipFill>
          <a:blip r:embed="rId2">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5"/>
          <p:cNvSpPr/>
          <p:nvPr/>
        </p:nvSpPr>
        <p:spPr>
          <a:xfrm rot="-5400000">
            <a:off x="2802271" y="-1200601"/>
            <a:ext cx="5143500" cy="7544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 name="Google Shape;168;p1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9" name="Google Shape;169;p1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0" name="Google Shape;170;p1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71" name="Google Shape;171;p15"/>
          <p:cNvGrpSpPr/>
          <p:nvPr/>
        </p:nvGrpSpPr>
        <p:grpSpPr>
          <a:xfrm>
            <a:off x="5221340" y="819609"/>
            <a:ext cx="1862198" cy="747695"/>
            <a:chOff x="1899" y="899"/>
            <a:chExt cx="4163" cy="1671"/>
          </a:xfrm>
        </p:grpSpPr>
        <p:sp>
          <p:nvSpPr>
            <p:cNvPr id="172" name="Google Shape;172;p1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 name="Google Shape;173;p1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 name="Google Shape;174;p1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5" name="Google Shape;175;p1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 name="Google Shape;176;p1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 name="Google Shape;177;p1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 name="Google Shape;178;p1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 name="Google Shape;179;p1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 name="Google Shape;180;p1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 name="Google Shape;181;p1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 name="Google Shape;182;p1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 name="Google Shape;183;p1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 name="Google Shape;184;p1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 name="Google Shape;185;p1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 name="Google Shape;186;p1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 name="Google Shape;187;p1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 name="Google Shape;188;p1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 name="Google Shape;189;p1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 name="Google Shape;190;p1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 name="Google Shape;191;p1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 name="Google Shape;192;p1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 name="Google Shape;193;p1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 name="Google Shape;194;p1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 name="Google Shape;195;p1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6" name="Google Shape;196;p1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7" name="Google Shape;197;p1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8" name="Google Shape;198;p1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 name="Google Shape;199;p1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 name="Google Shape;200;p1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 name="Google Shape;201;p1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 name="Google Shape;202;p1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 name="Google Shape;203;p1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 name="Google Shape;204;p1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 name="Google Shape;205;p1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 name="Google Shape;206;p1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 name="Google Shape;207;p1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 name="Google Shape;208;p1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 name="Google Shape;209;p1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 name="Google Shape;210;p1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 name="Google Shape;211;p1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 name="Google Shape;212;p1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 name="Google Shape;213;p1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 name="Google Shape;214;p1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 name="Google Shape;215;p1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 name="Google Shape;216;p1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 name="Google Shape;217;p1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 name="Google Shape;218;p1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 name="Google Shape;219;p1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0" name="Google Shape;220;p1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1" name="Google Shape;221;p1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 name="Google Shape;222;p1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 name="Google Shape;223;p1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 name="Google Shape;224;p1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 name="Google Shape;225;p1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 name="Google Shape;226;p1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 name="Google Shape;227;p1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 name="Google Shape;228;p1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 name="Google Shape;229;p1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 name="Google Shape;230;p1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 name="Google Shape;231;p1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 name="Google Shape;232;p1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 name="Google Shape;233;p1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 name="Google Shape;234;p1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 name="Google Shape;235;p1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 name="Google Shape;236;p1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 name="Google Shape;237;p1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 name="Google Shape;238;p1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 name="Google Shape;239;p1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 name="Google Shape;240;p1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 name="Google Shape;241;p1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2" name="Google Shape;242;p1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 name="Google Shape;243;p1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 name="Google Shape;244;p1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 name="Google Shape;245;p1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 name="Google Shape;246;p1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 name="Google Shape;247;p1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 name="Google Shape;248;p1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 name="Google Shape;249;p1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 name="Google Shape;250;p1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 name="Google Shape;251;p1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 name="Google Shape;252;p1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3" name="Google Shape;253;p1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4" name="Google Shape;254;p1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 name="Google Shape;255;p1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6" name="Google Shape;256;p1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7" name="Google Shape;257;p1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 name="Google Shape;258;p1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 name="Google Shape;259;p1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 name="Google Shape;260;p1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 name="Google Shape;261;p1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 name="Google Shape;262;p1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 name="Google Shape;263;p1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 name="Google Shape;264;p1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65" name="Google Shape;265;p1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266" name="Google Shape;266;p15"/>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7" name="Google Shape;267;p15"/>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8" name="Google Shape;268;p15"/>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69" name="Google Shape;269;p15"/>
          <p:cNvPicPr preferRelativeResize="0"/>
          <p:nvPr/>
        </p:nvPicPr>
        <p:blipFill rotWithShape="1">
          <a:blip r:embed="rId3">
            <a:alphaModFix/>
          </a:blip>
          <a:srcRect/>
          <a:stretch/>
        </p:blipFill>
        <p:spPr>
          <a:xfrm>
            <a:off x="7630942" y="927426"/>
            <a:ext cx="1215133" cy="615925"/>
          </a:xfrm>
          <a:prstGeom prst="rect">
            <a:avLst/>
          </a:prstGeom>
          <a:noFill/>
          <a:ln>
            <a:noFill/>
          </a:ln>
        </p:spPr>
      </p:pic>
      <p:grpSp>
        <p:nvGrpSpPr>
          <p:cNvPr id="270" name="Google Shape;270;p15"/>
          <p:cNvGrpSpPr/>
          <p:nvPr/>
        </p:nvGrpSpPr>
        <p:grpSpPr>
          <a:xfrm>
            <a:off x="-1530678" y="653649"/>
            <a:ext cx="1026225" cy="1698128"/>
            <a:chOff x="-1836712" y="2937191"/>
            <a:chExt cx="1368300" cy="2264171"/>
          </a:xfrm>
        </p:grpSpPr>
        <p:pic>
          <p:nvPicPr>
            <p:cNvPr id="271" name="Google Shape;271;p15" descr="icon_camera_circle.png"/>
            <p:cNvPicPr preferRelativeResize="0"/>
            <p:nvPr/>
          </p:nvPicPr>
          <p:blipFill rotWithShape="1">
            <a:blip r:embed="rId4">
              <a:alphaModFix/>
            </a:blip>
            <a:srcRect/>
            <a:stretch/>
          </p:blipFill>
          <p:spPr>
            <a:xfrm>
              <a:off x="-1728699" y="2937191"/>
              <a:ext cx="640111" cy="640111"/>
            </a:xfrm>
            <a:prstGeom prst="rect">
              <a:avLst/>
            </a:prstGeom>
            <a:noFill/>
            <a:ln>
              <a:noFill/>
            </a:ln>
          </p:spPr>
        </p:pic>
        <p:sp>
          <p:nvSpPr>
            <p:cNvPr id="272" name="Google Shape;272;p1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273" name="Google Shape;273;p15" descr="icon_information-white.png"/>
            <p:cNvPicPr preferRelativeResize="0"/>
            <p:nvPr/>
          </p:nvPicPr>
          <p:blipFill rotWithShape="1">
            <a:blip r:embed="rId5">
              <a:alphaModFix/>
            </a:blip>
            <a:srcRect/>
            <a:stretch/>
          </p:blipFill>
          <p:spPr>
            <a:xfrm>
              <a:off x="-1728699" y="3245911"/>
              <a:ext cx="121592" cy="320113"/>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Effect transition="in" filter="fade">
                                      <p:cBhvr>
                                        <p:cTn id="11" dur="500"/>
                                        <p:tgtEl>
                                          <p:spTgt spid="171"/>
                                        </p:tgtEl>
                                      </p:cBhvr>
                                    </p:animEffect>
                                  </p:childTnLst>
                                </p:cTn>
                              </p:par>
                              <p:par>
                                <p:cTn id="12" presetID="10" presetClass="entr" presetSubtype="0" fill="hold" nodeType="withEffect">
                                  <p:stCondLst>
                                    <p:cond delay="0"/>
                                  </p:stCondLst>
                                  <p:childTnLst>
                                    <p:set>
                                      <p:cBhvr>
                                        <p:cTn id="13" dur="1" fill="hold">
                                          <p:stCondLst>
                                            <p:cond delay="0"/>
                                          </p:stCondLst>
                                        </p:cTn>
                                        <p:tgtEl>
                                          <p:spTgt spid="266"/>
                                        </p:tgtEl>
                                        <p:attrNameLst>
                                          <p:attrName>style.visibility</p:attrName>
                                        </p:attrNameLst>
                                      </p:cBhvr>
                                      <p:to>
                                        <p:strVal val="visible"/>
                                      </p:to>
                                    </p:set>
                                    <p:animEffect transition="in" filter="fade">
                                      <p:cBhvr>
                                        <p:cTn id="14" dur="500"/>
                                        <p:tgtEl>
                                          <p:spTgt spid="266"/>
                                        </p:tgtEl>
                                      </p:cBhvr>
                                    </p:animEffect>
                                  </p:childTnLst>
                                </p:cTn>
                              </p:par>
                              <p:par>
                                <p:cTn id="15" presetID="10" presetClass="entr" presetSubtype="0" fill="hold" nodeType="withEffect">
                                  <p:stCondLst>
                                    <p:cond delay="0"/>
                                  </p:stCondLst>
                                  <p:childTnLst>
                                    <p:set>
                                      <p:cBhvr>
                                        <p:cTn id="16" dur="1" fill="hold">
                                          <p:stCondLst>
                                            <p:cond delay="0"/>
                                          </p:stCondLst>
                                        </p:cTn>
                                        <p:tgtEl>
                                          <p:spTgt spid="267">
                                            <p:txEl>
                                              <p:pRg st="0" end="0"/>
                                            </p:txEl>
                                          </p:spTgt>
                                        </p:tgtEl>
                                        <p:attrNameLst>
                                          <p:attrName>style.visibility</p:attrName>
                                        </p:attrNameLst>
                                      </p:cBhvr>
                                      <p:to>
                                        <p:strVal val="visible"/>
                                      </p:to>
                                    </p:set>
                                    <p:animEffect transition="in" filter="fade">
                                      <p:cBhvr>
                                        <p:cTn id="17" dur="500"/>
                                        <p:tgtEl>
                                          <p:spTgt spid="26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67">
                                            <p:txEl>
                                              <p:pRg st="1" end="1"/>
                                            </p:txEl>
                                          </p:spTgt>
                                        </p:tgtEl>
                                        <p:attrNameLst>
                                          <p:attrName>style.visibility</p:attrName>
                                        </p:attrNameLst>
                                      </p:cBhvr>
                                      <p:to>
                                        <p:strVal val="visible"/>
                                      </p:to>
                                    </p:set>
                                    <p:animEffect transition="in" filter="fade">
                                      <p:cBhvr>
                                        <p:cTn id="20" dur="500"/>
                                        <p:tgtEl>
                                          <p:spTgt spid="26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67">
                                            <p:txEl>
                                              <p:pRg st="2" end="2"/>
                                            </p:txEl>
                                          </p:spTgt>
                                        </p:tgtEl>
                                        <p:attrNameLst>
                                          <p:attrName>style.visibility</p:attrName>
                                        </p:attrNameLst>
                                      </p:cBhvr>
                                      <p:to>
                                        <p:strVal val="visible"/>
                                      </p:to>
                                    </p:set>
                                    <p:animEffect transition="in" filter="fade">
                                      <p:cBhvr>
                                        <p:cTn id="23" dur="500"/>
                                        <p:tgtEl>
                                          <p:spTgt spid="267">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67">
                                            <p:txEl>
                                              <p:pRg st="3" end="3"/>
                                            </p:txEl>
                                          </p:spTgt>
                                        </p:tgtEl>
                                        <p:attrNameLst>
                                          <p:attrName>style.visibility</p:attrName>
                                        </p:attrNameLst>
                                      </p:cBhvr>
                                      <p:to>
                                        <p:strVal val="visible"/>
                                      </p:to>
                                    </p:set>
                                    <p:animEffect transition="in" filter="fade">
                                      <p:cBhvr>
                                        <p:cTn id="26" dur="500"/>
                                        <p:tgtEl>
                                          <p:spTgt spid="267">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7">
                                            <p:txEl>
                                              <p:pRg st="4" end="4"/>
                                            </p:txEl>
                                          </p:spTgt>
                                        </p:tgtEl>
                                        <p:attrNameLst>
                                          <p:attrName>style.visibility</p:attrName>
                                        </p:attrNameLst>
                                      </p:cBhvr>
                                      <p:to>
                                        <p:strVal val="visible"/>
                                      </p:to>
                                    </p:set>
                                    <p:animEffect transition="in" filter="fade">
                                      <p:cBhvr>
                                        <p:cTn id="29" dur="500"/>
                                        <p:tgtEl>
                                          <p:spTgt spid="267">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Effect transition="in" filter="fade">
                                      <p:cBhvr>
                                        <p:cTn id="32" dur="500"/>
                                        <p:tgtEl>
                                          <p:spTgt spid="26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67">
                                            <p:txEl>
                                              <p:pRg st="6" end="6"/>
                                            </p:txEl>
                                          </p:spTgt>
                                        </p:tgtEl>
                                        <p:attrNameLst>
                                          <p:attrName>style.visibility</p:attrName>
                                        </p:attrNameLst>
                                      </p:cBhvr>
                                      <p:to>
                                        <p:strVal val="visible"/>
                                      </p:to>
                                    </p:set>
                                    <p:animEffect transition="in" filter="fade">
                                      <p:cBhvr>
                                        <p:cTn id="35" dur="500"/>
                                        <p:tgtEl>
                                          <p:spTgt spid="26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67">
                                            <p:txEl>
                                              <p:pRg st="7" end="7"/>
                                            </p:txEl>
                                          </p:spTgt>
                                        </p:tgtEl>
                                        <p:attrNameLst>
                                          <p:attrName>style.visibility</p:attrName>
                                        </p:attrNameLst>
                                      </p:cBhvr>
                                      <p:to>
                                        <p:strVal val="visible"/>
                                      </p:to>
                                    </p:set>
                                    <p:animEffect transition="in" filter="fade">
                                      <p:cBhvr>
                                        <p:cTn id="38" dur="500"/>
                                        <p:tgtEl>
                                          <p:spTgt spid="267">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67">
                                            <p:txEl>
                                              <p:pRg st="8" end="8"/>
                                            </p:txEl>
                                          </p:spTgt>
                                        </p:tgtEl>
                                        <p:attrNameLst>
                                          <p:attrName>style.visibility</p:attrName>
                                        </p:attrNameLst>
                                      </p:cBhvr>
                                      <p:to>
                                        <p:strVal val="visible"/>
                                      </p:to>
                                    </p:set>
                                    <p:animEffect transition="in" filter="fade">
                                      <p:cBhvr>
                                        <p:cTn id="41" dur="500"/>
                                        <p:tgtEl>
                                          <p:spTgt spid="267">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69"/>
                                        </p:tgtEl>
                                        <p:attrNameLst>
                                          <p:attrName>style.visibility</p:attrName>
                                        </p:attrNameLst>
                                      </p:cBhvr>
                                      <p:to>
                                        <p:strVal val="visible"/>
                                      </p:to>
                                    </p:set>
                                    <p:animEffect transition="in" filter="fade">
                                      <p:cBhvr>
                                        <p:cTn id="45"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274"/>
        <p:cNvGrpSpPr/>
        <p:nvPr/>
      </p:nvGrpSpPr>
      <p:grpSpPr>
        <a:xfrm>
          <a:off x="0" y="0"/>
          <a:ext cx="0" cy="0"/>
          <a:chOff x="0" y="0"/>
          <a:chExt cx="0" cy="0"/>
        </a:xfrm>
      </p:grpSpPr>
      <p:sp>
        <p:nvSpPr>
          <p:cNvPr id="275" name="Google Shape;275;p1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6" name="Google Shape;276;p1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7" name="Google Shape;277;p1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78" name="Google Shape;278;p16"/>
          <p:cNvGrpSpPr/>
          <p:nvPr/>
        </p:nvGrpSpPr>
        <p:grpSpPr>
          <a:xfrm>
            <a:off x="5221340" y="819609"/>
            <a:ext cx="1862198" cy="747695"/>
            <a:chOff x="1899" y="899"/>
            <a:chExt cx="4163" cy="1671"/>
          </a:xfrm>
        </p:grpSpPr>
        <p:sp>
          <p:nvSpPr>
            <p:cNvPr id="279" name="Google Shape;279;p1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0" name="Google Shape;280;p1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1" name="Google Shape;281;p1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2" name="Google Shape;282;p1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3" name="Google Shape;283;p1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4" name="Google Shape;284;p1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5" name="Google Shape;285;p1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6" name="Google Shape;286;p1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7" name="Google Shape;287;p1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8" name="Google Shape;288;p1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9" name="Google Shape;289;p1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0" name="Google Shape;290;p1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1" name="Google Shape;291;p1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2" name="Google Shape;292;p1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3" name="Google Shape;293;p1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4" name="Google Shape;294;p1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 name="Google Shape;295;p1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 name="Google Shape;296;p1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 name="Google Shape;297;p1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 name="Google Shape;298;p1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9" name="Google Shape;299;p1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 name="Google Shape;300;p1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 name="Google Shape;301;p1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2" name="Google Shape;302;p1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3" name="Google Shape;303;p1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 name="Google Shape;304;p1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 name="Google Shape;305;p1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6" name="Google Shape;306;p1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7" name="Google Shape;307;p1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8" name="Google Shape;308;p1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9" name="Google Shape;309;p1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0" name="Google Shape;310;p1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1" name="Google Shape;311;p1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2" name="Google Shape;312;p1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3" name="Google Shape;313;p1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4" name="Google Shape;314;p1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5" name="Google Shape;315;p1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6" name="Google Shape;316;p1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7" name="Google Shape;317;p1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8" name="Google Shape;318;p1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9" name="Google Shape;319;p1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0" name="Google Shape;320;p1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1" name="Google Shape;321;p1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2" name="Google Shape;322;p1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3" name="Google Shape;323;p1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4" name="Google Shape;324;p1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5" name="Google Shape;325;p1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6" name="Google Shape;326;p1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7" name="Google Shape;327;p1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8" name="Google Shape;328;p1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9" name="Google Shape;329;p1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0" name="Google Shape;330;p1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1" name="Google Shape;331;p1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2" name="Google Shape;332;p1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3" name="Google Shape;333;p1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4" name="Google Shape;334;p1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5" name="Google Shape;335;p1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6" name="Google Shape;336;p1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7" name="Google Shape;337;p1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8" name="Google Shape;338;p1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9" name="Google Shape;339;p1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0" name="Google Shape;340;p1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1" name="Google Shape;341;p1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2" name="Google Shape;342;p1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3" name="Google Shape;343;p1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4" name="Google Shape;344;p1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5" name="Google Shape;345;p1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6" name="Google Shape;346;p1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7" name="Google Shape;347;p1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8" name="Google Shape;348;p1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9" name="Google Shape;349;p1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0" name="Google Shape;350;p1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1" name="Google Shape;351;p1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2" name="Google Shape;352;p1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3" name="Google Shape;353;p1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4" name="Google Shape;354;p1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5" name="Google Shape;355;p1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6" name="Google Shape;356;p1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7" name="Google Shape;357;p1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8" name="Google Shape;358;p1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9" name="Google Shape;359;p1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0" name="Google Shape;360;p1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1" name="Google Shape;361;p1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2" name="Google Shape;362;p1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3" name="Google Shape;363;p1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4" name="Google Shape;364;p1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5" name="Google Shape;365;p1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6" name="Google Shape;366;p1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7" name="Google Shape;367;p1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8" name="Google Shape;368;p1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9" name="Google Shape;369;p1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0" name="Google Shape;370;p1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1" name="Google Shape;371;p1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372" name="Google Shape;372;p1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373" name="Google Shape;373;p16"/>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74" name="Google Shape;374;p16"/>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5" name="Google Shape;375;p16"/>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376" name="Google Shape;376;p16"/>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377" name="Google Shape;377;p16"/>
          <p:cNvGrpSpPr/>
          <p:nvPr/>
        </p:nvGrpSpPr>
        <p:grpSpPr>
          <a:xfrm>
            <a:off x="-1449668" y="146875"/>
            <a:ext cx="1026225" cy="2044304"/>
            <a:chOff x="-1555624" y="1196393"/>
            <a:chExt cx="1368300" cy="2725739"/>
          </a:xfrm>
        </p:grpSpPr>
        <p:grpSp>
          <p:nvGrpSpPr>
            <p:cNvPr id="378" name="Google Shape;378;p16"/>
            <p:cNvGrpSpPr/>
            <p:nvPr/>
          </p:nvGrpSpPr>
          <p:grpSpPr>
            <a:xfrm>
              <a:off x="-1555624" y="1488707"/>
              <a:ext cx="1368300" cy="2433425"/>
              <a:chOff x="-1836712" y="3275837"/>
              <a:chExt cx="1368300" cy="2433425"/>
            </a:xfrm>
          </p:grpSpPr>
          <p:sp>
            <p:nvSpPr>
              <p:cNvPr id="379" name="Google Shape;379;p16"/>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background colour.</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&gt;Solid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&gt;Colour</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a:p>
            </p:txBody>
          </p:sp>
          <p:pic>
            <p:nvPicPr>
              <p:cNvPr id="380" name="Google Shape;380;p16" descr="icon_information-white.png"/>
              <p:cNvPicPr preferRelativeResize="0"/>
              <p:nvPr/>
            </p:nvPicPr>
            <p:blipFill rotWithShape="1">
              <a:blip r:embed="rId3">
                <a:alphaModFix/>
              </a:blip>
              <a:srcRect/>
              <a:stretch/>
            </p:blipFill>
            <p:spPr>
              <a:xfrm>
                <a:off x="-1728699" y="3275837"/>
                <a:ext cx="121592" cy="320113"/>
              </a:xfrm>
              <a:prstGeom prst="rect">
                <a:avLst/>
              </a:prstGeom>
              <a:noFill/>
              <a:ln>
                <a:noFill/>
              </a:ln>
            </p:spPr>
          </p:pic>
        </p:grpSp>
        <p:pic>
          <p:nvPicPr>
            <p:cNvPr id="381" name="Google Shape;381;p16"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382" name="Google Shape;382;p16"/>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8"/>
                                        </p:tgtEl>
                                        <p:attrNameLst>
                                          <p:attrName>style.visibility</p:attrName>
                                        </p:attrNameLst>
                                      </p:cBhvr>
                                      <p:to>
                                        <p:strVal val="visible"/>
                                      </p:to>
                                    </p:set>
                                    <p:animEffect transition="in" filter="fade">
                                      <p:cBhvr>
                                        <p:cTn id="11" dur="500"/>
                                        <p:tgtEl>
                                          <p:spTgt spid="278"/>
                                        </p:tgtEl>
                                      </p:cBhvr>
                                    </p:animEffect>
                                  </p:childTnLst>
                                </p:cTn>
                              </p:par>
                              <p:par>
                                <p:cTn id="12" presetID="10" presetClass="entr" presetSubtype="0" fill="hold" nodeType="withEffect">
                                  <p:stCondLst>
                                    <p:cond delay="0"/>
                                  </p:stCondLst>
                                  <p:childTnLst>
                                    <p:set>
                                      <p:cBhvr>
                                        <p:cTn id="13" dur="1" fill="hold">
                                          <p:stCondLst>
                                            <p:cond delay="0"/>
                                          </p:stCondLst>
                                        </p:cTn>
                                        <p:tgtEl>
                                          <p:spTgt spid="373"/>
                                        </p:tgtEl>
                                        <p:attrNameLst>
                                          <p:attrName>style.visibility</p:attrName>
                                        </p:attrNameLst>
                                      </p:cBhvr>
                                      <p:to>
                                        <p:strVal val="visible"/>
                                      </p:to>
                                    </p:set>
                                    <p:animEffect transition="in" filter="fade">
                                      <p:cBhvr>
                                        <p:cTn id="14" dur="500"/>
                                        <p:tgtEl>
                                          <p:spTgt spid="373"/>
                                        </p:tgtEl>
                                      </p:cBhvr>
                                    </p:animEffect>
                                  </p:childTnLst>
                                </p:cTn>
                              </p:par>
                              <p:par>
                                <p:cTn id="15" presetID="10" presetClass="entr" presetSubtype="0" fill="hold" nodeType="withEffect">
                                  <p:stCondLst>
                                    <p:cond delay="0"/>
                                  </p:stCondLst>
                                  <p:childTnLst>
                                    <p:set>
                                      <p:cBhvr>
                                        <p:cTn id="16" dur="1" fill="hold">
                                          <p:stCondLst>
                                            <p:cond delay="0"/>
                                          </p:stCondLst>
                                        </p:cTn>
                                        <p:tgtEl>
                                          <p:spTgt spid="374">
                                            <p:txEl>
                                              <p:pRg st="0" end="0"/>
                                            </p:txEl>
                                          </p:spTgt>
                                        </p:tgtEl>
                                        <p:attrNameLst>
                                          <p:attrName>style.visibility</p:attrName>
                                        </p:attrNameLst>
                                      </p:cBhvr>
                                      <p:to>
                                        <p:strVal val="visible"/>
                                      </p:to>
                                    </p:set>
                                    <p:animEffect transition="in" filter="fade">
                                      <p:cBhvr>
                                        <p:cTn id="17" dur="500"/>
                                        <p:tgtEl>
                                          <p:spTgt spid="37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4">
                                            <p:txEl>
                                              <p:pRg st="1" end="1"/>
                                            </p:txEl>
                                          </p:spTgt>
                                        </p:tgtEl>
                                        <p:attrNameLst>
                                          <p:attrName>style.visibility</p:attrName>
                                        </p:attrNameLst>
                                      </p:cBhvr>
                                      <p:to>
                                        <p:strVal val="visible"/>
                                      </p:to>
                                    </p:set>
                                    <p:animEffect transition="in" filter="fade">
                                      <p:cBhvr>
                                        <p:cTn id="20" dur="500"/>
                                        <p:tgtEl>
                                          <p:spTgt spid="37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4">
                                            <p:txEl>
                                              <p:pRg st="2" end="2"/>
                                            </p:txEl>
                                          </p:spTgt>
                                        </p:tgtEl>
                                        <p:attrNameLst>
                                          <p:attrName>style.visibility</p:attrName>
                                        </p:attrNameLst>
                                      </p:cBhvr>
                                      <p:to>
                                        <p:strVal val="visible"/>
                                      </p:to>
                                    </p:set>
                                    <p:animEffect transition="in" filter="fade">
                                      <p:cBhvr>
                                        <p:cTn id="23" dur="500"/>
                                        <p:tgtEl>
                                          <p:spTgt spid="37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74">
                                            <p:txEl>
                                              <p:pRg st="3" end="3"/>
                                            </p:txEl>
                                          </p:spTgt>
                                        </p:tgtEl>
                                        <p:attrNameLst>
                                          <p:attrName>style.visibility</p:attrName>
                                        </p:attrNameLst>
                                      </p:cBhvr>
                                      <p:to>
                                        <p:strVal val="visible"/>
                                      </p:to>
                                    </p:set>
                                    <p:animEffect transition="in" filter="fade">
                                      <p:cBhvr>
                                        <p:cTn id="26" dur="500"/>
                                        <p:tgtEl>
                                          <p:spTgt spid="37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4">
                                            <p:txEl>
                                              <p:pRg st="4" end="4"/>
                                            </p:txEl>
                                          </p:spTgt>
                                        </p:tgtEl>
                                        <p:attrNameLst>
                                          <p:attrName>style.visibility</p:attrName>
                                        </p:attrNameLst>
                                      </p:cBhvr>
                                      <p:to>
                                        <p:strVal val="visible"/>
                                      </p:to>
                                    </p:set>
                                    <p:animEffect transition="in" filter="fade">
                                      <p:cBhvr>
                                        <p:cTn id="29" dur="500"/>
                                        <p:tgtEl>
                                          <p:spTgt spid="374">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74">
                                            <p:txEl>
                                              <p:pRg st="5" end="5"/>
                                            </p:txEl>
                                          </p:spTgt>
                                        </p:tgtEl>
                                        <p:attrNameLst>
                                          <p:attrName>style.visibility</p:attrName>
                                        </p:attrNameLst>
                                      </p:cBhvr>
                                      <p:to>
                                        <p:strVal val="visible"/>
                                      </p:to>
                                    </p:set>
                                    <p:animEffect transition="in" filter="fade">
                                      <p:cBhvr>
                                        <p:cTn id="32" dur="500"/>
                                        <p:tgtEl>
                                          <p:spTgt spid="37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74">
                                            <p:txEl>
                                              <p:pRg st="6" end="6"/>
                                            </p:txEl>
                                          </p:spTgt>
                                        </p:tgtEl>
                                        <p:attrNameLst>
                                          <p:attrName>style.visibility</p:attrName>
                                        </p:attrNameLst>
                                      </p:cBhvr>
                                      <p:to>
                                        <p:strVal val="visible"/>
                                      </p:to>
                                    </p:set>
                                    <p:animEffect transition="in" filter="fade">
                                      <p:cBhvr>
                                        <p:cTn id="35" dur="500"/>
                                        <p:tgtEl>
                                          <p:spTgt spid="374">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74">
                                            <p:txEl>
                                              <p:pRg st="7" end="7"/>
                                            </p:txEl>
                                          </p:spTgt>
                                        </p:tgtEl>
                                        <p:attrNameLst>
                                          <p:attrName>style.visibility</p:attrName>
                                        </p:attrNameLst>
                                      </p:cBhvr>
                                      <p:to>
                                        <p:strVal val="visible"/>
                                      </p:to>
                                    </p:set>
                                    <p:animEffect transition="in" filter="fade">
                                      <p:cBhvr>
                                        <p:cTn id="38" dur="500"/>
                                        <p:tgtEl>
                                          <p:spTgt spid="374">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74">
                                            <p:txEl>
                                              <p:pRg st="8" end="8"/>
                                            </p:txEl>
                                          </p:spTgt>
                                        </p:tgtEl>
                                        <p:attrNameLst>
                                          <p:attrName>style.visibility</p:attrName>
                                        </p:attrNameLst>
                                      </p:cBhvr>
                                      <p:to>
                                        <p:strVal val="visible"/>
                                      </p:to>
                                    </p:set>
                                    <p:animEffect transition="in" filter="fade">
                                      <p:cBhvr>
                                        <p:cTn id="41" dur="500"/>
                                        <p:tgtEl>
                                          <p:spTgt spid="374">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76"/>
                                        </p:tgtEl>
                                        <p:attrNameLst>
                                          <p:attrName>style.visibility</p:attrName>
                                        </p:attrNameLst>
                                      </p:cBhvr>
                                      <p:to>
                                        <p:strVal val="visible"/>
                                      </p:to>
                                    </p:set>
                                    <p:animEffect transition="in" filter="fade">
                                      <p:cBhvr>
                                        <p:cTn id="45"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383"/>
        <p:cNvGrpSpPr/>
        <p:nvPr/>
      </p:nvGrpSpPr>
      <p:grpSpPr>
        <a:xfrm>
          <a:off x="0" y="0"/>
          <a:ext cx="0" cy="0"/>
          <a:chOff x="0" y="0"/>
          <a:chExt cx="0" cy="0"/>
        </a:xfrm>
      </p:grpSpPr>
      <p:sp>
        <p:nvSpPr>
          <p:cNvPr id="384" name="Google Shape;384;p17"/>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85" name="Google Shape;385;p1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6" name="Google Shape;386;p1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7" name="Google Shape;387;p1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88" name="Google Shape;388;p17"/>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lstStyle>
            <a:lvl1pPr marR="0" lvl="0" algn="ctr" rtl="0">
              <a:lnSpc>
                <a:spcPct val="90000"/>
              </a:lnSpc>
              <a:spcBef>
                <a:spcPts val="300"/>
              </a:spcBef>
              <a:spcAft>
                <a:spcPts val="0"/>
              </a:spcAft>
              <a:buClr>
                <a:schemeClr val="lt1"/>
              </a:buClr>
              <a:buSzPts val="1100"/>
              <a:buFont typeface="Arial"/>
              <a:buNone/>
              <a:defRPr sz="1100" b="0" i="0" u="none" strike="noStrike" cap="none">
                <a:solidFill>
                  <a:schemeClr val="lt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9" name="Google Shape;389;p17"/>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90" name="Google Shape;390;p17"/>
          <p:cNvGrpSpPr/>
          <p:nvPr/>
        </p:nvGrpSpPr>
        <p:grpSpPr>
          <a:xfrm>
            <a:off x="-1530678" y="2991542"/>
            <a:ext cx="1404225" cy="2177094"/>
            <a:chOff x="6195941" y="562596"/>
            <a:chExt cx="1872300" cy="2902792"/>
          </a:xfrm>
        </p:grpSpPr>
        <p:grpSp>
          <p:nvGrpSpPr>
            <p:cNvPr id="391" name="Google Shape;391;p17"/>
            <p:cNvGrpSpPr/>
            <p:nvPr/>
          </p:nvGrpSpPr>
          <p:grpSpPr>
            <a:xfrm>
              <a:off x="6195941" y="832605"/>
              <a:ext cx="1872300" cy="2632784"/>
              <a:chOff x="-1872716" y="660661"/>
              <a:chExt cx="1872300" cy="1974637"/>
            </a:xfrm>
          </p:grpSpPr>
          <p:sp>
            <p:nvSpPr>
              <p:cNvPr id="392" name="Google Shape;392;p1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393" name="Google Shape;393;p1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94" name="Google Shape;394;p17"/>
            <p:cNvGrpSpPr/>
            <p:nvPr/>
          </p:nvGrpSpPr>
          <p:grpSpPr>
            <a:xfrm>
              <a:off x="6303954" y="562596"/>
              <a:ext cx="540000" cy="540000"/>
              <a:chOff x="6303954" y="562596"/>
              <a:chExt cx="540000" cy="540000"/>
            </a:xfrm>
          </p:grpSpPr>
          <p:sp>
            <p:nvSpPr>
              <p:cNvPr id="395" name="Google Shape;395;p1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396" name="Google Shape;396;p1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397" name="Google Shape;397;p17"/>
          <p:cNvGrpSpPr/>
          <p:nvPr/>
        </p:nvGrpSpPr>
        <p:grpSpPr>
          <a:xfrm>
            <a:off x="-1449668" y="146875"/>
            <a:ext cx="1026225" cy="2044304"/>
            <a:chOff x="-1555624" y="1196393"/>
            <a:chExt cx="1368300" cy="2725739"/>
          </a:xfrm>
        </p:grpSpPr>
        <p:grpSp>
          <p:nvGrpSpPr>
            <p:cNvPr id="398" name="Google Shape;398;p17"/>
            <p:cNvGrpSpPr/>
            <p:nvPr/>
          </p:nvGrpSpPr>
          <p:grpSpPr>
            <a:xfrm>
              <a:off x="-1555624" y="1488707"/>
              <a:ext cx="1368300" cy="2433425"/>
              <a:chOff x="-1836712" y="3275837"/>
              <a:chExt cx="1368300" cy="2433425"/>
            </a:xfrm>
          </p:grpSpPr>
          <p:sp>
            <p:nvSpPr>
              <p:cNvPr id="399" name="Google Shape;399;p17"/>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background colour.</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&gt;Solid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&gt;Colour</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a:p>
            </p:txBody>
          </p:sp>
          <p:pic>
            <p:nvPicPr>
              <p:cNvPr id="400" name="Google Shape;400;p17"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01" name="Google Shape;401;p17"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02" name="Google Shape;402;p17"/>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grpSp>
      <p:sp>
        <p:nvSpPr>
          <p:cNvPr id="403" name="Google Shape;403;p17"/>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04" name="Google Shape;404;p17"/>
          <p:cNvGrpSpPr/>
          <p:nvPr/>
        </p:nvGrpSpPr>
        <p:grpSpPr>
          <a:xfrm>
            <a:off x="7915032" y="222489"/>
            <a:ext cx="895960" cy="359739"/>
            <a:chOff x="1899" y="899"/>
            <a:chExt cx="4163" cy="1671"/>
          </a:xfrm>
        </p:grpSpPr>
        <p:sp>
          <p:nvSpPr>
            <p:cNvPr id="405" name="Google Shape;405;p1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6" name="Google Shape;406;p1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7" name="Google Shape;407;p1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8" name="Google Shape;408;p1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9" name="Google Shape;409;p1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0" name="Google Shape;410;p1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1" name="Google Shape;411;p1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2" name="Google Shape;412;p1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3" name="Google Shape;413;p1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4" name="Google Shape;414;p1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5" name="Google Shape;415;p1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6" name="Google Shape;416;p17"/>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7" name="Google Shape;417;p1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8" name="Google Shape;418;p1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9" name="Google Shape;419;p1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0" name="Google Shape;420;p1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1" name="Google Shape;421;p17"/>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2" name="Google Shape;422;p1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3" name="Google Shape;423;p1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4" name="Google Shape;424;p1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5" name="Google Shape;425;p1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6" name="Google Shape;426;p1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7" name="Google Shape;427;p1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8" name="Google Shape;428;p1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9" name="Google Shape;429;p1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0" name="Google Shape;430;p1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1" name="Google Shape;431;p1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2" name="Google Shape;432;p1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3" name="Google Shape;433;p1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4" name="Google Shape;434;p1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5" name="Google Shape;435;p1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6" name="Google Shape;436;p1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7" name="Google Shape;437;p1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8" name="Google Shape;438;p1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9" name="Google Shape;439;p1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0" name="Google Shape;440;p1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 name="Google Shape;441;p1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2" name="Google Shape;442;p1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3" name="Google Shape;443;p1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4" name="Google Shape;444;p1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5" name="Google Shape;445;p1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6" name="Google Shape;446;p1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7" name="Google Shape;447;p1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8" name="Google Shape;448;p1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9" name="Google Shape;449;p1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0" name="Google Shape;450;p1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1" name="Google Shape;451;p1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2" name="Google Shape;452;p1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3" name="Google Shape;453;p1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4" name="Google Shape;454;p1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5" name="Google Shape;455;p1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6" name="Google Shape;456;p1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7" name="Google Shape;457;p1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8" name="Google Shape;458;p1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9" name="Google Shape;459;p1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0" name="Google Shape;460;p1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1" name="Google Shape;461;p1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2" name="Google Shape;462;p1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3" name="Google Shape;463;p1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4" name="Google Shape;464;p1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5" name="Google Shape;465;p1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6" name="Google Shape;466;p1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7" name="Google Shape;467;p1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8" name="Google Shape;468;p1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9" name="Google Shape;469;p1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0" name="Google Shape;470;p1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1" name="Google Shape;471;p1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2" name="Google Shape;472;p1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3" name="Google Shape;473;p1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4" name="Google Shape;474;p1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5" name="Google Shape;475;p1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6" name="Google Shape;476;p1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7" name="Google Shape;477;p1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8" name="Google Shape;478;p1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9" name="Google Shape;479;p1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0" name="Google Shape;480;p1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1" name="Google Shape;481;p1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2" name="Google Shape;482;p1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3" name="Google Shape;483;p1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4" name="Google Shape;484;p17"/>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5" name="Google Shape;485;p1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6" name="Google Shape;486;p1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7" name="Google Shape;487;p1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8" name="Google Shape;488;p1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9" name="Google Shape;489;p1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0" name="Google Shape;490;p1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1" name="Google Shape;491;p1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2" name="Google Shape;492;p1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3" name="Google Shape;493;p1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4" name="Google Shape;494;p1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5" name="Google Shape;495;p1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6" name="Google Shape;496;p1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7" name="Google Shape;497;p1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498" name="Google Shape;498;p1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499"/>
        <p:cNvGrpSpPr/>
        <p:nvPr/>
      </p:nvGrpSpPr>
      <p:grpSpPr>
        <a:xfrm>
          <a:off x="0" y="0"/>
          <a:ext cx="0" cy="0"/>
          <a:chOff x="0" y="0"/>
          <a:chExt cx="0" cy="0"/>
        </a:xfrm>
      </p:grpSpPr>
      <p:sp>
        <p:nvSpPr>
          <p:cNvPr id="500" name="Google Shape;500;p18"/>
          <p:cNvSpPr/>
          <p:nvPr/>
        </p:nvSpPr>
        <p:spPr>
          <a:xfrm>
            <a:off x="0" y="0"/>
            <a:ext cx="9144000" cy="5143500"/>
          </a:xfrm>
          <a:prstGeom prst="rect">
            <a:avLst/>
          </a:prstGeom>
          <a:solidFill>
            <a:srgbClr val="000000">
              <a:alpha val="6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1" name="Google Shape;501;p18"/>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2" name="Google Shape;502;p1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03" name="Google Shape;503;p1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04" name="Google Shape;504;p1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05" name="Google Shape;505;p18"/>
          <p:cNvSpPr txBox="1">
            <a:spLocks noGrp="1"/>
          </p:cNvSpPr>
          <p:nvPr>
            <p:ph type="body" idx="1"/>
          </p:nvPr>
        </p:nvSpPr>
        <p:spPr>
          <a:xfrm>
            <a:off x="386100" y="1697954"/>
            <a:ext cx="33537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506" name="Google Shape;506;p18"/>
          <p:cNvGrpSpPr/>
          <p:nvPr/>
        </p:nvGrpSpPr>
        <p:grpSpPr>
          <a:xfrm>
            <a:off x="-1530678" y="2991542"/>
            <a:ext cx="1404225" cy="2177094"/>
            <a:chOff x="6195941" y="562596"/>
            <a:chExt cx="1872300" cy="2902792"/>
          </a:xfrm>
        </p:grpSpPr>
        <p:grpSp>
          <p:nvGrpSpPr>
            <p:cNvPr id="507" name="Google Shape;507;p18"/>
            <p:cNvGrpSpPr/>
            <p:nvPr/>
          </p:nvGrpSpPr>
          <p:grpSpPr>
            <a:xfrm>
              <a:off x="6195941" y="832605"/>
              <a:ext cx="1872300" cy="2632784"/>
              <a:chOff x="-1872716" y="660661"/>
              <a:chExt cx="1872300" cy="1974637"/>
            </a:xfrm>
          </p:grpSpPr>
          <p:sp>
            <p:nvSpPr>
              <p:cNvPr id="508" name="Google Shape;508;p1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509" name="Google Shape;509;p18"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10" name="Google Shape;510;p18"/>
            <p:cNvGrpSpPr/>
            <p:nvPr/>
          </p:nvGrpSpPr>
          <p:grpSpPr>
            <a:xfrm>
              <a:off x="6303954" y="562596"/>
              <a:ext cx="540000" cy="540000"/>
              <a:chOff x="6303954" y="562596"/>
              <a:chExt cx="540000" cy="540000"/>
            </a:xfrm>
          </p:grpSpPr>
          <p:sp>
            <p:nvSpPr>
              <p:cNvPr id="511" name="Google Shape;511;p1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512" name="Google Shape;512;p18"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13" name="Google Shape;513;p18"/>
          <p:cNvSpPr/>
          <p:nvPr/>
        </p:nvSpPr>
        <p:spPr>
          <a:xfrm>
            <a:off x="-2760034" y="234346"/>
            <a:ext cx="6559688" cy="45936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14" name="Google Shape;514;p18"/>
          <p:cNvGrpSpPr/>
          <p:nvPr/>
        </p:nvGrpSpPr>
        <p:grpSpPr>
          <a:xfrm>
            <a:off x="7915032" y="222489"/>
            <a:ext cx="895960" cy="359739"/>
            <a:chOff x="1899" y="899"/>
            <a:chExt cx="4163" cy="1671"/>
          </a:xfrm>
        </p:grpSpPr>
        <p:sp>
          <p:nvSpPr>
            <p:cNvPr id="515" name="Google Shape;515;p1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6" name="Google Shape;516;p1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7" name="Google Shape;517;p1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8" name="Google Shape;518;p1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9" name="Google Shape;519;p1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0" name="Google Shape;520;p1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1" name="Google Shape;521;p1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2" name="Google Shape;522;p1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3" name="Google Shape;523;p1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4" name="Google Shape;524;p1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5" name="Google Shape;525;p1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6" name="Google Shape;526;p18"/>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7" name="Google Shape;527;p1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8" name="Google Shape;528;p1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9" name="Google Shape;529;p1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0" name="Google Shape;530;p1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1" name="Google Shape;531;p18"/>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2" name="Google Shape;532;p1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3" name="Google Shape;533;p1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4" name="Google Shape;534;p1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5" name="Google Shape;535;p1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6" name="Google Shape;536;p1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7" name="Google Shape;537;p1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8" name="Google Shape;538;p1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9" name="Google Shape;539;p1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0" name="Google Shape;540;p1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1" name="Google Shape;541;p1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2" name="Google Shape;542;p1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3" name="Google Shape;543;p1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4" name="Google Shape;544;p1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5" name="Google Shape;545;p1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6" name="Google Shape;546;p1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7" name="Google Shape;547;p1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8" name="Google Shape;548;p1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9" name="Google Shape;549;p1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0" name="Google Shape;550;p1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1" name="Google Shape;551;p1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2" name="Google Shape;552;p1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3" name="Google Shape;553;p1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4" name="Google Shape;554;p1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5" name="Google Shape;555;p1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6" name="Google Shape;556;p1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7" name="Google Shape;557;p1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8" name="Google Shape;558;p1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9" name="Google Shape;559;p1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0" name="Google Shape;560;p1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1" name="Google Shape;561;p1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2" name="Google Shape;562;p1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3" name="Google Shape;563;p1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4" name="Google Shape;564;p1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5" name="Google Shape;565;p1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6" name="Google Shape;566;p1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7" name="Google Shape;567;p1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8" name="Google Shape;568;p1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9" name="Google Shape;569;p1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0" name="Google Shape;570;p1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1" name="Google Shape;571;p1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2" name="Google Shape;572;p1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3" name="Google Shape;573;p1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4" name="Google Shape;574;p1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5" name="Google Shape;575;p1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6" name="Google Shape;576;p1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7" name="Google Shape;577;p1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8" name="Google Shape;578;p1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9" name="Google Shape;579;p1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0" name="Google Shape;580;p1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1" name="Google Shape;581;p1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2" name="Google Shape;582;p1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3" name="Google Shape;583;p1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4" name="Google Shape;584;p1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5" name="Google Shape;585;p1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6" name="Google Shape;586;p1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7" name="Google Shape;587;p1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8" name="Google Shape;588;p1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9" name="Google Shape;589;p1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0" name="Google Shape;590;p1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1" name="Google Shape;591;p1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2" name="Google Shape;592;p1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3" name="Google Shape;593;p1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4" name="Google Shape;594;p18"/>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5" name="Google Shape;595;p1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6" name="Google Shape;596;p1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7" name="Google Shape;597;p1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8" name="Google Shape;598;p1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9" name="Google Shape;599;p1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0" name="Google Shape;600;p1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1" name="Google Shape;601;p1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2" name="Google Shape;602;p1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3" name="Google Shape;603;p1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4" name="Google Shape;604;p1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5" name="Google Shape;605;p1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6" name="Google Shape;606;p1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7" name="Google Shape;607;p1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608" name="Google Shape;608;p18"/>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609" name="Google Shape;609;p18"/>
          <p:cNvSpPr txBox="1">
            <a:spLocks noGrp="1"/>
          </p:cNvSpPr>
          <p:nvPr>
            <p:ph type="body" idx="2"/>
          </p:nvPr>
        </p:nvSpPr>
        <p:spPr>
          <a:xfrm>
            <a:off x="4141651" y="1697954"/>
            <a:ext cx="33537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610" name="Google Shape;610;p18"/>
          <p:cNvGrpSpPr/>
          <p:nvPr/>
        </p:nvGrpSpPr>
        <p:grpSpPr>
          <a:xfrm>
            <a:off x="-1530678" y="653649"/>
            <a:ext cx="1026225" cy="1698128"/>
            <a:chOff x="-1836712" y="2937191"/>
            <a:chExt cx="1368300" cy="2264171"/>
          </a:xfrm>
        </p:grpSpPr>
        <p:pic>
          <p:nvPicPr>
            <p:cNvPr id="611" name="Google Shape;611;p18"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612" name="Google Shape;612;p18"/>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613" name="Google Shape;613;p18"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614"/>
        <p:cNvGrpSpPr/>
        <p:nvPr/>
      </p:nvGrpSpPr>
      <p:grpSpPr>
        <a:xfrm>
          <a:off x="0" y="0"/>
          <a:ext cx="0" cy="0"/>
          <a:chOff x="0" y="0"/>
          <a:chExt cx="0" cy="0"/>
        </a:xfrm>
      </p:grpSpPr>
      <p:sp>
        <p:nvSpPr>
          <p:cNvPr id="615" name="Google Shape;615;p19"/>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6" name="Google Shape;616;p19"/>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7" name="Google Shape;617;p1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8" name="Google Shape;618;p1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619" name="Google Shape;619;p19"/>
          <p:cNvGrpSpPr/>
          <p:nvPr/>
        </p:nvGrpSpPr>
        <p:grpSpPr>
          <a:xfrm>
            <a:off x="7915032" y="222489"/>
            <a:ext cx="895960" cy="359739"/>
            <a:chOff x="1899" y="899"/>
            <a:chExt cx="4163" cy="1671"/>
          </a:xfrm>
        </p:grpSpPr>
        <p:sp>
          <p:nvSpPr>
            <p:cNvPr id="620" name="Google Shape;620;p1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1" name="Google Shape;621;p1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2" name="Google Shape;622;p1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3" name="Google Shape;623;p1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4" name="Google Shape;624;p1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5" name="Google Shape;625;p1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6" name="Google Shape;626;p1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7" name="Google Shape;627;p1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8" name="Google Shape;628;p1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9" name="Google Shape;629;p1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0" name="Google Shape;630;p1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1" name="Google Shape;631;p19"/>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2" name="Google Shape;632;p1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3" name="Google Shape;633;p1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4" name="Google Shape;634;p1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5" name="Google Shape;635;p1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6" name="Google Shape;636;p19"/>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7" name="Google Shape;637;p1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8" name="Google Shape;638;p1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9" name="Google Shape;639;p1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0" name="Google Shape;640;p1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1" name="Google Shape;641;p1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2" name="Google Shape;642;p1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3" name="Google Shape;643;p1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4" name="Google Shape;644;p1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5" name="Google Shape;645;p1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6" name="Google Shape;646;p1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7" name="Google Shape;647;p1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8" name="Google Shape;648;p1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9" name="Google Shape;649;p1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0" name="Google Shape;650;p1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1" name="Google Shape;651;p1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2" name="Google Shape;652;p1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3" name="Google Shape;653;p1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4" name="Google Shape;654;p1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5" name="Google Shape;655;p1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6" name="Google Shape;656;p1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7" name="Google Shape;657;p1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8" name="Google Shape;658;p1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9" name="Google Shape;659;p1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0" name="Google Shape;660;p1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1" name="Google Shape;661;p1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2" name="Google Shape;662;p1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3" name="Google Shape;663;p1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4" name="Google Shape;664;p1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5" name="Google Shape;665;p1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6" name="Google Shape;666;p1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7" name="Google Shape;667;p1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8" name="Google Shape;668;p1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9" name="Google Shape;669;p1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0" name="Google Shape;670;p1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1" name="Google Shape;671;p1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2" name="Google Shape;672;p1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3" name="Google Shape;673;p1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4" name="Google Shape;674;p1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5" name="Google Shape;675;p1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6" name="Google Shape;676;p1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7" name="Google Shape;677;p1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8" name="Google Shape;678;p1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9" name="Google Shape;679;p1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0" name="Google Shape;680;p1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1" name="Google Shape;681;p1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2" name="Google Shape;682;p1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3" name="Google Shape;683;p1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4" name="Google Shape;684;p1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5" name="Google Shape;685;p1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6" name="Google Shape;686;p1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7" name="Google Shape;687;p1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8" name="Google Shape;688;p1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9" name="Google Shape;689;p1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0" name="Google Shape;690;p1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1" name="Google Shape;691;p1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2" name="Google Shape;692;p1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3" name="Google Shape;693;p1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4" name="Google Shape;694;p1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5" name="Google Shape;695;p1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6" name="Google Shape;696;p1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7" name="Google Shape;697;p1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8" name="Google Shape;698;p1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9" name="Google Shape;699;p19"/>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0" name="Google Shape;700;p1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1" name="Google Shape;701;p1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2" name="Google Shape;702;p1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3" name="Google Shape;703;p1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4" name="Google Shape;704;p1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5" name="Google Shape;705;p1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6" name="Google Shape;706;p1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7" name="Google Shape;707;p1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8" name="Google Shape;708;p1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9" name="Google Shape;709;p1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0" name="Google Shape;710;p1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1" name="Google Shape;711;p1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2" name="Google Shape;712;p1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713" name="Google Shape;713;p1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714" name="Google Shape;714;p19"/>
          <p:cNvGrpSpPr/>
          <p:nvPr/>
        </p:nvGrpSpPr>
        <p:grpSpPr>
          <a:xfrm>
            <a:off x="-1530678" y="2991542"/>
            <a:ext cx="1404225" cy="2177094"/>
            <a:chOff x="6195941" y="562596"/>
            <a:chExt cx="1872300" cy="2902792"/>
          </a:xfrm>
        </p:grpSpPr>
        <p:grpSp>
          <p:nvGrpSpPr>
            <p:cNvPr id="715" name="Google Shape;715;p19"/>
            <p:cNvGrpSpPr/>
            <p:nvPr/>
          </p:nvGrpSpPr>
          <p:grpSpPr>
            <a:xfrm>
              <a:off x="6195941" y="832605"/>
              <a:ext cx="1872300" cy="2632784"/>
              <a:chOff x="-1872716" y="660661"/>
              <a:chExt cx="1872300" cy="1974637"/>
            </a:xfrm>
          </p:grpSpPr>
          <p:sp>
            <p:nvSpPr>
              <p:cNvPr id="716" name="Google Shape;716;p1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717" name="Google Shape;717;p1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718" name="Google Shape;718;p19"/>
            <p:cNvGrpSpPr/>
            <p:nvPr/>
          </p:nvGrpSpPr>
          <p:grpSpPr>
            <a:xfrm>
              <a:off x="6303954" y="562596"/>
              <a:ext cx="540000" cy="540000"/>
              <a:chOff x="6303954" y="562596"/>
              <a:chExt cx="540000" cy="540000"/>
            </a:xfrm>
          </p:grpSpPr>
          <p:sp>
            <p:nvSpPr>
              <p:cNvPr id="719" name="Google Shape;719;p1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720" name="Google Shape;720;p1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721" name="Google Shape;721;p19"/>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2" name="Google Shape;722;p19"/>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3" name="Google Shape;723;p19"/>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24" name="Google Shape;724;p1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5" name="Google Shape;725;p19"/>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726" name="Google Shape;726;p19"/>
          <p:cNvGrpSpPr/>
          <p:nvPr/>
        </p:nvGrpSpPr>
        <p:grpSpPr>
          <a:xfrm>
            <a:off x="-1530678" y="653649"/>
            <a:ext cx="1026225" cy="1698128"/>
            <a:chOff x="-1836712" y="2937191"/>
            <a:chExt cx="1368300" cy="2264171"/>
          </a:xfrm>
        </p:grpSpPr>
        <p:pic>
          <p:nvPicPr>
            <p:cNvPr id="727" name="Google Shape;727;p1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728" name="Google Shape;728;p1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729" name="Google Shape;729;p1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730"/>
        <p:cNvGrpSpPr/>
        <p:nvPr/>
      </p:nvGrpSpPr>
      <p:grpSpPr>
        <a:xfrm>
          <a:off x="0" y="0"/>
          <a:ext cx="0" cy="0"/>
          <a:chOff x="0" y="0"/>
          <a:chExt cx="0" cy="0"/>
        </a:xfrm>
      </p:grpSpPr>
      <p:sp>
        <p:nvSpPr>
          <p:cNvPr id="731" name="Google Shape;731;p20"/>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2" name="Google Shape;732;p20"/>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3" name="Google Shape;733;p2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34" name="Google Shape;734;p2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735" name="Google Shape;735;p20"/>
          <p:cNvGrpSpPr/>
          <p:nvPr/>
        </p:nvGrpSpPr>
        <p:grpSpPr>
          <a:xfrm>
            <a:off x="7915032" y="222489"/>
            <a:ext cx="895960" cy="359739"/>
            <a:chOff x="1899" y="899"/>
            <a:chExt cx="4163" cy="1671"/>
          </a:xfrm>
        </p:grpSpPr>
        <p:sp>
          <p:nvSpPr>
            <p:cNvPr id="736" name="Google Shape;736;p2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7" name="Google Shape;737;p2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8" name="Google Shape;738;p2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9" name="Google Shape;739;p2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0" name="Google Shape;740;p2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1" name="Google Shape;741;p2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2" name="Google Shape;742;p2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3" name="Google Shape;743;p2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4" name="Google Shape;744;p2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5" name="Google Shape;745;p2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6" name="Google Shape;746;p2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7" name="Google Shape;747;p20"/>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8" name="Google Shape;748;p2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9" name="Google Shape;749;p2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0" name="Google Shape;750;p2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1" name="Google Shape;751;p2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2" name="Google Shape;752;p20"/>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3" name="Google Shape;753;p2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4" name="Google Shape;754;p2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5" name="Google Shape;755;p2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6" name="Google Shape;756;p2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7" name="Google Shape;757;p2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8" name="Google Shape;758;p2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9" name="Google Shape;759;p2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0" name="Google Shape;760;p2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1" name="Google Shape;761;p2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2" name="Google Shape;762;p2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3" name="Google Shape;763;p2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4" name="Google Shape;764;p2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5" name="Google Shape;765;p2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6" name="Google Shape;766;p2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7" name="Google Shape;767;p2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8" name="Google Shape;768;p2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9" name="Google Shape;769;p2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0" name="Google Shape;770;p2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1" name="Google Shape;771;p2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2" name="Google Shape;772;p2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3" name="Google Shape;773;p2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4" name="Google Shape;774;p2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5" name="Google Shape;775;p2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6" name="Google Shape;776;p2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7" name="Google Shape;777;p2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8" name="Google Shape;778;p2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9" name="Google Shape;779;p2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0" name="Google Shape;780;p2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1" name="Google Shape;781;p2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2" name="Google Shape;782;p2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3" name="Google Shape;783;p2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4" name="Google Shape;784;p2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5" name="Google Shape;785;p2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6" name="Google Shape;786;p2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7" name="Google Shape;787;p2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8" name="Google Shape;788;p2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9" name="Google Shape;789;p2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0" name="Google Shape;790;p2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1" name="Google Shape;791;p2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2" name="Google Shape;792;p2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3" name="Google Shape;793;p2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4" name="Google Shape;794;p2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5" name="Google Shape;795;p2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6" name="Google Shape;796;p2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7" name="Google Shape;797;p2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8" name="Google Shape;798;p2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9" name="Google Shape;799;p2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0" name="Google Shape;800;p2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1" name="Google Shape;801;p2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2" name="Google Shape;802;p2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3" name="Google Shape;803;p2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4" name="Google Shape;804;p2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5" name="Google Shape;805;p2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6" name="Google Shape;806;p2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7" name="Google Shape;807;p2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8" name="Google Shape;808;p2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9" name="Google Shape;809;p2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0" name="Google Shape;810;p2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1" name="Google Shape;811;p2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2" name="Google Shape;812;p2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3" name="Google Shape;813;p2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4" name="Google Shape;814;p2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5" name="Google Shape;815;p20"/>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6" name="Google Shape;816;p2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7" name="Google Shape;817;p2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8" name="Google Shape;818;p2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9" name="Google Shape;819;p2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0" name="Google Shape;820;p2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1" name="Google Shape;821;p2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2" name="Google Shape;822;p2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3" name="Google Shape;823;p2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4" name="Google Shape;824;p2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5" name="Google Shape;825;p2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6" name="Google Shape;826;p2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7" name="Google Shape;827;p2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8" name="Google Shape;828;p2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829" name="Google Shape;829;p2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830" name="Google Shape;830;p20"/>
          <p:cNvGrpSpPr/>
          <p:nvPr/>
        </p:nvGrpSpPr>
        <p:grpSpPr>
          <a:xfrm>
            <a:off x="-1530678" y="2991542"/>
            <a:ext cx="1404225" cy="2177094"/>
            <a:chOff x="6195941" y="562596"/>
            <a:chExt cx="1872300" cy="2902792"/>
          </a:xfrm>
        </p:grpSpPr>
        <p:grpSp>
          <p:nvGrpSpPr>
            <p:cNvPr id="831" name="Google Shape;831;p20"/>
            <p:cNvGrpSpPr/>
            <p:nvPr/>
          </p:nvGrpSpPr>
          <p:grpSpPr>
            <a:xfrm>
              <a:off x="6195941" y="832605"/>
              <a:ext cx="1872300" cy="2632784"/>
              <a:chOff x="-1872716" y="660661"/>
              <a:chExt cx="1872300" cy="1974637"/>
            </a:xfrm>
          </p:grpSpPr>
          <p:sp>
            <p:nvSpPr>
              <p:cNvPr id="832" name="Google Shape;832;p2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833" name="Google Shape;833;p20"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834" name="Google Shape;834;p20"/>
            <p:cNvGrpSpPr/>
            <p:nvPr/>
          </p:nvGrpSpPr>
          <p:grpSpPr>
            <a:xfrm>
              <a:off x="6303954" y="562596"/>
              <a:ext cx="540000" cy="540000"/>
              <a:chOff x="6303954" y="562596"/>
              <a:chExt cx="540000" cy="540000"/>
            </a:xfrm>
          </p:grpSpPr>
          <p:sp>
            <p:nvSpPr>
              <p:cNvPr id="835" name="Google Shape;835;p2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836" name="Google Shape;836;p20"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837" name="Google Shape;837;p20"/>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8" name="Google Shape;838;p20"/>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9" name="Google Shape;839;p20"/>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40" name="Google Shape;840;p2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1" name="Google Shape;841;p20"/>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842" name="Google Shape;842;p20"/>
          <p:cNvGrpSpPr/>
          <p:nvPr/>
        </p:nvGrpSpPr>
        <p:grpSpPr>
          <a:xfrm>
            <a:off x="-1530678" y="653649"/>
            <a:ext cx="1026225" cy="1698128"/>
            <a:chOff x="-1836712" y="2937191"/>
            <a:chExt cx="1368300" cy="2264171"/>
          </a:xfrm>
        </p:grpSpPr>
        <p:pic>
          <p:nvPicPr>
            <p:cNvPr id="843" name="Google Shape;843;p20"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844" name="Google Shape;844;p20"/>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845" name="Google Shape;845;p20"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846"/>
        <p:cNvGrpSpPr/>
        <p:nvPr/>
      </p:nvGrpSpPr>
      <p:grpSpPr>
        <a:xfrm>
          <a:off x="0" y="0"/>
          <a:ext cx="0" cy="0"/>
          <a:chOff x="0" y="0"/>
          <a:chExt cx="0" cy="0"/>
        </a:xfrm>
      </p:grpSpPr>
      <p:sp>
        <p:nvSpPr>
          <p:cNvPr id="847" name="Google Shape;847;p21"/>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8" name="Google Shape;848;p21"/>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9" name="Google Shape;849;p2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50" name="Google Shape;850;p2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851" name="Google Shape;851;p21"/>
          <p:cNvGrpSpPr/>
          <p:nvPr/>
        </p:nvGrpSpPr>
        <p:grpSpPr>
          <a:xfrm>
            <a:off x="7915032" y="222489"/>
            <a:ext cx="895960" cy="359739"/>
            <a:chOff x="1899" y="899"/>
            <a:chExt cx="4163" cy="1671"/>
          </a:xfrm>
        </p:grpSpPr>
        <p:sp>
          <p:nvSpPr>
            <p:cNvPr id="852" name="Google Shape;852;p2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3" name="Google Shape;853;p2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4" name="Google Shape;854;p2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5" name="Google Shape;855;p2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856;p2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7" name="Google Shape;857;p2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858;p2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9" name="Google Shape;859;p2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0" name="Google Shape;860;p2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1" name="Google Shape;861;p2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2" name="Google Shape;862;p2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3" name="Google Shape;863;p21"/>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4" name="Google Shape;864;p2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5" name="Google Shape;865;p2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6" name="Google Shape;866;p2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7" name="Google Shape;867;p2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8" name="Google Shape;868;p21"/>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9" name="Google Shape;869;p2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0" name="Google Shape;870;p2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1" name="Google Shape;871;p2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2" name="Google Shape;872;p2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3" name="Google Shape;873;p2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4" name="Google Shape;874;p2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5" name="Google Shape;875;p2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6" name="Google Shape;876;p2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7" name="Google Shape;877;p2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8" name="Google Shape;878;p2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9" name="Google Shape;879;p2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0" name="Google Shape;880;p2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1" name="Google Shape;881;p2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2" name="Google Shape;882;p2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3" name="Google Shape;883;p2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4" name="Google Shape;884;p2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5" name="Google Shape;885;p2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6" name="Google Shape;886;p2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7" name="Google Shape;887;p2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8" name="Google Shape;888;p2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9" name="Google Shape;889;p2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0" name="Google Shape;890;p2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1" name="Google Shape;891;p2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2" name="Google Shape;892;p2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3" name="Google Shape;893;p2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4" name="Google Shape;894;p2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5" name="Google Shape;895;p2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6" name="Google Shape;896;p2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7" name="Google Shape;897;p2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8" name="Google Shape;898;p2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9" name="Google Shape;899;p2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0" name="Google Shape;900;p2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1" name="Google Shape;901;p2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2" name="Google Shape;902;p2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3" name="Google Shape;903;p2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4" name="Google Shape;904;p2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5" name="Google Shape;905;p2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6" name="Google Shape;906;p2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7" name="Google Shape;907;p2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8" name="Google Shape;908;p2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9" name="Google Shape;909;p2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0" name="Google Shape;910;p2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1" name="Google Shape;911;p2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2" name="Google Shape;912;p2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3" name="Google Shape;913;p2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4" name="Google Shape;914;p2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5" name="Google Shape;915;p2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6" name="Google Shape;916;p2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7" name="Google Shape;917;p2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8" name="Google Shape;918;p2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9" name="Google Shape;919;p2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0" name="Google Shape;920;p2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1" name="Google Shape;921;p2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2" name="Google Shape;922;p2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3" name="Google Shape;923;p2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4" name="Google Shape;924;p2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5" name="Google Shape;925;p2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6" name="Google Shape;926;p2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7" name="Google Shape;927;p2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8" name="Google Shape;928;p2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9" name="Google Shape;929;p2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0" name="Google Shape;930;p2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1" name="Google Shape;931;p21"/>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2" name="Google Shape;932;p2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3" name="Google Shape;933;p2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4" name="Google Shape;934;p2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5" name="Google Shape;935;p2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6" name="Google Shape;936;p2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7" name="Google Shape;937;p2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8" name="Google Shape;938;p2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9" name="Google Shape;939;p2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0" name="Google Shape;940;p2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1" name="Google Shape;941;p2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2" name="Google Shape;942;p2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3" name="Google Shape;943;p2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4" name="Google Shape;944;p2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945" name="Google Shape;945;p2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946" name="Google Shape;946;p21"/>
          <p:cNvGrpSpPr/>
          <p:nvPr/>
        </p:nvGrpSpPr>
        <p:grpSpPr>
          <a:xfrm>
            <a:off x="-1530678" y="2991542"/>
            <a:ext cx="1404225" cy="2177094"/>
            <a:chOff x="6195941" y="562596"/>
            <a:chExt cx="1872300" cy="2902792"/>
          </a:xfrm>
        </p:grpSpPr>
        <p:grpSp>
          <p:nvGrpSpPr>
            <p:cNvPr id="947" name="Google Shape;947;p21"/>
            <p:cNvGrpSpPr/>
            <p:nvPr/>
          </p:nvGrpSpPr>
          <p:grpSpPr>
            <a:xfrm>
              <a:off x="6195941" y="832605"/>
              <a:ext cx="1872300" cy="2632784"/>
              <a:chOff x="-1872716" y="660661"/>
              <a:chExt cx="1872300" cy="1974637"/>
            </a:xfrm>
          </p:grpSpPr>
          <p:sp>
            <p:nvSpPr>
              <p:cNvPr id="948" name="Google Shape;948;p2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949" name="Google Shape;949;p2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950" name="Google Shape;950;p21"/>
            <p:cNvGrpSpPr/>
            <p:nvPr/>
          </p:nvGrpSpPr>
          <p:grpSpPr>
            <a:xfrm>
              <a:off x="6303954" y="562596"/>
              <a:ext cx="540000" cy="540000"/>
              <a:chOff x="6303954" y="562596"/>
              <a:chExt cx="540000" cy="540000"/>
            </a:xfrm>
          </p:grpSpPr>
          <p:sp>
            <p:nvSpPr>
              <p:cNvPr id="951" name="Google Shape;951;p21"/>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952" name="Google Shape;952;p2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953" name="Google Shape;953;p21"/>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4" name="Google Shape;954;p21"/>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5" name="Google Shape;955;p21"/>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56" name="Google Shape;956;p2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57" name="Google Shape;957;p21"/>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958" name="Google Shape;958;p21"/>
          <p:cNvGrpSpPr/>
          <p:nvPr/>
        </p:nvGrpSpPr>
        <p:grpSpPr>
          <a:xfrm>
            <a:off x="-1530678" y="653649"/>
            <a:ext cx="1026225" cy="1698128"/>
            <a:chOff x="-1836712" y="2937191"/>
            <a:chExt cx="1368300" cy="2264171"/>
          </a:xfrm>
        </p:grpSpPr>
        <p:pic>
          <p:nvPicPr>
            <p:cNvPr id="959" name="Google Shape;959;p2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960" name="Google Shape;960;p2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961" name="Google Shape;961;p2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962"/>
        <p:cNvGrpSpPr/>
        <p:nvPr/>
      </p:nvGrpSpPr>
      <p:grpSpPr>
        <a:xfrm>
          <a:off x="0" y="0"/>
          <a:ext cx="0" cy="0"/>
          <a:chOff x="0" y="0"/>
          <a:chExt cx="0" cy="0"/>
        </a:xfrm>
      </p:grpSpPr>
      <p:sp>
        <p:nvSpPr>
          <p:cNvPr id="963" name="Google Shape;963;p22"/>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4" name="Google Shape;964;p22"/>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5" name="Google Shape;965;p2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66" name="Google Shape;966;p2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967" name="Google Shape;967;p22"/>
          <p:cNvGrpSpPr/>
          <p:nvPr/>
        </p:nvGrpSpPr>
        <p:grpSpPr>
          <a:xfrm>
            <a:off x="7915032" y="222489"/>
            <a:ext cx="895960" cy="359739"/>
            <a:chOff x="1899" y="899"/>
            <a:chExt cx="4163" cy="1671"/>
          </a:xfrm>
        </p:grpSpPr>
        <p:sp>
          <p:nvSpPr>
            <p:cNvPr id="968" name="Google Shape;968;p2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9" name="Google Shape;969;p2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0" name="Google Shape;970;p2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1" name="Google Shape;971;p2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2" name="Google Shape;972;p2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3" name="Google Shape;973;p2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4" name="Google Shape;974;p2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5" name="Google Shape;975;p2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6" name="Google Shape;976;p2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7" name="Google Shape;977;p2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8" name="Google Shape;978;p2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9" name="Google Shape;979;p22"/>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0" name="Google Shape;980;p2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1" name="Google Shape;981;p2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2" name="Google Shape;982;p2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3" name="Google Shape;983;p2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4" name="Google Shape;984;p22"/>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5" name="Google Shape;985;p2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6" name="Google Shape;986;p2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7" name="Google Shape;987;p2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8" name="Google Shape;988;p2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9" name="Google Shape;989;p2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0" name="Google Shape;990;p2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1" name="Google Shape;991;p2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2" name="Google Shape;992;p2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3" name="Google Shape;993;p2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4" name="Google Shape;994;p2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5" name="Google Shape;995;p2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6" name="Google Shape;996;p2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7" name="Google Shape;997;p2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8" name="Google Shape;998;p2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9" name="Google Shape;999;p2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0" name="Google Shape;1000;p2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1" name="Google Shape;1001;p2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2" name="Google Shape;1002;p2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3" name="Google Shape;1003;p2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4" name="Google Shape;1004;p2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5" name="Google Shape;1005;p2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6" name="Google Shape;1006;p2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7" name="Google Shape;1007;p2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8" name="Google Shape;1008;p2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9" name="Google Shape;1009;p2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0" name="Google Shape;1010;p2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1" name="Google Shape;1011;p2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2" name="Google Shape;1012;p2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3" name="Google Shape;1013;p2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4" name="Google Shape;1014;p2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5" name="Google Shape;1015;p2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6" name="Google Shape;1016;p2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7" name="Google Shape;1017;p2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8" name="Google Shape;1018;p2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9" name="Google Shape;1019;p2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0" name="Google Shape;1020;p2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1" name="Google Shape;1021;p2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2" name="Google Shape;1022;p2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3" name="Google Shape;1023;p2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4" name="Google Shape;1024;p2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5" name="Google Shape;1025;p2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6" name="Google Shape;1026;p2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7" name="Google Shape;1027;p2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8" name="Google Shape;1028;p2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9" name="Google Shape;1029;p2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0" name="Google Shape;1030;p2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1" name="Google Shape;1031;p2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2" name="Google Shape;1032;p2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3" name="Google Shape;1033;p2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4" name="Google Shape;1034;p2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5" name="Google Shape;1035;p2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6" name="Google Shape;1036;p2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7" name="Google Shape;1037;p2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8" name="Google Shape;1038;p2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9" name="Google Shape;1039;p2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0" name="Google Shape;1040;p2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1" name="Google Shape;1041;p2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2" name="Google Shape;1042;p2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3" name="Google Shape;1043;p2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4" name="Google Shape;1044;p2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5" name="Google Shape;1045;p2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6" name="Google Shape;1046;p2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7" name="Google Shape;1047;p22"/>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8" name="Google Shape;1048;p2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9" name="Google Shape;1049;p2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0" name="Google Shape;1050;p2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1" name="Google Shape;1051;p2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2" name="Google Shape;1052;p2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3" name="Google Shape;1053;p2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4" name="Google Shape;1054;p2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5" name="Google Shape;1055;p2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6" name="Google Shape;1056;p2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7" name="Google Shape;1057;p2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8" name="Google Shape;1058;p2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9" name="Google Shape;1059;p2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0" name="Google Shape;1060;p2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061" name="Google Shape;1061;p22"/>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1062" name="Google Shape;1062;p22"/>
          <p:cNvGrpSpPr/>
          <p:nvPr/>
        </p:nvGrpSpPr>
        <p:grpSpPr>
          <a:xfrm>
            <a:off x="-1530678" y="2991542"/>
            <a:ext cx="1404225" cy="2177094"/>
            <a:chOff x="6195941" y="562596"/>
            <a:chExt cx="1872300" cy="2902792"/>
          </a:xfrm>
        </p:grpSpPr>
        <p:grpSp>
          <p:nvGrpSpPr>
            <p:cNvPr id="1063" name="Google Shape;1063;p22"/>
            <p:cNvGrpSpPr/>
            <p:nvPr/>
          </p:nvGrpSpPr>
          <p:grpSpPr>
            <a:xfrm>
              <a:off x="6195941" y="832605"/>
              <a:ext cx="1872300" cy="2632784"/>
              <a:chOff x="-1872716" y="660661"/>
              <a:chExt cx="1872300" cy="1974637"/>
            </a:xfrm>
          </p:grpSpPr>
          <p:sp>
            <p:nvSpPr>
              <p:cNvPr id="1064" name="Google Shape;1064;p22"/>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1065" name="Google Shape;1065;p22"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066" name="Google Shape;1066;p22"/>
            <p:cNvGrpSpPr/>
            <p:nvPr/>
          </p:nvGrpSpPr>
          <p:grpSpPr>
            <a:xfrm>
              <a:off x="6303954" y="562596"/>
              <a:ext cx="540000" cy="540000"/>
              <a:chOff x="6303954" y="562596"/>
              <a:chExt cx="540000" cy="540000"/>
            </a:xfrm>
          </p:grpSpPr>
          <p:sp>
            <p:nvSpPr>
              <p:cNvPr id="1067" name="Google Shape;1067;p22"/>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1068" name="Google Shape;1068;p22"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069" name="Google Shape;1069;p22"/>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0" name="Google Shape;1070;p22"/>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1" name="Google Shape;1071;p22"/>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72" name="Google Shape;1072;p2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73" name="Google Shape;1073;p22"/>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074" name="Google Shape;1074;p22"/>
          <p:cNvGrpSpPr/>
          <p:nvPr/>
        </p:nvGrpSpPr>
        <p:grpSpPr>
          <a:xfrm>
            <a:off x="-1530678" y="653649"/>
            <a:ext cx="1026225" cy="1698128"/>
            <a:chOff x="-1836712" y="2937191"/>
            <a:chExt cx="1368300" cy="2264171"/>
          </a:xfrm>
        </p:grpSpPr>
        <p:pic>
          <p:nvPicPr>
            <p:cNvPr id="1075" name="Google Shape;1075;p22"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076" name="Google Shape;1076;p22"/>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1077" name="Google Shape;1077;p22"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1078"/>
        <p:cNvGrpSpPr/>
        <p:nvPr/>
      </p:nvGrpSpPr>
      <p:grpSpPr>
        <a:xfrm>
          <a:off x="0" y="0"/>
          <a:ext cx="0" cy="0"/>
          <a:chOff x="0" y="0"/>
          <a:chExt cx="0" cy="0"/>
        </a:xfrm>
      </p:grpSpPr>
      <p:sp>
        <p:nvSpPr>
          <p:cNvPr id="1079" name="Google Shape;1079;p23"/>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0" name="Google Shape;1080;p23"/>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1" name="Google Shape;1081;p2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82" name="Google Shape;1082;p2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083" name="Google Shape;1083;p23"/>
          <p:cNvGrpSpPr/>
          <p:nvPr/>
        </p:nvGrpSpPr>
        <p:grpSpPr>
          <a:xfrm>
            <a:off x="7915032" y="222489"/>
            <a:ext cx="895960" cy="359739"/>
            <a:chOff x="1899" y="899"/>
            <a:chExt cx="4163" cy="1671"/>
          </a:xfrm>
        </p:grpSpPr>
        <p:sp>
          <p:nvSpPr>
            <p:cNvPr id="1084" name="Google Shape;1084;p2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5" name="Google Shape;1085;p2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6" name="Google Shape;1086;p2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7" name="Google Shape;1087;p2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8" name="Google Shape;1088;p2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9" name="Google Shape;1089;p2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0" name="Google Shape;1090;p2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1" name="Google Shape;1091;p2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2" name="Google Shape;1092;p2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3" name="Google Shape;1093;p2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4" name="Google Shape;1094;p2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5" name="Google Shape;1095;p23"/>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6" name="Google Shape;1096;p2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7" name="Google Shape;1097;p2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8" name="Google Shape;1098;p2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9" name="Google Shape;1099;p2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0" name="Google Shape;1100;p23"/>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1" name="Google Shape;1101;p2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2" name="Google Shape;1102;p2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3" name="Google Shape;1103;p2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4" name="Google Shape;1104;p2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5" name="Google Shape;1105;p2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6" name="Google Shape;1106;p2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7" name="Google Shape;1107;p2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8" name="Google Shape;1108;p2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9" name="Google Shape;1109;p2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0" name="Google Shape;1110;p2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1" name="Google Shape;1111;p2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2" name="Google Shape;1112;p2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3" name="Google Shape;1113;p2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4" name="Google Shape;1114;p2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5" name="Google Shape;1115;p2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6" name="Google Shape;1116;p2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7" name="Google Shape;1117;p2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8" name="Google Shape;1118;p2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9" name="Google Shape;1119;p2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0" name="Google Shape;1120;p2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1" name="Google Shape;1121;p2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2" name="Google Shape;1122;p2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3" name="Google Shape;1123;p2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4" name="Google Shape;1124;p2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5" name="Google Shape;1125;p2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6" name="Google Shape;1126;p2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7" name="Google Shape;1127;p2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8" name="Google Shape;1128;p2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9" name="Google Shape;1129;p2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0" name="Google Shape;1130;p2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1" name="Google Shape;1131;p2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2" name="Google Shape;1132;p2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3" name="Google Shape;1133;p2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4" name="Google Shape;1134;p2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5" name="Google Shape;1135;p2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6" name="Google Shape;1136;p2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7" name="Google Shape;1137;p2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8" name="Google Shape;1138;p2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9" name="Google Shape;1139;p2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0" name="Google Shape;1140;p2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1" name="Google Shape;1141;p2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2" name="Google Shape;1142;p2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3" name="Google Shape;1143;p2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4" name="Google Shape;1144;p2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5" name="Google Shape;1145;p2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6" name="Google Shape;1146;p2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7" name="Google Shape;1147;p2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8" name="Google Shape;1148;p2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9" name="Google Shape;1149;p2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0" name="Google Shape;1150;p2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1" name="Google Shape;1151;p2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2" name="Google Shape;1152;p2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3" name="Google Shape;1153;p2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4" name="Google Shape;1154;p2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5" name="Google Shape;1155;p2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6" name="Google Shape;1156;p2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7" name="Google Shape;1157;p2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8" name="Google Shape;1158;p2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9" name="Google Shape;1159;p2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0" name="Google Shape;1160;p2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1" name="Google Shape;1161;p2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2" name="Google Shape;1162;p2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3" name="Google Shape;1163;p23"/>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4" name="Google Shape;1164;p2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5" name="Google Shape;1165;p2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6" name="Google Shape;1166;p2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7" name="Google Shape;1167;p2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8" name="Google Shape;1168;p2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9" name="Google Shape;1169;p2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0" name="Google Shape;1170;p2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1" name="Google Shape;1171;p2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2" name="Google Shape;1172;p2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3" name="Google Shape;1173;p2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4" name="Google Shape;1174;p2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5" name="Google Shape;1175;p2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6" name="Google Shape;1176;p2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177" name="Google Shape;1177;p2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1178" name="Google Shape;1178;p23"/>
          <p:cNvGrpSpPr/>
          <p:nvPr/>
        </p:nvGrpSpPr>
        <p:grpSpPr>
          <a:xfrm>
            <a:off x="-1530678" y="2991542"/>
            <a:ext cx="1404225" cy="2177094"/>
            <a:chOff x="6195941" y="562596"/>
            <a:chExt cx="1872300" cy="2902792"/>
          </a:xfrm>
        </p:grpSpPr>
        <p:grpSp>
          <p:nvGrpSpPr>
            <p:cNvPr id="1179" name="Google Shape;1179;p23"/>
            <p:cNvGrpSpPr/>
            <p:nvPr/>
          </p:nvGrpSpPr>
          <p:grpSpPr>
            <a:xfrm>
              <a:off x="6195941" y="832605"/>
              <a:ext cx="1872300" cy="2632784"/>
              <a:chOff x="-1872716" y="660661"/>
              <a:chExt cx="1872300" cy="1974637"/>
            </a:xfrm>
          </p:grpSpPr>
          <p:sp>
            <p:nvSpPr>
              <p:cNvPr id="1180" name="Google Shape;1180;p2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1181" name="Google Shape;1181;p23"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182" name="Google Shape;1182;p23"/>
            <p:cNvGrpSpPr/>
            <p:nvPr/>
          </p:nvGrpSpPr>
          <p:grpSpPr>
            <a:xfrm>
              <a:off x="6303954" y="562596"/>
              <a:ext cx="540000" cy="540000"/>
              <a:chOff x="6303954" y="562596"/>
              <a:chExt cx="540000" cy="540000"/>
            </a:xfrm>
          </p:grpSpPr>
          <p:sp>
            <p:nvSpPr>
              <p:cNvPr id="1183" name="Google Shape;1183;p2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1184" name="Google Shape;1184;p23"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185" name="Google Shape;1185;p23"/>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6" name="Google Shape;1186;p23"/>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7" name="Google Shape;1187;p23"/>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88" name="Google Shape;1188;p2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89" name="Google Shape;1189;p23"/>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190" name="Google Shape;1190;p23"/>
          <p:cNvGrpSpPr/>
          <p:nvPr/>
        </p:nvGrpSpPr>
        <p:grpSpPr>
          <a:xfrm>
            <a:off x="-1530678" y="653649"/>
            <a:ext cx="1026225" cy="1698128"/>
            <a:chOff x="-1836712" y="2937191"/>
            <a:chExt cx="1368300" cy="2264171"/>
          </a:xfrm>
        </p:grpSpPr>
        <p:pic>
          <p:nvPicPr>
            <p:cNvPr id="1191" name="Google Shape;1191;p23"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192" name="Google Shape;1192;p23"/>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1193" name="Google Shape;1193;p23"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1194"/>
        <p:cNvGrpSpPr/>
        <p:nvPr/>
      </p:nvGrpSpPr>
      <p:grpSpPr>
        <a:xfrm>
          <a:off x="0" y="0"/>
          <a:ext cx="0" cy="0"/>
          <a:chOff x="0" y="0"/>
          <a:chExt cx="0" cy="0"/>
        </a:xfrm>
      </p:grpSpPr>
      <p:sp>
        <p:nvSpPr>
          <p:cNvPr id="1195" name="Google Shape;1195;p24"/>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96" name="Google Shape;1196;p24"/>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97" name="Google Shape;1197;p2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8" name="Google Shape;1198;p2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199" name="Google Shape;1199;p24"/>
          <p:cNvGrpSpPr/>
          <p:nvPr/>
        </p:nvGrpSpPr>
        <p:grpSpPr>
          <a:xfrm>
            <a:off x="7915032" y="222489"/>
            <a:ext cx="895960" cy="359739"/>
            <a:chOff x="1899" y="899"/>
            <a:chExt cx="4163" cy="1671"/>
          </a:xfrm>
        </p:grpSpPr>
        <p:sp>
          <p:nvSpPr>
            <p:cNvPr id="1200" name="Google Shape;1200;p2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1" name="Google Shape;1201;p2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2" name="Google Shape;1202;p2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3" name="Google Shape;1203;p2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4" name="Google Shape;1204;p2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5" name="Google Shape;1205;p2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6" name="Google Shape;1206;p2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7" name="Google Shape;1207;p2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8" name="Google Shape;1208;p2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9" name="Google Shape;1209;p2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0" name="Google Shape;1210;p2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1" name="Google Shape;1211;p24"/>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2" name="Google Shape;1212;p2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3" name="Google Shape;1213;p2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4" name="Google Shape;1214;p2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5" name="Google Shape;1215;p2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6" name="Google Shape;1216;p24"/>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7" name="Google Shape;1217;p2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8" name="Google Shape;1218;p2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9" name="Google Shape;1219;p2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0" name="Google Shape;1220;p2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1" name="Google Shape;1221;p2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2" name="Google Shape;1222;p2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3" name="Google Shape;1223;p2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4" name="Google Shape;1224;p2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5" name="Google Shape;1225;p2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6" name="Google Shape;1226;p2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7" name="Google Shape;1227;p2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8" name="Google Shape;1228;p2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9" name="Google Shape;1229;p2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0" name="Google Shape;1230;p2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1" name="Google Shape;1231;p2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2" name="Google Shape;1232;p2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3" name="Google Shape;1233;p2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4" name="Google Shape;1234;p2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5" name="Google Shape;1235;p2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6" name="Google Shape;1236;p2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7" name="Google Shape;1237;p2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8" name="Google Shape;1238;p2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9" name="Google Shape;1239;p2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0" name="Google Shape;1240;p2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1" name="Google Shape;1241;p2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2" name="Google Shape;1242;p2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3" name="Google Shape;1243;p2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4" name="Google Shape;1244;p2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5" name="Google Shape;1245;p2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6" name="Google Shape;1246;p2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7" name="Google Shape;1247;p2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8" name="Google Shape;1248;p2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9" name="Google Shape;1249;p2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0" name="Google Shape;1250;p2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1" name="Google Shape;1251;p2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2" name="Google Shape;1252;p2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3" name="Google Shape;1253;p2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4" name="Google Shape;1254;p2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5" name="Google Shape;1255;p2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6" name="Google Shape;1256;p2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7" name="Google Shape;1257;p2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8" name="Google Shape;1258;p2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9" name="Google Shape;1259;p2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0" name="Google Shape;1260;p2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1" name="Google Shape;1261;p2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2" name="Google Shape;1262;p2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3" name="Google Shape;1263;p2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4" name="Google Shape;1264;p2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5" name="Google Shape;1265;p2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6" name="Google Shape;1266;p2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7" name="Google Shape;1267;p2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8" name="Google Shape;1268;p2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9" name="Google Shape;1269;p2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0" name="Google Shape;1270;p2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1" name="Google Shape;1271;p2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2" name="Google Shape;1272;p2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3" name="Google Shape;1273;p2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4" name="Google Shape;1274;p2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5" name="Google Shape;1275;p2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6" name="Google Shape;1276;p2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7" name="Google Shape;1277;p2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8" name="Google Shape;1278;p2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9" name="Google Shape;1279;p24"/>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0" name="Google Shape;1280;p2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1" name="Google Shape;1281;p2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2" name="Google Shape;1282;p2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3" name="Google Shape;1283;p2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4" name="Google Shape;1284;p2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5" name="Google Shape;1285;p2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6" name="Google Shape;1286;p2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7" name="Google Shape;1287;p2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8" name="Google Shape;1288;p2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9" name="Google Shape;1289;p2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0" name="Google Shape;1290;p2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1" name="Google Shape;1291;p2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2" name="Google Shape;1292;p2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293" name="Google Shape;1293;p24"/>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1294" name="Google Shape;1294;p24"/>
          <p:cNvGrpSpPr/>
          <p:nvPr/>
        </p:nvGrpSpPr>
        <p:grpSpPr>
          <a:xfrm>
            <a:off x="-1530678" y="2991542"/>
            <a:ext cx="1404225" cy="2177094"/>
            <a:chOff x="6195941" y="562596"/>
            <a:chExt cx="1872300" cy="2902792"/>
          </a:xfrm>
        </p:grpSpPr>
        <p:grpSp>
          <p:nvGrpSpPr>
            <p:cNvPr id="1295" name="Google Shape;1295;p24"/>
            <p:cNvGrpSpPr/>
            <p:nvPr/>
          </p:nvGrpSpPr>
          <p:grpSpPr>
            <a:xfrm>
              <a:off x="6195941" y="832605"/>
              <a:ext cx="1872300" cy="2632784"/>
              <a:chOff x="-1872716" y="660661"/>
              <a:chExt cx="1872300" cy="1974637"/>
            </a:xfrm>
          </p:grpSpPr>
          <p:sp>
            <p:nvSpPr>
              <p:cNvPr id="1296" name="Google Shape;1296;p2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1297" name="Google Shape;1297;p2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298" name="Google Shape;1298;p24"/>
            <p:cNvGrpSpPr/>
            <p:nvPr/>
          </p:nvGrpSpPr>
          <p:grpSpPr>
            <a:xfrm>
              <a:off x="6303954" y="562596"/>
              <a:ext cx="540000" cy="540000"/>
              <a:chOff x="6303954" y="562596"/>
              <a:chExt cx="540000" cy="540000"/>
            </a:xfrm>
          </p:grpSpPr>
          <p:sp>
            <p:nvSpPr>
              <p:cNvPr id="1299" name="Google Shape;1299;p2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1300" name="Google Shape;1300;p2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301" name="Google Shape;1301;p24"/>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2" name="Google Shape;1302;p24"/>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3" name="Google Shape;1303;p24"/>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04" name="Google Shape;1304;p2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5" name="Google Shape;1305;p24"/>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306" name="Google Shape;1306;p24"/>
          <p:cNvGrpSpPr/>
          <p:nvPr/>
        </p:nvGrpSpPr>
        <p:grpSpPr>
          <a:xfrm>
            <a:off x="-1530678" y="653649"/>
            <a:ext cx="1026225" cy="1698128"/>
            <a:chOff x="-1836712" y="2937191"/>
            <a:chExt cx="1368300" cy="2264171"/>
          </a:xfrm>
        </p:grpSpPr>
        <p:pic>
          <p:nvPicPr>
            <p:cNvPr id="1307" name="Google Shape;1307;p2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308" name="Google Shape;1308;p24"/>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1309" name="Google Shape;1309;p2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1310"/>
        <p:cNvGrpSpPr/>
        <p:nvPr/>
      </p:nvGrpSpPr>
      <p:grpSpPr>
        <a:xfrm>
          <a:off x="0" y="0"/>
          <a:ext cx="0" cy="0"/>
          <a:chOff x="0" y="0"/>
          <a:chExt cx="0" cy="0"/>
        </a:xfrm>
      </p:grpSpPr>
      <p:sp>
        <p:nvSpPr>
          <p:cNvPr id="1311" name="Google Shape;1311;p25"/>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2" name="Google Shape;1312;p2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13" name="Google Shape;1313;p2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14" name="Google Shape;1314;p2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315" name="Google Shape;1315;p25"/>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316" name="Google Shape;1316;p25"/>
          <p:cNvGrpSpPr/>
          <p:nvPr/>
        </p:nvGrpSpPr>
        <p:grpSpPr>
          <a:xfrm>
            <a:off x="7915032" y="222489"/>
            <a:ext cx="895960" cy="359739"/>
            <a:chOff x="1899" y="899"/>
            <a:chExt cx="4163" cy="1671"/>
          </a:xfrm>
        </p:grpSpPr>
        <p:sp>
          <p:nvSpPr>
            <p:cNvPr id="1317" name="Google Shape;1317;p2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8" name="Google Shape;1318;p2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9" name="Google Shape;1319;p2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0" name="Google Shape;1320;p2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1" name="Google Shape;1321;p2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2" name="Google Shape;1322;p2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3" name="Google Shape;1323;p2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4" name="Google Shape;1324;p2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5" name="Google Shape;1325;p2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6" name="Google Shape;1326;p2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7" name="Google Shape;1327;p2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8" name="Google Shape;1328;p2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9" name="Google Shape;1329;p2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0" name="Google Shape;1330;p2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1" name="Google Shape;1331;p2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2" name="Google Shape;1332;p2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3" name="Google Shape;1333;p2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4" name="Google Shape;1334;p2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5" name="Google Shape;1335;p2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6" name="Google Shape;1336;p2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7" name="Google Shape;1337;p2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8" name="Google Shape;1338;p2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9" name="Google Shape;1339;p2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0" name="Google Shape;1340;p2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1" name="Google Shape;1341;p2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2" name="Google Shape;1342;p2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3" name="Google Shape;1343;p2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4" name="Google Shape;1344;p2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5" name="Google Shape;1345;p2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6" name="Google Shape;1346;p2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7" name="Google Shape;1347;p2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8" name="Google Shape;1348;p2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49" name="Google Shape;1349;p2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0" name="Google Shape;1350;p2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1" name="Google Shape;1351;p2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2" name="Google Shape;1352;p2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3" name="Google Shape;1353;p2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4" name="Google Shape;1354;p2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5" name="Google Shape;1355;p2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6" name="Google Shape;1356;p2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7" name="Google Shape;1357;p2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8" name="Google Shape;1358;p2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59" name="Google Shape;1359;p2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0" name="Google Shape;1360;p2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1" name="Google Shape;1361;p2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2" name="Google Shape;1362;p2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3" name="Google Shape;1363;p2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4" name="Google Shape;1364;p2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5" name="Google Shape;1365;p2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6" name="Google Shape;1366;p2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7" name="Google Shape;1367;p2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8" name="Google Shape;1368;p2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9" name="Google Shape;1369;p2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0" name="Google Shape;1370;p2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1" name="Google Shape;1371;p2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2" name="Google Shape;1372;p2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3" name="Google Shape;1373;p2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4" name="Google Shape;1374;p2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5" name="Google Shape;1375;p2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6" name="Google Shape;1376;p2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7" name="Google Shape;1377;p2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8" name="Google Shape;1378;p2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79" name="Google Shape;1379;p2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0" name="Google Shape;1380;p2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1" name="Google Shape;1381;p2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2" name="Google Shape;1382;p2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3" name="Google Shape;1383;p2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4" name="Google Shape;1384;p2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5" name="Google Shape;1385;p2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6" name="Google Shape;1386;p2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7" name="Google Shape;1387;p2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8" name="Google Shape;1388;p2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89" name="Google Shape;1389;p2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0" name="Google Shape;1390;p2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1" name="Google Shape;1391;p2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2" name="Google Shape;1392;p2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3" name="Google Shape;1393;p2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4" name="Google Shape;1394;p2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5" name="Google Shape;1395;p2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6" name="Google Shape;1396;p2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7" name="Google Shape;1397;p2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8" name="Google Shape;1398;p2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99" name="Google Shape;1399;p2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0" name="Google Shape;1400;p2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1" name="Google Shape;1401;p2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2" name="Google Shape;1402;p2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3" name="Google Shape;1403;p2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4" name="Google Shape;1404;p2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5" name="Google Shape;1405;p2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6" name="Google Shape;1406;p2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7" name="Google Shape;1407;p2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8" name="Google Shape;1408;p2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09" name="Google Shape;1409;p2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410" name="Google Shape;1410;p2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1411" name="Google Shape;1411;p25"/>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lstStyle>
            <a:lvl1pPr marR="0" lvl="0" algn="ctr"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grpSp>
        <p:nvGrpSpPr>
          <p:cNvPr id="1412" name="Google Shape;1412;p25"/>
          <p:cNvGrpSpPr/>
          <p:nvPr/>
        </p:nvGrpSpPr>
        <p:grpSpPr>
          <a:xfrm>
            <a:off x="-1530678" y="2991542"/>
            <a:ext cx="1404225" cy="2177094"/>
            <a:chOff x="6195941" y="562596"/>
            <a:chExt cx="1872300" cy="2902792"/>
          </a:xfrm>
        </p:grpSpPr>
        <p:grpSp>
          <p:nvGrpSpPr>
            <p:cNvPr id="1413" name="Google Shape;1413;p25"/>
            <p:cNvGrpSpPr/>
            <p:nvPr/>
          </p:nvGrpSpPr>
          <p:grpSpPr>
            <a:xfrm>
              <a:off x="6195941" y="832605"/>
              <a:ext cx="1872300" cy="2632784"/>
              <a:chOff x="-1872716" y="660661"/>
              <a:chExt cx="1872300" cy="1974637"/>
            </a:xfrm>
          </p:grpSpPr>
          <p:sp>
            <p:nvSpPr>
              <p:cNvPr id="1414" name="Google Shape;1414;p2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1415" name="Google Shape;1415;p2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416" name="Google Shape;1416;p25"/>
            <p:cNvGrpSpPr/>
            <p:nvPr/>
          </p:nvGrpSpPr>
          <p:grpSpPr>
            <a:xfrm>
              <a:off x="6303954" y="562596"/>
              <a:ext cx="540000" cy="540000"/>
              <a:chOff x="6303954" y="562596"/>
              <a:chExt cx="540000" cy="540000"/>
            </a:xfrm>
          </p:grpSpPr>
          <p:sp>
            <p:nvSpPr>
              <p:cNvPr id="1417" name="Google Shape;1417;p2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1418" name="Google Shape;1418;p2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419" name="Google Shape;1419;p25"/>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0" name="Google Shape;1420;p25"/>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1" name="Google Shape;1421;p25"/>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422" name="Google Shape;1422;p25"/>
          <p:cNvGrpSpPr/>
          <p:nvPr/>
        </p:nvGrpSpPr>
        <p:grpSpPr>
          <a:xfrm>
            <a:off x="-1449668" y="146875"/>
            <a:ext cx="1026225" cy="2044304"/>
            <a:chOff x="-1555624" y="1196393"/>
            <a:chExt cx="1368300" cy="2725739"/>
          </a:xfrm>
        </p:grpSpPr>
        <p:grpSp>
          <p:nvGrpSpPr>
            <p:cNvPr id="1423" name="Google Shape;1423;p25"/>
            <p:cNvGrpSpPr/>
            <p:nvPr/>
          </p:nvGrpSpPr>
          <p:grpSpPr>
            <a:xfrm>
              <a:off x="-1555624" y="1488707"/>
              <a:ext cx="1368300" cy="2433425"/>
              <a:chOff x="-1836712" y="3275837"/>
              <a:chExt cx="1368300" cy="2433425"/>
            </a:xfrm>
          </p:grpSpPr>
          <p:sp>
            <p:nvSpPr>
              <p:cNvPr id="1424" name="Google Shape;1424;p25"/>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background colour.</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&gt;Solid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&gt;Colour</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a:p>
            </p:txBody>
          </p:sp>
          <p:pic>
            <p:nvPicPr>
              <p:cNvPr id="1425" name="Google Shape;1425;p25"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426" name="Google Shape;1426;p25"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1427" name="Google Shape;1427;p25"/>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1428"/>
        <p:cNvGrpSpPr/>
        <p:nvPr/>
      </p:nvGrpSpPr>
      <p:grpSpPr>
        <a:xfrm>
          <a:off x="0" y="0"/>
          <a:ext cx="0" cy="0"/>
          <a:chOff x="0" y="0"/>
          <a:chExt cx="0" cy="0"/>
        </a:xfrm>
      </p:grpSpPr>
      <p:sp>
        <p:nvSpPr>
          <p:cNvPr id="1429" name="Google Shape;1429;p2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30" name="Google Shape;1430;p2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31" name="Google Shape;1431;p2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432" name="Google Shape;1432;p26"/>
          <p:cNvGrpSpPr/>
          <p:nvPr/>
        </p:nvGrpSpPr>
        <p:grpSpPr>
          <a:xfrm>
            <a:off x="4673500" y="957436"/>
            <a:ext cx="1519071" cy="609926"/>
            <a:chOff x="1899" y="899"/>
            <a:chExt cx="4163" cy="1671"/>
          </a:xfrm>
        </p:grpSpPr>
        <p:sp>
          <p:nvSpPr>
            <p:cNvPr id="1433" name="Google Shape;1433;p2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34" name="Google Shape;1434;p2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35" name="Google Shape;1435;p2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36" name="Google Shape;1436;p2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37" name="Google Shape;1437;p2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38" name="Google Shape;1438;p2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39" name="Google Shape;1439;p2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0" name="Google Shape;1440;p2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1" name="Google Shape;1441;p2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2" name="Google Shape;1442;p2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3" name="Google Shape;1443;p2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4" name="Google Shape;1444;p2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5" name="Google Shape;1445;p2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6" name="Google Shape;1446;p2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7" name="Google Shape;1447;p2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8" name="Google Shape;1448;p2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9" name="Google Shape;1449;p2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0" name="Google Shape;1450;p2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1" name="Google Shape;1451;p2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2" name="Google Shape;1452;p2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3" name="Google Shape;1453;p2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4" name="Google Shape;1454;p2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5" name="Google Shape;1455;p2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6" name="Google Shape;1456;p2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7" name="Google Shape;1457;p2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8" name="Google Shape;1458;p2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9" name="Google Shape;1459;p2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0" name="Google Shape;1460;p2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1" name="Google Shape;1461;p2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2" name="Google Shape;1462;p2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3" name="Google Shape;1463;p2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4" name="Google Shape;1464;p2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5" name="Google Shape;1465;p2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6" name="Google Shape;1466;p2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7" name="Google Shape;1467;p2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8" name="Google Shape;1468;p2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69" name="Google Shape;1469;p2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0" name="Google Shape;1470;p2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1" name="Google Shape;1471;p2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2" name="Google Shape;1472;p2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3" name="Google Shape;1473;p2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4" name="Google Shape;1474;p2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5" name="Google Shape;1475;p2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6" name="Google Shape;1476;p2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7" name="Google Shape;1477;p2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8" name="Google Shape;1478;p2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9" name="Google Shape;1479;p2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0" name="Google Shape;1480;p2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1" name="Google Shape;1481;p2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2" name="Google Shape;1482;p2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3" name="Google Shape;1483;p2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4" name="Google Shape;1484;p2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5" name="Google Shape;1485;p2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6" name="Google Shape;1486;p2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7" name="Google Shape;1487;p2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8" name="Google Shape;1488;p2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9" name="Google Shape;1489;p2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0" name="Google Shape;1490;p2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1" name="Google Shape;1491;p2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2" name="Google Shape;1492;p2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3" name="Google Shape;1493;p2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4" name="Google Shape;1494;p2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5" name="Google Shape;1495;p2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6" name="Google Shape;1496;p2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7" name="Google Shape;1497;p2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8" name="Google Shape;1498;p2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99" name="Google Shape;1499;p2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0" name="Google Shape;1500;p2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1" name="Google Shape;1501;p2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2" name="Google Shape;1502;p2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3" name="Google Shape;1503;p2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4" name="Google Shape;1504;p2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5" name="Google Shape;1505;p2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6" name="Google Shape;1506;p2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7" name="Google Shape;1507;p2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8" name="Google Shape;1508;p2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09" name="Google Shape;1509;p2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0" name="Google Shape;1510;p2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1" name="Google Shape;1511;p2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2" name="Google Shape;1512;p2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3" name="Google Shape;1513;p2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4" name="Google Shape;1514;p2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5" name="Google Shape;1515;p2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6" name="Google Shape;1516;p2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7" name="Google Shape;1517;p2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8" name="Google Shape;1518;p2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19" name="Google Shape;1519;p2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0" name="Google Shape;1520;p2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1" name="Google Shape;1521;p2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2" name="Google Shape;1522;p2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3" name="Google Shape;1523;p2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4" name="Google Shape;1524;p2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25" name="Google Shape;1525;p2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526" name="Google Shape;1526;p2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1527" name="Google Shape;1527;p26"/>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28" name="Google Shape;1528;p26"/>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529" name="Google Shape;1529;p26"/>
          <p:cNvGrpSpPr/>
          <p:nvPr/>
        </p:nvGrpSpPr>
        <p:grpSpPr>
          <a:xfrm>
            <a:off x="-1449668" y="146875"/>
            <a:ext cx="1026225" cy="2044304"/>
            <a:chOff x="-1555624" y="1196393"/>
            <a:chExt cx="1368300" cy="2725739"/>
          </a:xfrm>
        </p:grpSpPr>
        <p:grpSp>
          <p:nvGrpSpPr>
            <p:cNvPr id="1530" name="Google Shape;1530;p26"/>
            <p:cNvGrpSpPr/>
            <p:nvPr/>
          </p:nvGrpSpPr>
          <p:grpSpPr>
            <a:xfrm>
              <a:off x="-1555624" y="1488707"/>
              <a:ext cx="1368300" cy="2433425"/>
              <a:chOff x="-1836712" y="3275837"/>
              <a:chExt cx="1368300" cy="2433425"/>
            </a:xfrm>
          </p:grpSpPr>
          <p:sp>
            <p:nvSpPr>
              <p:cNvPr id="1531" name="Google Shape;1531;p26"/>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background colour.</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&gt;Solid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&gt;Colour</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a:p>
            </p:txBody>
          </p:sp>
          <p:pic>
            <p:nvPicPr>
              <p:cNvPr id="1532" name="Google Shape;1532;p26"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533" name="Google Shape;1533;p26"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1534" name="Google Shape;1534;p26"/>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grpSp>
      <p:sp>
        <p:nvSpPr>
          <p:cNvPr id="1535" name="Google Shape;1535;p26"/>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1536"/>
        <p:cNvGrpSpPr/>
        <p:nvPr/>
      </p:nvGrpSpPr>
      <p:grpSpPr>
        <a:xfrm>
          <a:off x="0" y="0"/>
          <a:ext cx="0" cy="0"/>
          <a:chOff x="0" y="0"/>
          <a:chExt cx="0" cy="0"/>
        </a:xfrm>
      </p:grpSpPr>
      <p:sp>
        <p:nvSpPr>
          <p:cNvPr id="1537" name="Google Shape;1537;p27"/>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38" name="Google Shape;1538;p2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39" name="Google Shape;1539;p2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40" name="Google Shape;1540;p2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41" name="Google Shape;1541;p27"/>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3000"/>
              <a:buFont typeface="Calibri"/>
              <a:buNone/>
              <a:defRPr sz="30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42" name="Google Shape;1542;p27"/>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43" name="Google Shape;1543;p27"/>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1544" name="Google Shape;1544;p27"/>
          <p:cNvGrpSpPr/>
          <p:nvPr/>
        </p:nvGrpSpPr>
        <p:grpSpPr>
          <a:xfrm>
            <a:off x="5221340" y="819718"/>
            <a:ext cx="1861928" cy="747587"/>
            <a:chOff x="1899" y="899"/>
            <a:chExt cx="4163" cy="1671"/>
          </a:xfrm>
        </p:grpSpPr>
        <p:sp>
          <p:nvSpPr>
            <p:cNvPr id="1545" name="Google Shape;1545;p2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6" name="Google Shape;1546;p2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7" name="Google Shape;1547;p2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8" name="Google Shape;1548;p2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49" name="Google Shape;1549;p2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0" name="Google Shape;1550;p2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1" name="Google Shape;1551;p2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2" name="Google Shape;1552;p2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3" name="Google Shape;1553;p2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4" name="Google Shape;1554;p2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5" name="Google Shape;1555;p2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6" name="Google Shape;1556;p27"/>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7" name="Google Shape;1557;p2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8" name="Google Shape;1558;p2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59" name="Google Shape;1559;p2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0" name="Google Shape;1560;p2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1" name="Google Shape;1561;p27"/>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2" name="Google Shape;1562;p2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3" name="Google Shape;1563;p2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4" name="Google Shape;1564;p2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5" name="Google Shape;1565;p2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6" name="Google Shape;1566;p2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7" name="Google Shape;1567;p2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8" name="Google Shape;1568;p2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69" name="Google Shape;1569;p2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0" name="Google Shape;1570;p2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1" name="Google Shape;1571;p2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2" name="Google Shape;1572;p2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3" name="Google Shape;1573;p2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4" name="Google Shape;1574;p2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5" name="Google Shape;1575;p2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6" name="Google Shape;1576;p2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7" name="Google Shape;1577;p2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8" name="Google Shape;1578;p2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9" name="Google Shape;1579;p2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0" name="Google Shape;1580;p2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1" name="Google Shape;1581;p2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2" name="Google Shape;1582;p2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3" name="Google Shape;1583;p2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4" name="Google Shape;1584;p2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5" name="Google Shape;1585;p2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6" name="Google Shape;1586;p2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7" name="Google Shape;1587;p2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8" name="Google Shape;1588;p2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9" name="Google Shape;1589;p2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0" name="Google Shape;1590;p2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1" name="Google Shape;1591;p2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2" name="Google Shape;1592;p2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3" name="Google Shape;1593;p2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4" name="Google Shape;1594;p2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5" name="Google Shape;1595;p2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6" name="Google Shape;1596;p2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7" name="Google Shape;1597;p2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8" name="Google Shape;1598;p2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9" name="Google Shape;1599;p2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0" name="Google Shape;1600;p2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1" name="Google Shape;1601;p2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2" name="Google Shape;1602;p2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3" name="Google Shape;1603;p2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4" name="Google Shape;1604;p2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5" name="Google Shape;1605;p2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6" name="Google Shape;1606;p2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7" name="Google Shape;1607;p2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8" name="Google Shape;1608;p2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9" name="Google Shape;1609;p2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0" name="Google Shape;1610;p2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1" name="Google Shape;1611;p2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2" name="Google Shape;1612;p2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3" name="Google Shape;1613;p2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4" name="Google Shape;1614;p2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5" name="Google Shape;1615;p2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6" name="Google Shape;1616;p2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7" name="Google Shape;1617;p2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8" name="Google Shape;1618;p2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9" name="Google Shape;1619;p2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0" name="Google Shape;1620;p2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1" name="Google Shape;1621;p2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2" name="Google Shape;1622;p2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3" name="Google Shape;1623;p2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4" name="Google Shape;1624;p27"/>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5" name="Google Shape;1625;p2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6" name="Google Shape;1626;p2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7" name="Google Shape;1627;p2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8" name="Google Shape;1628;p2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9" name="Google Shape;1629;p2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0" name="Google Shape;1630;p2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1" name="Google Shape;1631;p2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2" name="Google Shape;1632;p2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3" name="Google Shape;1633;p2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4" name="Google Shape;1634;p2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5" name="Google Shape;1635;p2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6" name="Google Shape;1636;p2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7" name="Google Shape;1637;p2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638" name="Google Shape;1638;p27"/>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grpSp>
        <p:nvGrpSpPr>
          <p:cNvPr id="1639" name="Google Shape;1639;p27"/>
          <p:cNvGrpSpPr/>
          <p:nvPr/>
        </p:nvGrpSpPr>
        <p:grpSpPr>
          <a:xfrm>
            <a:off x="-1748091" y="135389"/>
            <a:ext cx="6661786" cy="4665596"/>
            <a:chOff x="8589113" y="1245357"/>
            <a:chExt cx="1009132" cy="706748"/>
          </a:xfrm>
        </p:grpSpPr>
        <p:sp>
          <p:nvSpPr>
            <p:cNvPr id="1640" name="Google Shape;1640;p27"/>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1" name="Google Shape;1641;p27"/>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2" name="Google Shape;1642;p27"/>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
                                        </p:tgtEl>
                                        <p:attrNameLst>
                                          <p:attrName>style.visibility</p:attrName>
                                        </p:attrNameLst>
                                      </p:cBhvr>
                                      <p:to>
                                        <p:strVal val="visible"/>
                                      </p:to>
                                    </p:set>
                                    <p:animEffect transition="in" filter="fade">
                                      <p:cBhvr>
                                        <p:cTn id="7" dur="500"/>
                                        <p:tgtEl>
                                          <p:spTgt spid="16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44"/>
                                        </p:tgtEl>
                                        <p:attrNameLst>
                                          <p:attrName>style.visibility</p:attrName>
                                        </p:attrNameLst>
                                      </p:cBhvr>
                                      <p:to>
                                        <p:strVal val="visible"/>
                                      </p:to>
                                    </p:set>
                                    <p:animEffect transition="in" filter="fade">
                                      <p:cBhvr>
                                        <p:cTn id="11" dur="500"/>
                                        <p:tgtEl>
                                          <p:spTgt spid="1544"/>
                                        </p:tgtEl>
                                      </p:cBhvr>
                                    </p:animEffect>
                                  </p:childTnLst>
                                </p:cTn>
                              </p:par>
                              <p:par>
                                <p:cTn id="12" presetID="10" presetClass="entr" presetSubtype="0" fill="hold" nodeType="withEffect">
                                  <p:stCondLst>
                                    <p:cond delay="0"/>
                                  </p:stCondLst>
                                  <p:childTnLst>
                                    <p:set>
                                      <p:cBhvr>
                                        <p:cTn id="13" dur="1" fill="hold">
                                          <p:stCondLst>
                                            <p:cond delay="0"/>
                                          </p:stCondLst>
                                        </p:cTn>
                                        <p:tgtEl>
                                          <p:spTgt spid="1541"/>
                                        </p:tgtEl>
                                        <p:attrNameLst>
                                          <p:attrName>style.visibility</p:attrName>
                                        </p:attrNameLst>
                                      </p:cBhvr>
                                      <p:to>
                                        <p:strVal val="visible"/>
                                      </p:to>
                                    </p:set>
                                    <p:animEffect transition="in" filter="fade">
                                      <p:cBhvr>
                                        <p:cTn id="14" dur="500"/>
                                        <p:tgtEl>
                                          <p:spTgt spid="1541"/>
                                        </p:tgtEl>
                                      </p:cBhvr>
                                    </p:animEffect>
                                  </p:childTnLst>
                                </p:cTn>
                              </p:par>
                              <p:par>
                                <p:cTn id="15" presetID="10" presetClass="entr" presetSubtype="0" fill="hold" nodeType="withEffect">
                                  <p:stCondLst>
                                    <p:cond delay="0"/>
                                  </p:stCondLst>
                                  <p:childTnLst>
                                    <p:set>
                                      <p:cBhvr>
                                        <p:cTn id="16" dur="1" fill="hold">
                                          <p:stCondLst>
                                            <p:cond delay="0"/>
                                          </p:stCondLst>
                                        </p:cTn>
                                        <p:tgtEl>
                                          <p:spTgt spid="1542">
                                            <p:txEl>
                                              <p:pRg st="0" end="0"/>
                                            </p:txEl>
                                          </p:spTgt>
                                        </p:tgtEl>
                                        <p:attrNameLst>
                                          <p:attrName>style.visibility</p:attrName>
                                        </p:attrNameLst>
                                      </p:cBhvr>
                                      <p:to>
                                        <p:strVal val="visible"/>
                                      </p:to>
                                    </p:set>
                                    <p:animEffect transition="in" filter="fade">
                                      <p:cBhvr>
                                        <p:cTn id="17" dur="500"/>
                                        <p:tgtEl>
                                          <p:spTgt spid="154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42">
                                            <p:txEl>
                                              <p:pRg st="1" end="1"/>
                                            </p:txEl>
                                          </p:spTgt>
                                        </p:tgtEl>
                                        <p:attrNameLst>
                                          <p:attrName>style.visibility</p:attrName>
                                        </p:attrNameLst>
                                      </p:cBhvr>
                                      <p:to>
                                        <p:strVal val="visible"/>
                                      </p:to>
                                    </p:set>
                                    <p:animEffect transition="in" filter="fade">
                                      <p:cBhvr>
                                        <p:cTn id="20" dur="500"/>
                                        <p:tgtEl>
                                          <p:spTgt spid="1542">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42">
                                            <p:txEl>
                                              <p:pRg st="2" end="2"/>
                                            </p:txEl>
                                          </p:spTgt>
                                        </p:tgtEl>
                                        <p:attrNameLst>
                                          <p:attrName>style.visibility</p:attrName>
                                        </p:attrNameLst>
                                      </p:cBhvr>
                                      <p:to>
                                        <p:strVal val="visible"/>
                                      </p:to>
                                    </p:set>
                                    <p:animEffect transition="in" filter="fade">
                                      <p:cBhvr>
                                        <p:cTn id="23" dur="500"/>
                                        <p:tgtEl>
                                          <p:spTgt spid="154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42">
                                            <p:txEl>
                                              <p:pRg st="3" end="3"/>
                                            </p:txEl>
                                          </p:spTgt>
                                        </p:tgtEl>
                                        <p:attrNameLst>
                                          <p:attrName>style.visibility</p:attrName>
                                        </p:attrNameLst>
                                      </p:cBhvr>
                                      <p:to>
                                        <p:strVal val="visible"/>
                                      </p:to>
                                    </p:set>
                                    <p:animEffect transition="in" filter="fade">
                                      <p:cBhvr>
                                        <p:cTn id="26" dur="500"/>
                                        <p:tgtEl>
                                          <p:spTgt spid="154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42">
                                            <p:txEl>
                                              <p:pRg st="4" end="4"/>
                                            </p:txEl>
                                          </p:spTgt>
                                        </p:tgtEl>
                                        <p:attrNameLst>
                                          <p:attrName>style.visibility</p:attrName>
                                        </p:attrNameLst>
                                      </p:cBhvr>
                                      <p:to>
                                        <p:strVal val="visible"/>
                                      </p:to>
                                    </p:set>
                                    <p:animEffect transition="in" filter="fade">
                                      <p:cBhvr>
                                        <p:cTn id="29" dur="500"/>
                                        <p:tgtEl>
                                          <p:spTgt spid="1542">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42">
                                            <p:txEl>
                                              <p:pRg st="5" end="5"/>
                                            </p:txEl>
                                          </p:spTgt>
                                        </p:tgtEl>
                                        <p:attrNameLst>
                                          <p:attrName>style.visibility</p:attrName>
                                        </p:attrNameLst>
                                      </p:cBhvr>
                                      <p:to>
                                        <p:strVal val="visible"/>
                                      </p:to>
                                    </p:set>
                                    <p:animEffect transition="in" filter="fade">
                                      <p:cBhvr>
                                        <p:cTn id="32" dur="500"/>
                                        <p:tgtEl>
                                          <p:spTgt spid="154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42">
                                            <p:txEl>
                                              <p:pRg st="6" end="6"/>
                                            </p:txEl>
                                          </p:spTgt>
                                        </p:tgtEl>
                                        <p:attrNameLst>
                                          <p:attrName>style.visibility</p:attrName>
                                        </p:attrNameLst>
                                      </p:cBhvr>
                                      <p:to>
                                        <p:strVal val="visible"/>
                                      </p:to>
                                    </p:set>
                                    <p:animEffect transition="in" filter="fade">
                                      <p:cBhvr>
                                        <p:cTn id="35" dur="500"/>
                                        <p:tgtEl>
                                          <p:spTgt spid="1542">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42">
                                            <p:txEl>
                                              <p:pRg st="7" end="7"/>
                                            </p:txEl>
                                          </p:spTgt>
                                        </p:tgtEl>
                                        <p:attrNameLst>
                                          <p:attrName>style.visibility</p:attrName>
                                        </p:attrNameLst>
                                      </p:cBhvr>
                                      <p:to>
                                        <p:strVal val="visible"/>
                                      </p:to>
                                    </p:set>
                                    <p:animEffect transition="in" filter="fade">
                                      <p:cBhvr>
                                        <p:cTn id="38" dur="500"/>
                                        <p:tgtEl>
                                          <p:spTgt spid="1542">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42">
                                            <p:txEl>
                                              <p:pRg st="8" end="8"/>
                                            </p:txEl>
                                          </p:spTgt>
                                        </p:tgtEl>
                                        <p:attrNameLst>
                                          <p:attrName>style.visibility</p:attrName>
                                        </p:attrNameLst>
                                      </p:cBhvr>
                                      <p:to>
                                        <p:strVal val="visible"/>
                                      </p:to>
                                    </p:set>
                                    <p:animEffect transition="in" filter="fade">
                                      <p:cBhvr>
                                        <p:cTn id="41" dur="500"/>
                                        <p:tgtEl>
                                          <p:spTgt spid="1542">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543"/>
                                        </p:tgtEl>
                                        <p:attrNameLst>
                                          <p:attrName>style.visibility</p:attrName>
                                        </p:attrNameLst>
                                      </p:cBhvr>
                                      <p:to>
                                        <p:strVal val="visible"/>
                                      </p:to>
                                    </p:set>
                                    <p:animEffect transition="in" filter="fade">
                                      <p:cBhvr>
                                        <p:cTn id="45" dur="1000"/>
                                        <p:tgtEl>
                                          <p:spTgt spid="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1643"/>
        <p:cNvGrpSpPr/>
        <p:nvPr/>
      </p:nvGrpSpPr>
      <p:grpSpPr>
        <a:xfrm>
          <a:off x="0" y="0"/>
          <a:ext cx="0" cy="0"/>
          <a:chOff x="0" y="0"/>
          <a:chExt cx="0" cy="0"/>
        </a:xfrm>
      </p:grpSpPr>
      <p:sp>
        <p:nvSpPr>
          <p:cNvPr id="1644" name="Google Shape;1644;p28"/>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5" name="Google Shape;1645;p28"/>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46" name="Google Shape;1646;p2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47" name="Google Shape;1647;p2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48" name="Google Shape;1648;p2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649" name="Google Shape;1649;p28"/>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lstStyle>
            <a:lvl1pPr marR="0" lvl="0" algn="ctr"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0" name="Google Shape;1650;p28"/>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651" name="Google Shape;1651;p28"/>
          <p:cNvGrpSpPr/>
          <p:nvPr/>
        </p:nvGrpSpPr>
        <p:grpSpPr>
          <a:xfrm>
            <a:off x="-1530678" y="2991542"/>
            <a:ext cx="1404225" cy="2177094"/>
            <a:chOff x="6195941" y="562596"/>
            <a:chExt cx="1872300" cy="2902792"/>
          </a:xfrm>
        </p:grpSpPr>
        <p:grpSp>
          <p:nvGrpSpPr>
            <p:cNvPr id="1652" name="Google Shape;1652;p28"/>
            <p:cNvGrpSpPr/>
            <p:nvPr/>
          </p:nvGrpSpPr>
          <p:grpSpPr>
            <a:xfrm>
              <a:off x="6195941" y="832605"/>
              <a:ext cx="1872300" cy="2632784"/>
              <a:chOff x="-1872716" y="660661"/>
              <a:chExt cx="1872300" cy="1974637"/>
            </a:xfrm>
          </p:grpSpPr>
          <p:sp>
            <p:nvSpPr>
              <p:cNvPr id="1653" name="Google Shape;1653;p2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1654" name="Google Shape;1654;p28"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655" name="Google Shape;1655;p28"/>
            <p:cNvGrpSpPr/>
            <p:nvPr/>
          </p:nvGrpSpPr>
          <p:grpSpPr>
            <a:xfrm>
              <a:off x="6303954" y="562596"/>
              <a:ext cx="540000" cy="540000"/>
              <a:chOff x="6303954" y="562596"/>
              <a:chExt cx="540000" cy="540000"/>
            </a:xfrm>
          </p:grpSpPr>
          <p:sp>
            <p:nvSpPr>
              <p:cNvPr id="1656" name="Google Shape;1656;p2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1657" name="Google Shape;1657;p28"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658" name="Google Shape;1658;p28"/>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59" name="Google Shape;1659;p28"/>
          <p:cNvGrpSpPr/>
          <p:nvPr/>
        </p:nvGrpSpPr>
        <p:grpSpPr>
          <a:xfrm>
            <a:off x="7916400" y="221400"/>
            <a:ext cx="893994" cy="358950"/>
            <a:chOff x="1899" y="899"/>
            <a:chExt cx="4163" cy="1671"/>
          </a:xfrm>
        </p:grpSpPr>
        <p:sp>
          <p:nvSpPr>
            <p:cNvPr id="1660" name="Google Shape;1660;p2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1" name="Google Shape;1661;p2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2" name="Google Shape;1662;p2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3" name="Google Shape;1663;p2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4" name="Google Shape;1664;p2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5" name="Google Shape;1665;p2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6" name="Google Shape;1666;p2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7" name="Google Shape;1667;p2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8" name="Google Shape;1668;p2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9" name="Google Shape;1669;p2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0" name="Google Shape;1670;p2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1" name="Google Shape;1671;p28"/>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2" name="Google Shape;1672;p2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3" name="Google Shape;1673;p2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4" name="Google Shape;1674;p2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5" name="Google Shape;1675;p2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6" name="Google Shape;1676;p28"/>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7" name="Google Shape;1677;p2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8" name="Google Shape;1678;p2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9" name="Google Shape;1679;p2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0" name="Google Shape;1680;p2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1" name="Google Shape;1681;p2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2" name="Google Shape;1682;p2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3" name="Google Shape;1683;p2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4" name="Google Shape;1684;p2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5" name="Google Shape;1685;p2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6" name="Google Shape;1686;p2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7" name="Google Shape;1687;p2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8" name="Google Shape;1688;p2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9" name="Google Shape;1689;p2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0" name="Google Shape;1690;p2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1" name="Google Shape;1691;p2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2" name="Google Shape;1692;p2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3" name="Google Shape;1693;p2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4" name="Google Shape;1694;p2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5" name="Google Shape;1695;p2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6" name="Google Shape;1696;p2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7" name="Google Shape;1697;p2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8" name="Google Shape;1698;p2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9" name="Google Shape;1699;p2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0" name="Google Shape;1700;p2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1" name="Google Shape;1701;p2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2" name="Google Shape;1702;p2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3" name="Google Shape;1703;p2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4" name="Google Shape;1704;p2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5" name="Google Shape;1705;p2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6" name="Google Shape;1706;p2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7" name="Google Shape;1707;p2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8" name="Google Shape;1708;p2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9" name="Google Shape;1709;p2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0" name="Google Shape;1710;p2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1" name="Google Shape;1711;p2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2" name="Google Shape;1712;p2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3" name="Google Shape;1713;p2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4" name="Google Shape;1714;p2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5" name="Google Shape;1715;p2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6" name="Google Shape;1716;p2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7" name="Google Shape;1717;p2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8" name="Google Shape;1718;p2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9" name="Google Shape;1719;p2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0" name="Google Shape;1720;p2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1" name="Google Shape;1721;p2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2" name="Google Shape;1722;p2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3" name="Google Shape;1723;p2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4" name="Google Shape;1724;p2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5" name="Google Shape;1725;p2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6" name="Google Shape;1726;p2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7" name="Google Shape;1727;p2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8" name="Google Shape;1728;p2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9" name="Google Shape;1729;p2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0" name="Google Shape;1730;p2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1" name="Google Shape;1731;p2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2" name="Google Shape;1732;p2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3" name="Google Shape;1733;p2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4" name="Google Shape;1734;p2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5" name="Google Shape;1735;p2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6" name="Google Shape;1736;p2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7" name="Google Shape;1737;p2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8" name="Google Shape;1738;p2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9" name="Google Shape;1739;p28"/>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0" name="Google Shape;1740;p2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1" name="Google Shape;1741;p2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2" name="Google Shape;1742;p2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3" name="Google Shape;1743;p2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4" name="Google Shape;1744;p2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5" name="Google Shape;1745;p2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6" name="Google Shape;1746;p2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7" name="Google Shape;1747;p2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8" name="Google Shape;1748;p2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9" name="Google Shape;1749;p2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50" name="Google Shape;1750;p2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51" name="Google Shape;1751;p2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52" name="Google Shape;1752;p2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753" name="Google Shape;1753;p28"/>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1754"/>
        <p:cNvGrpSpPr/>
        <p:nvPr/>
      </p:nvGrpSpPr>
      <p:grpSpPr>
        <a:xfrm>
          <a:off x="0" y="0"/>
          <a:ext cx="0" cy="0"/>
          <a:chOff x="0" y="0"/>
          <a:chExt cx="0" cy="0"/>
        </a:xfrm>
      </p:grpSpPr>
      <p:sp>
        <p:nvSpPr>
          <p:cNvPr id="1755" name="Google Shape;1755;p29"/>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6" name="Google Shape;1756;p29"/>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7" name="Google Shape;1757;p2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58" name="Google Shape;1758;p2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759" name="Google Shape;1759;p29"/>
          <p:cNvGrpSpPr/>
          <p:nvPr/>
        </p:nvGrpSpPr>
        <p:grpSpPr>
          <a:xfrm>
            <a:off x="7915032" y="222489"/>
            <a:ext cx="895960" cy="359739"/>
            <a:chOff x="1899" y="899"/>
            <a:chExt cx="4163" cy="1671"/>
          </a:xfrm>
        </p:grpSpPr>
        <p:sp>
          <p:nvSpPr>
            <p:cNvPr id="1760" name="Google Shape;1760;p2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1" name="Google Shape;1761;p2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2" name="Google Shape;1762;p2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3" name="Google Shape;1763;p2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4" name="Google Shape;1764;p2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5" name="Google Shape;1765;p2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6" name="Google Shape;1766;p2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7" name="Google Shape;1767;p2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8" name="Google Shape;1768;p2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9" name="Google Shape;1769;p2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0" name="Google Shape;1770;p2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1" name="Google Shape;1771;p29"/>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2" name="Google Shape;1772;p2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3" name="Google Shape;1773;p2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4" name="Google Shape;1774;p2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5" name="Google Shape;1775;p2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6" name="Google Shape;1776;p29"/>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7" name="Google Shape;1777;p2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8" name="Google Shape;1778;p2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79" name="Google Shape;1779;p2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0" name="Google Shape;1780;p2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1" name="Google Shape;1781;p2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2" name="Google Shape;1782;p2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3" name="Google Shape;1783;p2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4" name="Google Shape;1784;p2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5" name="Google Shape;1785;p2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6" name="Google Shape;1786;p2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7" name="Google Shape;1787;p2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8" name="Google Shape;1788;p2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9" name="Google Shape;1789;p2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0" name="Google Shape;1790;p2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1" name="Google Shape;1791;p2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2" name="Google Shape;1792;p2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3" name="Google Shape;1793;p2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4" name="Google Shape;1794;p2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5" name="Google Shape;1795;p2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6" name="Google Shape;1796;p2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7" name="Google Shape;1797;p2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8" name="Google Shape;1798;p2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99" name="Google Shape;1799;p2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0" name="Google Shape;1800;p2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1" name="Google Shape;1801;p2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2" name="Google Shape;1802;p2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3" name="Google Shape;1803;p2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4" name="Google Shape;1804;p2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5" name="Google Shape;1805;p2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6" name="Google Shape;1806;p2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7" name="Google Shape;1807;p2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8" name="Google Shape;1808;p2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09" name="Google Shape;1809;p2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0" name="Google Shape;1810;p2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1" name="Google Shape;1811;p2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2" name="Google Shape;1812;p2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3" name="Google Shape;1813;p2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4" name="Google Shape;1814;p2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5" name="Google Shape;1815;p2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6" name="Google Shape;1816;p2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7" name="Google Shape;1817;p2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8" name="Google Shape;1818;p2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19" name="Google Shape;1819;p2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0" name="Google Shape;1820;p2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1" name="Google Shape;1821;p2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2" name="Google Shape;1822;p2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3" name="Google Shape;1823;p2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4" name="Google Shape;1824;p2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5" name="Google Shape;1825;p2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6" name="Google Shape;1826;p2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7" name="Google Shape;1827;p2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8" name="Google Shape;1828;p2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9" name="Google Shape;1829;p2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0" name="Google Shape;1830;p2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1" name="Google Shape;1831;p2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2" name="Google Shape;1832;p2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3" name="Google Shape;1833;p2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4" name="Google Shape;1834;p2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5" name="Google Shape;1835;p2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6" name="Google Shape;1836;p2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7" name="Google Shape;1837;p2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8" name="Google Shape;1838;p2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9" name="Google Shape;1839;p29"/>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0" name="Google Shape;1840;p2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1" name="Google Shape;1841;p2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2" name="Google Shape;1842;p2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3" name="Google Shape;1843;p2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4" name="Google Shape;1844;p2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5" name="Google Shape;1845;p2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6" name="Google Shape;1846;p2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7" name="Google Shape;1847;p2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8" name="Google Shape;1848;p2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9" name="Google Shape;1849;p2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0" name="Google Shape;1850;p2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1" name="Google Shape;1851;p2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2" name="Google Shape;1852;p2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853" name="Google Shape;1853;p2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1854" name="Google Shape;1854;p29"/>
          <p:cNvGrpSpPr/>
          <p:nvPr/>
        </p:nvGrpSpPr>
        <p:grpSpPr>
          <a:xfrm>
            <a:off x="-1530678" y="2991542"/>
            <a:ext cx="1404225" cy="2177094"/>
            <a:chOff x="6195941" y="562596"/>
            <a:chExt cx="1872300" cy="2902792"/>
          </a:xfrm>
        </p:grpSpPr>
        <p:grpSp>
          <p:nvGrpSpPr>
            <p:cNvPr id="1855" name="Google Shape;1855;p29"/>
            <p:cNvGrpSpPr/>
            <p:nvPr/>
          </p:nvGrpSpPr>
          <p:grpSpPr>
            <a:xfrm>
              <a:off x="6195941" y="832605"/>
              <a:ext cx="1872300" cy="2632784"/>
              <a:chOff x="-1872716" y="660661"/>
              <a:chExt cx="1872300" cy="1974637"/>
            </a:xfrm>
          </p:grpSpPr>
          <p:sp>
            <p:nvSpPr>
              <p:cNvPr id="1856" name="Google Shape;1856;p2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1857" name="Google Shape;1857;p2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858" name="Google Shape;1858;p29"/>
            <p:cNvGrpSpPr/>
            <p:nvPr/>
          </p:nvGrpSpPr>
          <p:grpSpPr>
            <a:xfrm>
              <a:off x="6303954" y="562596"/>
              <a:ext cx="540000" cy="540000"/>
              <a:chOff x="6303954" y="562596"/>
              <a:chExt cx="540000" cy="540000"/>
            </a:xfrm>
          </p:grpSpPr>
          <p:sp>
            <p:nvSpPr>
              <p:cNvPr id="1859" name="Google Shape;1859;p2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1860" name="Google Shape;1860;p2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861" name="Google Shape;1861;p29"/>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2" name="Google Shape;1862;p29"/>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3" name="Google Shape;1863;p29"/>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64" name="Google Shape;1864;p2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65" name="Google Shape;1865;p29"/>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866" name="Google Shape;1866;p29"/>
          <p:cNvGrpSpPr/>
          <p:nvPr/>
        </p:nvGrpSpPr>
        <p:grpSpPr>
          <a:xfrm>
            <a:off x="-1530678" y="653649"/>
            <a:ext cx="1026225" cy="1698128"/>
            <a:chOff x="-1836712" y="2937191"/>
            <a:chExt cx="1368300" cy="2264171"/>
          </a:xfrm>
        </p:grpSpPr>
        <p:pic>
          <p:nvPicPr>
            <p:cNvPr id="1867" name="Google Shape;1867;p2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868" name="Google Shape;1868;p2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change the photographic image to the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&gt;Right Click over slide</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&gt;format background</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&gt;picture or texture fill</a:t>
              </a:r>
              <a:endParaRPr sz="1100"/>
            </a:p>
            <a:p>
              <a:pPr marL="0" marR="0" lvl="0" indent="0" algn="l" rtl="0">
                <a:spcBef>
                  <a:spcPts val="0"/>
                </a:spcBef>
                <a:spcAft>
                  <a:spcPts val="0"/>
                </a:spcAft>
                <a:buNone/>
              </a:pPr>
              <a:r>
                <a:rPr lang="en-GB" sz="800">
                  <a:solidFill>
                    <a:srgbClr val="000000"/>
                  </a:solidFill>
                  <a:latin typeface="Calibri"/>
                  <a:ea typeface="Calibri"/>
                  <a:cs typeface="Calibri"/>
                  <a:sym typeface="Calibri"/>
                </a:rPr>
                <a:t>&gt;select image from  </a:t>
              </a:r>
              <a:br>
                <a:rPr lang="en-GB" sz="800">
                  <a:solidFill>
                    <a:srgbClr val="000000"/>
                  </a:solidFill>
                  <a:latin typeface="Calibri"/>
                  <a:ea typeface="Calibri"/>
                  <a:cs typeface="Calibri"/>
                  <a:sym typeface="Calibri"/>
                </a:rPr>
              </a:br>
              <a:r>
                <a:rPr lang="en-GB" sz="800">
                  <a:solidFill>
                    <a:srgbClr val="000000"/>
                  </a:solidFill>
                  <a:latin typeface="Calibri"/>
                  <a:ea typeface="Calibri"/>
                  <a:cs typeface="Calibri"/>
                  <a:sym typeface="Calibri"/>
                </a:rPr>
                <a:t>  your file</a:t>
              </a:r>
              <a:endParaRPr sz="800">
                <a:solidFill>
                  <a:srgbClr val="000000"/>
                </a:solidFill>
                <a:latin typeface="Calibri"/>
                <a:ea typeface="Calibri"/>
                <a:cs typeface="Calibri"/>
                <a:sym typeface="Calibri"/>
              </a:endParaRPr>
            </a:p>
          </p:txBody>
        </p:sp>
        <p:pic>
          <p:nvPicPr>
            <p:cNvPr id="1869" name="Google Shape;1869;p2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1870"/>
        <p:cNvGrpSpPr/>
        <p:nvPr/>
      </p:nvGrpSpPr>
      <p:grpSpPr>
        <a:xfrm>
          <a:off x="0" y="0"/>
          <a:ext cx="0" cy="0"/>
          <a:chOff x="0" y="0"/>
          <a:chExt cx="0" cy="0"/>
        </a:xfrm>
      </p:grpSpPr>
      <p:sp>
        <p:nvSpPr>
          <p:cNvPr id="1871" name="Google Shape;1871;p30"/>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1872" name="Google Shape;1872;p30"/>
          <p:cNvGrpSpPr/>
          <p:nvPr/>
        </p:nvGrpSpPr>
        <p:grpSpPr>
          <a:xfrm>
            <a:off x="7916400" y="221400"/>
            <a:ext cx="893994" cy="358950"/>
            <a:chOff x="1899" y="899"/>
            <a:chExt cx="4163" cy="1671"/>
          </a:xfrm>
        </p:grpSpPr>
        <p:sp>
          <p:nvSpPr>
            <p:cNvPr id="1873" name="Google Shape;1873;p3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4" name="Google Shape;1874;p3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5" name="Google Shape;1875;p3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6" name="Google Shape;1876;p3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7" name="Google Shape;1877;p3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8" name="Google Shape;1878;p3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9" name="Google Shape;1879;p3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0" name="Google Shape;1880;p3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1" name="Google Shape;1881;p3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2" name="Google Shape;1882;p3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3" name="Google Shape;1883;p3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4" name="Google Shape;1884;p30"/>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5" name="Google Shape;1885;p3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6" name="Google Shape;1886;p3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7" name="Google Shape;1887;p3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8" name="Google Shape;1888;p3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9" name="Google Shape;1889;p30"/>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0" name="Google Shape;1890;p3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1" name="Google Shape;1891;p3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2" name="Google Shape;1892;p3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3" name="Google Shape;1893;p3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4" name="Google Shape;1894;p3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5" name="Google Shape;1895;p3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6" name="Google Shape;1896;p3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7" name="Google Shape;1897;p3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8" name="Google Shape;1898;p3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9" name="Google Shape;1899;p3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0" name="Google Shape;1900;p3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1" name="Google Shape;1901;p3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2" name="Google Shape;1902;p3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3" name="Google Shape;1903;p3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4" name="Google Shape;1904;p3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5" name="Google Shape;1905;p3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6" name="Google Shape;1906;p3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7" name="Google Shape;1907;p3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8" name="Google Shape;1908;p3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9" name="Google Shape;1909;p3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0" name="Google Shape;1910;p3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1" name="Google Shape;1911;p3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2" name="Google Shape;1912;p3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3" name="Google Shape;1913;p3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4" name="Google Shape;1914;p3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5" name="Google Shape;1915;p3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6" name="Google Shape;1916;p3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7" name="Google Shape;1917;p3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8" name="Google Shape;1918;p3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19" name="Google Shape;1919;p3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0" name="Google Shape;1920;p3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1" name="Google Shape;1921;p3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2" name="Google Shape;1922;p3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3" name="Google Shape;1923;p3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4" name="Google Shape;1924;p3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5" name="Google Shape;1925;p3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6" name="Google Shape;1926;p3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7" name="Google Shape;1927;p3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8" name="Google Shape;1928;p3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9" name="Google Shape;1929;p3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0" name="Google Shape;1930;p3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1" name="Google Shape;1931;p3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2" name="Google Shape;1932;p3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3" name="Google Shape;1933;p3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4" name="Google Shape;1934;p3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5" name="Google Shape;1935;p3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6" name="Google Shape;1936;p3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7" name="Google Shape;1937;p3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8" name="Google Shape;1938;p3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9" name="Google Shape;1939;p3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0" name="Google Shape;1940;p3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1" name="Google Shape;1941;p3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2" name="Google Shape;1942;p3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3" name="Google Shape;1943;p3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4" name="Google Shape;1944;p3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5" name="Google Shape;1945;p3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6" name="Google Shape;1946;p3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7" name="Google Shape;1947;p3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8" name="Google Shape;1948;p3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9" name="Google Shape;1949;p3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0" name="Google Shape;1950;p3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1" name="Google Shape;1951;p3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2" name="Google Shape;1952;p30"/>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3" name="Google Shape;1953;p3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4" name="Google Shape;1954;p3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5" name="Google Shape;1955;p3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6" name="Google Shape;1956;p3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7" name="Google Shape;1957;p3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8" name="Google Shape;1958;p3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59" name="Google Shape;1959;p3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60" name="Google Shape;1960;p3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61" name="Google Shape;1961;p3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62" name="Google Shape;1962;p3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63" name="Google Shape;1963;p3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64" name="Google Shape;1964;p3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65" name="Google Shape;1965;p3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966" name="Google Shape;1966;p30"/>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sp>
        <p:nvSpPr>
          <p:cNvPr id="1967" name="Google Shape;1967;p30"/>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68" name="Google Shape;1968;p3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69" name="Google Shape;1969;p3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70" name="Google Shape;1970;p3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71" name="Google Shape;1971;p30"/>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72" name="Google Shape;1972;p30"/>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lstStyle>
            <a:lvl1pPr marR="0" lvl="0" algn="ctr"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grpSp>
        <p:nvGrpSpPr>
          <p:cNvPr id="1973" name="Google Shape;1973;p30"/>
          <p:cNvGrpSpPr/>
          <p:nvPr/>
        </p:nvGrpSpPr>
        <p:grpSpPr>
          <a:xfrm>
            <a:off x="-1530678" y="2991542"/>
            <a:ext cx="1404225" cy="2177094"/>
            <a:chOff x="6195941" y="562596"/>
            <a:chExt cx="1872300" cy="2902792"/>
          </a:xfrm>
        </p:grpSpPr>
        <p:grpSp>
          <p:nvGrpSpPr>
            <p:cNvPr id="1974" name="Google Shape;1974;p30"/>
            <p:cNvGrpSpPr/>
            <p:nvPr/>
          </p:nvGrpSpPr>
          <p:grpSpPr>
            <a:xfrm>
              <a:off x="6195941" y="832605"/>
              <a:ext cx="1872300" cy="2632784"/>
              <a:chOff x="-1872716" y="660661"/>
              <a:chExt cx="1872300" cy="1974637"/>
            </a:xfrm>
          </p:grpSpPr>
          <p:sp>
            <p:nvSpPr>
              <p:cNvPr id="1975" name="Google Shape;1975;p3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1976" name="Google Shape;1976;p3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977" name="Google Shape;1977;p30"/>
            <p:cNvGrpSpPr/>
            <p:nvPr/>
          </p:nvGrpSpPr>
          <p:grpSpPr>
            <a:xfrm>
              <a:off x="6303954" y="562596"/>
              <a:ext cx="540000" cy="540000"/>
              <a:chOff x="6303954" y="562596"/>
              <a:chExt cx="540000" cy="540000"/>
            </a:xfrm>
          </p:grpSpPr>
          <p:sp>
            <p:nvSpPr>
              <p:cNvPr id="1978" name="Google Shape;1978;p3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1979" name="Google Shape;1979;p3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980" name="Google Shape;1980;p30"/>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81" name="Google Shape;1981;p30"/>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82" name="Google Shape;1982;p30"/>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1983"/>
        <p:cNvGrpSpPr/>
        <p:nvPr/>
      </p:nvGrpSpPr>
      <p:grpSpPr>
        <a:xfrm>
          <a:off x="0" y="0"/>
          <a:ext cx="0" cy="0"/>
          <a:chOff x="0" y="0"/>
          <a:chExt cx="0" cy="0"/>
        </a:xfrm>
      </p:grpSpPr>
      <p:sp>
        <p:nvSpPr>
          <p:cNvPr id="1984" name="Google Shape;1984;p31"/>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5" name="Google Shape;1985;p31"/>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86" name="Google Shape;1986;p3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87" name="Google Shape;1987;p3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88" name="Google Shape;1988;p3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dk1"/>
                </a:solidFill>
                <a:latin typeface="Calibri"/>
                <a:ea typeface="Calibri"/>
                <a:cs typeface="Calibri"/>
                <a:sym typeface="Calibri"/>
              </a:defRPr>
            </a:lvl1pPr>
            <a:lvl2pPr marL="0" marR="0" lvl="1" indent="0" algn="r" rtl="0">
              <a:spcBef>
                <a:spcPts val="0"/>
              </a:spcBef>
              <a:buNone/>
              <a:defRPr sz="1200" b="1">
                <a:solidFill>
                  <a:schemeClr val="dk1"/>
                </a:solidFill>
                <a:latin typeface="Calibri"/>
                <a:ea typeface="Calibri"/>
                <a:cs typeface="Calibri"/>
                <a:sym typeface="Calibri"/>
              </a:defRPr>
            </a:lvl2pPr>
            <a:lvl3pPr marL="0" marR="0" lvl="2" indent="0" algn="r" rtl="0">
              <a:spcBef>
                <a:spcPts val="0"/>
              </a:spcBef>
              <a:buNone/>
              <a:defRPr sz="1200" b="1">
                <a:solidFill>
                  <a:schemeClr val="dk1"/>
                </a:solidFill>
                <a:latin typeface="Calibri"/>
                <a:ea typeface="Calibri"/>
                <a:cs typeface="Calibri"/>
                <a:sym typeface="Calibri"/>
              </a:defRPr>
            </a:lvl3pPr>
            <a:lvl4pPr marL="0" marR="0" lvl="3" indent="0" algn="r" rtl="0">
              <a:spcBef>
                <a:spcPts val="0"/>
              </a:spcBef>
              <a:buNone/>
              <a:defRPr sz="1200" b="1">
                <a:solidFill>
                  <a:schemeClr val="dk1"/>
                </a:solidFill>
                <a:latin typeface="Calibri"/>
                <a:ea typeface="Calibri"/>
                <a:cs typeface="Calibri"/>
                <a:sym typeface="Calibri"/>
              </a:defRPr>
            </a:lvl4pPr>
            <a:lvl5pPr marL="0" marR="0" lvl="4" indent="0" algn="r" rtl="0">
              <a:spcBef>
                <a:spcPts val="0"/>
              </a:spcBef>
              <a:buNone/>
              <a:defRPr sz="1200" b="1">
                <a:solidFill>
                  <a:schemeClr val="dk1"/>
                </a:solidFill>
                <a:latin typeface="Calibri"/>
                <a:ea typeface="Calibri"/>
                <a:cs typeface="Calibri"/>
                <a:sym typeface="Calibri"/>
              </a:defRPr>
            </a:lvl5pPr>
            <a:lvl6pPr marL="0" marR="0" lvl="5" indent="0" algn="r" rtl="0">
              <a:spcBef>
                <a:spcPts val="0"/>
              </a:spcBef>
              <a:buNone/>
              <a:defRPr sz="1200" b="1">
                <a:solidFill>
                  <a:schemeClr val="dk1"/>
                </a:solidFill>
                <a:latin typeface="Calibri"/>
                <a:ea typeface="Calibri"/>
                <a:cs typeface="Calibri"/>
                <a:sym typeface="Calibri"/>
              </a:defRPr>
            </a:lvl6pPr>
            <a:lvl7pPr marL="0" marR="0" lvl="6" indent="0" algn="r" rtl="0">
              <a:spcBef>
                <a:spcPts val="0"/>
              </a:spcBef>
              <a:buNone/>
              <a:defRPr sz="1200" b="1">
                <a:solidFill>
                  <a:schemeClr val="dk1"/>
                </a:solidFill>
                <a:latin typeface="Calibri"/>
                <a:ea typeface="Calibri"/>
                <a:cs typeface="Calibri"/>
                <a:sym typeface="Calibri"/>
              </a:defRPr>
            </a:lvl7pPr>
            <a:lvl8pPr marL="0" marR="0" lvl="7" indent="0" algn="r" rtl="0">
              <a:spcBef>
                <a:spcPts val="0"/>
              </a:spcBef>
              <a:buNone/>
              <a:defRPr sz="1200" b="1">
                <a:solidFill>
                  <a:schemeClr val="dk1"/>
                </a:solidFill>
                <a:latin typeface="Calibri"/>
                <a:ea typeface="Calibri"/>
                <a:cs typeface="Calibri"/>
                <a:sym typeface="Calibri"/>
              </a:defRPr>
            </a:lvl8pPr>
            <a:lvl9pPr marL="0" marR="0" lvl="8" indent="0" algn="r" rtl="0">
              <a:spcBef>
                <a:spcPts val="0"/>
              </a:spcBef>
              <a:buNone/>
              <a:defRPr sz="12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89" name="Google Shape;1989;p31"/>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90" name="Google Shape;1990;p31"/>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991" name="Google Shape;1991;p31"/>
          <p:cNvGrpSpPr/>
          <p:nvPr/>
        </p:nvGrpSpPr>
        <p:grpSpPr>
          <a:xfrm>
            <a:off x="4673500" y="957418"/>
            <a:ext cx="1519119" cy="609945"/>
            <a:chOff x="1899" y="899"/>
            <a:chExt cx="4163" cy="1671"/>
          </a:xfrm>
        </p:grpSpPr>
        <p:sp>
          <p:nvSpPr>
            <p:cNvPr id="1992" name="Google Shape;1992;p3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3" name="Google Shape;1993;p3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4" name="Google Shape;1994;p3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5" name="Google Shape;1995;p3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6" name="Google Shape;1996;p3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7" name="Google Shape;1997;p3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8" name="Google Shape;1998;p3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9" name="Google Shape;1999;p3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0" name="Google Shape;2000;p3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1" name="Google Shape;2001;p3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2" name="Google Shape;2002;p3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3" name="Google Shape;2003;p31"/>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4" name="Google Shape;2004;p3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5" name="Google Shape;2005;p3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6" name="Google Shape;2006;p3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7" name="Google Shape;2007;p3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8" name="Google Shape;2008;p31"/>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09" name="Google Shape;2009;p3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0" name="Google Shape;2010;p3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1" name="Google Shape;2011;p3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2" name="Google Shape;2012;p3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3" name="Google Shape;2013;p3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4" name="Google Shape;2014;p3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5" name="Google Shape;2015;p3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6" name="Google Shape;2016;p3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7" name="Google Shape;2017;p3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8" name="Google Shape;2018;p3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19" name="Google Shape;2019;p3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0" name="Google Shape;2020;p3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1" name="Google Shape;2021;p3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2" name="Google Shape;2022;p3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3" name="Google Shape;2023;p3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4" name="Google Shape;2024;p3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5" name="Google Shape;2025;p3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6" name="Google Shape;2026;p3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7" name="Google Shape;2027;p3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8" name="Google Shape;2028;p3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9" name="Google Shape;2029;p3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0" name="Google Shape;2030;p3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1" name="Google Shape;2031;p3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2" name="Google Shape;2032;p3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3" name="Google Shape;2033;p3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4" name="Google Shape;2034;p3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5" name="Google Shape;2035;p3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6" name="Google Shape;2036;p3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7" name="Google Shape;2037;p3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8" name="Google Shape;2038;p3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9" name="Google Shape;2039;p3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0" name="Google Shape;2040;p3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1" name="Google Shape;2041;p3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2" name="Google Shape;2042;p3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3" name="Google Shape;2043;p3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4" name="Google Shape;2044;p3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5" name="Google Shape;2045;p3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6" name="Google Shape;2046;p3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7" name="Google Shape;2047;p3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8" name="Google Shape;2048;p3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9" name="Google Shape;2049;p3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0" name="Google Shape;2050;p3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1" name="Google Shape;2051;p3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2" name="Google Shape;2052;p3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3" name="Google Shape;2053;p3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4" name="Google Shape;2054;p3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5" name="Google Shape;2055;p3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6" name="Google Shape;2056;p3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7" name="Google Shape;2057;p3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8" name="Google Shape;2058;p3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9" name="Google Shape;2059;p3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0" name="Google Shape;2060;p3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1" name="Google Shape;2061;p3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2" name="Google Shape;2062;p3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3" name="Google Shape;2063;p3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4" name="Google Shape;2064;p3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5" name="Google Shape;2065;p3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6" name="Google Shape;2066;p3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7" name="Google Shape;2067;p3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8" name="Google Shape;2068;p3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69" name="Google Shape;2069;p3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0" name="Google Shape;2070;p3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1" name="Google Shape;2071;p31"/>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2" name="Google Shape;2072;p3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3" name="Google Shape;2073;p3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4" name="Google Shape;2074;p3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5" name="Google Shape;2075;p3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6" name="Google Shape;2076;p3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7" name="Google Shape;2077;p3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8" name="Google Shape;2078;p3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79" name="Google Shape;2079;p3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0" name="Google Shape;2080;p3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1" name="Google Shape;2081;p3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2" name="Google Shape;2082;p3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3" name="Google Shape;2083;p3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84" name="Google Shape;2084;p3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085" name="Google Shape;2085;p31"/>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2086"/>
        <p:cNvGrpSpPr/>
        <p:nvPr/>
      </p:nvGrpSpPr>
      <p:grpSpPr>
        <a:xfrm>
          <a:off x="0" y="0"/>
          <a:ext cx="0" cy="0"/>
          <a:chOff x="0" y="0"/>
          <a:chExt cx="0" cy="0"/>
        </a:xfrm>
      </p:grpSpPr>
      <p:sp>
        <p:nvSpPr>
          <p:cNvPr id="2087" name="Google Shape;2087;p32"/>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8" name="Google Shape;2088;p32"/>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89" name="Google Shape;2089;p3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90" name="Google Shape;2090;p3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91" name="Google Shape;2091;p3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092" name="Google Shape;2092;p32"/>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093" name="Google Shape;2093;p32"/>
          <p:cNvGrpSpPr/>
          <p:nvPr/>
        </p:nvGrpSpPr>
        <p:grpSpPr>
          <a:xfrm>
            <a:off x="-1530678" y="2991542"/>
            <a:ext cx="1404225" cy="2177094"/>
            <a:chOff x="6195941" y="562596"/>
            <a:chExt cx="1872300" cy="2902792"/>
          </a:xfrm>
        </p:grpSpPr>
        <p:grpSp>
          <p:nvGrpSpPr>
            <p:cNvPr id="2094" name="Google Shape;2094;p32"/>
            <p:cNvGrpSpPr/>
            <p:nvPr/>
          </p:nvGrpSpPr>
          <p:grpSpPr>
            <a:xfrm>
              <a:off x="6195941" y="832605"/>
              <a:ext cx="1872300" cy="2632784"/>
              <a:chOff x="-1872716" y="660661"/>
              <a:chExt cx="1872300" cy="1974637"/>
            </a:xfrm>
          </p:grpSpPr>
          <p:sp>
            <p:nvSpPr>
              <p:cNvPr id="2095" name="Google Shape;2095;p32"/>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2096" name="Google Shape;2096;p32"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097" name="Google Shape;2097;p32"/>
            <p:cNvGrpSpPr/>
            <p:nvPr/>
          </p:nvGrpSpPr>
          <p:grpSpPr>
            <a:xfrm>
              <a:off x="6303954" y="562596"/>
              <a:ext cx="540000" cy="540000"/>
              <a:chOff x="6303954" y="562596"/>
              <a:chExt cx="540000" cy="540000"/>
            </a:xfrm>
          </p:grpSpPr>
          <p:sp>
            <p:nvSpPr>
              <p:cNvPr id="2098" name="Google Shape;2098;p32"/>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2099" name="Google Shape;2099;p32"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100" name="Google Shape;2100;p32"/>
          <p:cNvSpPr/>
          <p:nvPr/>
        </p:nvSpPr>
        <p:spPr>
          <a:xfrm>
            <a:off x="3474452" y="1545636"/>
            <a:ext cx="6642652" cy="465178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101" name="Google Shape;2101;p32"/>
          <p:cNvGrpSpPr/>
          <p:nvPr/>
        </p:nvGrpSpPr>
        <p:grpSpPr>
          <a:xfrm>
            <a:off x="7916400" y="221400"/>
            <a:ext cx="893994" cy="358950"/>
            <a:chOff x="1899" y="899"/>
            <a:chExt cx="4163" cy="1671"/>
          </a:xfrm>
        </p:grpSpPr>
        <p:sp>
          <p:nvSpPr>
            <p:cNvPr id="2102" name="Google Shape;2102;p3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3" name="Google Shape;2103;p3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4" name="Google Shape;2104;p3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5" name="Google Shape;2105;p3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6" name="Google Shape;2106;p3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7" name="Google Shape;2107;p3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8" name="Google Shape;2108;p3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9" name="Google Shape;2109;p3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0" name="Google Shape;2110;p3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1" name="Google Shape;2111;p3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2" name="Google Shape;2112;p3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3" name="Google Shape;2113;p32"/>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4" name="Google Shape;2114;p3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5" name="Google Shape;2115;p3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6" name="Google Shape;2116;p3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7" name="Google Shape;2117;p3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8" name="Google Shape;2118;p32"/>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9" name="Google Shape;2119;p3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0" name="Google Shape;2120;p3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1" name="Google Shape;2121;p3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2" name="Google Shape;2122;p3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3" name="Google Shape;2123;p3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4" name="Google Shape;2124;p3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5" name="Google Shape;2125;p3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6" name="Google Shape;2126;p3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7" name="Google Shape;2127;p3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8" name="Google Shape;2128;p3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29" name="Google Shape;2129;p3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0" name="Google Shape;2130;p3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1" name="Google Shape;2131;p3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2" name="Google Shape;2132;p3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3" name="Google Shape;2133;p3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4" name="Google Shape;2134;p3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5" name="Google Shape;2135;p3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6" name="Google Shape;2136;p3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7" name="Google Shape;2137;p3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8" name="Google Shape;2138;p3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39" name="Google Shape;2139;p3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0" name="Google Shape;2140;p3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1" name="Google Shape;2141;p3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2" name="Google Shape;2142;p3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3" name="Google Shape;2143;p3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4" name="Google Shape;2144;p3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5" name="Google Shape;2145;p3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6" name="Google Shape;2146;p3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7" name="Google Shape;2147;p3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8" name="Google Shape;2148;p3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9" name="Google Shape;2149;p3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0" name="Google Shape;2150;p3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1" name="Google Shape;2151;p3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2" name="Google Shape;2152;p3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3" name="Google Shape;2153;p3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4" name="Google Shape;2154;p3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5" name="Google Shape;2155;p3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6" name="Google Shape;2156;p3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7" name="Google Shape;2157;p3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8" name="Google Shape;2158;p3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9" name="Google Shape;2159;p3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0" name="Google Shape;2160;p3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1" name="Google Shape;2161;p3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2" name="Google Shape;2162;p3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3" name="Google Shape;2163;p3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4" name="Google Shape;2164;p3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5" name="Google Shape;2165;p3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6" name="Google Shape;2166;p3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7" name="Google Shape;2167;p3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8" name="Google Shape;2168;p3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9" name="Google Shape;2169;p3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0" name="Google Shape;2170;p3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1" name="Google Shape;2171;p3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2" name="Google Shape;2172;p3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3" name="Google Shape;2173;p3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4" name="Google Shape;2174;p3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5" name="Google Shape;2175;p3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6" name="Google Shape;2176;p3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7" name="Google Shape;2177;p3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8" name="Google Shape;2178;p3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9" name="Google Shape;2179;p3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0" name="Google Shape;2180;p3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1" name="Google Shape;2181;p32"/>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2" name="Google Shape;2182;p3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3" name="Google Shape;2183;p3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4" name="Google Shape;2184;p3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5" name="Google Shape;2185;p3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6" name="Google Shape;2186;p3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7" name="Google Shape;2187;p3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8" name="Google Shape;2188;p3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9" name="Google Shape;2189;p3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0" name="Google Shape;2190;p3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1" name="Google Shape;2191;p3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2" name="Google Shape;2192;p3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3" name="Google Shape;2193;p3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4" name="Google Shape;2194;p3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195" name="Google Shape;2195;p32"/>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2196"/>
        <p:cNvGrpSpPr/>
        <p:nvPr/>
      </p:nvGrpSpPr>
      <p:grpSpPr>
        <a:xfrm>
          <a:off x="0" y="0"/>
          <a:ext cx="0" cy="0"/>
          <a:chOff x="0" y="0"/>
          <a:chExt cx="0" cy="0"/>
        </a:xfrm>
      </p:grpSpPr>
      <p:sp>
        <p:nvSpPr>
          <p:cNvPr id="2197" name="Google Shape;2197;p33"/>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8" name="Google Shape;2198;p33"/>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99" name="Google Shape;2199;p3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00" name="Google Shape;2200;p3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01" name="Google Shape;2201;p3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202" name="Google Shape;2202;p33"/>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2100"/>
              <a:buFont typeface="Arial"/>
              <a:buNone/>
              <a:defRPr sz="21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2100"/>
              <a:buFont typeface="Arial"/>
              <a:buNone/>
              <a:defRPr sz="2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203" name="Google Shape;2203;p33"/>
          <p:cNvGrpSpPr/>
          <p:nvPr/>
        </p:nvGrpSpPr>
        <p:grpSpPr>
          <a:xfrm>
            <a:off x="-1530678" y="2991542"/>
            <a:ext cx="1404225" cy="2177094"/>
            <a:chOff x="6195941" y="562596"/>
            <a:chExt cx="1872300" cy="2902792"/>
          </a:xfrm>
        </p:grpSpPr>
        <p:grpSp>
          <p:nvGrpSpPr>
            <p:cNvPr id="2204" name="Google Shape;2204;p33"/>
            <p:cNvGrpSpPr/>
            <p:nvPr/>
          </p:nvGrpSpPr>
          <p:grpSpPr>
            <a:xfrm>
              <a:off x="6195941" y="832605"/>
              <a:ext cx="1872300" cy="2632784"/>
              <a:chOff x="-1872716" y="660661"/>
              <a:chExt cx="1872300" cy="1974637"/>
            </a:xfrm>
          </p:grpSpPr>
          <p:sp>
            <p:nvSpPr>
              <p:cNvPr id="2205" name="Google Shape;2205;p3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2206" name="Google Shape;2206;p3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207" name="Google Shape;2207;p33"/>
            <p:cNvGrpSpPr/>
            <p:nvPr/>
          </p:nvGrpSpPr>
          <p:grpSpPr>
            <a:xfrm>
              <a:off x="6303954" y="562596"/>
              <a:ext cx="540000" cy="540000"/>
              <a:chOff x="6303954" y="562596"/>
              <a:chExt cx="540000" cy="540000"/>
            </a:xfrm>
          </p:grpSpPr>
          <p:sp>
            <p:nvSpPr>
              <p:cNvPr id="2208" name="Google Shape;2208;p3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2209" name="Google Shape;2209;p3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210" name="Google Shape;2210;p33"/>
          <p:cNvSpPr/>
          <p:nvPr/>
        </p:nvSpPr>
        <p:spPr>
          <a:xfrm>
            <a:off x="1752560" y="-1211567"/>
            <a:ext cx="12848286" cy="899754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211" name="Google Shape;2211;p33"/>
          <p:cNvGrpSpPr/>
          <p:nvPr/>
        </p:nvGrpSpPr>
        <p:grpSpPr>
          <a:xfrm>
            <a:off x="7916400" y="221400"/>
            <a:ext cx="893994" cy="358950"/>
            <a:chOff x="1899" y="899"/>
            <a:chExt cx="4163" cy="1671"/>
          </a:xfrm>
        </p:grpSpPr>
        <p:sp>
          <p:nvSpPr>
            <p:cNvPr id="2212" name="Google Shape;2212;p3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13" name="Google Shape;2213;p3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14" name="Google Shape;2214;p3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15" name="Google Shape;2215;p3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16" name="Google Shape;2216;p3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17" name="Google Shape;2217;p3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18" name="Google Shape;2218;p3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19" name="Google Shape;2219;p3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0" name="Google Shape;2220;p3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1" name="Google Shape;2221;p3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2" name="Google Shape;2222;p3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3" name="Google Shape;2223;p33"/>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4" name="Google Shape;2224;p3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5" name="Google Shape;2225;p3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6" name="Google Shape;2226;p3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7" name="Google Shape;2227;p3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8" name="Google Shape;2228;p33"/>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29" name="Google Shape;2229;p3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0" name="Google Shape;2230;p3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1" name="Google Shape;2231;p3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2" name="Google Shape;2232;p3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3" name="Google Shape;2233;p3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4" name="Google Shape;2234;p3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5" name="Google Shape;2235;p3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6" name="Google Shape;2236;p3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7" name="Google Shape;2237;p3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8" name="Google Shape;2238;p3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39" name="Google Shape;2239;p3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0" name="Google Shape;2240;p3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1" name="Google Shape;2241;p3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2" name="Google Shape;2242;p3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3" name="Google Shape;2243;p3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4" name="Google Shape;2244;p3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5" name="Google Shape;2245;p3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6" name="Google Shape;2246;p3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7" name="Google Shape;2247;p3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8" name="Google Shape;2248;p3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9" name="Google Shape;2249;p3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0" name="Google Shape;2250;p3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1" name="Google Shape;2251;p3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2" name="Google Shape;2252;p3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3" name="Google Shape;2253;p3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4" name="Google Shape;2254;p3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5" name="Google Shape;2255;p3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6" name="Google Shape;2256;p3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7" name="Google Shape;2257;p3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8" name="Google Shape;2258;p3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9" name="Google Shape;2259;p3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0" name="Google Shape;2260;p3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1" name="Google Shape;2261;p3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2" name="Google Shape;2262;p3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3" name="Google Shape;2263;p3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4" name="Google Shape;2264;p3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5" name="Google Shape;2265;p3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6" name="Google Shape;2266;p3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7" name="Google Shape;2267;p3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8" name="Google Shape;2268;p3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9" name="Google Shape;2269;p3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0" name="Google Shape;2270;p3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1" name="Google Shape;2271;p3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2" name="Google Shape;2272;p3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3" name="Google Shape;2273;p3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4" name="Google Shape;2274;p3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5" name="Google Shape;2275;p3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6" name="Google Shape;2276;p3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7" name="Google Shape;2277;p3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8" name="Google Shape;2278;p3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9" name="Google Shape;2279;p3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0" name="Google Shape;2280;p3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1" name="Google Shape;2281;p3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2" name="Google Shape;2282;p3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3" name="Google Shape;2283;p3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4" name="Google Shape;2284;p3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5" name="Google Shape;2285;p3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6" name="Google Shape;2286;p3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7" name="Google Shape;2287;p3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8" name="Google Shape;2288;p3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9" name="Google Shape;2289;p3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0" name="Google Shape;2290;p3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1" name="Google Shape;2291;p33"/>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2" name="Google Shape;2292;p3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3" name="Google Shape;2293;p3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4" name="Google Shape;2294;p3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5" name="Google Shape;2295;p3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6" name="Google Shape;2296;p3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7" name="Google Shape;2297;p3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8" name="Google Shape;2298;p3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9" name="Google Shape;2299;p3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0" name="Google Shape;2300;p3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1" name="Google Shape;2301;p3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2" name="Google Shape;2302;p3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3" name="Google Shape;2303;p3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4" name="Google Shape;2304;p3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305" name="Google Shape;2305;p33"/>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2306"/>
        <p:cNvGrpSpPr/>
        <p:nvPr/>
      </p:nvGrpSpPr>
      <p:grpSpPr>
        <a:xfrm>
          <a:off x="0" y="0"/>
          <a:ext cx="0" cy="0"/>
          <a:chOff x="0" y="0"/>
          <a:chExt cx="0" cy="0"/>
        </a:xfrm>
      </p:grpSpPr>
      <p:sp>
        <p:nvSpPr>
          <p:cNvPr id="2307" name="Google Shape;2307;p34"/>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8" name="Google Shape;2308;p3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309" name="Google Shape;2309;p3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10" name="Google Shape;2310;p3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11" name="Google Shape;2311;p3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312" name="Google Shape;2312;p34"/>
          <p:cNvSpPr txBox="1">
            <a:spLocks noGrp="1"/>
          </p:cNvSpPr>
          <p:nvPr>
            <p:ph type="body" idx="1"/>
          </p:nvPr>
        </p:nvSpPr>
        <p:spPr>
          <a:xfrm>
            <a:off x="386099" y="1697954"/>
            <a:ext cx="35916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313" name="Google Shape;2313;p34"/>
          <p:cNvGrpSpPr/>
          <p:nvPr/>
        </p:nvGrpSpPr>
        <p:grpSpPr>
          <a:xfrm>
            <a:off x="-1530678" y="2991542"/>
            <a:ext cx="1404225" cy="2177094"/>
            <a:chOff x="6195941" y="562596"/>
            <a:chExt cx="1872300" cy="2902792"/>
          </a:xfrm>
        </p:grpSpPr>
        <p:grpSp>
          <p:nvGrpSpPr>
            <p:cNvPr id="2314" name="Google Shape;2314;p34"/>
            <p:cNvGrpSpPr/>
            <p:nvPr/>
          </p:nvGrpSpPr>
          <p:grpSpPr>
            <a:xfrm>
              <a:off x="6195941" y="832605"/>
              <a:ext cx="1872300" cy="2632784"/>
              <a:chOff x="-1872716" y="660661"/>
              <a:chExt cx="1872300" cy="1974637"/>
            </a:xfrm>
          </p:grpSpPr>
          <p:sp>
            <p:nvSpPr>
              <p:cNvPr id="2315" name="Google Shape;2315;p3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2316" name="Google Shape;2316;p3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317" name="Google Shape;2317;p34"/>
            <p:cNvGrpSpPr/>
            <p:nvPr/>
          </p:nvGrpSpPr>
          <p:grpSpPr>
            <a:xfrm>
              <a:off x="6303954" y="562596"/>
              <a:ext cx="540000" cy="540000"/>
              <a:chOff x="6303954" y="562596"/>
              <a:chExt cx="540000" cy="540000"/>
            </a:xfrm>
          </p:grpSpPr>
          <p:sp>
            <p:nvSpPr>
              <p:cNvPr id="2318" name="Google Shape;2318;p3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2319" name="Google Shape;2319;p3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320" name="Google Shape;2320;p34"/>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21" name="Google Shape;2321;p34"/>
          <p:cNvGrpSpPr/>
          <p:nvPr/>
        </p:nvGrpSpPr>
        <p:grpSpPr>
          <a:xfrm>
            <a:off x="7916400" y="221400"/>
            <a:ext cx="893994" cy="358950"/>
            <a:chOff x="1899" y="899"/>
            <a:chExt cx="4163" cy="1671"/>
          </a:xfrm>
        </p:grpSpPr>
        <p:sp>
          <p:nvSpPr>
            <p:cNvPr id="2322" name="Google Shape;2322;p3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3" name="Google Shape;2323;p3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4" name="Google Shape;2324;p3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5" name="Google Shape;2325;p3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6" name="Google Shape;2326;p3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7" name="Google Shape;2327;p3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8" name="Google Shape;2328;p3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9" name="Google Shape;2329;p3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0" name="Google Shape;2330;p3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1" name="Google Shape;2331;p3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2" name="Google Shape;2332;p3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3" name="Google Shape;2333;p34"/>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4" name="Google Shape;2334;p3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5" name="Google Shape;2335;p3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6" name="Google Shape;2336;p3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7" name="Google Shape;2337;p3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8" name="Google Shape;2338;p34"/>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9" name="Google Shape;2339;p3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0" name="Google Shape;2340;p3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1" name="Google Shape;2341;p3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2" name="Google Shape;2342;p3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3" name="Google Shape;2343;p3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4" name="Google Shape;2344;p3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5" name="Google Shape;2345;p3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6" name="Google Shape;2346;p3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7" name="Google Shape;2347;p3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8" name="Google Shape;2348;p3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9" name="Google Shape;2349;p3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0" name="Google Shape;2350;p3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1" name="Google Shape;2351;p3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2" name="Google Shape;2352;p3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3" name="Google Shape;2353;p3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4" name="Google Shape;2354;p3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5" name="Google Shape;2355;p3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6" name="Google Shape;2356;p3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7" name="Google Shape;2357;p3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8" name="Google Shape;2358;p3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9" name="Google Shape;2359;p3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0" name="Google Shape;2360;p3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1" name="Google Shape;2361;p3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2" name="Google Shape;2362;p3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3" name="Google Shape;2363;p3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4" name="Google Shape;2364;p3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5" name="Google Shape;2365;p3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6" name="Google Shape;2366;p3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7" name="Google Shape;2367;p3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8" name="Google Shape;2368;p3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9" name="Google Shape;2369;p3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0" name="Google Shape;2370;p3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1" name="Google Shape;2371;p3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2" name="Google Shape;2372;p3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3" name="Google Shape;2373;p3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4" name="Google Shape;2374;p3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5" name="Google Shape;2375;p3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6" name="Google Shape;2376;p3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7" name="Google Shape;2377;p3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8" name="Google Shape;2378;p3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9" name="Google Shape;2379;p3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0" name="Google Shape;2380;p3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1" name="Google Shape;2381;p3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2" name="Google Shape;2382;p3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3" name="Google Shape;2383;p3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4" name="Google Shape;2384;p3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5" name="Google Shape;2385;p3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6" name="Google Shape;2386;p3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7" name="Google Shape;2387;p3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8" name="Google Shape;2388;p3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9" name="Google Shape;2389;p3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0" name="Google Shape;2390;p3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1" name="Google Shape;2391;p3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2" name="Google Shape;2392;p3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3" name="Google Shape;2393;p3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4" name="Google Shape;2394;p3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5" name="Google Shape;2395;p3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6" name="Google Shape;2396;p3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7" name="Google Shape;2397;p3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8" name="Google Shape;2398;p3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9" name="Google Shape;2399;p3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0" name="Google Shape;2400;p3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1" name="Google Shape;2401;p34"/>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2" name="Google Shape;2402;p3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3" name="Google Shape;2403;p3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4" name="Google Shape;2404;p3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5" name="Google Shape;2405;p3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6" name="Google Shape;2406;p3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7" name="Google Shape;2407;p3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8" name="Google Shape;2408;p3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9" name="Google Shape;2409;p3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0" name="Google Shape;2410;p3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1" name="Google Shape;2411;p3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2" name="Google Shape;2412;p3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3" name="Google Shape;2413;p3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4" name="Google Shape;2414;p3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415" name="Google Shape;2415;p34"/>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sp>
        <p:nvSpPr>
          <p:cNvPr id="2416" name="Google Shape;2416;p34"/>
          <p:cNvSpPr txBox="1">
            <a:spLocks noGrp="1"/>
          </p:cNvSpPr>
          <p:nvPr>
            <p:ph type="body" idx="2"/>
          </p:nvPr>
        </p:nvSpPr>
        <p:spPr>
          <a:xfrm>
            <a:off x="4290608" y="1697954"/>
            <a:ext cx="35916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2417"/>
        <p:cNvGrpSpPr/>
        <p:nvPr/>
      </p:nvGrpSpPr>
      <p:grpSpPr>
        <a:xfrm>
          <a:off x="0" y="0"/>
          <a:ext cx="0" cy="0"/>
          <a:chOff x="0" y="0"/>
          <a:chExt cx="0" cy="0"/>
        </a:xfrm>
      </p:grpSpPr>
      <p:sp>
        <p:nvSpPr>
          <p:cNvPr id="2418" name="Google Shape;2418;p35"/>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19" name="Google Shape;2419;p35"/>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20" name="Google Shape;2420;p3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21" name="Google Shape;2421;p3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22" name="Google Shape;2422;p3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423" name="Google Shape;2423;p35"/>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2"/>
              </a:buClr>
              <a:buSzPts val="900"/>
              <a:buFont typeface="Arial"/>
              <a:buChar char="•"/>
              <a:defRPr sz="900" b="0" i="0" u="none" strike="noStrike" cap="none">
                <a:solidFill>
                  <a:schemeClr val="dk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accent2"/>
              </a:buClr>
              <a:buSzPts val="800"/>
              <a:buFont typeface="Arial"/>
              <a:buChar char="•"/>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100"/>
              <a:buFont typeface="Arial"/>
              <a:buNone/>
              <a:defRPr sz="1100" b="1"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424" name="Google Shape;2424;p35"/>
          <p:cNvGrpSpPr/>
          <p:nvPr/>
        </p:nvGrpSpPr>
        <p:grpSpPr>
          <a:xfrm>
            <a:off x="-1530678" y="2991542"/>
            <a:ext cx="1404225" cy="2177094"/>
            <a:chOff x="6195941" y="562596"/>
            <a:chExt cx="1872300" cy="2902792"/>
          </a:xfrm>
        </p:grpSpPr>
        <p:grpSp>
          <p:nvGrpSpPr>
            <p:cNvPr id="2425" name="Google Shape;2425;p35"/>
            <p:cNvGrpSpPr/>
            <p:nvPr/>
          </p:nvGrpSpPr>
          <p:grpSpPr>
            <a:xfrm>
              <a:off x="6195941" y="832605"/>
              <a:ext cx="1872300" cy="2632784"/>
              <a:chOff x="-1872716" y="660661"/>
              <a:chExt cx="1872300" cy="1974637"/>
            </a:xfrm>
          </p:grpSpPr>
          <p:sp>
            <p:nvSpPr>
              <p:cNvPr id="2426" name="Google Shape;2426;p3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a:p>
              <a:p>
                <a:pPr marL="0" marR="0" lvl="0" indent="0" algn="l" rtl="0">
                  <a:spcBef>
                    <a:spcPts val="0"/>
                  </a:spcBef>
                  <a:spcAft>
                    <a:spcPts val="0"/>
                  </a:spcAft>
                  <a:buNone/>
                </a:pPr>
                <a:endParaRPr sz="800">
                  <a:solidFill>
                    <a:srgbClr val="000000"/>
                  </a:solidFill>
                  <a:latin typeface="Calibri"/>
                  <a:ea typeface="Calibri"/>
                  <a:cs typeface="Calibri"/>
                  <a:sym typeface="Calibri"/>
                </a:endParaRPr>
              </a:p>
              <a:p>
                <a:pPr marL="0" marR="0" lvl="0" indent="0" algn="l" rtl="0">
                  <a:spcBef>
                    <a:spcPts val="0"/>
                  </a:spcBef>
                  <a:spcAft>
                    <a:spcPts val="0"/>
                  </a:spcAft>
                  <a:buNone/>
                </a:pPr>
                <a:r>
                  <a:rPr lang="en-GB" sz="800">
                    <a:solidFill>
                      <a:srgbClr val="000000"/>
                    </a:solidFill>
                    <a:latin typeface="Calibri"/>
                    <a:ea typeface="Calibri"/>
                    <a:cs typeface="Calibri"/>
                    <a:sym typeface="Calibri"/>
                  </a:rPr>
                  <a:t>Do not use the bullet point button to format your text.</a:t>
                </a:r>
                <a:endParaRPr sz="800">
                  <a:solidFill>
                    <a:srgbClr val="000000"/>
                  </a:solidFill>
                  <a:latin typeface="Calibri"/>
                  <a:ea typeface="Calibri"/>
                  <a:cs typeface="Calibri"/>
                  <a:sym typeface="Calibri"/>
                </a:endParaRPr>
              </a:p>
            </p:txBody>
          </p:sp>
          <p:pic>
            <p:nvPicPr>
              <p:cNvPr id="2427" name="Google Shape;2427;p3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428" name="Google Shape;2428;p35"/>
            <p:cNvGrpSpPr/>
            <p:nvPr/>
          </p:nvGrpSpPr>
          <p:grpSpPr>
            <a:xfrm>
              <a:off x="6303954" y="562596"/>
              <a:ext cx="540000" cy="540000"/>
              <a:chOff x="6303954" y="562596"/>
              <a:chExt cx="540000" cy="540000"/>
            </a:xfrm>
          </p:grpSpPr>
          <p:sp>
            <p:nvSpPr>
              <p:cNvPr id="2429" name="Google Shape;2429;p3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2430" name="Google Shape;2430;p3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431" name="Google Shape;2431;p35"/>
          <p:cNvSpPr/>
          <p:nvPr/>
        </p:nvSpPr>
        <p:spPr>
          <a:xfrm>
            <a:off x="2035920" y="1040790"/>
            <a:ext cx="9530902" cy="667441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432" name="Google Shape;2432;p35"/>
          <p:cNvGrpSpPr/>
          <p:nvPr/>
        </p:nvGrpSpPr>
        <p:grpSpPr>
          <a:xfrm>
            <a:off x="7916400" y="221400"/>
            <a:ext cx="893994" cy="358950"/>
            <a:chOff x="1899" y="899"/>
            <a:chExt cx="4163" cy="1671"/>
          </a:xfrm>
        </p:grpSpPr>
        <p:sp>
          <p:nvSpPr>
            <p:cNvPr id="2433" name="Google Shape;2433;p3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4" name="Google Shape;2434;p3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5" name="Google Shape;2435;p3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6" name="Google Shape;2436;p3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7" name="Google Shape;2437;p3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8" name="Google Shape;2438;p3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9" name="Google Shape;2439;p3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0" name="Google Shape;2440;p3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1" name="Google Shape;2441;p3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2" name="Google Shape;2442;p3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3" name="Google Shape;2443;p3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4" name="Google Shape;2444;p35"/>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5" name="Google Shape;2445;p3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6" name="Google Shape;2446;p3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7" name="Google Shape;2447;p3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8" name="Google Shape;2448;p3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9" name="Google Shape;2449;p35"/>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0" name="Google Shape;2450;p3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1" name="Google Shape;2451;p3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2" name="Google Shape;2452;p3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3" name="Google Shape;2453;p3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4" name="Google Shape;2454;p3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5" name="Google Shape;2455;p3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6" name="Google Shape;2456;p3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7" name="Google Shape;2457;p3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8" name="Google Shape;2458;p3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9" name="Google Shape;2459;p3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0" name="Google Shape;2460;p3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1" name="Google Shape;2461;p3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2" name="Google Shape;2462;p3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3" name="Google Shape;2463;p3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4" name="Google Shape;2464;p3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5" name="Google Shape;2465;p3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6" name="Google Shape;2466;p3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7" name="Google Shape;2467;p3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8" name="Google Shape;2468;p3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9" name="Google Shape;2469;p3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0" name="Google Shape;2470;p3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1" name="Google Shape;2471;p3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2" name="Google Shape;2472;p3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3" name="Google Shape;2473;p3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4" name="Google Shape;2474;p3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5" name="Google Shape;2475;p3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6" name="Google Shape;2476;p3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7" name="Google Shape;2477;p3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8" name="Google Shape;2478;p3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9" name="Google Shape;2479;p3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0" name="Google Shape;2480;p3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1" name="Google Shape;2481;p3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2" name="Google Shape;2482;p3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3" name="Google Shape;2483;p3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4" name="Google Shape;2484;p3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5" name="Google Shape;2485;p3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6" name="Google Shape;2486;p3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7" name="Google Shape;2487;p3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8" name="Google Shape;2488;p3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9" name="Google Shape;2489;p3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0" name="Google Shape;2490;p3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1" name="Google Shape;2491;p3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2" name="Google Shape;2492;p3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3" name="Google Shape;2493;p3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4" name="Google Shape;2494;p3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5" name="Google Shape;2495;p3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6" name="Google Shape;2496;p3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7" name="Google Shape;2497;p3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8" name="Google Shape;2498;p3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9" name="Google Shape;2499;p3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0" name="Google Shape;2500;p3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1" name="Google Shape;2501;p3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2" name="Google Shape;2502;p3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3" name="Google Shape;2503;p3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4" name="Google Shape;2504;p3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5" name="Google Shape;2505;p3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6" name="Google Shape;2506;p3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7" name="Google Shape;2507;p3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8" name="Google Shape;2508;p3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9" name="Google Shape;2509;p3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0" name="Google Shape;2510;p3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1" name="Google Shape;2511;p3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2" name="Google Shape;2512;p35"/>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3" name="Google Shape;2513;p3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4" name="Google Shape;2514;p3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5" name="Google Shape;2515;p3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6" name="Google Shape;2516;p3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7" name="Google Shape;2517;p3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8" name="Google Shape;2518;p3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9" name="Google Shape;2519;p3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0" name="Google Shape;2520;p3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1" name="Google Shape;2521;p3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2" name="Google Shape;2522;p3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3" name="Google Shape;2523;p3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4" name="Google Shape;2524;p3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5" name="Google Shape;2525;p3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526" name="Google Shape;2526;p35"/>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pic>
        <p:nvPicPr>
          <p:cNvPr id="2527" name="Google Shape;2527;p35"/>
          <p:cNvPicPr preferRelativeResize="0"/>
          <p:nvPr/>
        </p:nvPicPr>
        <p:blipFill>
          <a:blip r:embed="rId4">
            <a:alphaModFix/>
          </a:blip>
          <a:stretch>
            <a:fillRect/>
          </a:stretch>
        </p:blipFill>
        <p:spPr>
          <a:xfrm>
            <a:off x="8737875" y="4712981"/>
            <a:ext cx="415650" cy="4156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8"/>
        <p:cNvGrpSpPr/>
        <p:nvPr/>
      </p:nvGrpSpPr>
      <p:grpSpPr>
        <a:xfrm>
          <a:off x="0" y="0"/>
          <a:ext cx="0" cy="0"/>
          <a:chOff x="0" y="0"/>
          <a:chExt cx="0" cy="0"/>
        </a:xfrm>
      </p:grpSpPr>
      <p:sp>
        <p:nvSpPr>
          <p:cNvPr id="2529" name="Google Shape;2529;p3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30" name="Google Shape;2530;p3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31" name="Google Shape;2531;p3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a:solidFill>
                  <a:schemeClr val="accent2"/>
                </a:solidFill>
                <a:latin typeface="Calibri"/>
                <a:ea typeface="Calibri"/>
                <a:cs typeface="Calibri"/>
                <a:sym typeface="Calibri"/>
              </a:defRPr>
            </a:lvl1pPr>
            <a:lvl2pPr marL="0" marR="0" lvl="1" indent="0" algn="r" rtl="0">
              <a:spcBef>
                <a:spcPts val="0"/>
              </a:spcBef>
              <a:buNone/>
              <a:defRPr sz="1200" b="1">
                <a:solidFill>
                  <a:schemeClr val="accent2"/>
                </a:solidFill>
                <a:latin typeface="Calibri"/>
                <a:ea typeface="Calibri"/>
                <a:cs typeface="Calibri"/>
                <a:sym typeface="Calibri"/>
              </a:defRPr>
            </a:lvl2pPr>
            <a:lvl3pPr marL="0" marR="0" lvl="2" indent="0" algn="r" rtl="0">
              <a:spcBef>
                <a:spcPts val="0"/>
              </a:spcBef>
              <a:buNone/>
              <a:defRPr sz="1200" b="1">
                <a:solidFill>
                  <a:schemeClr val="accent2"/>
                </a:solidFill>
                <a:latin typeface="Calibri"/>
                <a:ea typeface="Calibri"/>
                <a:cs typeface="Calibri"/>
                <a:sym typeface="Calibri"/>
              </a:defRPr>
            </a:lvl3pPr>
            <a:lvl4pPr marL="0" marR="0" lvl="3" indent="0" algn="r" rtl="0">
              <a:spcBef>
                <a:spcPts val="0"/>
              </a:spcBef>
              <a:buNone/>
              <a:defRPr sz="1200" b="1">
                <a:solidFill>
                  <a:schemeClr val="accent2"/>
                </a:solidFill>
                <a:latin typeface="Calibri"/>
                <a:ea typeface="Calibri"/>
                <a:cs typeface="Calibri"/>
                <a:sym typeface="Calibri"/>
              </a:defRPr>
            </a:lvl4pPr>
            <a:lvl5pPr marL="0" marR="0" lvl="4" indent="0" algn="r" rtl="0">
              <a:spcBef>
                <a:spcPts val="0"/>
              </a:spcBef>
              <a:buNone/>
              <a:defRPr sz="1200" b="1">
                <a:solidFill>
                  <a:schemeClr val="accent2"/>
                </a:solidFill>
                <a:latin typeface="Calibri"/>
                <a:ea typeface="Calibri"/>
                <a:cs typeface="Calibri"/>
                <a:sym typeface="Calibri"/>
              </a:defRPr>
            </a:lvl5pPr>
            <a:lvl6pPr marL="0" marR="0" lvl="5" indent="0" algn="r" rtl="0">
              <a:spcBef>
                <a:spcPts val="0"/>
              </a:spcBef>
              <a:buNone/>
              <a:defRPr sz="1200" b="1">
                <a:solidFill>
                  <a:schemeClr val="accent2"/>
                </a:solidFill>
                <a:latin typeface="Calibri"/>
                <a:ea typeface="Calibri"/>
                <a:cs typeface="Calibri"/>
                <a:sym typeface="Calibri"/>
              </a:defRPr>
            </a:lvl6pPr>
            <a:lvl7pPr marL="0" marR="0" lvl="6" indent="0" algn="r" rtl="0">
              <a:spcBef>
                <a:spcPts val="0"/>
              </a:spcBef>
              <a:buNone/>
              <a:defRPr sz="1200" b="1">
                <a:solidFill>
                  <a:schemeClr val="accent2"/>
                </a:solidFill>
                <a:latin typeface="Calibri"/>
                <a:ea typeface="Calibri"/>
                <a:cs typeface="Calibri"/>
                <a:sym typeface="Calibri"/>
              </a:defRPr>
            </a:lvl7pPr>
            <a:lvl8pPr marL="0" marR="0" lvl="7" indent="0" algn="r" rtl="0">
              <a:spcBef>
                <a:spcPts val="0"/>
              </a:spcBef>
              <a:buNone/>
              <a:defRPr sz="1200" b="1">
                <a:solidFill>
                  <a:schemeClr val="accent2"/>
                </a:solidFill>
                <a:latin typeface="Calibri"/>
                <a:ea typeface="Calibri"/>
                <a:cs typeface="Calibri"/>
                <a:sym typeface="Calibri"/>
              </a:defRPr>
            </a:lvl8pPr>
            <a:lvl9pPr marL="0" marR="0" lvl="8" indent="0" algn="r" rtl="0">
              <a:spcBef>
                <a:spcPts val="0"/>
              </a:spcBef>
              <a:buNone/>
              <a:defRPr sz="1200" b="1">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2538"/>
        <p:cNvGrpSpPr/>
        <p:nvPr/>
      </p:nvGrpSpPr>
      <p:grpSpPr>
        <a:xfrm>
          <a:off x="0" y="0"/>
          <a:ext cx="0" cy="0"/>
          <a:chOff x="0" y="0"/>
          <a:chExt cx="0" cy="0"/>
        </a:xfrm>
      </p:grpSpPr>
      <p:sp>
        <p:nvSpPr>
          <p:cNvPr id="2539" name="Google Shape;2539;p38"/>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40" name="Google Shape;2540;p38"/>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41" name="Google Shape;2541;p3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42" name="Google Shape;2542;p3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43" name="Google Shape;2543;p3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544" name="Google Shape;2544;p38"/>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45" name="Google Shape;2545;p38"/>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546" name="Google Shape;2546;p38"/>
          <p:cNvGrpSpPr/>
          <p:nvPr/>
        </p:nvGrpSpPr>
        <p:grpSpPr>
          <a:xfrm>
            <a:off x="4673500" y="957418"/>
            <a:ext cx="1519119" cy="609945"/>
            <a:chOff x="1899" y="899"/>
            <a:chExt cx="4163" cy="1671"/>
          </a:xfrm>
        </p:grpSpPr>
        <p:sp>
          <p:nvSpPr>
            <p:cNvPr id="2547" name="Google Shape;2547;p3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48" name="Google Shape;2548;p3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49" name="Google Shape;2549;p3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0" name="Google Shape;2550;p3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1" name="Google Shape;2551;p3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2" name="Google Shape;2552;p3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3" name="Google Shape;2553;p3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4" name="Google Shape;2554;p3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5" name="Google Shape;2555;p3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6" name="Google Shape;2556;p3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7" name="Google Shape;2557;p3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8" name="Google Shape;2558;p38"/>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9" name="Google Shape;2559;p3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0" name="Google Shape;2560;p3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1" name="Google Shape;2561;p3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2" name="Google Shape;2562;p3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3" name="Google Shape;2563;p38"/>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4" name="Google Shape;2564;p3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5" name="Google Shape;2565;p3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6" name="Google Shape;2566;p3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7" name="Google Shape;2567;p3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8" name="Google Shape;2568;p3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9" name="Google Shape;2569;p3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0" name="Google Shape;2570;p3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1" name="Google Shape;2571;p3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2" name="Google Shape;2572;p3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3" name="Google Shape;2573;p3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4" name="Google Shape;2574;p3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5" name="Google Shape;2575;p3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6" name="Google Shape;2576;p3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7" name="Google Shape;2577;p3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8" name="Google Shape;2578;p3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9" name="Google Shape;2579;p3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0" name="Google Shape;2580;p3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1" name="Google Shape;2581;p3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2" name="Google Shape;2582;p3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3" name="Google Shape;2583;p3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4" name="Google Shape;2584;p3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5" name="Google Shape;2585;p3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6" name="Google Shape;2586;p3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7" name="Google Shape;2587;p3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8" name="Google Shape;2588;p3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9" name="Google Shape;2589;p3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0" name="Google Shape;2590;p3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1" name="Google Shape;2591;p3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2" name="Google Shape;2592;p3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3" name="Google Shape;2593;p3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4" name="Google Shape;2594;p3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5" name="Google Shape;2595;p3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6" name="Google Shape;2596;p3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7" name="Google Shape;2597;p3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8" name="Google Shape;2598;p3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9" name="Google Shape;2599;p3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0" name="Google Shape;2600;p3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1" name="Google Shape;2601;p3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2" name="Google Shape;2602;p3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3" name="Google Shape;2603;p3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4" name="Google Shape;2604;p3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5" name="Google Shape;2605;p3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6" name="Google Shape;2606;p3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7" name="Google Shape;2607;p3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8" name="Google Shape;2608;p3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9" name="Google Shape;2609;p3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0" name="Google Shape;2610;p3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1" name="Google Shape;2611;p3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2" name="Google Shape;2612;p3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3" name="Google Shape;2613;p3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4" name="Google Shape;2614;p3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5" name="Google Shape;2615;p3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6" name="Google Shape;2616;p3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7" name="Google Shape;2617;p3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8" name="Google Shape;2618;p3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9" name="Google Shape;2619;p3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0" name="Google Shape;2620;p3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1" name="Google Shape;2621;p3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2" name="Google Shape;2622;p3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3" name="Google Shape;2623;p3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4" name="Google Shape;2624;p3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5" name="Google Shape;2625;p3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6" name="Google Shape;2626;p38"/>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7" name="Google Shape;2627;p3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8" name="Google Shape;2628;p3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9" name="Google Shape;2629;p3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0" name="Google Shape;2630;p3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1" name="Google Shape;2631;p3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2" name="Google Shape;2632;p3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3" name="Google Shape;2633;p3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4" name="Google Shape;2634;p3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5" name="Google Shape;2635;p3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6" name="Google Shape;2636;p3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7" name="Google Shape;2637;p3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8" name="Google Shape;2638;p3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9" name="Google Shape;2639;p3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640" name="Google Shape;2640;p38"/>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pic>
        <p:nvPicPr>
          <p:cNvPr id="2641" name="Google Shape;2641;p38">
            <a:hlinkClick r:id="rId2"/>
          </p:cNvPr>
          <p:cNvPicPr preferRelativeResize="0"/>
          <p:nvPr/>
        </p:nvPicPr>
        <p:blipFill rotWithShape="1">
          <a:blip r:embed="rId3">
            <a:alphaModFix/>
          </a:blip>
          <a:srcRect/>
          <a:stretch/>
        </p:blipFill>
        <p:spPr>
          <a:xfrm>
            <a:off x="8485650" y="4485150"/>
            <a:ext cx="658350" cy="6583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42"/>
        <p:cNvGrpSpPr/>
        <p:nvPr/>
      </p:nvGrpSpPr>
      <p:grpSpPr>
        <a:xfrm>
          <a:off x="0" y="0"/>
          <a:ext cx="0" cy="0"/>
          <a:chOff x="0" y="0"/>
          <a:chExt cx="0" cy="0"/>
        </a:xfrm>
      </p:grpSpPr>
      <p:sp>
        <p:nvSpPr>
          <p:cNvPr id="2643" name="Google Shape;2643;p39"/>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44" name="Google Shape;2644;p39"/>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45" name="Google Shape;2645;p3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46" name="Google Shape;2646;p3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47" name="Google Shape;2647;p3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648" name="Google Shape;2648;p39"/>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649" name="Google Shape;2649;p39"/>
          <p:cNvGrpSpPr/>
          <p:nvPr/>
        </p:nvGrpSpPr>
        <p:grpSpPr>
          <a:xfrm>
            <a:off x="-1530678" y="2991542"/>
            <a:ext cx="1404225" cy="2177094"/>
            <a:chOff x="6195941" y="562596"/>
            <a:chExt cx="1872300" cy="2902792"/>
          </a:xfrm>
        </p:grpSpPr>
        <p:grpSp>
          <p:nvGrpSpPr>
            <p:cNvPr id="2650" name="Google Shape;2650;p39"/>
            <p:cNvGrpSpPr/>
            <p:nvPr/>
          </p:nvGrpSpPr>
          <p:grpSpPr>
            <a:xfrm>
              <a:off x="6195941" y="832605"/>
              <a:ext cx="1872300" cy="2632784"/>
              <a:chOff x="-1872716" y="660661"/>
              <a:chExt cx="1872300" cy="1974637"/>
            </a:xfrm>
          </p:grpSpPr>
          <p:sp>
            <p:nvSpPr>
              <p:cNvPr id="2651" name="Google Shape;2651;p3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652" name="Google Shape;2652;p39"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653" name="Google Shape;2653;p39"/>
            <p:cNvGrpSpPr/>
            <p:nvPr/>
          </p:nvGrpSpPr>
          <p:grpSpPr>
            <a:xfrm>
              <a:off x="6303954" y="562596"/>
              <a:ext cx="540000" cy="540000"/>
              <a:chOff x="6303954" y="562596"/>
              <a:chExt cx="540000" cy="540000"/>
            </a:xfrm>
          </p:grpSpPr>
          <p:sp>
            <p:nvSpPr>
              <p:cNvPr id="2654" name="Google Shape;2654;p3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655" name="Google Shape;2655;p39"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656" name="Google Shape;2656;p39"/>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2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657" name="Google Shape;2657;p39"/>
          <p:cNvGrpSpPr/>
          <p:nvPr/>
        </p:nvGrpSpPr>
        <p:grpSpPr>
          <a:xfrm>
            <a:off x="7916400" y="221400"/>
            <a:ext cx="893994" cy="358950"/>
            <a:chOff x="1899" y="899"/>
            <a:chExt cx="4163" cy="1671"/>
          </a:xfrm>
        </p:grpSpPr>
        <p:sp>
          <p:nvSpPr>
            <p:cNvPr id="2658" name="Google Shape;2658;p3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9" name="Google Shape;2659;p3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0" name="Google Shape;2660;p3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1" name="Google Shape;2661;p3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2" name="Google Shape;2662;p3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3" name="Google Shape;2663;p3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4" name="Google Shape;2664;p3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5" name="Google Shape;2665;p3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6" name="Google Shape;2666;p3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7" name="Google Shape;2667;p3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8" name="Google Shape;2668;p3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9" name="Google Shape;2669;p39"/>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0" name="Google Shape;2670;p3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1" name="Google Shape;2671;p3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2" name="Google Shape;2672;p3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3" name="Google Shape;2673;p3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4" name="Google Shape;2674;p39"/>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5" name="Google Shape;2675;p3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6" name="Google Shape;2676;p3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7" name="Google Shape;2677;p3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8" name="Google Shape;2678;p3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9" name="Google Shape;2679;p3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0" name="Google Shape;2680;p3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1" name="Google Shape;2681;p3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2" name="Google Shape;2682;p3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3" name="Google Shape;2683;p3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4" name="Google Shape;2684;p3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5" name="Google Shape;2685;p3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6" name="Google Shape;2686;p3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7" name="Google Shape;2687;p3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8" name="Google Shape;2688;p3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9" name="Google Shape;2689;p3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0" name="Google Shape;2690;p3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1" name="Google Shape;2691;p3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2" name="Google Shape;2692;p3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3" name="Google Shape;2693;p3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4" name="Google Shape;2694;p3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5" name="Google Shape;2695;p3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6" name="Google Shape;2696;p3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7" name="Google Shape;2697;p3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8" name="Google Shape;2698;p3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9" name="Google Shape;2699;p3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0" name="Google Shape;2700;p3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1" name="Google Shape;2701;p3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2" name="Google Shape;2702;p3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3" name="Google Shape;2703;p3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4" name="Google Shape;2704;p3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5" name="Google Shape;2705;p3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6" name="Google Shape;2706;p3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7" name="Google Shape;2707;p3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8" name="Google Shape;2708;p3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9" name="Google Shape;2709;p3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0" name="Google Shape;2710;p3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1" name="Google Shape;2711;p3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2" name="Google Shape;2712;p3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3" name="Google Shape;2713;p3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4" name="Google Shape;2714;p3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5" name="Google Shape;2715;p3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6" name="Google Shape;2716;p3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7" name="Google Shape;2717;p3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8" name="Google Shape;2718;p3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9" name="Google Shape;2719;p3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0" name="Google Shape;2720;p3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1" name="Google Shape;2721;p3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2" name="Google Shape;2722;p3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3" name="Google Shape;2723;p3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4" name="Google Shape;2724;p3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5" name="Google Shape;2725;p3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6" name="Google Shape;2726;p3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7" name="Google Shape;2727;p3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8" name="Google Shape;2728;p3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9" name="Google Shape;2729;p3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0" name="Google Shape;2730;p3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1" name="Google Shape;2731;p3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2" name="Google Shape;2732;p3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3" name="Google Shape;2733;p3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4" name="Google Shape;2734;p3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5" name="Google Shape;2735;p3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6" name="Google Shape;2736;p3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7" name="Google Shape;2737;p39"/>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8" name="Google Shape;2738;p3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9" name="Google Shape;2739;p3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0" name="Google Shape;2740;p3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1" name="Google Shape;2741;p3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2" name="Google Shape;2742;p3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3" name="Google Shape;2743;p3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4" name="Google Shape;2744;p3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5" name="Google Shape;2745;p3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6" name="Google Shape;2746;p3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7" name="Google Shape;2747;p3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8" name="Google Shape;2748;p3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9" name="Google Shape;2749;p3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50" name="Google Shape;2750;p3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751" name="Google Shape;2751;p39"/>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pic>
        <p:nvPicPr>
          <p:cNvPr id="2752" name="Google Shape;2752;p39"/>
          <p:cNvPicPr preferRelativeResize="0"/>
          <p:nvPr/>
        </p:nvPicPr>
        <p:blipFill rotWithShape="1">
          <a:blip r:embed="rId4">
            <a:alphaModFix/>
          </a:blip>
          <a:srcRect/>
          <a:stretch/>
        </p:blipFill>
        <p:spPr>
          <a:xfrm>
            <a:off x="8710969" y="4695600"/>
            <a:ext cx="433030" cy="4330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2753"/>
        <p:cNvGrpSpPr/>
        <p:nvPr/>
      </p:nvGrpSpPr>
      <p:grpSpPr>
        <a:xfrm>
          <a:off x="0" y="0"/>
          <a:ext cx="0" cy="0"/>
          <a:chOff x="0" y="0"/>
          <a:chExt cx="0" cy="0"/>
        </a:xfrm>
      </p:grpSpPr>
      <p:sp>
        <p:nvSpPr>
          <p:cNvPr id="2754" name="Google Shape;2754;p40"/>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55" name="Google Shape;2755;p40"/>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56" name="Google Shape;2756;p4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757" name="Google Shape;2757;p4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758" name="Google Shape;2758;p4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759" name="Google Shape;2759;p40"/>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2"/>
              </a:buClr>
              <a:buSzPts val="900"/>
              <a:buFont typeface="Arial"/>
              <a:buChar char="•"/>
              <a:defRPr sz="900" b="0" i="0" u="none" strike="noStrike" cap="none">
                <a:solidFill>
                  <a:schemeClr val="dk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accent2"/>
              </a:buClr>
              <a:buSzPts val="800"/>
              <a:buFont typeface="Arial"/>
              <a:buChar char="•"/>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100"/>
              <a:buFont typeface="Arial"/>
              <a:buNone/>
              <a:defRPr sz="1100" b="1"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760" name="Google Shape;2760;p40"/>
          <p:cNvGrpSpPr/>
          <p:nvPr/>
        </p:nvGrpSpPr>
        <p:grpSpPr>
          <a:xfrm>
            <a:off x="-1530678" y="2991542"/>
            <a:ext cx="1404225" cy="2177094"/>
            <a:chOff x="6195941" y="562596"/>
            <a:chExt cx="1872300" cy="2902792"/>
          </a:xfrm>
        </p:grpSpPr>
        <p:grpSp>
          <p:nvGrpSpPr>
            <p:cNvPr id="2761" name="Google Shape;2761;p40"/>
            <p:cNvGrpSpPr/>
            <p:nvPr/>
          </p:nvGrpSpPr>
          <p:grpSpPr>
            <a:xfrm>
              <a:off x="6195941" y="832605"/>
              <a:ext cx="1872300" cy="2632784"/>
              <a:chOff x="-1872716" y="660661"/>
              <a:chExt cx="1872300" cy="1974637"/>
            </a:xfrm>
          </p:grpSpPr>
          <p:sp>
            <p:nvSpPr>
              <p:cNvPr id="2762" name="Google Shape;2762;p4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763" name="Google Shape;2763;p4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764" name="Google Shape;2764;p40"/>
            <p:cNvGrpSpPr/>
            <p:nvPr/>
          </p:nvGrpSpPr>
          <p:grpSpPr>
            <a:xfrm>
              <a:off x="6303954" y="562596"/>
              <a:ext cx="540000" cy="540000"/>
              <a:chOff x="6303954" y="562596"/>
              <a:chExt cx="540000" cy="540000"/>
            </a:xfrm>
          </p:grpSpPr>
          <p:sp>
            <p:nvSpPr>
              <p:cNvPr id="2765" name="Google Shape;2765;p4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766" name="Google Shape;2766;p4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767" name="Google Shape;2767;p40"/>
          <p:cNvSpPr/>
          <p:nvPr/>
        </p:nvSpPr>
        <p:spPr>
          <a:xfrm>
            <a:off x="2035920" y="1040790"/>
            <a:ext cx="9530902" cy="667441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2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768" name="Google Shape;2768;p40"/>
          <p:cNvGrpSpPr/>
          <p:nvPr/>
        </p:nvGrpSpPr>
        <p:grpSpPr>
          <a:xfrm>
            <a:off x="7916400" y="221400"/>
            <a:ext cx="893994" cy="358950"/>
            <a:chOff x="1899" y="899"/>
            <a:chExt cx="4163" cy="1671"/>
          </a:xfrm>
        </p:grpSpPr>
        <p:sp>
          <p:nvSpPr>
            <p:cNvPr id="2769" name="Google Shape;2769;p4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0" name="Google Shape;2770;p4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1" name="Google Shape;2771;p4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2" name="Google Shape;2772;p4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3" name="Google Shape;2773;p4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4" name="Google Shape;2774;p4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5" name="Google Shape;2775;p4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6" name="Google Shape;2776;p4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7" name="Google Shape;2777;p4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8" name="Google Shape;2778;p4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9" name="Google Shape;2779;p4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0" name="Google Shape;2780;p40"/>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1" name="Google Shape;2781;p4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2" name="Google Shape;2782;p4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3" name="Google Shape;2783;p4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4" name="Google Shape;2784;p4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5" name="Google Shape;2785;p40"/>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6" name="Google Shape;2786;p4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7" name="Google Shape;2787;p4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8" name="Google Shape;2788;p4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9" name="Google Shape;2789;p4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0" name="Google Shape;2790;p4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1" name="Google Shape;2791;p4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2" name="Google Shape;2792;p4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3" name="Google Shape;2793;p4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4" name="Google Shape;2794;p4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5" name="Google Shape;2795;p4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6" name="Google Shape;2796;p4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7" name="Google Shape;2797;p4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8" name="Google Shape;2798;p4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9" name="Google Shape;2799;p4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0" name="Google Shape;2800;p4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1" name="Google Shape;2801;p4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2" name="Google Shape;2802;p4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3" name="Google Shape;2803;p4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4" name="Google Shape;2804;p4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5" name="Google Shape;2805;p4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6" name="Google Shape;2806;p4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7" name="Google Shape;2807;p4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8" name="Google Shape;2808;p4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9" name="Google Shape;2809;p4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0" name="Google Shape;2810;p4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1" name="Google Shape;2811;p4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2" name="Google Shape;2812;p4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3" name="Google Shape;2813;p4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4" name="Google Shape;2814;p4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5" name="Google Shape;2815;p4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6" name="Google Shape;2816;p4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7" name="Google Shape;2817;p4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8" name="Google Shape;2818;p4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9" name="Google Shape;2819;p4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0" name="Google Shape;2820;p4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1" name="Google Shape;2821;p4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2" name="Google Shape;2822;p4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3" name="Google Shape;2823;p4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4" name="Google Shape;2824;p4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5" name="Google Shape;2825;p4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6" name="Google Shape;2826;p4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7" name="Google Shape;2827;p4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8" name="Google Shape;2828;p4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9" name="Google Shape;2829;p4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0" name="Google Shape;2830;p4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1" name="Google Shape;2831;p4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2" name="Google Shape;2832;p4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3" name="Google Shape;2833;p4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4" name="Google Shape;2834;p4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5" name="Google Shape;2835;p4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6" name="Google Shape;2836;p4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7" name="Google Shape;2837;p4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8" name="Google Shape;2838;p4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9" name="Google Shape;2839;p4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0" name="Google Shape;2840;p4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1" name="Google Shape;2841;p4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2" name="Google Shape;2842;p4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3" name="Google Shape;2843;p4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4" name="Google Shape;2844;p4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5" name="Google Shape;2845;p4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6" name="Google Shape;2846;p4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7" name="Google Shape;2847;p4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8" name="Google Shape;2848;p40"/>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9" name="Google Shape;2849;p4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0" name="Google Shape;2850;p4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1" name="Google Shape;2851;p4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2" name="Google Shape;2852;p4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3" name="Google Shape;2853;p4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4" name="Google Shape;2854;p4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5" name="Google Shape;2855;p4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6" name="Google Shape;2856;p4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7" name="Google Shape;2857;p4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8" name="Google Shape;2858;p4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9" name="Google Shape;2859;p4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0" name="Google Shape;2860;p4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1" name="Google Shape;2861;p4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862" name="Google Shape;2862;p40"/>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pic>
        <p:nvPicPr>
          <p:cNvPr id="2863" name="Google Shape;2863;p40"/>
          <p:cNvPicPr preferRelativeResize="0"/>
          <p:nvPr/>
        </p:nvPicPr>
        <p:blipFill rotWithShape="1">
          <a:blip r:embed="rId4">
            <a:alphaModFix/>
          </a:blip>
          <a:srcRect/>
          <a:stretch/>
        </p:blipFill>
        <p:spPr>
          <a:xfrm>
            <a:off x="8737875" y="4712981"/>
            <a:ext cx="415650" cy="4156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ront cover: Background image">
  <p:cSld name="Front cover: Background image">
    <p:bg>
      <p:bgPr>
        <a:blipFill>
          <a:blip r:embed="rId2">
            <a:alphaModFix/>
          </a:blip>
          <a:stretch>
            <a:fillRect/>
          </a:stretch>
        </a:blipFill>
        <a:effectLst/>
      </p:bgPr>
    </p:bg>
    <p:spTree>
      <p:nvGrpSpPr>
        <p:cNvPr id="1" name="Shape 2864"/>
        <p:cNvGrpSpPr/>
        <p:nvPr/>
      </p:nvGrpSpPr>
      <p:grpSpPr>
        <a:xfrm>
          <a:off x="0" y="0"/>
          <a:ext cx="0" cy="0"/>
          <a:chOff x="0" y="0"/>
          <a:chExt cx="0" cy="0"/>
        </a:xfrm>
      </p:grpSpPr>
      <p:sp>
        <p:nvSpPr>
          <p:cNvPr id="2865" name="Google Shape;2865;p41"/>
          <p:cNvSpPr/>
          <p:nvPr/>
        </p:nvSpPr>
        <p:spPr>
          <a:xfrm rot="-5400000">
            <a:off x="2802271" y="-1200601"/>
            <a:ext cx="5143500" cy="7544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66" name="Google Shape;2866;p4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867" name="Google Shape;2867;p4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868" name="Google Shape;2868;p4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869" name="Google Shape;2869;p41"/>
          <p:cNvGrpSpPr/>
          <p:nvPr/>
        </p:nvGrpSpPr>
        <p:grpSpPr>
          <a:xfrm>
            <a:off x="5221340" y="819609"/>
            <a:ext cx="1862198" cy="747695"/>
            <a:chOff x="1899" y="899"/>
            <a:chExt cx="4163" cy="1671"/>
          </a:xfrm>
        </p:grpSpPr>
        <p:sp>
          <p:nvSpPr>
            <p:cNvPr id="2870" name="Google Shape;2870;p4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1" name="Google Shape;2871;p4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2" name="Google Shape;2872;p4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3" name="Google Shape;2873;p4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4" name="Google Shape;2874;p4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5" name="Google Shape;2875;p4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6" name="Google Shape;2876;p4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7" name="Google Shape;2877;p4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8" name="Google Shape;2878;p4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9" name="Google Shape;2879;p4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0" name="Google Shape;2880;p4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1" name="Google Shape;2881;p41"/>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2" name="Google Shape;2882;p4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3" name="Google Shape;2883;p4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4" name="Google Shape;2884;p4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5" name="Google Shape;2885;p4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6" name="Google Shape;2886;p41"/>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7" name="Google Shape;2887;p4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8" name="Google Shape;2888;p4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9" name="Google Shape;2889;p4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0" name="Google Shape;2890;p4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1" name="Google Shape;2891;p4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2" name="Google Shape;2892;p4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3" name="Google Shape;2893;p4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4" name="Google Shape;2894;p4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5" name="Google Shape;2895;p4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6" name="Google Shape;2896;p4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7" name="Google Shape;2897;p4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8" name="Google Shape;2898;p4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9" name="Google Shape;2899;p4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0" name="Google Shape;2900;p4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1" name="Google Shape;2901;p4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2" name="Google Shape;2902;p4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3" name="Google Shape;2903;p4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4" name="Google Shape;2904;p4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5" name="Google Shape;2905;p4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6" name="Google Shape;2906;p4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7" name="Google Shape;2907;p4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8" name="Google Shape;2908;p4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9" name="Google Shape;2909;p4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0" name="Google Shape;2910;p4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1" name="Google Shape;2911;p4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2" name="Google Shape;2912;p4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3" name="Google Shape;2913;p4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4" name="Google Shape;2914;p4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5" name="Google Shape;2915;p4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6" name="Google Shape;2916;p4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7" name="Google Shape;2917;p4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8" name="Google Shape;2918;p4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9" name="Google Shape;2919;p4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0" name="Google Shape;2920;p4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1" name="Google Shape;2921;p4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2" name="Google Shape;2922;p4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3" name="Google Shape;2923;p4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4" name="Google Shape;2924;p4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5" name="Google Shape;2925;p4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6" name="Google Shape;2926;p4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7" name="Google Shape;2927;p4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8" name="Google Shape;2928;p4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9" name="Google Shape;2929;p4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0" name="Google Shape;2930;p4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1" name="Google Shape;2931;p4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2" name="Google Shape;2932;p4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3" name="Google Shape;2933;p4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4" name="Google Shape;2934;p4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5" name="Google Shape;2935;p4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6" name="Google Shape;2936;p4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7" name="Google Shape;2937;p4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8" name="Google Shape;2938;p4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9" name="Google Shape;2939;p4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0" name="Google Shape;2940;p4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1" name="Google Shape;2941;p4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2" name="Google Shape;2942;p4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3" name="Google Shape;2943;p4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4" name="Google Shape;2944;p4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5" name="Google Shape;2945;p4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6" name="Google Shape;2946;p4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7" name="Google Shape;2947;p4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8" name="Google Shape;2948;p4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9" name="Google Shape;2949;p41"/>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0" name="Google Shape;2950;p4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1" name="Google Shape;2951;p4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2" name="Google Shape;2952;p4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3" name="Google Shape;2953;p4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4" name="Google Shape;2954;p4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5" name="Google Shape;2955;p4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6" name="Google Shape;2956;p4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7" name="Google Shape;2957;p4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8" name="Google Shape;2958;p4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9" name="Google Shape;2959;p4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0" name="Google Shape;2960;p4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1" name="Google Shape;2961;p4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2" name="Google Shape;2962;p4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963" name="Google Shape;2963;p4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2964" name="Google Shape;2964;p41"/>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65" name="Google Shape;2965;p41"/>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6" name="Google Shape;2966;p41"/>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967" name="Google Shape;2967;p41"/>
          <p:cNvPicPr preferRelativeResize="0"/>
          <p:nvPr/>
        </p:nvPicPr>
        <p:blipFill rotWithShape="1">
          <a:blip r:embed="rId3">
            <a:alphaModFix/>
          </a:blip>
          <a:srcRect/>
          <a:stretch/>
        </p:blipFill>
        <p:spPr>
          <a:xfrm>
            <a:off x="7630942" y="927426"/>
            <a:ext cx="1215133" cy="615925"/>
          </a:xfrm>
          <a:prstGeom prst="rect">
            <a:avLst/>
          </a:prstGeom>
          <a:noFill/>
          <a:ln>
            <a:noFill/>
          </a:ln>
        </p:spPr>
      </p:pic>
      <p:grpSp>
        <p:nvGrpSpPr>
          <p:cNvPr id="2968" name="Google Shape;2968;p41"/>
          <p:cNvGrpSpPr/>
          <p:nvPr/>
        </p:nvGrpSpPr>
        <p:grpSpPr>
          <a:xfrm>
            <a:off x="-1530678" y="653649"/>
            <a:ext cx="1026225" cy="1698128"/>
            <a:chOff x="-1836712" y="2937191"/>
            <a:chExt cx="1368300" cy="2264171"/>
          </a:xfrm>
        </p:grpSpPr>
        <p:pic>
          <p:nvPicPr>
            <p:cNvPr id="2969" name="Google Shape;2969;p41" descr="icon_camera_circle.png"/>
            <p:cNvPicPr preferRelativeResize="0"/>
            <p:nvPr/>
          </p:nvPicPr>
          <p:blipFill rotWithShape="1">
            <a:blip r:embed="rId4">
              <a:alphaModFix/>
            </a:blip>
            <a:srcRect/>
            <a:stretch/>
          </p:blipFill>
          <p:spPr>
            <a:xfrm>
              <a:off x="-1728699" y="2937191"/>
              <a:ext cx="640111" cy="640111"/>
            </a:xfrm>
            <a:prstGeom prst="rect">
              <a:avLst/>
            </a:prstGeom>
            <a:noFill/>
            <a:ln>
              <a:noFill/>
            </a:ln>
          </p:spPr>
        </p:pic>
        <p:sp>
          <p:nvSpPr>
            <p:cNvPr id="2970" name="Google Shape;2970;p4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2971" name="Google Shape;2971;p41" descr="icon_information-white.png"/>
            <p:cNvPicPr preferRelativeResize="0"/>
            <p:nvPr/>
          </p:nvPicPr>
          <p:blipFill rotWithShape="1">
            <a:blip r:embed="rId5">
              <a:alphaModFix/>
            </a:blip>
            <a:srcRect/>
            <a:stretch/>
          </p:blipFill>
          <p:spPr>
            <a:xfrm>
              <a:off x="-1728699" y="3245911"/>
              <a:ext cx="121592" cy="320113"/>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6"/>
                                        </p:tgtEl>
                                        <p:attrNameLst>
                                          <p:attrName>style.visibility</p:attrName>
                                        </p:attrNameLst>
                                      </p:cBhvr>
                                      <p:to>
                                        <p:strVal val="visible"/>
                                      </p:to>
                                    </p:set>
                                    <p:animEffect transition="in" filter="fade">
                                      <p:cBhvr>
                                        <p:cTn id="7" dur="500"/>
                                        <p:tgtEl>
                                          <p:spTgt spid="29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9"/>
                                        </p:tgtEl>
                                        <p:attrNameLst>
                                          <p:attrName>style.visibility</p:attrName>
                                        </p:attrNameLst>
                                      </p:cBhvr>
                                      <p:to>
                                        <p:strVal val="visible"/>
                                      </p:to>
                                    </p:set>
                                    <p:animEffect transition="in" filter="fade">
                                      <p:cBhvr>
                                        <p:cTn id="11" dur="500"/>
                                        <p:tgtEl>
                                          <p:spTgt spid="2869"/>
                                        </p:tgtEl>
                                      </p:cBhvr>
                                    </p:animEffect>
                                  </p:childTnLst>
                                </p:cTn>
                              </p:par>
                              <p:par>
                                <p:cTn id="12" presetID="10" presetClass="entr" presetSubtype="0" fill="hold" nodeType="withEffect">
                                  <p:stCondLst>
                                    <p:cond delay="0"/>
                                  </p:stCondLst>
                                  <p:childTnLst>
                                    <p:set>
                                      <p:cBhvr>
                                        <p:cTn id="13" dur="1" fill="hold">
                                          <p:stCondLst>
                                            <p:cond delay="0"/>
                                          </p:stCondLst>
                                        </p:cTn>
                                        <p:tgtEl>
                                          <p:spTgt spid="2964"/>
                                        </p:tgtEl>
                                        <p:attrNameLst>
                                          <p:attrName>style.visibility</p:attrName>
                                        </p:attrNameLst>
                                      </p:cBhvr>
                                      <p:to>
                                        <p:strVal val="visible"/>
                                      </p:to>
                                    </p:set>
                                    <p:animEffect transition="in" filter="fade">
                                      <p:cBhvr>
                                        <p:cTn id="14" dur="500"/>
                                        <p:tgtEl>
                                          <p:spTgt spid="2964"/>
                                        </p:tgtEl>
                                      </p:cBhvr>
                                    </p:animEffect>
                                  </p:childTnLst>
                                </p:cTn>
                              </p:par>
                              <p:par>
                                <p:cTn id="15" presetID="10" presetClass="entr" presetSubtype="0" fill="hold" nodeType="withEffect">
                                  <p:stCondLst>
                                    <p:cond delay="0"/>
                                  </p:stCondLst>
                                  <p:childTnLst>
                                    <p:set>
                                      <p:cBhvr>
                                        <p:cTn id="16" dur="1" fill="hold">
                                          <p:stCondLst>
                                            <p:cond delay="0"/>
                                          </p:stCondLst>
                                        </p:cTn>
                                        <p:tgtEl>
                                          <p:spTgt spid="2965">
                                            <p:txEl>
                                              <p:pRg st="0" end="0"/>
                                            </p:txEl>
                                          </p:spTgt>
                                        </p:tgtEl>
                                        <p:attrNameLst>
                                          <p:attrName>style.visibility</p:attrName>
                                        </p:attrNameLst>
                                      </p:cBhvr>
                                      <p:to>
                                        <p:strVal val="visible"/>
                                      </p:to>
                                    </p:set>
                                    <p:animEffect transition="in" filter="fade">
                                      <p:cBhvr>
                                        <p:cTn id="17" dur="500"/>
                                        <p:tgtEl>
                                          <p:spTgt spid="296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965">
                                            <p:txEl>
                                              <p:pRg st="1" end="1"/>
                                            </p:txEl>
                                          </p:spTgt>
                                        </p:tgtEl>
                                        <p:attrNameLst>
                                          <p:attrName>style.visibility</p:attrName>
                                        </p:attrNameLst>
                                      </p:cBhvr>
                                      <p:to>
                                        <p:strVal val="visible"/>
                                      </p:to>
                                    </p:set>
                                    <p:animEffect transition="in" filter="fade">
                                      <p:cBhvr>
                                        <p:cTn id="20" dur="500"/>
                                        <p:tgtEl>
                                          <p:spTgt spid="296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65">
                                            <p:txEl>
                                              <p:pRg st="2" end="2"/>
                                            </p:txEl>
                                          </p:spTgt>
                                        </p:tgtEl>
                                        <p:attrNameLst>
                                          <p:attrName>style.visibility</p:attrName>
                                        </p:attrNameLst>
                                      </p:cBhvr>
                                      <p:to>
                                        <p:strVal val="visible"/>
                                      </p:to>
                                    </p:set>
                                    <p:animEffect transition="in" filter="fade">
                                      <p:cBhvr>
                                        <p:cTn id="23" dur="500"/>
                                        <p:tgtEl>
                                          <p:spTgt spid="296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965">
                                            <p:txEl>
                                              <p:pRg st="3" end="3"/>
                                            </p:txEl>
                                          </p:spTgt>
                                        </p:tgtEl>
                                        <p:attrNameLst>
                                          <p:attrName>style.visibility</p:attrName>
                                        </p:attrNameLst>
                                      </p:cBhvr>
                                      <p:to>
                                        <p:strVal val="visible"/>
                                      </p:to>
                                    </p:set>
                                    <p:animEffect transition="in" filter="fade">
                                      <p:cBhvr>
                                        <p:cTn id="26" dur="500"/>
                                        <p:tgtEl>
                                          <p:spTgt spid="2965">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965">
                                            <p:txEl>
                                              <p:pRg st="4" end="4"/>
                                            </p:txEl>
                                          </p:spTgt>
                                        </p:tgtEl>
                                        <p:attrNameLst>
                                          <p:attrName>style.visibility</p:attrName>
                                        </p:attrNameLst>
                                      </p:cBhvr>
                                      <p:to>
                                        <p:strVal val="visible"/>
                                      </p:to>
                                    </p:set>
                                    <p:animEffect transition="in" filter="fade">
                                      <p:cBhvr>
                                        <p:cTn id="29" dur="500"/>
                                        <p:tgtEl>
                                          <p:spTgt spid="2965">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965">
                                            <p:txEl>
                                              <p:pRg st="5" end="5"/>
                                            </p:txEl>
                                          </p:spTgt>
                                        </p:tgtEl>
                                        <p:attrNameLst>
                                          <p:attrName>style.visibility</p:attrName>
                                        </p:attrNameLst>
                                      </p:cBhvr>
                                      <p:to>
                                        <p:strVal val="visible"/>
                                      </p:to>
                                    </p:set>
                                    <p:animEffect transition="in" filter="fade">
                                      <p:cBhvr>
                                        <p:cTn id="32" dur="500"/>
                                        <p:tgtEl>
                                          <p:spTgt spid="2965">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965">
                                            <p:txEl>
                                              <p:pRg st="6" end="6"/>
                                            </p:txEl>
                                          </p:spTgt>
                                        </p:tgtEl>
                                        <p:attrNameLst>
                                          <p:attrName>style.visibility</p:attrName>
                                        </p:attrNameLst>
                                      </p:cBhvr>
                                      <p:to>
                                        <p:strVal val="visible"/>
                                      </p:to>
                                    </p:set>
                                    <p:animEffect transition="in" filter="fade">
                                      <p:cBhvr>
                                        <p:cTn id="35" dur="500"/>
                                        <p:tgtEl>
                                          <p:spTgt spid="2965">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965">
                                            <p:txEl>
                                              <p:pRg st="7" end="7"/>
                                            </p:txEl>
                                          </p:spTgt>
                                        </p:tgtEl>
                                        <p:attrNameLst>
                                          <p:attrName>style.visibility</p:attrName>
                                        </p:attrNameLst>
                                      </p:cBhvr>
                                      <p:to>
                                        <p:strVal val="visible"/>
                                      </p:to>
                                    </p:set>
                                    <p:animEffect transition="in" filter="fade">
                                      <p:cBhvr>
                                        <p:cTn id="38" dur="500"/>
                                        <p:tgtEl>
                                          <p:spTgt spid="2965">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965">
                                            <p:txEl>
                                              <p:pRg st="8" end="8"/>
                                            </p:txEl>
                                          </p:spTgt>
                                        </p:tgtEl>
                                        <p:attrNameLst>
                                          <p:attrName>style.visibility</p:attrName>
                                        </p:attrNameLst>
                                      </p:cBhvr>
                                      <p:to>
                                        <p:strVal val="visible"/>
                                      </p:to>
                                    </p:set>
                                    <p:animEffect transition="in" filter="fade">
                                      <p:cBhvr>
                                        <p:cTn id="41" dur="500"/>
                                        <p:tgtEl>
                                          <p:spTgt spid="2965">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967"/>
                                        </p:tgtEl>
                                        <p:attrNameLst>
                                          <p:attrName>style.visibility</p:attrName>
                                        </p:attrNameLst>
                                      </p:cBhvr>
                                      <p:to>
                                        <p:strVal val="visible"/>
                                      </p:to>
                                    </p:set>
                                    <p:animEffect transition="in" filter="fade">
                                      <p:cBhvr>
                                        <p:cTn id="45" dur="1000"/>
                                        <p:tgtEl>
                                          <p:spTgt spid="2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2972"/>
        <p:cNvGrpSpPr/>
        <p:nvPr/>
      </p:nvGrpSpPr>
      <p:grpSpPr>
        <a:xfrm>
          <a:off x="0" y="0"/>
          <a:ext cx="0" cy="0"/>
          <a:chOff x="0" y="0"/>
          <a:chExt cx="0" cy="0"/>
        </a:xfrm>
      </p:grpSpPr>
      <p:sp>
        <p:nvSpPr>
          <p:cNvPr id="2973" name="Google Shape;2973;p4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974" name="Google Shape;2974;p4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975" name="Google Shape;2975;p4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976" name="Google Shape;2976;p42"/>
          <p:cNvGrpSpPr/>
          <p:nvPr/>
        </p:nvGrpSpPr>
        <p:grpSpPr>
          <a:xfrm>
            <a:off x="5221340" y="819609"/>
            <a:ext cx="1862198" cy="747695"/>
            <a:chOff x="1899" y="899"/>
            <a:chExt cx="4163" cy="1671"/>
          </a:xfrm>
        </p:grpSpPr>
        <p:sp>
          <p:nvSpPr>
            <p:cNvPr id="2977" name="Google Shape;2977;p4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8" name="Google Shape;2978;p4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9" name="Google Shape;2979;p4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0" name="Google Shape;2980;p4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1" name="Google Shape;2981;p4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2" name="Google Shape;2982;p4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3" name="Google Shape;2983;p4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4" name="Google Shape;2984;p4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5" name="Google Shape;2985;p4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6" name="Google Shape;2986;p4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7" name="Google Shape;2987;p4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8" name="Google Shape;2988;p42"/>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9" name="Google Shape;2989;p4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0" name="Google Shape;2990;p4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1" name="Google Shape;2991;p4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2" name="Google Shape;2992;p4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3" name="Google Shape;2993;p42"/>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4" name="Google Shape;2994;p4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5" name="Google Shape;2995;p4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6" name="Google Shape;2996;p4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7" name="Google Shape;2997;p4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8" name="Google Shape;2998;p4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9" name="Google Shape;2999;p4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0" name="Google Shape;3000;p4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1" name="Google Shape;3001;p4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2" name="Google Shape;3002;p4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3" name="Google Shape;3003;p4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4" name="Google Shape;3004;p4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5" name="Google Shape;3005;p4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6" name="Google Shape;3006;p4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7" name="Google Shape;3007;p4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8" name="Google Shape;3008;p4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9" name="Google Shape;3009;p4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0" name="Google Shape;3010;p4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1" name="Google Shape;3011;p4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2" name="Google Shape;3012;p4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3" name="Google Shape;3013;p4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4" name="Google Shape;3014;p4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5" name="Google Shape;3015;p4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6" name="Google Shape;3016;p4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7" name="Google Shape;3017;p4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8" name="Google Shape;3018;p4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9" name="Google Shape;3019;p4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0" name="Google Shape;3020;p4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1" name="Google Shape;3021;p4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2" name="Google Shape;3022;p4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3" name="Google Shape;3023;p4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4" name="Google Shape;3024;p4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5" name="Google Shape;3025;p4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6" name="Google Shape;3026;p4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7" name="Google Shape;3027;p4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8" name="Google Shape;3028;p4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9" name="Google Shape;3029;p4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0" name="Google Shape;3030;p4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1" name="Google Shape;3031;p4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2" name="Google Shape;3032;p4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3" name="Google Shape;3033;p4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4" name="Google Shape;3034;p4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5" name="Google Shape;3035;p4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6" name="Google Shape;3036;p4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7" name="Google Shape;3037;p4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8" name="Google Shape;3038;p4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9" name="Google Shape;3039;p4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0" name="Google Shape;3040;p4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1" name="Google Shape;3041;p4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2" name="Google Shape;3042;p4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3" name="Google Shape;3043;p4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4" name="Google Shape;3044;p4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5" name="Google Shape;3045;p4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6" name="Google Shape;3046;p4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7" name="Google Shape;3047;p4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8" name="Google Shape;3048;p4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9" name="Google Shape;3049;p4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0" name="Google Shape;3050;p4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1" name="Google Shape;3051;p4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2" name="Google Shape;3052;p4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3" name="Google Shape;3053;p4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4" name="Google Shape;3054;p4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5" name="Google Shape;3055;p4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6" name="Google Shape;3056;p42"/>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7" name="Google Shape;3057;p4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8" name="Google Shape;3058;p4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9" name="Google Shape;3059;p4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0" name="Google Shape;3060;p4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1" name="Google Shape;3061;p4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2" name="Google Shape;3062;p4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3" name="Google Shape;3063;p4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4" name="Google Shape;3064;p4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5" name="Google Shape;3065;p4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6" name="Google Shape;3066;p4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7" name="Google Shape;3067;p4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8" name="Google Shape;3068;p4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9" name="Google Shape;3069;p4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070" name="Google Shape;3070;p42"/>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3071" name="Google Shape;3071;p42"/>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72" name="Google Shape;3072;p42"/>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73" name="Google Shape;3073;p42"/>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074" name="Google Shape;3074;p42"/>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3075" name="Google Shape;3075;p42"/>
          <p:cNvGrpSpPr/>
          <p:nvPr/>
        </p:nvGrpSpPr>
        <p:grpSpPr>
          <a:xfrm>
            <a:off x="-1449668" y="146875"/>
            <a:ext cx="1026225" cy="2044304"/>
            <a:chOff x="-1555624" y="1196393"/>
            <a:chExt cx="1368300" cy="2725739"/>
          </a:xfrm>
        </p:grpSpPr>
        <p:grpSp>
          <p:nvGrpSpPr>
            <p:cNvPr id="3076" name="Google Shape;3076;p42"/>
            <p:cNvGrpSpPr/>
            <p:nvPr/>
          </p:nvGrpSpPr>
          <p:grpSpPr>
            <a:xfrm>
              <a:off x="-1555624" y="1488707"/>
              <a:ext cx="1368300" cy="2433425"/>
              <a:chOff x="-1836712" y="3275837"/>
              <a:chExt cx="1368300" cy="2433425"/>
            </a:xfrm>
          </p:grpSpPr>
          <p:sp>
            <p:nvSpPr>
              <p:cNvPr id="3077" name="Google Shape;3077;p42"/>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3078" name="Google Shape;3078;p42" descr="icon_information-white.png"/>
              <p:cNvPicPr preferRelativeResize="0"/>
              <p:nvPr/>
            </p:nvPicPr>
            <p:blipFill rotWithShape="1">
              <a:blip r:embed="rId3">
                <a:alphaModFix/>
              </a:blip>
              <a:srcRect/>
              <a:stretch/>
            </p:blipFill>
            <p:spPr>
              <a:xfrm>
                <a:off x="-1728699" y="3275837"/>
                <a:ext cx="121592" cy="320113"/>
              </a:xfrm>
              <a:prstGeom prst="rect">
                <a:avLst/>
              </a:prstGeom>
              <a:noFill/>
              <a:ln>
                <a:noFill/>
              </a:ln>
            </p:spPr>
          </p:pic>
        </p:grpSp>
        <p:pic>
          <p:nvPicPr>
            <p:cNvPr id="3079" name="Google Shape;3079;p42"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3080" name="Google Shape;3080;p42"/>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500"/>
                                        <p:tgtEl>
                                          <p:spTgt spid="30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76"/>
                                        </p:tgtEl>
                                        <p:attrNameLst>
                                          <p:attrName>style.visibility</p:attrName>
                                        </p:attrNameLst>
                                      </p:cBhvr>
                                      <p:to>
                                        <p:strVal val="visible"/>
                                      </p:to>
                                    </p:set>
                                    <p:animEffect transition="in" filter="fade">
                                      <p:cBhvr>
                                        <p:cTn id="11" dur="500"/>
                                        <p:tgtEl>
                                          <p:spTgt spid="2976"/>
                                        </p:tgtEl>
                                      </p:cBhvr>
                                    </p:animEffect>
                                  </p:childTnLst>
                                </p:cTn>
                              </p:par>
                              <p:par>
                                <p:cTn id="12" presetID="10" presetClass="entr" presetSubtype="0" fill="hold" nodeType="withEffect">
                                  <p:stCondLst>
                                    <p:cond delay="0"/>
                                  </p:stCondLst>
                                  <p:childTnLst>
                                    <p:set>
                                      <p:cBhvr>
                                        <p:cTn id="13" dur="1" fill="hold">
                                          <p:stCondLst>
                                            <p:cond delay="0"/>
                                          </p:stCondLst>
                                        </p:cTn>
                                        <p:tgtEl>
                                          <p:spTgt spid="3071"/>
                                        </p:tgtEl>
                                        <p:attrNameLst>
                                          <p:attrName>style.visibility</p:attrName>
                                        </p:attrNameLst>
                                      </p:cBhvr>
                                      <p:to>
                                        <p:strVal val="visible"/>
                                      </p:to>
                                    </p:set>
                                    <p:animEffect transition="in" filter="fade">
                                      <p:cBhvr>
                                        <p:cTn id="14" dur="500"/>
                                        <p:tgtEl>
                                          <p:spTgt spid="3071"/>
                                        </p:tgtEl>
                                      </p:cBhvr>
                                    </p:animEffect>
                                  </p:childTnLst>
                                </p:cTn>
                              </p:par>
                              <p:par>
                                <p:cTn id="15" presetID="10" presetClass="entr" presetSubtype="0" fill="hold" nodeType="withEffect">
                                  <p:stCondLst>
                                    <p:cond delay="0"/>
                                  </p:stCondLst>
                                  <p:childTnLst>
                                    <p:set>
                                      <p:cBhvr>
                                        <p:cTn id="16" dur="1" fill="hold">
                                          <p:stCondLst>
                                            <p:cond delay="0"/>
                                          </p:stCondLst>
                                        </p:cTn>
                                        <p:tgtEl>
                                          <p:spTgt spid="3072">
                                            <p:txEl>
                                              <p:pRg st="0" end="0"/>
                                            </p:txEl>
                                          </p:spTgt>
                                        </p:tgtEl>
                                        <p:attrNameLst>
                                          <p:attrName>style.visibility</p:attrName>
                                        </p:attrNameLst>
                                      </p:cBhvr>
                                      <p:to>
                                        <p:strVal val="visible"/>
                                      </p:to>
                                    </p:set>
                                    <p:animEffect transition="in" filter="fade">
                                      <p:cBhvr>
                                        <p:cTn id="17" dur="500"/>
                                        <p:tgtEl>
                                          <p:spTgt spid="307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2">
                                            <p:txEl>
                                              <p:pRg st="1" end="1"/>
                                            </p:txEl>
                                          </p:spTgt>
                                        </p:tgtEl>
                                        <p:attrNameLst>
                                          <p:attrName>style.visibility</p:attrName>
                                        </p:attrNameLst>
                                      </p:cBhvr>
                                      <p:to>
                                        <p:strVal val="visible"/>
                                      </p:to>
                                    </p:set>
                                    <p:animEffect transition="in" filter="fade">
                                      <p:cBhvr>
                                        <p:cTn id="20" dur="500"/>
                                        <p:tgtEl>
                                          <p:spTgt spid="3072">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72">
                                            <p:txEl>
                                              <p:pRg st="2" end="2"/>
                                            </p:txEl>
                                          </p:spTgt>
                                        </p:tgtEl>
                                        <p:attrNameLst>
                                          <p:attrName>style.visibility</p:attrName>
                                        </p:attrNameLst>
                                      </p:cBhvr>
                                      <p:to>
                                        <p:strVal val="visible"/>
                                      </p:to>
                                    </p:set>
                                    <p:animEffect transition="in" filter="fade">
                                      <p:cBhvr>
                                        <p:cTn id="23" dur="500"/>
                                        <p:tgtEl>
                                          <p:spTgt spid="307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72">
                                            <p:txEl>
                                              <p:pRg st="3" end="3"/>
                                            </p:txEl>
                                          </p:spTgt>
                                        </p:tgtEl>
                                        <p:attrNameLst>
                                          <p:attrName>style.visibility</p:attrName>
                                        </p:attrNameLst>
                                      </p:cBhvr>
                                      <p:to>
                                        <p:strVal val="visible"/>
                                      </p:to>
                                    </p:set>
                                    <p:animEffect transition="in" filter="fade">
                                      <p:cBhvr>
                                        <p:cTn id="26" dur="500"/>
                                        <p:tgtEl>
                                          <p:spTgt spid="307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072">
                                            <p:txEl>
                                              <p:pRg st="4" end="4"/>
                                            </p:txEl>
                                          </p:spTgt>
                                        </p:tgtEl>
                                        <p:attrNameLst>
                                          <p:attrName>style.visibility</p:attrName>
                                        </p:attrNameLst>
                                      </p:cBhvr>
                                      <p:to>
                                        <p:strVal val="visible"/>
                                      </p:to>
                                    </p:set>
                                    <p:animEffect transition="in" filter="fade">
                                      <p:cBhvr>
                                        <p:cTn id="29" dur="500"/>
                                        <p:tgtEl>
                                          <p:spTgt spid="3072">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72">
                                            <p:txEl>
                                              <p:pRg st="5" end="5"/>
                                            </p:txEl>
                                          </p:spTgt>
                                        </p:tgtEl>
                                        <p:attrNameLst>
                                          <p:attrName>style.visibility</p:attrName>
                                        </p:attrNameLst>
                                      </p:cBhvr>
                                      <p:to>
                                        <p:strVal val="visible"/>
                                      </p:to>
                                    </p:set>
                                    <p:animEffect transition="in" filter="fade">
                                      <p:cBhvr>
                                        <p:cTn id="32" dur="500"/>
                                        <p:tgtEl>
                                          <p:spTgt spid="307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072">
                                            <p:txEl>
                                              <p:pRg st="6" end="6"/>
                                            </p:txEl>
                                          </p:spTgt>
                                        </p:tgtEl>
                                        <p:attrNameLst>
                                          <p:attrName>style.visibility</p:attrName>
                                        </p:attrNameLst>
                                      </p:cBhvr>
                                      <p:to>
                                        <p:strVal val="visible"/>
                                      </p:to>
                                    </p:set>
                                    <p:animEffect transition="in" filter="fade">
                                      <p:cBhvr>
                                        <p:cTn id="35" dur="500"/>
                                        <p:tgtEl>
                                          <p:spTgt spid="3072">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072">
                                            <p:txEl>
                                              <p:pRg st="7" end="7"/>
                                            </p:txEl>
                                          </p:spTgt>
                                        </p:tgtEl>
                                        <p:attrNameLst>
                                          <p:attrName>style.visibility</p:attrName>
                                        </p:attrNameLst>
                                      </p:cBhvr>
                                      <p:to>
                                        <p:strVal val="visible"/>
                                      </p:to>
                                    </p:set>
                                    <p:animEffect transition="in" filter="fade">
                                      <p:cBhvr>
                                        <p:cTn id="38" dur="500"/>
                                        <p:tgtEl>
                                          <p:spTgt spid="3072">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072">
                                            <p:txEl>
                                              <p:pRg st="8" end="8"/>
                                            </p:txEl>
                                          </p:spTgt>
                                        </p:tgtEl>
                                        <p:attrNameLst>
                                          <p:attrName>style.visibility</p:attrName>
                                        </p:attrNameLst>
                                      </p:cBhvr>
                                      <p:to>
                                        <p:strVal val="visible"/>
                                      </p:to>
                                    </p:set>
                                    <p:animEffect transition="in" filter="fade">
                                      <p:cBhvr>
                                        <p:cTn id="41" dur="500"/>
                                        <p:tgtEl>
                                          <p:spTgt spid="3072">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fade">
                                      <p:cBhvr>
                                        <p:cTn id="4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3081"/>
        <p:cNvGrpSpPr/>
        <p:nvPr/>
      </p:nvGrpSpPr>
      <p:grpSpPr>
        <a:xfrm>
          <a:off x="0" y="0"/>
          <a:ext cx="0" cy="0"/>
          <a:chOff x="0" y="0"/>
          <a:chExt cx="0" cy="0"/>
        </a:xfrm>
      </p:grpSpPr>
      <p:sp>
        <p:nvSpPr>
          <p:cNvPr id="3082" name="Google Shape;3082;p43"/>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83" name="Google Shape;3083;p4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084" name="Google Shape;3084;p4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085" name="Google Shape;3085;p4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086" name="Google Shape;3086;p43"/>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lstStyle>
            <a:lvl1pPr marR="0" lvl="0" algn="ctr" rtl="0">
              <a:lnSpc>
                <a:spcPct val="90000"/>
              </a:lnSpc>
              <a:spcBef>
                <a:spcPts val="300"/>
              </a:spcBef>
              <a:spcAft>
                <a:spcPts val="0"/>
              </a:spcAft>
              <a:buClr>
                <a:schemeClr val="lt1"/>
              </a:buClr>
              <a:buSzPts val="1100"/>
              <a:buFont typeface="Arial"/>
              <a:buNone/>
              <a:defRPr sz="1100" b="0" i="0" u="none" strike="noStrike" cap="none">
                <a:solidFill>
                  <a:schemeClr val="lt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87" name="Google Shape;3087;p43"/>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088" name="Google Shape;3088;p43"/>
          <p:cNvGrpSpPr/>
          <p:nvPr/>
        </p:nvGrpSpPr>
        <p:grpSpPr>
          <a:xfrm>
            <a:off x="-1530678" y="2991542"/>
            <a:ext cx="1404225" cy="2177094"/>
            <a:chOff x="6195941" y="562596"/>
            <a:chExt cx="1872300" cy="2902792"/>
          </a:xfrm>
        </p:grpSpPr>
        <p:grpSp>
          <p:nvGrpSpPr>
            <p:cNvPr id="3089" name="Google Shape;3089;p43"/>
            <p:cNvGrpSpPr/>
            <p:nvPr/>
          </p:nvGrpSpPr>
          <p:grpSpPr>
            <a:xfrm>
              <a:off x="6195941" y="832605"/>
              <a:ext cx="1872300" cy="2632784"/>
              <a:chOff x="-1872716" y="660661"/>
              <a:chExt cx="1872300" cy="1974637"/>
            </a:xfrm>
          </p:grpSpPr>
          <p:sp>
            <p:nvSpPr>
              <p:cNvPr id="3090" name="Google Shape;3090;p4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091" name="Google Shape;3091;p4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092" name="Google Shape;3092;p43"/>
            <p:cNvGrpSpPr/>
            <p:nvPr/>
          </p:nvGrpSpPr>
          <p:grpSpPr>
            <a:xfrm>
              <a:off x="6303954" y="562596"/>
              <a:ext cx="540000" cy="540000"/>
              <a:chOff x="6303954" y="562596"/>
              <a:chExt cx="540000" cy="540000"/>
            </a:xfrm>
          </p:grpSpPr>
          <p:sp>
            <p:nvSpPr>
              <p:cNvPr id="3093" name="Google Shape;3093;p4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094" name="Google Shape;3094;p4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3095" name="Google Shape;3095;p43"/>
          <p:cNvGrpSpPr/>
          <p:nvPr/>
        </p:nvGrpSpPr>
        <p:grpSpPr>
          <a:xfrm>
            <a:off x="-1449668" y="146875"/>
            <a:ext cx="1026225" cy="2044304"/>
            <a:chOff x="-1555624" y="1196393"/>
            <a:chExt cx="1368300" cy="2725739"/>
          </a:xfrm>
        </p:grpSpPr>
        <p:grpSp>
          <p:nvGrpSpPr>
            <p:cNvPr id="3096" name="Google Shape;3096;p43"/>
            <p:cNvGrpSpPr/>
            <p:nvPr/>
          </p:nvGrpSpPr>
          <p:grpSpPr>
            <a:xfrm>
              <a:off x="-1555624" y="1488707"/>
              <a:ext cx="1368300" cy="2433425"/>
              <a:chOff x="-1836712" y="3275837"/>
              <a:chExt cx="1368300" cy="2433425"/>
            </a:xfrm>
          </p:grpSpPr>
          <p:sp>
            <p:nvSpPr>
              <p:cNvPr id="3097" name="Google Shape;3097;p43"/>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3098" name="Google Shape;3098;p43"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3099" name="Google Shape;3099;p43"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3100" name="Google Shape;3100;p43"/>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101" name="Google Shape;3101;p43"/>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3102" name="Google Shape;3102;p43"/>
          <p:cNvGrpSpPr/>
          <p:nvPr/>
        </p:nvGrpSpPr>
        <p:grpSpPr>
          <a:xfrm>
            <a:off x="7915032" y="222489"/>
            <a:ext cx="895960" cy="359739"/>
            <a:chOff x="1899" y="899"/>
            <a:chExt cx="4163" cy="1671"/>
          </a:xfrm>
        </p:grpSpPr>
        <p:sp>
          <p:nvSpPr>
            <p:cNvPr id="3103" name="Google Shape;3103;p4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4" name="Google Shape;3104;p4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5" name="Google Shape;3105;p4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6" name="Google Shape;3106;p4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7" name="Google Shape;3107;p4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8" name="Google Shape;3108;p4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9" name="Google Shape;3109;p4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0" name="Google Shape;3110;p4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1" name="Google Shape;3111;p4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2" name="Google Shape;3112;p4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3" name="Google Shape;3113;p4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4" name="Google Shape;3114;p43"/>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5" name="Google Shape;3115;p4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6" name="Google Shape;3116;p4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7" name="Google Shape;3117;p4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8" name="Google Shape;3118;p4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9" name="Google Shape;3119;p43"/>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0" name="Google Shape;3120;p4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1" name="Google Shape;3121;p4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2" name="Google Shape;3122;p4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3" name="Google Shape;3123;p4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4" name="Google Shape;3124;p4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5" name="Google Shape;3125;p4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6" name="Google Shape;3126;p4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7" name="Google Shape;3127;p4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8" name="Google Shape;3128;p4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9" name="Google Shape;3129;p4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0" name="Google Shape;3130;p4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1" name="Google Shape;3131;p4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2" name="Google Shape;3132;p4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3" name="Google Shape;3133;p4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4" name="Google Shape;3134;p4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5" name="Google Shape;3135;p4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6" name="Google Shape;3136;p4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7" name="Google Shape;3137;p4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8" name="Google Shape;3138;p4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9" name="Google Shape;3139;p4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0" name="Google Shape;3140;p4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1" name="Google Shape;3141;p4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2" name="Google Shape;3142;p4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3" name="Google Shape;3143;p4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4" name="Google Shape;3144;p4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5" name="Google Shape;3145;p4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6" name="Google Shape;3146;p4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7" name="Google Shape;3147;p4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8" name="Google Shape;3148;p4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9" name="Google Shape;3149;p4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0" name="Google Shape;3150;p4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1" name="Google Shape;3151;p4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2" name="Google Shape;3152;p4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3" name="Google Shape;3153;p4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4" name="Google Shape;3154;p4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5" name="Google Shape;3155;p4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6" name="Google Shape;3156;p4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7" name="Google Shape;3157;p4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8" name="Google Shape;3158;p4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9" name="Google Shape;3159;p4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0" name="Google Shape;3160;p4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1" name="Google Shape;3161;p4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2" name="Google Shape;3162;p4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3" name="Google Shape;3163;p4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4" name="Google Shape;3164;p4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5" name="Google Shape;3165;p4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6" name="Google Shape;3166;p4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7" name="Google Shape;3167;p4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8" name="Google Shape;3168;p4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9" name="Google Shape;3169;p4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0" name="Google Shape;3170;p4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1" name="Google Shape;3171;p4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2" name="Google Shape;3172;p4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3" name="Google Shape;3173;p4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4" name="Google Shape;3174;p4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5" name="Google Shape;3175;p4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6" name="Google Shape;3176;p4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7" name="Google Shape;3177;p4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8" name="Google Shape;3178;p4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9" name="Google Shape;3179;p4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0" name="Google Shape;3180;p4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1" name="Google Shape;3181;p4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2" name="Google Shape;3182;p43"/>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3" name="Google Shape;3183;p4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4" name="Google Shape;3184;p4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5" name="Google Shape;3185;p4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6" name="Google Shape;3186;p4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7" name="Google Shape;3187;p4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8" name="Google Shape;3188;p4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9" name="Google Shape;3189;p4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0" name="Google Shape;3190;p4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1" name="Google Shape;3191;p4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2" name="Google Shape;3192;p4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3" name="Google Shape;3193;p4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4" name="Google Shape;3194;p4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5" name="Google Shape;3195;p4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196" name="Google Shape;3196;p4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3197"/>
        <p:cNvGrpSpPr/>
        <p:nvPr/>
      </p:nvGrpSpPr>
      <p:grpSpPr>
        <a:xfrm>
          <a:off x="0" y="0"/>
          <a:ext cx="0" cy="0"/>
          <a:chOff x="0" y="0"/>
          <a:chExt cx="0" cy="0"/>
        </a:xfrm>
      </p:grpSpPr>
      <p:sp>
        <p:nvSpPr>
          <p:cNvPr id="3198" name="Google Shape;3198;p44"/>
          <p:cNvSpPr/>
          <p:nvPr/>
        </p:nvSpPr>
        <p:spPr>
          <a:xfrm>
            <a:off x="0" y="0"/>
            <a:ext cx="9144000" cy="5143500"/>
          </a:xfrm>
          <a:prstGeom prst="rect">
            <a:avLst/>
          </a:prstGeom>
          <a:solidFill>
            <a:srgbClr val="000000">
              <a:alpha val="6902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99" name="Google Shape;3199;p4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00" name="Google Shape;3200;p4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201" name="Google Shape;3201;p4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202" name="Google Shape;3202;p4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203" name="Google Shape;3203;p44"/>
          <p:cNvSpPr txBox="1">
            <a:spLocks noGrp="1"/>
          </p:cNvSpPr>
          <p:nvPr>
            <p:ph type="body" idx="1"/>
          </p:nvPr>
        </p:nvSpPr>
        <p:spPr>
          <a:xfrm>
            <a:off x="386100" y="1697954"/>
            <a:ext cx="33537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204" name="Google Shape;3204;p44"/>
          <p:cNvGrpSpPr/>
          <p:nvPr/>
        </p:nvGrpSpPr>
        <p:grpSpPr>
          <a:xfrm>
            <a:off x="-1530678" y="2991542"/>
            <a:ext cx="1404225" cy="2177094"/>
            <a:chOff x="6195941" y="562596"/>
            <a:chExt cx="1872300" cy="2902792"/>
          </a:xfrm>
        </p:grpSpPr>
        <p:grpSp>
          <p:nvGrpSpPr>
            <p:cNvPr id="3205" name="Google Shape;3205;p44"/>
            <p:cNvGrpSpPr/>
            <p:nvPr/>
          </p:nvGrpSpPr>
          <p:grpSpPr>
            <a:xfrm>
              <a:off x="6195941" y="832605"/>
              <a:ext cx="1872300" cy="2632784"/>
              <a:chOff x="-1872716" y="660661"/>
              <a:chExt cx="1872300" cy="1974637"/>
            </a:xfrm>
          </p:grpSpPr>
          <p:sp>
            <p:nvSpPr>
              <p:cNvPr id="3206" name="Google Shape;3206;p4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207" name="Google Shape;3207;p4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208" name="Google Shape;3208;p44"/>
            <p:cNvGrpSpPr/>
            <p:nvPr/>
          </p:nvGrpSpPr>
          <p:grpSpPr>
            <a:xfrm>
              <a:off x="6303954" y="562596"/>
              <a:ext cx="540000" cy="540000"/>
              <a:chOff x="6303954" y="562596"/>
              <a:chExt cx="540000" cy="540000"/>
            </a:xfrm>
          </p:grpSpPr>
          <p:sp>
            <p:nvSpPr>
              <p:cNvPr id="3209" name="Google Shape;3209;p4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210" name="Google Shape;3210;p4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211" name="Google Shape;3211;p44"/>
          <p:cNvSpPr/>
          <p:nvPr/>
        </p:nvSpPr>
        <p:spPr>
          <a:xfrm>
            <a:off x="-2760034" y="234346"/>
            <a:ext cx="6559688" cy="45936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3212" name="Google Shape;3212;p44"/>
          <p:cNvGrpSpPr/>
          <p:nvPr/>
        </p:nvGrpSpPr>
        <p:grpSpPr>
          <a:xfrm>
            <a:off x="7915032" y="222489"/>
            <a:ext cx="895960" cy="359739"/>
            <a:chOff x="1899" y="899"/>
            <a:chExt cx="4163" cy="1671"/>
          </a:xfrm>
        </p:grpSpPr>
        <p:sp>
          <p:nvSpPr>
            <p:cNvPr id="3213" name="Google Shape;3213;p4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4" name="Google Shape;3214;p4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5" name="Google Shape;3215;p4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6" name="Google Shape;3216;p4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7" name="Google Shape;3217;p4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8" name="Google Shape;3218;p4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9" name="Google Shape;3219;p4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0" name="Google Shape;3220;p4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1" name="Google Shape;3221;p4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2" name="Google Shape;3222;p4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3" name="Google Shape;3223;p4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4" name="Google Shape;3224;p44"/>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5" name="Google Shape;3225;p4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6" name="Google Shape;3226;p4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7" name="Google Shape;3227;p4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8" name="Google Shape;3228;p4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9" name="Google Shape;3229;p44"/>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0" name="Google Shape;3230;p4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1" name="Google Shape;3231;p4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2" name="Google Shape;3232;p4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3" name="Google Shape;3233;p4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4" name="Google Shape;3234;p4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5" name="Google Shape;3235;p4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6" name="Google Shape;3236;p4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7" name="Google Shape;3237;p4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8" name="Google Shape;3238;p4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9" name="Google Shape;3239;p4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0" name="Google Shape;3240;p4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1" name="Google Shape;3241;p4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2" name="Google Shape;3242;p4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3" name="Google Shape;3243;p4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4" name="Google Shape;3244;p4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5" name="Google Shape;3245;p4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6" name="Google Shape;3246;p4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7" name="Google Shape;3247;p4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8" name="Google Shape;3248;p4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9" name="Google Shape;3249;p4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0" name="Google Shape;3250;p4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1" name="Google Shape;3251;p4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2" name="Google Shape;3252;p4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3" name="Google Shape;3253;p4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4" name="Google Shape;3254;p4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5" name="Google Shape;3255;p4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6" name="Google Shape;3256;p4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7" name="Google Shape;3257;p4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8" name="Google Shape;3258;p4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9" name="Google Shape;3259;p4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0" name="Google Shape;3260;p4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1" name="Google Shape;3261;p4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2" name="Google Shape;3262;p4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3" name="Google Shape;3263;p4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4" name="Google Shape;3264;p4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5" name="Google Shape;3265;p4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6" name="Google Shape;3266;p4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7" name="Google Shape;3267;p4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8" name="Google Shape;3268;p4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9" name="Google Shape;3269;p4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0" name="Google Shape;3270;p4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1" name="Google Shape;3271;p4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2" name="Google Shape;3272;p4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3" name="Google Shape;3273;p4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4" name="Google Shape;3274;p4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5" name="Google Shape;3275;p4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6" name="Google Shape;3276;p4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7" name="Google Shape;3277;p4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8" name="Google Shape;3278;p4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9" name="Google Shape;3279;p4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0" name="Google Shape;3280;p4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1" name="Google Shape;3281;p4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2" name="Google Shape;3282;p4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3" name="Google Shape;3283;p4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4" name="Google Shape;3284;p4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5" name="Google Shape;3285;p4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6" name="Google Shape;3286;p4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7" name="Google Shape;3287;p4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8" name="Google Shape;3288;p4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9" name="Google Shape;3289;p4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0" name="Google Shape;3290;p4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1" name="Google Shape;3291;p4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2" name="Google Shape;3292;p44"/>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3" name="Google Shape;3293;p4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4" name="Google Shape;3294;p4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5" name="Google Shape;3295;p4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6" name="Google Shape;3296;p4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7" name="Google Shape;3297;p4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8" name="Google Shape;3298;p4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9" name="Google Shape;3299;p4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0" name="Google Shape;3300;p4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1" name="Google Shape;3301;p4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2" name="Google Shape;3302;p4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3" name="Google Shape;3303;p4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4" name="Google Shape;3304;p4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5" name="Google Shape;3305;p4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306" name="Google Shape;3306;p44"/>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3307" name="Google Shape;3307;p44"/>
          <p:cNvSpPr txBox="1">
            <a:spLocks noGrp="1"/>
          </p:cNvSpPr>
          <p:nvPr>
            <p:ph type="body" idx="2"/>
          </p:nvPr>
        </p:nvSpPr>
        <p:spPr>
          <a:xfrm>
            <a:off x="4141651" y="1697954"/>
            <a:ext cx="33537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308" name="Google Shape;3308;p44"/>
          <p:cNvGrpSpPr/>
          <p:nvPr/>
        </p:nvGrpSpPr>
        <p:grpSpPr>
          <a:xfrm>
            <a:off x="-1530678" y="653649"/>
            <a:ext cx="1026225" cy="1698128"/>
            <a:chOff x="-1836712" y="2937191"/>
            <a:chExt cx="1368300" cy="2264171"/>
          </a:xfrm>
        </p:grpSpPr>
        <p:pic>
          <p:nvPicPr>
            <p:cNvPr id="3309" name="Google Shape;3309;p4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310" name="Google Shape;3310;p44"/>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311" name="Google Shape;3311;p4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3312"/>
        <p:cNvGrpSpPr/>
        <p:nvPr/>
      </p:nvGrpSpPr>
      <p:grpSpPr>
        <a:xfrm>
          <a:off x="0" y="0"/>
          <a:ext cx="0" cy="0"/>
          <a:chOff x="0" y="0"/>
          <a:chExt cx="0" cy="0"/>
        </a:xfrm>
      </p:grpSpPr>
      <p:sp>
        <p:nvSpPr>
          <p:cNvPr id="3313" name="Google Shape;3313;p45"/>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14" name="Google Shape;3314;p45"/>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15" name="Google Shape;3315;p4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316" name="Google Shape;3316;p4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317" name="Google Shape;3317;p45"/>
          <p:cNvGrpSpPr/>
          <p:nvPr/>
        </p:nvGrpSpPr>
        <p:grpSpPr>
          <a:xfrm>
            <a:off x="7915032" y="222489"/>
            <a:ext cx="895960" cy="359739"/>
            <a:chOff x="1899" y="899"/>
            <a:chExt cx="4163" cy="1671"/>
          </a:xfrm>
        </p:grpSpPr>
        <p:sp>
          <p:nvSpPr>
            <p:cNvPr id="3318" name="Google Shape;3318;p4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9" name="Google Shape;3319;p4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0" name="Google Shape;3320;p4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1" name="Google Shape;3321;p4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2" name="Google Shape;3322;p4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3" name="Google Shape;3323;p4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4" name="Google Shape;3324;p4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5" name="Google Shape;3325;p4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6" name="Google Shape;3326;p4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7" name="Google Shape;3327;p4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8" name="Google Shape;3328;p4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9" name="Google Shape;3329;p4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0" name="Google Shape;3330;p4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1" name="Google Shape;3331;p4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2" name="Google Shape;3332;p4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3" name="Google Shape;3333;p4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4" name="Google Shape;3334;p4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5" name="Google Shape;3335;p4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6" name="Google Shape;3336;p4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7" name="Google Shape;3337;p4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8" name="Google Shape;3338;p4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9" name="Google Shape;3339;p4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0" name="Google Shape;3340;p4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1" name="Google Shape;3341;p4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2" name="Google Shape;3342;p4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3" name="Google Shape;3343;p4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4" name="Google Shape;3344;p4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5" name="Google Shape;3345;p4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6" name="Google Shape;3346;p4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7" name="Google Shape;3347;p4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8" name="Google Shape;3348;p4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9" name="Google Shape;3349;p4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0" name="Google Shape;3350;p4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1" name="Google Shape;3351;p4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2" name="Google Shape;3352;p4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3" name="Google Shape;3353;p4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4" name="Google Shape;3354;p4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5" name="Google Shape;3355;p4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6" name="Google Shape;3356;p4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7" name="Google Shape;3357;p4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8" name="Google Shape;3358;p4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9" name="Google Shape;3359;p4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0" name="Google Shape;3360;p4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1" name="Google Shape;3361;p4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2" name="Google Shape;3362;p4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3" name="Google Shape;3363;p4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4" name="Google Shape;3364;p4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5" name="Google Shape;3365;p4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6" name="Google Shape;3366;p4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7" name="Google Shape;3367;p4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8" name="Google Shape;3368;p4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9" name="Google Shape;3369;p4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0" name="Google Shape;3370;p4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1" name="Google Shape;3371;p4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2" name="Google Shape;3372;p4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3" name="Google Shape;3373;p4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4" name="Google Shape;3374;p4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5" name="Google Shape;3375;p4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6" name="Google Shape;3376;p4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7" name="Google Shape;3377;p4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8" name="Google Shape;3378;p4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9" name="Google Shape;3379;p4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0" name="Google Shape;3380;p4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1" name="Google Shape;3381;p4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2" name="Google Shape;3382;p4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3" name="Google Shape;3383;p4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4" name="Google Shape;3384;p4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5" name="Google Shape;3385;p4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6" name="Google Shape;3386;p4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7" name="Google Shape;3387;p4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8" name="Google Shape;3388;p4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9" name="Google Shape;3389;p4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0" name="Google Shape;3390;p4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1" name="Google Shape;3391;p4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2" name="Google Shape;3392;p4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3" name="Google Shape;3393;p4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4" name="Google Shape;3394;p4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5" name="Google Shape;3395;p4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6" name="Google Shape;3396;p4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7" name="Google Shape;3397;p4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8" name="Google Shape;3398;p4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9" name="Google Shape;3399;p4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0" name="Google Shape;3400;p4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1" name="Google Shape;3401;p4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2" name="Google Shape;3402;p4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3" name="Google Shape;3403;p4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4" name="Google Shape;3404;p4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5" name="Google Shape;3405;p4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6" name="Google Shape;3406;p4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7" name="Google Shape;3407;p4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8" name="Google Shape;3408;p4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9" name="Google Shape;3409;p4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10" name="Google Shape;3410;p4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411" name="Google Shape;3411;p4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412" name="Google Shape;3412;p45"/>
          <p:cNvGrpSpPr/>
          <p:nvPr/>
        </p:nvGrpSpPr>
        <p:grpSpPr>
          <a:xfrm>
            <a:off x="-1530678" y="2991542"/>
            <a:ext cx="1404225" cy="2177094"/>
            <a:chOff x="6195941" y="562596"/>
            <a:chExt cx="1872300" cy="2902792"/>
          </a:xfrm>
        </p:grpSpPr>
        <p:grpSp>
          <p:nvGrpSpPr>
            <p:cNvPr id="3413" name="Google Shape;3413;p45"/>
            <p:cNvGrpSpPr/>
            <p:nvPr/>
          </p:nvGrpSpPr>
          <p:grpSpPr>
            <a:xfrm>
              <a:off x="6195941" y="832605"/>
              <a:ext cx="1872300" cy="2632784"/>
              <a:chOff x="-1872716" y="660661"/>
              <a:chExt cx="1872300" cy="1974637"/>
            </a:xfrm>
          </p:grpSpPr>
          <p:sp>
            <p:nvSpPr>
              <p:cNvPr id="3414" name="Google Shape;3414;p4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415" name="Google Shape;3415;p45"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416" name="Google Shape;3416;p45"/>
            <p:cNvGrpSpPr/>
            <p:nvPr/>
          </p:nvGrpSpPr>
          <p:grpSpPr>
            <a:xfrm>
              <a:off x="6303954" y="562596"/>
              <a:ext cx="540000" cy="540000"/>
              <a:chOff x="6303954" y="562596"/>
              <a:chExt cx="540000" cy="540000"/>
            </a:xfrm>
          </p:grpSpPr>
          <p:sp>
            <p:nvSpPr>
              <p:cNvPr id="3417" name="Google Shape;3417;p4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418" name="Google Shape;3418;p45"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419" name="Google Shape;3419;p45"/>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20" name="Google Shape;3420;p45"/>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21" name="Google Shape;3421;p45"/>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22" name="Google Shape;3422;p4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423" name="Google Shape;3423;p45"/>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424" name="Google Shape;3424;p45"/>
          <p:cNvGrpSpPr/>
          <p:nvPr/>
        </p:nvGrpSpPr>
        <p:grpSpPr>
          <a:xfrm>
            <a:off x="-1530678" y="653649"/>
            <a:ext cx="1026225" cy="1698128"/>
            <a:chOff x="-1836712" y="2937191"/>
            <a:chExt cx="1368300" cy="2264171"/>
          </a:xfrm>
        </p:grpSpPr>
        <p:pic>
          <p:nvPicPr>
            <p:cNvPr id="3425" name="Google Shape;3425;p45"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426" name="Google Shape;3426;p4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427" name="Google Shape;3427;p45"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3428"/>
        <p:cNvGrpSpPr/>
        <p:nvPr/>
      </p:nvGrpSpPr>
      <p:grpSpPr>
        <a:xfrm>
          <a:off x="0" y="0"/>
          <a:ext cx="0" cy="0"/>
          <a:chOff x="0" y="0"/>
          <a:chExt cx="0" cy="0"/>
        </a:xfrm>
      </p:grpSpPr>
      <p:sp>
        <p:nvSpPr>
          <p:cNvPr id="3429" name="Google Shape;3429;p46"/>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30" name="Google Shape;3430;p46"/>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31" name="Google Shape;3431;p4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432" name="Google Shape;3432;p4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433" name="Google Shape;3433;p46"/>
          <p:cNvGrpSpPr/>
          <p:nvPr/>
        </p:nvGrpSpPr>
        <p:grpSpPr>
          <a:xfrm>
            <a:off x="7915032" y="222489"/>
            <a:ext cx="895960" cy="359739"/>
            <a:chOff x="1899" y="899"/>
            <a:chExt cx="4163" cy="1671"/>
          </a:xfrm>
        </p:grpSpPr>
        <p:sp>
          <p:nvSpPr>
            <p:cNvPr id="3434" name="Google Shape;3434;p4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5" name="Google Shape;3435;p4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6" name="Google Shape;3436;p4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7" name="Google Shape;3437;p4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8" name="Google Shape;3438;p4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9" name="Google Shape;3439;p4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0" name="Google Shape;3440;p4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1" name="Google Shape;3441;p4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2" name="Google Shape;3442;p4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3" name="Google Shape;3443;p4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4" name="Google Shape;3444;p4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5" name="Google Shape;3445;p4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6" name="Google Shape;3446;p4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7" name="Google Shape;3447;p4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8" name="Google Shape;3448;p4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9" name="Google Shape;3449;p4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0" name="Google Shape;3450;p4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1" name="Google Shape;3451;p4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2" name="Google Shape;3452;p4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3" name="Google Shape;3453;p4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4" name="Google Shape;3454;p4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5" name="Google Shape;3455;p4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6" name="Google Shape;3456;p4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7" name="Google Shape;3457;p4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8" name="Google Shape;3458;p4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9" name="Google Shape;3459;p4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0" name="Google Shape;3460;p4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1" name="Google Shape;3461;p4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2" name="Google Shape;3462;p4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3" name="Google Shape;3463;p4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4" name="Google Shape;3464;p4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5" name="Google Shape;3465;p4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6" name="Google Shape;3466;p4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7" name="Google Shape;3467;p4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8" name="Google Shape;3468;p4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9" name="Google Shape;3469;p4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0" name="Google Shape;3470;p4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1" name="Google Shape;3471;p4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2" name="Google Shape;3472;p4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3" name="Google Shape;3473;p4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4" name="Google Shape;3474;p4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5" name="Google Shape;3475;p4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6" name="Google Shape;3476;p4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7" name="Google Shape;3477;p4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8" name="Google Shape;3478;p4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9" name="Google Shape;3479;p4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0" name="Google Shape;3480;p4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1" name="Google Shape;3481;p4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2" name="Google Shape;3482;p4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3" name="Google Shape;3483;p4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4" name="Google Shape;3484;p4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5" name="Google Shape;3485;p4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6" name="Google Shape;3486;p4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7" name="Google Shape;3487;p4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8" name="Google Shape;3488;p4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9" name="Google Shape;3489;p4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0" name="Google Shape;3490;p4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1" name="Google Shape;3491;p4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2" name="Google Shape;3492;p4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3" name="Google Shape;3493;p4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4" name="Google Shape;3494;p4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5" name="Google Shape;3495;p4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6" name="Google Shape;3496;p4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7" name="Google Shape;3497;p4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8" name="Google Shape;3498;p4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9" name="Google Shape;3499;p4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0" name="Google Shape;3500;p4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1" name="Google Shape;3501;p4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2" name="Google Shape;3502;p4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3" name="Google Shape;3503;p4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4" name="Google Shape;3504;p4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5" name="Google Shape;3505;p4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6" name="Google Shape;3506;p4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7" name="Google Shape;3507;p4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8" name="Google Shape;3508;p4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9" name="Google Shape;3509;p4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0" name="Google Shape;3510;p4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1" name="Google Shape;3511;p4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2" name="Google Shape;3512;p4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3" name="Google Shape;3513;p4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4" name="Google Shape;3514;p4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5" name="Google Shape;3515;p4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6" name="Google Shape;3516;p4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7" name="Google Shape;3517;p4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8" name="Google Shape;3518;p4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9" name="Google Shape;3519;p4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0" name="Google Shape;3520;p4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1" name="Google Shape;3521;p4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2" name="Google Shape;3522;p4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3" name="Google Shape;3523;p4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4" name="Google Shape;3524;p4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5" name="Google Shape;3525;p4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6" name="Google Shape;3526;p4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527" name="Google Shape;3527;p4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528" name="Google Shape;3528;p46"/>
          <p:cNvGrpSpPr/>
          <p:nvPr/>
        </p:nvGrpSpPr>
        <p:grpSpPr>
          <a:xfrm>
            <a:off x="-1530678" y="2991542"/>
            <a:ext cx="1404225" cy="2177094"/>
            <a:chOff x="6195941" y="562596"/>
            <a:chExt cx="1872300" cy="2902792"/>
          </a:xfrm>
        </p:grpSpPr>
        <p:grpSp>
          <p:nvGrpSpPr>
            <p:cNvPr id="3529" name="Google Shape;3529;p46"/>
            <p:cNvGrpSpPr/>
            <p:nvPr/>
          </p:nvGrpSpPr>
          <p:grpSpPr>
            <a:xfrm>
              <a:off x="6195941" y="832605"/>
              <a:ext cx="1872300" cy="2632784"/>
              <a:chOff x="-1872716" y="660661"/>
              <a:chExt cx="1872300" cy="1974637"/>
            </a:xfrm>
          </p:grpSpPr>
          <p:sp>
            <p:nvSpPr>
              <p:cNvPr id="3530" name="Google Shape;3530;p46"/>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531" name="Google Shape;3531;p46"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532" name="Google Shape;3532;p46"/>
            <p:cNvGrpSpPr/>
            <p:nvPr/>
          </p:nvGrpSpPr>
          <p:grpSpPr>
            <a:xfrm>
              <a:off x="6303954" y="562596"/>
              <a:ext cx="540000" cy="540000"/>
              <a:chOff x="6303954" y="562596"/>
              <a:chExt cx="540000" cy="540000"/>
            </a:xfrm>
          </p:grpSpPr>
          <p:sp>
            <p:nvSpPr>
              <p:cNvPr id="3533" name="Google Shape;3533;p46"/>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534" name="Google Shape;3534;p46"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535" name="Google Shape;3535;p46"/>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6" name="Google Shape;3536;p46"/>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7" name="Google Shape;3537;p46"/>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38" name="Google Shape;3538;p4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539" name="Google Shape;3539;p46"/>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540" name="Google Shape;3540;p46"/>
          <p:cNvGrpSpPr/>
          <p:nvPr/>
        </p:nvGrpSpPr>
        <p:grpSpPr>
          <a:xfrm>
            <a:off x="-1530678" y="653649"/>
            <a:ext cx="1026225" cy="1698128"/>
            <a:chOff x="-1836712" y="2937191"/>
            <a:chExt cx="1368300" cy="2264171"/>
          </a:xfrm>
        </p:grpSpPr>
        <p:pic>
          <p:nvPicPr>
            <p:cNvPr id="3541" name="Google Shape;3541;p46"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542" name="Google Shape;3542;p46"/>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543" name="Google Shape;3543;p46"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3544"/>
        <p:cNvGrpSpPr/>
        <p:nvPr/>
      </p:nvGrpSpPr>
      <p:grpSpPr>
        <a:xfrm>
          <a:off x="0" y="0"/>
          <a:ext cx="0" cy="0"/>
          <a:chOff x="0" y="0"/>
          <a:chExt cx="0" cy="0"/>
        </a:xfrm>
      </p:grpSpPr>
      <p:sp>
        <p:nvSpPr>
          <p:cNvPr id="3545" name="Google Shape;3545;p47"/>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46" name="Google Shape;3546;p47"/>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47" name="Google Shape;3547;p4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548" name="Google Shape;3548;p4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549" name="Google Shape;3549;p47"/>
          <p:cNvGrpSpPr/>
          <p:nvPr/>
        </p:nvGrpSpPr>
        <p:grpSpPr>
          <a:xfrm>
            <a:off x="7915032" y="222489"/>
            <a:ext cx="895960" cy="359739"/>
            <a:chOff x="1899" y="899"/>
            <a:chExt cx="4163" cy="1671"/>
          </a:xfrm>
        </p:grpSpPr>
        <p:sp>
          <p:nvSpPr>
            <p:cNvPr id="3550" name="Google Shape;3550;p4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1" name="Google Shape;3551;p4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2" name="Google Shape;3552;p4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3" name="Google Shape;3553;p4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4" name="Google Shape;3554;p4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5" name="Google Shape;3555;p4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6" name="Google Shape;3556;p4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7" name="Google Shape;3557;p4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8" name="Google Shape;3558;p4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9" name="Google Shape;3559;p4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0" name="Google Shape;3560;p4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1" name="Google Shape;3561;p47"/>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2" name="Google Shape;3562;p4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3" name="Google Shape;3563;p4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4" name="Google Shape;3564;p4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5" name="Google Shape;3565;p4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6" name="Google Shape;3566;p47"/>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7" name="Google Shape;3567;p4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8" name="Google Shape;3568;p4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9" name="Google Shape;3569;p4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0" name="Google Shape;3570;p4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1" name="Google Shape;3571;p4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2" name="Google Shape;3572;p4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3" name="Google Shape;3573;p4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4" name="Google Shape;3574;p4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5" name="Google Shape;3575;p4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6" name="Google Shape;3576;p4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7" name="Google Shape;3577;p4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8" name="Google Shape;3578;p4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9" name="Google Shape;3579;p4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0" name="Google Shape;3580;p4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1" name="Google Shape;3581;p4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2" name="Google Shape;3582;p4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3" name="Google Shape;3583;p4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4" name="Google Shape;3584;p4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5" name="Google Shape;3585;p4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6" name="Google Shape;3586;p4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7" name="Google Shape;3587;p4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8" name="Google Shape;3588;p4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9" name="Google Shape;3589;p4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0" name="Google Shape;3590;p4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1" name="Google Shape;3591;p4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2" name="Google Shape;3592;p4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3" name="Google Shape;3593;p4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4" name="Google Shape;3594;p4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5" name="Google Shape;3595;p4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6" name="Google Shape;3596;p4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7" name="Google Shape;3597;p4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8" name="Google Shape;3598;p4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9" name="Google Shape;3599;p4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0" name="Google Shape;3600;p4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1" name="Google Shape;3601;p4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2" name="Google Shape;3602;p4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3" name="Google Shape;3603;p4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4" name="Google Shape;3604;p4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5" name="Google Shape;3605;p4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6" name="Google Shape;3606;p4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7" name="Google Shape;3607;p4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8" name="Google Shape;3608;p4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9" name="Google Shape;3609;p4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0" name="Google Shape;3610;p4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1" name="Google Shape;3611;p4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2" name="Google Shape;3612;p4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3" name="Google Shape;3613;p4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4" name="Google Shape;3614;p4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5" name="Google Shape;3615;p4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6" name="Google Shape;3616;p4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7" name="Google Shape;3617;p4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8" name="Google Shape;3618;p4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9" name="Google Shape;3619;p4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0" name="Google Shape;3620;p4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1" name="Google Shape;3621;p4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2" name="Google Shape;3622;p4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3" name="Google Shape;3623;p4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4" name="Google Shape;3624;p4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5" name="Google Shape;3625;p4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6" name="Google Shape;3626;p4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7" name="Google Shape;3627;p4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8" name="Google Shape;3628;p4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9" name="Google Shape;3629;p47"/>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0" name="Google Shape;3630;p4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1" name="Google Shape;3631;p4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2" name="Google Shape;3632;p4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3" name="Google Shape;3633;p4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4" name="Google Shape;3634;p4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5" name="Google Shape;3635;p4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6" name="Google Shape;3636;p4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7" name="Google Shape;3637;p4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8" name="Google Shape;3638;p4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9" name="Google Shape;3639;p4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0" name="Google Shape;3640;p4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1" name="Google Shape;3641;p4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2" name="Google Shape;3642;p4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643" name="Google Shape;3643;p4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644" name="Google Shape;3644;p47"/>
          <p:cNvGrpSpPr/>
          <p:nvPr/>
        </p:nvGrpSpPr>
        <p:grpSpPr>
          <a:xfrm>
            <a:off x="-1530678" y="2991542"/>
            <a:ext cx="1404225" cy="2177094"/>
            <a:chOff x="6195941" y="562596"/>
            <a:chExt cx="1872300" cy="2902792"/>
          </a:xfrm>
        </p:grpSpPr>
        <p:grpSp>
          <p:nvGrpSpPr>
            <p:cNvPr id="3645" name="Google Shape;3645;p47"/>
            <p:cNvGrpSpPr/>
            <p:nvPr/>
          </p:nvGrpSpPr>
          <p:grpSpPr>
            <a:xfrm>
              <a:off x="6195941" y="832605"/>
              <a:ext cx="1872300" cy="2632784"/>
              <a:chOff x="-1872716" y="660661"/>
              <a:chExt cx="1872300" cy="1974637"/>
            </a:xfrm>
          </p:grpSpPr>
          <p:sp>
            <p:nvSpPr>
              <p:cNvPr id="3646" name="Google Shape;3646;p4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647" name="Google Shape;3647;p47"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648" name="Google Shape;3648;p47"/>
            <p:cNvGrpSpPr/>
            <p:nvPr/>
          </p:nvGrpSpPr>
          <p:grpSpPr>
            <a:xfrm>
              <a:off x="6303954" y="562596"/>
              <a:ext cx="540000" cy="540000"/>
              <a:chOff x="6303954" y="562596"/>
              <a:chExt cx="540000" cy="540000"/>
            </a:xfrm>
          </p:grpSpPr>
          <p:sp>
            <p:nvSpPr>
              <p:cNvPr id="3649" name="Google Shape;3649;p4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650" name="Google Shape;3650;p47"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651" name="Google Shape;3651;p47"/>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52" name="Google Shape;3652;p47"/>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53" name="Google Shape;3653;p47"/>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54" name="Google Shape;3654;p4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655" name="Google Shape;3655;p47"/>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656" name="Google Shape;3656;p47"/>
          <p:cNvGrpSpPr/>
          <p:nvPr/>
        </p:nvGrpSpPr>
        <p:grpSpPr>
          <a:xfrm>
            <a:off x="-1530678" y="653649"/>
            <a:ext cx="1026225" cy="1698128"/>
            <a:chOff x="-1836712" y="2937191"/>
            <a:chExt cx="1368300" cy="2264171"/>
          </a:xfrm>
        </p:grpSpPr>
        <p:pic>
          <p:nvPicPr>
            <p:cNvPr id="3657" name="Google Shape;3657;p47"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658" name="Google Shape;3658;p47"/>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659" name="Google Shape;3659;p47"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3660"/>
        <p:cNvGrpSpPr/>
        <p:nvPr/>
      </p:nvGrpSpPr>
      <p:grpSpPr>
        <a:xfrm>
          <a:off x="0" y="0"/>
          <a:ext cx="0" cy="0"/>
          <a:chOff x="0" y="0"/>
          <a:chExt cx="0" cy="0"/>
        </a:xfrm>
      </p:grpSpPr>
      <p:sp>
        <p:nvSpPr>
          <p:cNvPr id="3661" name="Google Shape;3661;p48"/>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62" name="Google Shape;3662;p48"/>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63" name="Google Shape;3663;p4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664" name="Google Shape;3664;p4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665" name="Google Shape;3665;p48"/>
          <p:cNvGrpSpPr/>
          <p:nvPr/>
        </p:nvGrpSpPr>
        <p:grpSpPr>
          <a:xfrm>
            <a:off x="7915032" y="222489"/>
            <a:ext cx="895960" cy="359739"/>
            <a:chOff x="1899" y="899"/>
            <a:chExt cx="4163" cy="1671"/>
          </a:xfrm>
        </p:grpSpPr>
        <p:sp>
          <p:nvSpPr>
            <p:cNvPr id="3666" name="Google Shape;3666;p4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7" name="Google Shape;3667;p4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8" name="Google Shape;3668;p4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9" name="Google Shape;3669;p4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0" name="Google Shape;3670;p4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1" name="Google Shape;3671;p4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2" name="Google Shape;3672;p4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3" name="Google Shape;3673;p4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4" name="Google Shape;3674;p4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5" name="Google Shape;3675;p4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6" name="Google Shape;3676;p4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7" name="Google Shape;3677;p48"/>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8" name="Google Shape;3678;p4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9" name="Google Shape;3679;p4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0" name="Google Shape;3680;p4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1" name="Google Shape;3681;p4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2" name="Google Shape;3682;p48"/>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3" name="Google Shape;3683;p4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4" name="Google Shape;3684;p4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5" name="Google Shape;3685;p4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6" name="Google Shape;3686;p4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7" name="Google Shape;3687;p4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8" name="Google Shape;3688;p4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9" name="Google Shape;3689;p4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0" name="Google Shape;3690;p4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1" name="Google Shape;3691;p4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2" name="Google Shape;3692;p4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3" name="Google Shape;3693;p4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4" name="Google Shape;3694;p4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5" name="Google Shape;3695;p4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6" name="Google Shape;3696;p4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7" name="Google Shape;3697;p4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8" name="Google Shape;3698;p4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9" name="Google Shape;3699;p4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0" name="Google Shape;3700;p4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1" name="Google Shape;3701;p4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2" name="Google Shape;3702;p4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3" name="Google Shape;3703;p4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4" name="Google Shape;3704;p4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5" name="Google Shape;3705;p4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6" name="Google Shape;3706;p4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7" name="Google Shape;3707;p4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8" name="Google Shape;3708;p4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9" name="Google Shape;3709;p4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0" name="Google Shape;3710;p4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1" name="Google Shape;3711;p4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2" name="Google Shape;3712;p4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3" name="Google Shape;3713;p4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4" name="Google Shape;3714;p4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5" name="Google Shape;3715;p4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6" name="Google Shape;3716;p4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7" name="Google Shape;3717;p4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8" name="Google Shape;3718;p4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9" name="Google Shape;3719;p4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0" name="Google Shape;3720;p4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1" name="Google Shape;3721;p4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2" name="Google Shape;3722;p4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3" name="Google Shape;3723;p4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4" name="Google Shape;3724;p4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5" name="Google Shape;3725;p4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6" name="Google Shape;3726;p4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7" name="Google Shape;3727;p4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8" name="Google Shape;3728;p4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9" name="Google Shape;3729;p4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0" name="Google Shape;3730;p4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1" name="Google Shape;3731;p4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2" name="Google Shape;3732;p4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3" name="Google Shape;3733;p4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4" name="Google Shape;3734;p4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5" name="Google Shape;3735;p4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6" name="Google Shape;3736;p4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7" name="Google Shape;3737;p4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8" name="Google Shape;3738;p4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9" name="Google Shape;3739;p4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0" name="Google Shape;3740;p4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1" name="Google Shape;3741;p4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2" name="Google Shape;3742;p4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3" name="Google Shape;3743;p4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4" name="Google Shape;3744;p4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5" name="Google Shape;3745;p48"/>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6" name="Google Shape;3746;p4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7" name="Google Shape;3747;p4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8" name="Google Shape;3748;p4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9" name="Google Shape;3749;p4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0" name="Google Shape;3750;p4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1" name="Google Shape;3751;p4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2" name="Google Shape;3752;p4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3" name="Google Shape;3753;p4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4" name="Google Shape;3754;p4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5" name="Google Shape;3755;p4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6" name="Google Shape;3756;p4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7" name="Google Shape;3757;p4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8" name="Google Shape;3758;p4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759" name="Google Shape;3759;p48"/>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760" name="Google Shape;3760;p48"/>
          <p:cNvGrpSpPr/>
          <p:nvPr/>
        </p:nvGrpSpPr>
        <p:grpSpPr>
          <a:xfrm>
            <a:off x="-1530678" y="2991542"/>
            <a:ext cx="1404225" cy="2177094"/>
            <a:chOff x="6195941" y="562596"/>
            <a:chExt cx="1872300" cy="2902792"/>
          </a:xfrm>
        </p:grpSpPr>
        <p:grpSp>
          <p:nvGrpSpPr>
            <p:cNvPr id="3761" name="Google Shape;3761;p48"/>
            <p:cNvGrpSpPr/>
            <p:nvPr/>
          </p:nvGrpSpPr>
          <p:grpSpPr>
            <a:xfrm>
              <a:off x="6195941" y="832605"/>
              <a:ext cx="1872300" cy="2632784"/>
              <a:chOff x="-1872716" y="660661"/>
              <a:chExt cx="1872300" cy="1974637"/>
            </a:xfrm>
          </p:grpSpPr>
          <p:sp>
            <p:nvSpPr>
              <p:cNvPr id="3762" name="Google Shape;3762;p4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763" name="Google Shape;3763;p48"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764" name="Google Shape;3764;p48"/>
            <p:cNvGrpSpPr/>
            <p:nvPr/>
          </p:nvGrpSpPr>
          <p:grpSpPr>
            <a:xfrm>
              <a:off x="6303954" y="562596"/>
              <a:ext cx="540000" cy="540000"/>
              <a:chOff x="6303954" y="562596"/>
              <a:chExt cx="540000" cy="540000"/>
            </a:xfrm>
          </p:grpSpPr>
          <p:sp>
            <p:nvSpPr>
              <p:cNvPr id="3765" name="Google Shape;3765;p4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766" name="Google Shape;3766;p48"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767" name="Google Shape;3767;p48"/>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8" name="Google Shape;3768;p48"/>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9" name="Google Shape;3769;p48"/>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70" name="Google Shape;3770;p4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771" name="Google Shape;3771;p48"/>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772" name="Google Shape;3772;p48"/>
          <p:cNvGrpSpPr/>
          <p:nvPr/>
        </p:nvGrpSpPr>
        <p:grpSpPr>
          <a:xfrm>
            <a:off x="-1530678" y="653649"/>
            <a:ext cx="1026225" cy="1698128"/>
            <a:chOff x="-1836712" y="2937191"/>
            <a:chExt cx="1368300" cy="2264171"/>
          </a:xfrm>
        </p:grpSpPr>
        <p:pic>
          <p:nvPicPr>
            <p:cNvPr id="3773" name="Google Shape;3773;p48"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774" name="Google Shape;3774;p48"/>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775" name="Google Shape;3775;p48"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3776"/>
        <p:cNvGrpSpPr/>
        <p:nvPr/>
      </p:nvGrpSpPr>
      <p:grpSpPr>
        <a:xfrm>
          <a:off x="0" y="0"/>
          <a:ext cx="0" cy="0"/>
          <a:chOff x="0" y="0"/>
          <a:chExt cx="0" cy="0"/>
        </a:xfrm>
      </p:grpSpPr>
      <p:sp>
        <p:nvSpPr>
          <p:cNvPr id="3777" name="Google Shape;3777;p49"/>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78" name="Google Shape;3778;p49"/>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79" name="Google Shape;3779;p4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780" name="Google Shape;3780;p4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781" name="Google Shape;3781;p49"/>
          <p:cNvGrpSpPr/>
          <p:nvPr/>
        </p:nvGrpSpPr>
        <p:grpSpPr>
          <a:xfrm>
            <a:off x="7915032" y="222489"/>
            <a:ext cx="895960" cy="359739"/>
            <a:chOff x="1899" y="899"/>
            <a:chExt cx="4163" cy="1671"/>
          </a:xfrm>
        </p:grpSpPr>
        <p:sp>
          <p:nvSpPr>
            <p:cNvPr id="3782" name="Google Shape;3782;p4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3" name="Google Shape;3783;p4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4" name="Google Shape;3784;p4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5" name="Google Shape;3785;p4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6" name="Google Shape;3786;p4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7" name="Google Shape;3787;p4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8" name="Google Shape;3788;p4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9" name="Google Shape;3789;p4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0" name="Google Shape;3790;p4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1" name="Google Shape;3791;p4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2" name="Google Shape;3792;p4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3" name="Google Shape;3793;p49"/>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4" name="Google Shape;3794;p4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5" name="Google Shape;3795;p4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6" name="Google Shape;3796;p4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7" name="Google Shape;3797;p4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8" name="Google Shape;3798;p49"/>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9" name="Google Shape;3799;p4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0" name="Google Shape;3800;p4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1" name="Google Shape;3801;p4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2" name="Google Shape;3802;p4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3" name="Google Shape;3803;p4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4" name="Google Shape;3804;p4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5" name="Google Shape;3805;p4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6" name="Google Shape;3806;p4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7" name="Google Shape;3807;p4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8" name="Google Shape;3808;p4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9" name="Google Shape;3809;p4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0" name="Google Shape;3810;p4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1" name="Google Shape;3811;p4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2" name="Google Shape;3812;p4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3" name="Google Shape;3813;p4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4" name="Google Shape;3814;p4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5" name="Google Shape;3815;p4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6" name="Google Shape;3816;p4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7" name="Google Shape;3817;p4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8" name="Google Shape;3818;p4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9" name="Google Shape;3819;p4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0" name="Google Shape;3820;p4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1" name="Google Shape;3821;p4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2" name="Google Shape;3822;p4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3" name="Google Shape;3823;p4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4" name="Google Shape;3824;p4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5" name="Google Shape;3825;p4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6" name="Google Shape;3826;p4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7" name="Google Shape;3827;p4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8" name="Google Shape;3828;p4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9" name="Google Shape;3829;p4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0" name="Google Shape;3830;p4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1" name="Google Shape;3831;p4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2" name="Google Shape;3832;p4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3" name="Google Shape;3833;p4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4" name="Google Shape;3834;p4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5" name="Google Shape;3835;p4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6" name="Google Shape;3836;p4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7" name="Google Shape;3837;p4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8" name="Google Shape;3838;p4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9" name="Google Shape;3839;p4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0" name="Google Shape;3840;p4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1" name="Google Shape;3841;p4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2" name="Google Shape;3842;p4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3" name="Google Shape;3843;p4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4" name="Google Shape;3844;p4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5" name="Google Shape;3845;p4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6" name="Google Shape;3846;p4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7" name="Google Shape;3847;p4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8" name="Google Shape;3848;p4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9" name="Google Shape;3849;p4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0" name="Google Shape;3850;p4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1" name="Google Shape;3851;p4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2" name="Google Shape;3852;p4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3" name="Google Shape;3853;p4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4" name="Google Shape;3854;p4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5" name="Google Shape;3855;p4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6" name="Google Shape;3856;p4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7" name="Google Shape;3857;p4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8" name="Google Shape;3858;p4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9" name="Google Shape;3859;p4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0" name="Google Shape;3860;p4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1" name="Google Shape;3861;p49"/>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2" name="Google Shape;3862;p4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3" name="Google Shape;3863;p4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4" name="Google Shape;3864;p4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5" name="Google Shape;3865;p4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6" name="Google Shape;3866;p4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7" name="Google Shape;3867;p4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8" name="Google Shape;3868;p4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9" name="Google Shape;3869;p4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0" name="Google Shape;3870;p4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1" name="Google Shape;3871;p4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2" name="Google Shape;3872;p4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3" name="Google Shape;3873;p4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4" name="Google Shape;3874;p4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875" name="Google Shape;3875;p4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876" name="Google Shape;3876;p49"/>
          <p:cNvGrpSpPr/>
          <p:nvPr/>
        </p:nvGrpSpPr>
        <p:grpSpPr>
          <a:xfrm>
            <a:off x="-1530678" y="2991542"/>
            <a:ext cx="1404225" cy="2177094"/>
            <a:chOff x="6195941" y="562596"/>
            <a:chExt cx="1872300" cy="2902792"/>
          </a:xfrm>
        </p:grpSpPr>
        <p:grpSp>
          <p:nvGrpSpPr>
            <p:cNvPr id="3877" name="Google Shape;3877;p49"/>
            <p:cNvGrpSpPr/>
            <p:nvPr/>
          </p:nvGrpSpPr>
          <p:grpSpPr>
            <a:xfrm>
              <a:off x="6195941" y="832605"/>
              <a:ext cx="1872300" cy="2632784"/>
              <a:chOff x="-1872716" y="660661"/>
              <a:chExt cx="1872300" cy="1974637"/>
            </a:xfrm>
          </p:grpSpPr>
          <p:sp>
            <p:nvSpPr>
              <p:cNvPr id="3878" name="Google Shape;3878;p4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879" name="Google Shape;3879;p4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880" name="Google Shape;3880;p49"/>
            <p:cNvGrpSpPr/>
            <p:nvPr/>
          </p:nvGrpSpPr>
          <p:grpSpPr>
            <a:xfrm>
              <a:off x="6303954" y="562596"/>
              <a:ext cx="540000" cy="540000"/>
              <a:chOff x="6303954" y="562596"/>
              <a:chExt cx="540000" cy="540000"/>
            </a:xfrm>
          </p:grpSpPr>
          <p:sp>
            <p:nvSpPr>
              <p:cNvPr id="3881" name="Google Shape;3881;p4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882" name="Google Shape;3882;p4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883" name="Google Shape;3883;p49"/>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84" name="Google Shape;3884;p49"/>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85" name="Google Shape;3885;p49"/>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86" name="Google Shape;3886;p4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887" name="Google Shape;3887;p49"/>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888" name="Google Shape;3888;p49"/>
          <p:cNvGrpSpPr/>
          <p:nvPr/>
        </p:nvGrpSpPr>
        <p:grpSpPr>
          <a:xfrm>
            <a:off x="-1530678" y="653649"/>
            <a:ext cx="1026225" cy="1698128"/>
            <a:chOff x="-1836712" y="2937191"/>
            <a:chExt cx="1368300" cy="2264171"/>
          </a:xfrm>
        </p:grpSpPr>
        <p:pic>
          <p:nvPicPr>
            <p:cNvPr id="3889" name="Google Shape;3889;p4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890" name="Google Shape;3890;p4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891" name="Google Shape;3891;p4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3892"/>
        <p:cNvGrpSpPr/>
        <p:nvPr/>
      </p:nvGrpSpPr>
      <p:grpSpPr>
        <a:xfrm>
          <a:off x="0" y="0"/>
          <a:ext cx="0" cy="0"/>
          <a:chOff x="0" y="0"/>
          <a:chExt cx="0" cy="0"/>
        </a:xfrm>
      </p:grpSpPr>
      <p:sp>
        <p:nvSpPr>
          <p:cNvPr id="3893" name="Google Shape;3893;p50"/>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94" name="Google Shape;3894;p50"/>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95" name="Google Shape;3895;p5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896" name="Google Shape;3896;p5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897" name="Google Shape;3897;p50"/>
          <p:cNvGrpSpPr/>
          <p:nvPr/>
        </p:nvGrpSpPr>
        <p:grpSpPr>
          <a:xfrm>
            <a:off x="7915032" y="222489"/>
            <a:ext cx="895960" cy="359739"/>
            <a:chOff x="1899" y="899"/>
            <a:chExt cx="4163" cy="1671"/>
          </a:xfrm>
        </p:grpSpPr>
        <p:sp>
          <p:nvSpPr>
            <p:cNvPr id="3898" name="Google Shape;3898;p5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9" name="Google Shape;3899;p5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0" name="Google Shape;3900;p5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1" name="Google Shape;3901;p5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2" name="Google Shape;3902;p5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3" name="Google Shape;3903;p5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4" name="Google Shape;3904;p5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5" name="Google Shape;3905;p5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6" name="Google Shape;3906;p5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7" name="Google Shape;3907;p5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8" name="Google Shape;3908;p5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9" name="Google Shape;3909;p50"/>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0" name="Google Shape;3910;p5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1" name="Google Shape;3911;p5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2" name="Google Shape;3912;p5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3" name="Google Shape;3913;p5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4" name="Google Shape;3914;p50"/>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5" name="Google Shape;3915;p5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6" name="Google Shape;3916;p5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7" name="Google Shape;3917;p5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8" name="Google Shape;3918;p5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9" name="Google Shape;3919;p5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0" name="Google Shape;3920;p5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1" name="Google Shape;3921;p5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2" name="Google Shape;3922;p5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3" name="Google Shape;3923;p5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4" name="Google Shape;3924;p5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5" name="Google Shape;3925;p5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6" name="Google Shape;3926;p5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7" name="Google Shape;3927;p5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8" name="Google Shape;3928;p5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9" name="Google Shape;3929;p5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0" name="Google Shape;3930;p5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1" name="Google Shape;3931;p5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2" name="Google Shape;3932;p5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3" name="Google Shape;3933;p5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4" name="Google Shape;3934;p5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5" name="Google Shape;3935;p5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6" name="Google Shape;3936;p5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7" name="Google Shape;3937;p5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8" name="Google Shape;3938;p5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9" name="Google Shape;3939;p5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0" name="Google Shape;3940;p5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1" name="Google Shape;3941;p5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2" name="Google Shape;3942;p5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3" name="Google Shape;3943;p5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4" name="Google Shape;3944;p5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5" name="Google Shape;3945;p5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6" name="Google Shape;3946;p5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7" name="Google Shape;3947;p5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8" name="Google Shape;3948;p5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9" name="Google Shape;3949;p5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0" name="Google Shape;3950;p5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1" name="Google Shape;3951;p5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2" name="Google Shape;3952;p5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3" name="Google Shape;3953;p5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4" name="Google Shape;3954;p5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5" name="Google Shape;3955;p5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6" name="Google Shape;3956;p5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7" name="Google Shape;3957;p5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8" name="Google Shape;3958;p5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9" name="Google Shape;3959;p5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0" name="Google Shape;3960;p5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1" name="Google Shape;3961;p5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2" name="Google Shape;3962;p5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3" name="Google Shape;3963;p5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4" name="Google Shape;3964;p5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5" name="Google Shape;3965;p5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6" name="Google Shape;3966;p5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7" name="Google Shape;3967;p5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8" name="Google Shape;3968;p5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9" name="Google Shape;3969;p5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0" name="Google Shape;3970;p5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1" name="Google Shape;3971;p5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2" name="Google Shape;3972;p5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3" name="Google Shape;3973;p5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4" name="Google Shape;3974;p5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5" name="Google Shape;3975;p5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6" name="Google Shape;3976;p5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7" name="Google Shape;3977;p50"/>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8" name="Google Shape;3978;p5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9" name="Google Shape;3979;p5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0" name="Google Shape;3980;p5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1" name="Google Shape;3981;p5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2" name="Google Shape;3982;p5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3" name="Google Shape;3983;p5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4" name="Google Shape;3984;p5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5" name="Google Shape;3985;p5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6" name="Google Shape;3986;p5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7" name="Google Shape;3987;p5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8" name="Google Shape;3988;p5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9" name="Google Shape;3989;p5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90" name="Google Shape;3990;p5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991" name="Google Shape;3991;p5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992" name="Google Shape;3992;p50"/>
          <p:cNvGrpSpPr/>
          <p:nvPr/>
        </p:nvGrpSpPr>
        <p:grpSpPr>
          <a:xfrm>
            <a:off x="-1530678" y="2991542"/>
            <a:ext cx="1404225" cy="2177094"/>
            <a:chOff x="6195941" y="562596"/>
            <a:chExt cx="1872300" cy="2902792"/>
          </a:xfrm>
        </p:grpSpPr>
        <p:grpSp>
          <p:nvGrpSpPr>
            <p:cNvPr id="3993" name="Google Shape;3993;p50"/>
            <p:cNvGrpSpPr/>
            <p:nvPr/>
          </p:nvGrpSpPr>
          <p:grpSpPr>
            <a:xfrm>
              <a:off x="6195941" y="832605"/>
              <a:ext cx="1872300" cy="2632784"/>
              <a:chOff x="-1872716" y="660661"/>
              <a:chExt cx="1872300" cy="1974637"/>
            </a:xfrm>
          </p:grpSpPr>
          <p:sp>
            <p:nvSpPr>
              <p:cNvPr id="3994" name="Google Shape;3994;p5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995" name="Google Shape;3995;p50"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996" name="Google Shape;3996;p50"/>
            <p:cNvGrpSpPr/>
            <p:nvPr/>
          </p:nvGrpSpPr>
          <p:grpSpPr>
            <a:xfrm>
              <a:off x="6303954" y="562596"/>
              <a:ext cx="540000" cy="540000"/>
              <a:chOff x="6303954" y="562596"/>
              <a:chExt cx="540000" cy="540000"/>
            </a:xfrm>
          </p:grpSpPr>
          <p:sp>
            <p:nvSpPr>
              <p:cNvPr id="3997" name="Google Shape;3997;p5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998" name="Google Shape;3998;p50"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999" name="Google Shape;3999;p50"/>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00" name="Google Shape;4000;p50"/>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01" name="Google Shape;4001;p50"/>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02" name="Google Shape;4002;p5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003" name="Google Shape;4003;p50"/>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004" name="Google Shape;4004;p50"/>
          <p:cNvGrpSpPr/>
          <p:nvPr/>
        </p:nvGrpSpPr>
        <p:grpSpPr>
          <a:xfrm>
            <a:off x="-1530678" y="653649"/>
            <a:ext cx="1026225" cy="1698128"/>
            <a:chOff x="-1836712" y="2937191"/>
            <a:chExt cx="1368300" cy="2264171"/>
          </a:xfrm>
        </p:grpSpPr>
        <p:pic>
          <p:nvPicPr>
            <p:cNvPr id="4005" name="Google Shape;4005;p50"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006" name="Google Shape;4006;p50"/>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4007" name="Google Shape;4007;p50"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4008"/>
        <p:cNvGrpSpPr/>
        <p:nvPr/>
      </p:nvGrpSpPr>
      <p:grpSpPr>
        <a:xfrm>
          <a:off x="0" y="0"/>
          <a:ext cx="0" cy="0"/>
          <a:chOff x="0" y="0"/>
          <a:chExt cx="0" cy="0"/>
        </a:xfrm>
      </p:grpSpPr>
      <p:sp>
        <p:nvSpPr>
          <p:cNvPr id="4009" name="Google Shape;4009;p51"/>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0" name="Google Shape;4010;p5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011" name="Google Shape;4011;p5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012" name="Google Shape;4012;p5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013" name="Google Shape;4013;p51"/>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014" name="Google Shape;4014;p51"/>
          <p:cNvGrpSpPr/>
          <p:nvPr/>
        </p:nvGrpSpPr>
        <p:grpSpPr>
          <a:xfrm>
            <a:off x="7915032" y="222489"/>
            <a:ext cx="895960" cy="359739"/>
            <a:chOff x="1899" y="899"/>
            <a:chExt cx="4163" cy="1671"/>
          </a:xfrm>
        </p:grpSpPr>
        <p:sp>
          <p:nvSpPr>
            <p:cNvPr id="4015" name="Google Shape;4015;p5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6" name="Google Shape;4016;p5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7" name="Google Shape;4017;p5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8" name="Google Shape;4018;p5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9" name="Google Shape;4019;p5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0" name="Google Shape;4020;p5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1" name="Google Shape;4021;p5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2" name="Google Shape;4022;p5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3" name="Google Shape;4023;p5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4" name="Google Shape;4024;p5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5" name="Google Shape;4025;p5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6" name="Google Shape;4026;p51"/>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7" name="Google Shape;4027;p5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8" name="Google Shape;4028;p5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9" name="Google Shape;4029;p5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0" name="Google Shape;4030;p5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1" name="Google Shape;4031;p51"/>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2" name="Google Shape;4032;p5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3" name="Google Shape;4033;p5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4" name="Google Shape;4034;p5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5" name="Google Shape;4035;p5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6" name="Google Shape;4036;p5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7" name="Google Shape;4037;p5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8" name="Google Shape;4038;p5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9" name="Google Shape;4039;p5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0" name="Google Shape;4040;p5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1" name="Google Shape;4041;p5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2" name="Google Shape;4042;p5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3" name="Google Shape;4043;p5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4" name="Google Shape;4044;p5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5" name="Google Shape;4045;p5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6" name="Google Shape;4046;p5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7" name="Google Shape;4047;p5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8" name="Google Shape;4048;p5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9" name="Google Shape;4049;p5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0" name="Google Shape;4050;p5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1" name="Google Shape;4051;p5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2" name="Google Shape;4052;p5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3" name="Google Shape;4053;p5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4" name="Google Shape;4054;p5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5" name="Google Shape;4055;p5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6" name="Google Shape;4056;p5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7" name="Google Shape;4057;p5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8" name="Google Shape;4058;p5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9" name="Google Shape;4059;p5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0" name="Google Shape;4060;p5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1" name="Google Shape;4061;p5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2" name="Google Shape;4062;p5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3" name="Google Shape;4063;p5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4" name="Google Shape;4064;p5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5" name="Google Shape;4065;p5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6" name="Google Shape;4066;p5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7" name="Google Shape;4067;p5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8" name="Google Shape;4068;p5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9" name="Google Shape;4069;p5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0" name="Google Shape;4070;p5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1" name="Google Shape;4071;p5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2" name="Google Shape;4072;p5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3" name="Google Shape;4073;p5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4" name="Google Shape;4074;p5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5" name="Google Shape;4075;p5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6" name="Google Shape;4076;p5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7" name="Google Shape;4077;p5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8" name="Google Shape;4078;p5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9" name="Google Shape;4079;p5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0" name="Google Shape;4080;p5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1" name="Google Shape;4081;p5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2" name="Google Shape;4082;p5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3" name="Google Shape;4083;p5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4" name="Google Shape;4084;p5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5" name="Google Shape;4085;p5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6" name="Google Shape;4086;p5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7" name="Google Shape;4087;p5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8" name="Google Shape;4088;p5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9" name="Google Shape;4089;p5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0" name="Google Shape;4090;p5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1" name="Google Shape;4091;p5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2" name="Google Shape;4092;p5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3" name="Google Shape;4093;p5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4" name="Google Shape;4094;p51"/>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5" name="Google Shape;4095;p5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6" name="Google Shape;4096;p5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7" name="Google Shape;4097;p5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8" name="Google Shape;4098;p5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9" name="Google Shape;4099;p5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0" name="Google Shape;4100;p5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1" name="Google Shape;4101;p5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2" name="Google Shape;4102;p5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3" name="Google Shape;4103;p5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4" name="Google Shape;4104;p5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5" name="Google Shape;4105;p5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6" name="Google Shape;4106;p5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7" name="Google Shape;4107;p5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108" name="Google Shape;4108;p5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4109" name="Google Shape;4109;p51"/>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lstStyle>
            <a:lvl1pPr marR="0" lvl="0" algn="ctr"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4110" name="Google Shape;4110;p51"/>
          <p:cNvGrpSpPr/>
          <p:nvPr/>
        </p:nvGrpSpPr>
        <p:grpSpPr>
          <a:xfrm>
            <a:off x="-1530678" y="2991542"/>
            <a:ext cx="1404225" cy="2177094"/>
            <a:chOff x="6195941" y="562596"/>
            <a:chExt cx="1872300" cy="2902792"/>
          </a:xfrm>
        </p:grpSpPr>
        <p:grpSp>
          <p:nvGrpSpPr>
            <p:cNvPr id="4111" name="Google Shape;4111;p51"/>
            <p:cNvGrpSpPr/>
            <p:nvPr/>
          </p:nvGrpSpPr>
          <p:grpSpPr>
            <a:xfrm>
              <a:off x="6195941" y="832605"/>
              <a:ext cx="1872300" cy="2632784"/>
              <a:chOff x="-1872716" y="660661"/>
              <a:chExt cx="1872300" cy="1974637"/>
            </a:xfrm>
          </p:grpSpPr>
          <p:sp>
            <p:nvSpPr>
              <p:cNvPr id="4112" name="Google Shape;4112;p5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113" name="Google Shape;4113;p5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114" name="Google Shape;4114;p51"/>
            <p:cNvGrpSpPr/>
            <p:nvPr/>
          </p:nvGrpSpPr>
          <p:grpSpPr>
            <a:xfrm>
              <a:off x="6303954" y="562596"/>
              <a:ext cx="540000" cy="540000"/>
              <a:chOff x="6303954" y="562596"/>
              <a:chExt cx="540000" cy="540000"/>
            </a:xfrm>
          </p:grpSpPr>
          <p:sp>
            <p:nvSpPr>
              <p:cNvPr id="4115" name="Google Shape;4115;p51"/>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116" name="Google Shape;4116;p5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117" name="Google Shape;4117;p51"/>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18" name="Google Shape;4118;p51"/>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19" name="Google Shape;4119;p51"/>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120" name="Google Shape;4120;p51"/>
          <p:cNvGrpSpPr/>
          <p:nvPr/>
        </p:nvGrpSpPr>
        <p:grpSpPr>
          <a:xfrm>
            <a:off x="-1449668" y="146875"/>
            <a:ext cx="1026225" cy="2044304"/>
            <a:chOff x="-1555624" y="1196393"/>
            <a:chExt cx="1368300" cy="2725739"/>
          </a:xfrm>
        </p:grpSpPr>
        <p:grpSp>
          <p:nvGrpSpPr>
            <p:cNvPr id="4121" name="Google Shape;4121;p51"/>
            <p:cNvGrpSpPr/>
            <p:nvPr/>
          </p:nvGrpSpPr>
          <p:grpSpPr>
            <a:xfrm>
              <a:off x="-1555624" y="1488707"/>
              <a:ext cx="1368300" cy="2433425"/>
              <a:chOff x="-1836712" y="3275837"/>
              <a:chExt cx="1368300" cy="2433425"/>
            </a:xfrm>
          </p:grpSpPr>
          <p:sp>
            <p:nvSpPr>
              <p:cNvPr id="4122" name="Google Shape;4122;p51"/>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4123" name="Google Shape;4123;p51"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124" name="Google Shape;4124;p51"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125" name="Google Shape;4125;p51"/>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4126"/>
        <p:cNvGrpSpPr/>
        <p:nvPr/>
      </p:nvGrpSpPr>
      <p:grpSpPr>
        <a:xfrm>
          <a:off x="0" y="0"/>
          <a:ext cx="0" cy="0"/>
          <a:chOff x="0" y="0"/>
          <a:chExt cx="0" cy="0"/>
        </a:xfrm>
      </p:grpSpPr>
      <p:sp>
        <p:nvSpPr>
          <p:cNvPr id="4127" name="Google Shape;4127;p5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28" name="Google Shape;4128;p5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29" name="Google Shape;4129;p5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4130" name="Google Shape;4130;p52"/>
          <p:cNvGrpSpPr/>
          <p:nvPr/>
        </p:nvGrpSpPr>
        <p:grpSpPr>
          <a:xfrm>
            <a:off x="4673500" y="957436"/>
            <a:ext cx="1519071" cy="609926"/>
            <a:chOff x="1899" y="899"/>
            <a:chExt cx="4163" cy="1671"/>
          </a:xfrm>
        </p:grpSpPr>
        <p:sp>
          <p:nvSpPr>
            <p:cNvPr id="4131" name="Google Shape;4131;p5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2" name="Google Shape;4132;p5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3" name="Google Shape;4133;p5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4" name="Google Shape;4134;p5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5" name="Google Shape;4135;p5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6" name="Google Shape;4136;p5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7" name="Google Shape;4137;p5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8" name="Google Shape;4138;p5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9" name="Google Shape;4139;p5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0" name="Google Shape;4140;p5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1" name="Google Shape;4141;p5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2" name="Google Shape;4142;p52"/>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3" name="Google Shape;4143;p5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4" name="Google Shape;4144;p5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5" name="Google Shape;4145;p5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6" name="Google Shape;4146;p5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7" name="Google Shape;4147;p52"/>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8" name="Google Shape;4148;p5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9" name="Google Shape;4149;p5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0" name="Google Shape;4150;p5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1" name="Google Shape;4151;p5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2" name="Google Shape;4152;p5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3" name="Google Shape;4153;p5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4" name="Google Shape;4154;p5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5" name="Google Shape;4155;p5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6" name="Google Shape;4156;p5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7" name="Google Shape;4157;p5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8" name="Google Shape;4158;p5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9" name="Google Shape;4159;p5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0" name="Google Shape;4160;p5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1" name="Google Shape;4161;p5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2" name="Google Shape;4162;p5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3" name="Google Shape;4163;p5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4" name="Google Shape;4164;p5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5" name="Google Shape;4165;p5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6" name="Google Shape;4166;p5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7" name="Google Shape;4167;p5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8" name="Google Shape;4168;p5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9" name="Google Shape;4169;p5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0" name="Google Shape;4170;p5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1" name="Google Shape;4171;p5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2" name="Google Shape;4172;p5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3" name="Google Shape;4173;p5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4" name="Google Shape;4174;p5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5" name="Google Shape;4175;p5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6" name="Google Shape;4176;p5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7" name="Google Shape;4177;p5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8" name="Google Shape;4178;p5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9" name="Google Shape;4179;p5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0" name="Google Shape;4180;p5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1" name="Google Shape;4181;p5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2" name="Google Shape;4182;p5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3" name="Google Shape;4183;p5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4" name="Google Shape;4184;p5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5" name="Google Shape;4185;p5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6" name="Google Shape;4186;p5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7" name="Google Shape;4187;p5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8" name="Google Shape;4188;p5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9" name="Google Shape;4189;p5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0" name="Google Shape;4190;p5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1" name="Google Shape;4191;p5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2" name="Google Shape;4192;p5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3" name="Google Shape;4193;p5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4" name="Google Shape;4194;p5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5" name="Google Shape;4195;p5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6" name="Google Shape;4196;p5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7" name="Google Shape;4197;p5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8" name="Google Shape;4198;p5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9" name="Google Shape;4199;p5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0" name="Google Shape;4200;p5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1" name="Google Shape;4201;p5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2" name="Google Shape;4202;p5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3" name="Google Shape;4203;p5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4" name="Google Shape;4204;p5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5" name="Google Shape;4205;p5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6" name="Google Shape;4206;p5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7" name="Google Shape;4207;p5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8" name="Google Shape;4208;p5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9" name="Google Shape;4209;p5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0" name="Google Shape;4210;p52"/>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1" name="Google Shape;4211;p5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2" name="Google Shape;4212;p5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3" name="Google Shape;4213;p5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4" name="Google Shape;4214;p5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5" name="Google Shape;4215;p5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6" name="Google Shape;4216;p5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7" name="Google Shape;4217;p5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8" name="Google Shape;4218;p5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9" name="Google Shape;4219;p5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0" name="Google Shape;4220;p5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1" name="Google Shape;4221;p5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2" name="Google Shape;4222;p5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3" name="Google Shape;4223;p5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224" name="Google Shape;4224;p52"/>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4225" name="Google Shape;4225;p52"/>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26" name="Google Shape;4226;p52"/>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227" name="Google Shape;4227;p52"/>
          <p:cNvGrpSpPr/>
          <p:nvPr/>
        </p:nvGrpSpPr>
        <p:grpSpPr>
          <a:xfrm>
            <a:off x="-1449668" y="146875"/>
            <a:ext cx="1026225" cy="2044304"/>
            <a:chOff x="-1555624" y="1196393"/>
            <a:chExt cx="1368300" cy="2725739"/>
          </a:xfrm>
        </p:grpSpPr>
        <p:grpSp>
          <p:nvGrpSpPr>
            <p:cNvPr id="4228" name="Google Shape;4228;p52"/>
            <p:cNvGrpSpPr/>
            <p:nvPr/>
          </p:nvGrpSpPr>
          <p:grpSpPr>
            <a:xfrm>
              <a:off x="-1555624" y="1488707"/>
              <a:ext cx="1368300" cy="2433425"/>
              <a:chOff x="-1836712" y="3275837"/>
              <a:chExt cx="1368300" cy="2433425"/>
            </a:xfrm>
          </p:grpSpPr>
          <p:sp>
            <p:nvSpPr>
              <p:cNvPr id="4229" name="Google Shape;4229;p52"/>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4230" name="Google Shape;4230;p52"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231" name="Google Shape;4231;p52"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4232" name="Google Shape;4232;p52"/>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233" name="Google Shape;4233;p52"/>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4234"/>
        <p:cNvGrpSpPr/>
        <p:nvPr/>
      </p:nvGrpSpPr>
      <p:grpSpPr>
        <a:xfrm>
          <a:off x="0" y="0"/>
          <a:ext cx="0" cy="0"/>
          <a:chOff x="0" y="0"/>
          <a:chExt cx="0" cy="0"/>
        </a:xfrm>
      </p:grpSpPr>
      <p:sp>
        <p:nvSpPr>
          <p:cNvPr id="4235" name="Google Shape;4235;p53"/>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36" name="Google Shape;4236;p5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237" name="Google Shape;4237;p5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238" name="Google Shape;4238;p5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239" name="Google Shape;4239;p53"/>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3000"/>
              <a:buFont typeface="Calibri"/>
              <a:buNone/>
              <a:defRPr sz="30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40" name="Google Shape;4240;p53"/>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4241" name="Google Shape;4241;p53"/>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4242" name="Google Shape;4242;p53"/>
          <p:cNvGrpSpPr/>
          <p:nvPr/>
        </p:nvGrpSpPr>
        <p:grpSpPr>
          <a:xfrm>
            <a:off x="5221340" y="819718"/>
            <a:ext cx="1861928" cy="747587"/>
            <a:chOff x="1899" y="899"/>
            <a:chExt cx="4163" cy="1671"/>
          </a:xfrm>
        </p:grpSpPr>
        <p:sp>
          <p:nvSpPr>
            <p:cNvPr id="4243" name="Google Shape;4243;p5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4" name="Google Shape;4244;p5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5" name="Google Shape;4245;p5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6" name="Google Shape;4246;p5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7" name="Google Shape;4247;p5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8" name="Google Shape;4248;p5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9" name="Google Shape;4249;p5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0" name="Google Shape;4250;p5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1" name="Google Shape;4251;p5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2" name="Google Shape;4252;p5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3" name="Google Shape;4253;p5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4" name="Google Shape;4254;p53"/>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5" name="Google Shape;4255;p5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6" name="Google Shape;4256;p5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7" name="Google Shape;4257;p5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8" name="Google Shape;4258;p5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9" name="Google Shape;4259;p53"/>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0" name="Google Shape;4260;p5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1" name="Google Shape;4261;p5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2" name="Google Shape;4262;p5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3" name="Google Shape;4263;p5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4" name="Google Shape;4264;p5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5" name="Google Shape;4265;p5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6" name="Google Shape;4266;p5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7" name="Google Shape;4267;p5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8" name="Google Shape;4268;p5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9" name="Google Shape;4269;p5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0" name="Google Shape;4270;p5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1" name="Google Shape;4271;p5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2" name="Google Shape;4272;p5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3" name="Google Shape;4273;p5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4" name="Google Shape;4274;p5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5" name="Google Shape;4275;p5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6" name="Google Shape;4276;p5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7" name="Google Shape;4277;p5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8" name="Google Shape;4278;p5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9" name="Google Shape;4279;p5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0" name="Google Shape;4280;p5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1" name="Google Shape;4281;p5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2" name="Google Shape;4282;p5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3" name="Google Shape;4283;p5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4" name="Google Shape;4284;p5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5" name="Google Shape;4285;p5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6" name="Google Shape;4286;p5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7" name="Google Shape;4287;p5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8" name="Google Shape;4288;p5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9" name="Google Shape;4289;p5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0" name="Google Shape;4290;p5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1" name="Google Shape;4291;p5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2" name="Google Shape;4292;p5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3" name="Google Shape;4293;p5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4" name="Google Shape;4294;p5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5" name="Google Shape;4295;p5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6" name="Google Shape;4296;p5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7" name="Google Shape;4297;p5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8" name="Google Shape;4298;p5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9" name="Google Shape;4299;p5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0" name="Google Shape;4300;p5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1" name="Google Shape;4301;p5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2" name="Google Shape;4302;p5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3" name="Google Shape;4303;p5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4" name="Google Shape;4304;p5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5" name="Google Shape;4305;p5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6" name="Google Shape;4306;p5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7" name="Google Shape;4307;p5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8" name="Google Shape;4308;p5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9" name="Google Shape;4309;p5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0" name="Google Shape;4310;p5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1" name="Google Shape;4311;p5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2" name="Google Shape;4312;p5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3" name="Google Shape;4313;p5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4" name="Google Shape;4314;p5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5" name="Google Shape;4315;p5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6" name="Google Shape;4316;p5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7" name="Google Shape;4317;p5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8" name="Google Shape;4318;p5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9" name="Google Shape;4319;p5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0" name="Google Shape;4320;p5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1" name="Google Shape;4321;p5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2" name="Google Shape;4322;p53"/>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3" name="Google Shape;4323;p5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4" name="Google Shape;4324;p5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5" name="Google Shape;4325;p5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6" name="Google Shape;4326;p5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7" name="Google Shape;4327;p5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8" name="Google Shape;4328;p5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9" name="Google Shape;4329;p5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0" name="Google Shape;4330;p5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1" name="Google Shape;4331;p5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2" name="Google Shape;4332;p5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3" name="Google Shape;4333;p5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4" name="Google Shape;4334;p5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5" name="Google Shape;4335;p5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336" name="Google Shape;4336;p53"/>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grpSp>
        <p:nvGrpSpPr>
          <p:cNvPr id="4337" name="Google Shape;4337;p53"/>
          <p:cNvGrpSpPr/>
          <p:nvPr/>
        </p:nvGrpSpPr>
        <p:grpSpPr>
          <a:xfrm>
            <a:off x="-1748091" y="135389"/>
            <a:ext cx="6661786" cy="4665596"/>
            <a:chOff x="8589113" y="1245357"/>
            <a:chExt cx="1009132" cy="706748"/>
          </a:xfrm>
        </p:grpSpPr>
        <p:sp>
          <p:nvSpPr>
            <p:cNvPr id="4338" name="Google Shape;4338;p53"/>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9" name="Google Shape;4339;p53"/>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40" name="Google Shape;4340;p53"/>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37"/>
                                        </p:tgtEl>
                                        <p:attrNameLst>
                                          <p:attrName>style.visibility</p:attrName>
                                        </p:attrNameLst>
                                      </p:cBhvr>
                                      <p:to>
                                        <p:strVal val="visible"/>
                                      </p:to>
                                    </p:set>
                                    <p:animEffect transition="in" filter="fade">
                                      <p:cBhvr>
                                        <p:cTn id="7" dur="500"/>
                                        <p:tgtEl>
                                          <p:spTgt spid="43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42"/>
                                        </p:tgtEl>
                                        <p:attrNameLst>
                                          <p:attrName>style.visibility</p:attrName>
                                        </p:attrNameLst>
                                      </p:cBhvr>
                                      <p:to>
                                        <p:strVal val="visible"/>
                                      </p:to>
                                    </p:set>
                                    <p:animEffect transition="in" filter="fade">
                                      <p:cBhvr>
                                        <p:cTn id="11" dur="500"/>
                                        <p:tgtEl>
                                          <p:spTgt spid="4242"/>
                                        </p:tgtEl>
                                      </p:cBhvr>
                                    </p:animEffect>
                                  </p:childTnLst>
                                </p:cTn>
                              </p:par>
                              <p:par>
                                <p:cTn id="12" presetID="10" presetClass="entr" presetSubtype="0" fill="hold" nodeType="withEffect">
                                  <p:stCondLst>
                                    <p:cond delay="0"/>
                                  </p:stCondLst>
                                  <p:childTnLst>
                                    <p:set>
                                      <p:cBhvr>
                                        <p:cTn id="13" dur="1" fill="hold">
                                          <p:stCondLst>
                                            <p:cond delay="0"/>
                                          </p:stCondLst>
                                        </p:cTn>
                                        <p:tgtEl>
                                          <p:spTgt spid="4239"/>
                                        </p:tgtEl>
                                        <p:attrNameLst>
                                          <p:attrName>style.visibility</p:attrName>
                                        </p:attrNameLst>
                                      </p:cBhvr>
                                      <p:to>
                                        <p:strVal val="visible"/>
                                      </p:to>
                                    </p:set>
                                    <p:animEffect transition="in" filter="fade">
                                      <p:cBhvr>
                                        <p:cTn id="14" dur="500"/>
                                        <p:tgtEl>
                                          <p:spTgt spid="4239"/>
                                        </p:tgtEl>
                                      </p:cBhvr>
                                    </p:animEffect>
                                  </p:childTnLst>
                                </p:cTn>
                              </p:par>
                              <p:par>
                                <p:cTn id="15" presetID="10" presetClass="entr" presetSubtype="0" fill="hold" nodeType="withEffect">
                                  <p:stCondLst>
                                    <p:cond delay="0"/>
                                  </p:stCondLst>
                                  <p:childTnLst>
                                    <p:set>
                                      <p:cBhvr>
                                        <p:cTn id="16" dur="1" fill="hold">
                                          <p:stCondLst>
                                            <p:cond delay="0"/>
                                          </p:stCondLst>
                                        </p:cTn>
                                        <p:tgtEl>
                                          <p:spTgt spid="4240">
                                            <p:txEl>
                                              <p:pRg st="0" end="0"/>
                                            </p:txEl>
                                          </p:spTgt>
                                        </p:tgtEl>
                                        <p:attrNameLst>
                                          <p:attrName>style.visibility</p:attrName>
                                        </p:attrNameLst>
                                      </p:cBhvr>
                                      <p:to>
                                        <p:strVal val="visible"/>
                                      </p:to>
                                    </p:set>
                                    <p:animEffect transition="in" filter="fade">
                                      <p:cBhvr>
                                        <p:cTn id="17" dur="500"/>
                                        <p:tgtEl>
                                          <p:spTgt spid="424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240">
                                            <p:txEl>
                                              <p:pRg st="1" end="1"/>
                                            </p:txEl>
                                          </p:spTgt>
                                        </p:tgtEl>
                                        <p:attrNameLst>
                                          <p:attrName>style.visibility</p:attrName>
                                        </p:attrNameLst>
                                      </p:cBhvr>
                                      <p:to>
                                        <p:strVal val="visible"/>
                                      </p:to>
                                    </p:set>
                                    <p:animEffect transition="in" filter="fade">
                                      <p:cBhvr>
                                        <p:cTn id="20" dur="500"/>
                                        <p:tgtEl>
                                          <p:spTgt spid="4240">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240">
                                            <p:txEl>
                                              <p:pRg st="2" end="2"/>
                                            </p:txEl>
                                          </p:spTgt>
                                        </p:tgtEl>
                                        <p:attrNameLst>
                                          <p:attrName>style.visibility</p:attrName>
                                        </p:attrNameLst>
                                      </p:cBhvr>
                                      <p:to>
                                        <p:strVal val="visible"/>
                                      </p:to>
                                    </p:set>
                                    <p:animEffect transition="in" filter="fade">
                                      <p:cBhvr>
                                        <p:cTn id="23" dur="500"/>
                                        <p:tgtEl>
                                          <p:spTgt spid="424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240">
                                            <p:txEl>
                                              <p:pRg st="3" end="3"/>
                                            </p:txEl>
                                          </p:spTgt>
                                        </p:tgtEl>
                                        <p:attrNameLst>
                                          <p:attrName>style.visibility</p:attrName>
                                        </p:attrNameLst>
                                      </p:cBhvr>
                                      <p:to>
                                        <p:strVal val="visible"/>
                                      </p:to>
                                    </p:set>
                                    <p:animEffect transition="in" filter="fade">
                                      <p:cBhvr>
                                        <p:cTn id="26" dur="500"/>
                                        <p:tgtEl>
                                          <p:spTgt spid="4240">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240">
                                            <p:txEl>
                                              <p:pRg st="4" end="4"/>
                                            </p:txEl>
                                          </p:spTgt>
                                        </p:tgtEl>
                                        <p:attrNameLst>
                                          <p:attrName>style.visibility</p:attrName>
                                        </p:attrNameLst>
                                      </p:cBhvr>
                                      <p:to>
                                        <p:strVal val="visible"/>
                                      </p:to>
                                    </p:set>
                                    <p:animEffect transition="in" filter="fade">
                                      <p:cBhvr>
                                        <p:cTn id="29" dur="500"/>
                                        <p:tgtEl>
                                          <p:spTgt spid="4240">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240">
                                            <p:txEl>
                                              <p:pRg st="5" end="5"/>
                                            </p:txEl>
                                          </p:spTgt>
                                        </p:tgtEl>
                                        <p:attrNameLst>
                                          <p:attrName>style.visibility</p:attrName>
                                        </p:attrNameLst>
                                      </p:cBhvr>
                                      <p:to>
                                        <p:strVal val="visible"/>
                                      </p:to>
                                    </p:set>
                                    <p:animEffect transition="in" filter="fade">
                                      <p:cBhvr>
                                        <p:cTn id="32" dur="500"/>
                                        <p:tgtEl>
                                          <p:spTgt spid="4240">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240">
                                            <p:txEl>
                                              <p:pRg st="6" end="6"/>
                                            </p:txEl>
                                          </p:spTgt>
                                        </p:tgtEl>
                                        <p:attrNameLst>
                                          <p:attrName>style.visibility</p:attrName>
                                        </p:attrNameLst>
                                      </p:cBhvr>
                                      <p:to>
                                        <p:strVal val="visible"/>
                                      </p:to>
                                    </p:set>
                                    <p:animEffect transition="in" filter="fade">
                                      <p:cBhvr>
                                        <p:cTn id="35" dur="500"/>
                                        <p:tgtEl>
                                          <p:spTgt spid="4240">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240">
                                            <p:txEl>
                                              <p:pRg st="7" end="7"/>
                                            </p:txEl>
                                          </p:spTgt>
                                        </p:tgtEl>
                                        <p:attrNameLst>
                                          <p:attrName>style.visibility</p:attrName>
                                        </p:attrNameLst>
                                      </p:cBhvr>
                                      <p:to>
                                        <p:strVal val="visible"/>
                                      </p:to>
                                    </p:set>
                                    <p:animEffect transition="in" filter="fade">
                                      <p:cBhvr>
                                        <p:cTn id="38" dur="500"/>
                                        <p:tgtEl>
                                          <p:spTgt spid="4240">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240">
                                            <p:txEl>
                                              <p:pRg st="8" end="8"/>
                                            </p:txEl>
                                          </p:spTgt>
                                        </p:tgtEl>
                                        <p:attrNameLst>
                                          <p:attrName>style.visibility</p:attrName>
                                        </p:attrNameLst>
                                      </p:cBhvr>
                                      <p:to>
                                        <p:strVal val="visible"/>
                                      </p:to>
                                    </p:set>
                                    <p:animEffect transition="in" filter="fade">
                                      <p:cBhvr>
                                        <p:cTn id="41" dur="500"/>
                                        <p:tgtEl>
                                          <p:spTgt spid="4240">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241"/>
                                        </p:tgtEl>
                                        <p:attrNameLst>
                                          <p:attrName>style.visibility</p:attrName>
                                        </p:attrNameLst>
                                      </p:cBhvr>
                                      <p:to>
                                        <p:strVal val="visible"/>
                                      </p:to>
                                    </p:set>
                                    <p:animEffect transition="in" filter="fade">
                                      <p:cBhvr>
                                        <p:cTn id="45" dur="1000"/>
                                        <p:tgtEl>
                                          <p:spTgt spid="4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4341"/>
        <p:cNvGrpSpPr/>
        <p:nvPr/>
      </p:nvGrpSpPr>
      <p:grpSpPr>
        <a:xfrm>
          <a:off x="0" y="0"/>
          <a:ext cx="0" cy="0"/>
          <a:chOff x="0" y="0"/>
          <a:chExt cx="0" cy="0"/>
        </a:xfrm>
      </p:grpSpPr>
      <p:sp>
        <p:nvSpPr>
          <p:cNvPr id="4342" name="Google Shape;4342;p54"/>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43" name="Google Shape;4343;p54"/>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44" name="Google Shape;4344;p5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345" name="Google Shape;4345;p5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346" name="Google Shape;4346;p5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347" name="Google Shape;4347;p54"/>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lstStyle>
            <a:lvl1pPr marR="0" lvl="0" algn="ctr"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48" name="Google Shape;4348;p54"/>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349" name="Google Shape;4349;p54"/>
          <p:cNvGrpSpPr/>
          <p:nvPr/>
        </p:nvGrpSpPr>
        <p:grpSpPr>
          <a:xfrm>
            <a:off x="-1530678" y="2991542"/>
            <a:ext cx="1404225" cy="2177094"/>
            <a:chOff x="6195941" y="562596"/>
            <a:chExt cx="1872300" cy="2902792"/>
          </a:xfrm>
        </p:grpSpPr>
        <p:grpSp>
          <p:nvGrpSpPr>
            <p:cNvPr id="4350" name="Google Shape;4350;p54"/>
            <p:cNvGrpSpPr/>
            <p:nvPr/>
          </p:nvGrpSpPr>
          <p:grpSpPr>
            <a:xfrm>
              <a:off x="6195941" y="832605"/>
              <a:ext cx="1872300" cy="2632784"/>
              <a:chOff x="-1872716" y="660661"/>
              <a:chExt cx="1872300" cy="1974637"/>
            </a:xfrm>
          </p:grpSpPr>
          <p:sp>
            <p:nvSpPr>
              <p:cNvPr id="4351" name="Google Shape;4351;p5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352" name="Google Shape;4352;p5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353" name="Google Shape;4353;p54"/>
            <p:cNvGrpSpPr/>
            <p:nvPr/>
          </p:nvGrpSpPr>
          <p:grpSpPr>
            <a:xfrm>
              <a:off x="6303954" y="562596"/>
              <a:ext cx="540000" cy="540000"/>
              <a:chOff x="6303954" y="562596"/>
              <a:chExt cx="540000" cy="540000"/>
            </a:xfrm>
          </p:grpSpPr>
          <p:sp>
            <p:nvSpPr>
              <p:cNvPr id="4354" name="Google Shape;4354;p5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355" name="Google Shape;4355;p5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356" name="Google Shape;4356;p54"/>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2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357" name="Google Shape;4357;p54"/>
          <p:cNvGrpSpPr/>
          <p:nvPr/>
        </p:nvGrpSpPr>
        <p:grpSpPr>
          <a:xfrm>
            <a:off x="7916400" y="221400"/>
            <a:ext cx="893994" cy="358950"/>
            <a:chOff x="1899" y="899"/>
            <a:chExt cx="4163" cy="1671"/>
          </a:xfrm>
        </p:grpSpPr>
        <p:sp>
          <p:nvSpPr>
            <p:cNvPr id="4358" name="Google Shape;4358;p5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9" name="Google Shape;4359;p5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0" name="Google Shape;4360;p5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1" name="Google Shape;4361;p5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2" name="Google Shape;4362;p5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3" name="Google Shape;4363;p5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4" name="Google Shape;4364;p5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5" name="Google Shape;4365;p5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6" name="Google Shape;4366;p5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7" name="Google Shape;4367;p5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8" name="Google Shape;4368;p5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9" name="Google Shape;4369;p54"/>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0" name="Google Shape;4370;p5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1" name="Google Shape;4371;p5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2" name="Google Shape;4372;p5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3" name="Google Shape;4373;p5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4" name="Google Shape;4374;p54"/>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5" name="Google Shape;4375;p5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6" name="Google Shape;4376;p5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7" name="Google Shape;4377;p5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8" name="Google Shape;4378;p5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9" name="Google Shape;4379;p5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0" name="Google Shape;4380;p5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1" name="Google Shape;4381;p5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2" name="Google Shape;4382;p5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3" name="Google Shape;4383;p5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4" name="Google Shape;4384;p5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5" name="Google Shape;4385;p5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6" name="Google Shape;4386;p5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7" name="Google Shape;4387;p5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8" name="Google Shape;4388;p5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9" name="Google Shape;4389;p5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0" name="Google Shape;4390;p5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1" name="Google Shape;4391;p5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2" name="Google Shape;4392;p5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3" name="Google Shape;4393;p5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4" name="Google Shape;4394;p5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5" name="Google Shape;4395;p5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6" name="Google Shape;4396;p5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7" name="Google Shape;4397;p5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8" name="Google Shape;4398;p5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9" name="Google Shape;4399;p5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0" name="Google Shape;4400;p5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1" name="Google Shape;4401;p5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2" name="Google Shape;4402;p5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3" name="Google Shape;4403;p5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4" name="Google Shape;4404;p5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5" name="Google Shape;4405;p5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6" name="Google Shape;4406;p5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7" name="Google Shape;4407;p5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8" name="Google Shape;4408;p5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9" name="Google Shape;4409;p5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0" name="Google Shape;4410;p5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1" name="Google Shape;4411;p5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2" name="Google Shape;4412;p5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3" name="Google Shape;4413;p5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4" name="Google Shape;4414;p5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5" name="Google Shape;4415;p5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6" name="Google Shape;4416;p5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7" name="Google Shape;4417;p5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8" name="Google Shape;4418;p5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9" name="Google Shape;4419;p5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0" name="Google Shape;4420;p5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1" name="Google Shape;4421;p5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2" name="Google Shape;4422;p5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3" name="Google Shape;4423;p5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4" name="Google Shape;4424;p5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5" name="Google Shape;4425;p5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6" name="Google Shape;4426;p5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7" name="Google Shape;4427;p5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8" name="Google Shape;4428;p5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9" name="Google Shape;4429;p5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0" name="Google Shape;4430;p5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1" name="Google Shape;4431;p5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2" name="Google Shape;4432;p5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3" name="Google Shape;4433;p5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4" name="Google Shape;4434;p5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5" name="Google Shape;4435;p5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6" name="Google Shape;4436;p5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7" name="Google Shape;4437;p54"/>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8" name="Google Shape;4438;p5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9" name="Google Shape;4439;p5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0" name="Google Shape;4440;p5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1" name="Google Shape;4441;p5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2" name="Google Shape;4442;p5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3" name="Google Shape;4443;p5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4" name="Google Shape;4444;p5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5" name="Google Shape;4445;p5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6" name="Google Shape;4446;p5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7" name="Google Shape;4447;p5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8" name="Google Shape;4448;p5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9" name="Google Shape;4449;p5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0" name="Google Shape;4450;p5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451" name="Google Shape;4451;p54"/>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4452"/>
        <p:cNvGrpSpPr/>
        <p:nvPr/>
      </p:nvGrpSpPr>
      <p:grpSpPr>
        <a:xfrm>
          <a:off x="0" y="0"/>
          <a:ext cx="0" cy="0"/>
          <a:chOff x="0" y="0"/>
          <a:chExt cx="0" cy="0"/>
        </a:xfrm>
      </p:grpSpPr>
      <p:sp>
        <p:nvSpPr>
          <p:cNvPr id="4453" name="Google Shape;4453;p55"/>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54" name="Google Shape;4454;p55"/>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55" name="Google Shape;4455;p5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456" name="Google Shape;4456;p5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4457" name="Google Shape;4457;p55"/>
          <p:cNvGrpSpPr/>
          <p:nvPr/>
        </p:nvGrpSpPr>
        <p:grpSpPr>
          <a:xfrm>
            <a:off x="7915032" y="222489"/>
            <a:ext cx="895960" cy="359739"/>
            <a:chOff x="1899" y="899"/>
            <a:chExt cx="4163" cy="1671"/>
          </a:xfrm>
        </p:grpSpPr>
        <p:sp>
          <p:nvSpPr>
            <p:cNvPr id="4458" name="Google Shape;4458;p5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9" name="Google Shape;4459;p5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0" name="Google Shape;4460;p5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1" name="Google Shape;4461;p5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2" name="Google Shape;4462;p5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3" name="Google Shape;4463;p5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4" name="Google Shape;4464;p5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5" name="Google Shape;4465;p5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6" name="Google Shape;4466;p5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7" name="Google Shape;4467;p5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8" name="Google Shape;4468;p5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9" name="Google Shape;4469;p5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0" name="Google Shape;4470;p5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1" name="Google Shape;4471;p5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2" name="Google Shape;4472;p5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3" name="Google Shape;4473;p5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4" name="Google Shape;4474;p5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5" name="Google Shape;4475;p5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6" name="Google Shape;4476;p5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7" name="Google Shape;4477;p5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8" name="Google Shape;4478;p5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9" name="Google Shape;4479;p5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0" name="Google Shape;4480;p5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1" name="Google Shape;4481;p5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2" name="Google Shape;4482;p5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3" name="Google Shape;4483;p5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4" name="Google Shape;4484;p5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5" name="Google Shape;4485;p5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6" name="Google Shape;4486;p5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7" name="Google Shape;4487;p5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8" name="Google Shape;4488;p5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9" name="Google Shape;4489;p5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0" name="Google Shape;4490;p5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1" name="Google Shape;4491;p5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2" name="Google Shape;4492;p5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3" name="Google Shape;4493;p5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4" name="Google Shape;4494;p5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5" name="Google Shape;4495;p5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6" name="Google Shape;4496;p5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7" name="Google Shape;4497;p5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8" name="Google Shape;4498;p5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9" name="Google Shape;4499;p5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0" name="Google Shape;4500;p5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1" name="Google Shape;4501;p5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2" name="Google Shape;4502;p5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3" name="Google Shape;4503;p5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4" name="Google Shape;4504;p5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5" name="Google Shape;4505;p5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6" name="Google Shape;4506;p5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7" name="Google Shape;4507;p5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8" name="Google Shape;4508;p5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9" name="Google Shape;4509;p5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0" name="Google Shape;4510;p5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1" name="Google Shape;4511;p5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2" name="Google Shape;4512;p5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3" name="Google Shape;4513;p5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4" name="Google Shape;4514;p5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5" name="Google Shape;4515;p5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6" name="Google Shape;4516;p5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7" name="Google Shape;4517;p5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8" name="Google Shape;4518;p5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9" name="Google Shape;4519;p5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0" name="Google Shape;4520;p5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1" name="Google Shape;4521;p5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2" name="Google Shape;4522;p5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3" name="Google Shape;4523;p5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4" name="Google Shape;4524;p5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5" name="Google Shape;4525;p5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6" name="Google Shape;4526;p5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7" name="Google Shape;4527;p5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8" name="Google Shape;4528;p5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9" name="Google Shape;4529;p5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0" name="Google Shape;4530;p5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1" name="Google Shape;4531;p5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2" name="Google Shape;4532;p5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3" name="Google Shape;4533;p5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4" name="Google Shape;4534;p5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5" name="Google Shape;4535;p5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6" name="Google Shape;4536;p5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7" name="Google Shape;4537;p5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8" name="Google Shape;4538;p5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9" name="Google Shape;4539;p5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0" name="Google Shape;4540;p5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1" name="Google Shape;4541;p5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2" name="Google Shape;4542;p5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3" name="Google Shape;4543;p5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4" name="Google Shape;4544;p5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5" name="Google Shape;4545;p5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6" name="Google Shape;4546;p5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7" name="Google Shape;4547;p5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8" name="Google Shape;4548;p5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9" name="Google Shape;4549;p5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50" name="Google Shape;4550;p5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551" name="Google Shape;4551;p5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4552" name="Google Shape;4552;p55"/>
          <p:cNvGrpSpPr/>
          <p:nvPr/>
        </p:nvGrpSpPr>
        <p:grpSpPr>
          <a:xfrm>
            <a:off x="-1530678" y="2991542"/>
            <a:ext cx="1404225" cy="2177094"/>
            <a:chOff x="6195941" y="562596"/>
            <a:chExt cx="1872300" cy="2902792"/>
          </a:xfrm>
        </p:grpSpPr>
        <p:grpSp>
          <p:nvGrpSpPr>
            <p:cNvPr id="4553" name="Google Shape;4553;p55"/>
            <p:cNvGrpSpPr/>
            <p:nvPr/>
          </p:nvGrpSpPr>
          <p:grpSpPr>
            <a:xfrm>
              <a:off x="6195941" y="832605"/>
              <a:ext cx="1872300" cy="2632784"/>
              <a:chOff x="-1872716" y="660661"/>
              <a:chExt cx="1872300" cy="1974637"/>
            </a:xfrm>
          </p:grpSpPr>
          <p:sp>
            <p:nvSpPr>
              <p:cNvPr id="4554" name="Google Shape;4554;p5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555" name="Google Shape;4555;p55"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556" name="Google Shape;4556;p55"/>
            <p:cNvGrpSpPr/>
            <p:nvPr/>
          </p:nvGrpSpPr>
          <p:grpSpPr>
            <a:xfrm>
              <a:off x="6303954" y="562596"/>
              <a:ext cx="540000" cy="540000"/>
              <a:chOff x="6303954" y="562596"/>
              <a:chExt cx="540000" cy="540000"/>
            </a:xfrm>
          </p:grpSpPr>
          <p:sp>
            <p:nvSpPr>
              <p:cNvPr id="4557" name="Google Shape;4557;p5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558" name="Google Shape;4558;p55"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559" name="Google Shape;4559;p55"/>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0" name="Google Shape;4560;p55"/>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1" name="Google Shape;4561;p55"/>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62" name="Google Shape;4562;p5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563" name="Google Shape;4563;p55"/>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564" name="Google Shape;4564;p55"/>
          <p:cNvGrpSpPr/>
          <p:nvPr/>
        </p:nvGrpSpPr>
        <p:grpSpPr>
          <a:xfrm>
            <a:off x="-1530678" y="653649"/>
            <a:ext cx="1026225" cy="1698128"/>
            <a:chOff x="-1836712" y="2937191"/>
            <a:chExt cx="1368300" cy="2264171"/>
          </a:xfrm>
        </p:grpSpPr>
        <p:pic>
          <p:nvPicPr>
            <p:cNvPr id="4565" name="Google Shape;4565;p55"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566" name="Google Shape;4566;p5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4567" name="Google Shape;4567;p55"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4568"/>
        <p:cNvGrpSpPr/>
        <p:nvPr/>
      </p:nvGrpSpPr>
      <p:grpSpPr>
        <a:xfrm>
          <a:off x="0" y="0"/>
          <a:ext cx="0" cy="0"/>
          <a:chOff x="0" y="0"/>
          <a:chExt cx="0" cy="0"/>
        </a:xfrm>
      </p:grpSpPr>
      <p:sp>
        <p:nvSpPr>
          <p:cNvPr id="4569" name="Google Shape;4569;p56"/>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4570" name="Google Shape;4570;p56"/>
          <p:cNvGrpSpPr/>
          <p:nvPr/>
        </p:nvGrpSpPr>
        <p:grpSpPr>
          <a:xfrm>
            <a:off x="7916400" y="221400"/>
            <a:ext cx="893994" cy="358950"/>
            <a:chOff x="1899" y="899"/>
            <a:chExt cx="4163" cy="1671"/>
          </a:xfrm>
        </p:grpSpPr>
        <p:sp>
          <p:nvSpPr>
            <p:cNvPr id="4571" name="Google Shape;4571;p5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2" name="Google Shape;4572;p5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3" name="Google Shape;4573;p5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4" name="Google Shape;4574;p5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5" name="Google Shape;4575;p5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6" name="Google Shape;4576;p5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7" name="Google Shape;4577;p5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8" name="Google Shape;4578;p5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9" name="Google Shape;4579;p5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0" name="Google Shape;4580;p5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1" name="Google Shape;4581;p5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2" name="Google Shape;4582;p56"/>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3" name="Google Shape;4583;p5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4" name="Google Shape;4584;p5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5" name="Google Shape;4585;p5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6" name="Google Shape;4586;p5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7" name="Google Shape;4587;p56"/>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8" name="Google Shape;4588;p5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9" name="Google Shape;4589;p5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0" name="Google Shape;4590;p5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1" name="Google Shape;4591;p5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2" name="Google Shape;4592;p5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3" name="Google Shape;4593;p5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4" name="Google Shape;4594;p5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5" name="Google Shape;4595;p5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6" name="Google Shape;4596;p5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7" name="Google Shape;4597;p5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8" name="Google Shape;4598;p5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9" name="Google Shape;4599;p5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0" name="Google Shape;4600;p5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1" name="Google Shape;4601;p5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2" name="Google Shape;4602;p5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3" name="Google Shape;4603;p5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4" name="Google Shape;4604;p5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5" name="Google Shape;4605;p5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6" name="Google Shape;4606;p5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7" name="Google Shape;4607;p5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8" name="Google Shape;4608;p5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9" name="Google Shape;4609;p5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0" name="Google Shape;4610;p5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1" name="Google Shape;4611;p5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2" name="Google Shape;4612;p5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3" name="Google Shape;4613;p5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4" name="Google Shape;4614;p5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5" name="Google Shape;4615;p5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6" name="Google Shape;4616;p5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7" name="Google Shape;4617;p5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8" name="Google Shape;4618;p5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9" name="Google Shape;4619;p5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0" name="Google Shape;4620;p5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1" name="Google Shape;4621;p5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2" name="Google Shape;4622;p5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3" name="Google Shape;4623;p5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4" name="Google Shape;4624;p5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5" name="Google Shape;4625;p5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6" name="Google Shape;4626;p5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7" name="Google Shape;4627;p5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8" name="Google Shape;4628;p5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9" name="Google Shape;4629;p5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0" name="Google Shape;4630;p5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1" name="Google Shape;4631;p5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2" name="Google Shape;4632;p5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3" name="Google Shape;4633;p5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4" name="Google Shape;4634;p5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5" name="Google Shape;4635;p5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6" name="Google Shape;4636;p5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7" name="Google Shape;4637;p5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8" name="Google Shape;4638;p5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9" name="Google Shape;4639;p5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0" name="Google Shape;4640;p5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1" name="Google Shape;4641;p5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2" name="Google Shape;4642;p5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3" name="Google Shape;4643;p5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4" name="Google Shape;4644;p5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5" name="Google Shape;4645;p5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6" name="Google Shape;4646;p5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7" name="Google Shape;4647;p5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8" name="Google Shape;4648;p5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9" name="Google Shape;4649;p5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0" name="Google Shape;4650;p56"/>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1" name="Google Shape;4651;p5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2" name="Google Shape;4652;p5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3" name="Google Shape;4653;p5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4" name="Google Shape;4654;p5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5" name="Google Shape;4655;p5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6" name="Google Shape;4656;p5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7" name="Google Shape;4657;p5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8" name="Google Shape;4658;p5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9" name="Google Shape;4659;p5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0" name="Google Shape;4660;p5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1" name="Google Shape;4661;p5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2" name="Google Shape;4662;p5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3" name="Google Shape;4663;p5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664" name="Google Shape;4664;p56"/>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4665" name="Google Shape;4665;p56"/>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2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6" name="Google Shape;4666;p5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67" name="Google Shape;4667;p5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68" name="Google Shape;4668;p5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669" name="Google Shape;4669;p56"/>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70" name="Google Shape;4670;p56"/>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lstStyle>
            <a:lvl1pPr marR="0" lvl="0" algn="ctr"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4671" name="Google Shape;4671;p56"/>
          <p:cNvGrpSpPr/>
          <p:nvPr/>
        </p:nvGrpSpPr>
        <p:grpSpPr>
          <a:xfrm>
            <a:off x="-1530678" y="2991542"/>
            <a:ext cx="1404225" cy="2177094"/>
            <a:chOff x="6195941" y="562596"/>
            <a:chExt cx="1872300" cy="2902792"/>
          </a:xfrm>
        </p:grpSpPr>
        <p:grpSp>
          <p:nvGrpSpPr>
            <p:cNvPr id="4672" name="Google Shape;4672;p56"/>
            <p:cNvGrpSpPr/>
            <p:nvPr/>
          </p:nvGrpSpPr>
          <p:grpSpPr>
            <a:xfrm>
              <a:off x="6195941" y="832605"/>
              <a:ext cx="1872300" cy="2632784"/>
              <a:chOff x="-1872716" y="660661"/>
              <a:chExt cx="1872300" cy="1974637"/>
            </a:xfrm>
          </p:grpSpPr>
          <p:sp>
            <p:nvSpPr>
              <p:cNvPr id="4673" name="Google Shape;4673;p56"/>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674" name="Google Shape;4674;p5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675" name="Google Shape;4675;p56"/>
            <p:cNvGrpSpPr/>
            <p:nvPr/>
          </p:nvGrpSpPr>
          <p:grpSpPr>
            <a:xfrm>
              <a:off x="6303954" y="562596"/>
              <a:ext cx="540000" cy="540000"/>
              <a:chOff x="6303954" y="562596"/>
              <a:chExt cx="540000" cy="540000"/>
            </a:xfrm>
          </p:grpSpPr>
          <p:sp>
            <p:nvSpPr>
              <p:cNvPr id="4676" name="Google Shape;4676;p56"/>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677" name="Google Shape;4677;p5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678" name="Google Shape;4678;p56"/>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79" name="Google Shape;4679;p56"/>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80" name="Google Shape;4680;p56"/>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lstStyle>
            <a:lvl1pPr marL="457200" marR="0" lvl="0" indent="-228600" algn="ctr" rtl="0">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rtl="0">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rtl="0">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4681"/>
        <p:cNvGrpSpPr/>
        <p:nvPr/>
      </p:nvGrpSpPr>
      <p:grpSpPr>
        <a:xfrm>
          <a:off x="0" y="0"/>
          <a:ext cx="0" cy="0"/>
          <a:chOff x="0" y="0"/>
          <a:chExt cx="0" cy="0"/>
        </a:xfrm>
      </p:grpSpPr>
      <p:sp>
        <p:nvSpPr>
          <p:cNvPr id="4682" name="Google Shape;4682;p57"/>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83" name="Google Shape;4683;p57"/>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84" name="Google Shape;4684;p5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85" name="Google Shape;4685;p5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86" name="Google Shape;4686;p5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687" name="Google Shape;4687;p57"/>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688" name="Google Shape;4688;p57"/>
          <p:cNvGrpSpPr/>
          <p:nvPr/>
        </p:nvGrpSpPr>
        <p:grpSpPr>
          <a:xfrm>
            <a:off x="-1530678" y="2991542"/>
            <a:ext cx="1404225" cy="2177094"/>
            <a:chOff x="6195941" y="562596"/>
            <a:chExt cx="1872300" cy="2902792"/>
          </a:xfrm>
        </p:grpSpPr>
        <p:grpSp>
          <p:nvGrpSpPr>
            <p:cNvPr id="4689" name="Google Shape;4689;p57"/>
            <p:cNvGrpSpPr/>
            <p:nvPr/>
          </p:nvGrpSpPr>
          <p:grpSpPr>
            <a:xfrm>
              <a:off x="6195941" y="832605"/>
              <a:ext cx="1872300" cy="2632784"/>
              <a:chOff x="-1872716" y="660661"/>
              <a:chExt cx="1872300" cy="1974637"/>
            </a:xfrm>
          </p:grpSpPr>
          <p:sp>
            <p:nvSpPr>
              <p:cNvPr id="4690" name="Google Shape;4690;p5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691" name="Google Shape;4691;p5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692" name="Google Shape;4692;p57"/>
            <p:cNvGrpSpPr/>
            <p:nvPr/>
          </p:nvGrpSpPr>
          <p:grpSpPr>
            <a:xfrm>
              <a:off x="6303954" y="562596"/>
              <a:ext cx="540000" cy="540000"/>
              <a:chOff x="6303954" y="562596"/>
              <a:chExt cx="540000" cy="540000"/>
            </a:xfrm>
          </p:grpSpPr>
          <p:sp>
            <p:nvSpPr>
              <p:cNvPr id="4693" name="Google Shape;4693;p5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694" name="Google Shape;4694;p5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695" name="Google Shape;4695;p57"/>
          <p:cNvSpPr/>
          <p:nvPr/>
        </p:nvSpPr>
        <p:spPr>
          <a:xfrm>
            <a:off x="3474452" y="1545636"/>
            <a:ext cx="6642652" cy="465178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2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696" name="Google Shape;4696;p57"/>
          <p:cNvGrpSpPr/>
          <p:nvPr/>
        </p:nvGrpSpPr>
        <p:grpSpPr>
          <a:xfrm>
            <a:off x="7916400" y="221400"/>
            <a:ext cx="893994" cy="358950"/>
            <a:chOff x="1899" y="899"/>
            <a:chExt cx="4163" cy="1671"/>
          </a:xfrm>
        </p:grpSpPr>
        <p:sp>
          <p:nvSpPr>
            <p:cNvPr id="4697" name="Google Shape;4697;p5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8" name="Google Shape;4698;p5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9" name="Google Shape;4699;p5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0" name="Google Shape;4700;p5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1" name="Google Shape;4701;p5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2" name="Google Shape;4702;p5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3" name="Google Shape;4703;p5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4" name="Google Shape;4704;p5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5" name="Google Shape;4705;p5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6" name="Google Shape;4706;p5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7" name="Google Shape;4707;p5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8" name="Google Shape;4708;p57"/>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9" name="Google Shape;4709;p5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0" name="Google Shape;4710;p5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1" name="Google Shape;4711;p5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2" name="Google Shape;4712;p5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3" name="Google Shape;4713;p57"/>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4" name="Google Shape;4714;p5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5" name="Google Shape;4715;p5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6" name="Google Shape;4716;p5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7" name="Google Shape;4717;p5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8" name="Google Shape;4718;p5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9" name="Google Shape;4719;p5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0" name="Google Shape;4720;p5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1" name="Google Shape;4721;p5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2" name="Google Shape;4722;p5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3" name="Google Shape;4723;p5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4" name="Google Shape;4724;p5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5" name="Google Shape;4725;p5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6" name="Google Shape;4726;p5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7" name="Google Shape;4727;p5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8" name="Google Shape;4728;p5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9" name="Google Shape;4729;p5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0" name="Google Shape;4730;p5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1" name="Google Shape;4731;p5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2" name="Google Shape;4732;p5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3" name="Google Shape;4733;p5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4" name="Google Shape;4734;p5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5" name="Google Shape;4735;p5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6" name="Google Shape;4736;p5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7" name="Google Shape;4737;p5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8" name="Google Shape;4738;p5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9" name="Google Shape;4739;p5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0" name="Google Shape;4740;p5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1" name="Google Shape;4741;p5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2" name="Google Shape;4742;p5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3" name="Google Shape;4743;p5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4" name="Google Shape;4744;p5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5" name="Google Shape;4745;p5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6" name="Google Shape;4746;p5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7" name="Google Shape;4747;p5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8" name="Google Shape;4748;p5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9" name="Google Shape;4749;p5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0" name="Google Shape;4750;p5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1" name="Google Shape;4751;p5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2" name="Google Shape;4752;p5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3" name="Google Shape;4753;p5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4" name="Google Shape;4754;p5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5" name="Google Shape;4755;p5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6" name="Google Shape;4756;p5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7" name="Google Shape;4757;p5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8" name="Google Shape;4758;p5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9" name="Google Shape;4759;p5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0" name="Google Shape;4760;p5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1" name="Google Shape;4761;p5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2" name="Google Shape;4762;p5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3" name="Google Shape;4763;p5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4" name="Google Shape;4764;p5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5" name="Google Shape;4765;p5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6" name="Google Shape;4766;p5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7" name="Google Shape;4767;p5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8" name="Google Shape;4768;p5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9" name="Google Shape;4769;p5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0" name="Google Shape;4770;p5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1" name="Google Shape;4771;p5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2" name="Google Shape;4772;p5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3" name="Google Shape;4773;p5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4" name="Google Shape;4774;p5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5" name="Google Shape;4775;p5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6" name="Google Shape;4776;p57"/>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7" name="Google Shape;4777;p5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8" name="Google Shape;4778;p5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9" name="Google Shape;4779;p5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0" name="Google Shape;4780;p5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1" name="Google Shape;4781;p5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2" name="Google Shape;4782;p5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3" name="Google Shape;4783;p5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4" name="Google Shape;4784;p5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5" name="Google Shape;4785;p5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6" name="Google Shape;4786;p5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7" name="Google Shape;4787;p5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8" name="Google Shape;4788;p5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9" name="Google Shape;4789;p5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790" name="Google Shape;4790;p57"/>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4791"/>
        <p:cNvGrpSpPr/>
        <p:nvPr/>
      </p:nvGrpSpPr>
      <p:grpSpPr>
        <a:xfrm>
          <a:off x="0" y="0"/>
          <a:ext cx="0" cy="0"/>
          <a:chOff x="0" y="0"/>
          <a:chExt cx="0" cy="0"/>
        </a:xfrm>
      </p:grpSpPr>
      <p:sp>
        <p:nvSpPr>
          <p:cNvPr id="4792" name="Google Shape;4792;p58"/>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93" name="Google Shape;4793;p58"/>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94" name="Google Shape;4794;p5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795" name="Google Shape;4795;p5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796" name="Google Shape;4796;p5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797" name="Google Shape;4797;p58"/>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2100"/>
              <a:buFont typeface="Arial"/>
              <a:buNone/>
              <a:defRPr sz="21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2100"/>
              <a:buFont typeface="Arial"/>
              <a:buNone/>
              <a:defRPr sz="2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798" name="Google Shape;4798;p58"/>
          <p:cNvGrpSpPr/>
          <p:nvPr/>
        </p:nvGrpSpPr>
        <p:grpSpPr>
          <a:xfrm>
            <a:off x="-1530678" y="2991542"/>
            <a:ext cx="1404225" cy="2177094"/>
            <a:chOff x="6195941" y="562596"/>
            <a:chExt cx="1872300" cy="2902792"/>
          </a:xfrm>
        </p:grpSpPr>
        <p:grpSp>
          <p:nvGrpSpPr>
            <p:cNvPr id="4799" name="Google Shape;4799;p58"/>
            <p:cNvGrpSpPr/>
            <p:nvPr/>
          </p:nvGrpSpPr>
          <p:grpSpPr>
            <a:xfrm>
              <a:off x="6195941" y="832605"/>
              <a:ext cx="1872300" cy="2632784"/>
              <a:chOff x="-1872716" y="660661"/>
              <a:chExt cx="1872300" cy="1974637"/>
            </a:xfrm>
          </p:grpSpPr>
          <p:sp>
            <p:nvSpPr>
              <p:cNvPr id="4800" name="Google Shape;4800;p5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801" name="Google Shape;4801;p58"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802" name="Google Shape;4802;p58"/>
            <p:cNvGrpSpPr/>
            <p:nvPr/>
          </p:nvGrpSpPr>
          <p:grpSpPr>
            <a:xfrm>
              <a:off x="6303954" y="562596"/>
              <a:ext cx="540000" cy="540000"/>
              <a:chOff x="6303954" y="562596"/>
              <a:chExt cx="540000" cy="540000"/>
            </a:xfrm>
          </p:grpSpPr>
          <p:sp>
            <p:nvSpPr>
              <p:cNvPr id="4803" name="Google Shape;4803;p5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804" name="Google Shape;4804;p58"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805" name="Google Shape;4805;p58"/>
          <p:cNvSpPr/>
          <p:nvPr/>
        </p:nvSpPr>
        <p:spPr>
          <a:xfrm>
            <a:off x="1752560" y="-1211567"/>
            <a:ext cx="12848286" cy="899754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2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806" name="Google Shape;4806;p58"/>
          <p:cNvGrpSpPr/>
          <p:nvPr/>
        </p:nvGrpSpPr>
        <p:grpSpPr>
          <a:xfrm>
            <a:off x="7916400" y="221400"/>
            <a:ext cx="893994" cy="358950"/>
            <a:chOff x="1899" y="899"/>
            <a:chExt cx="4163" cy="1671"/>
          </a:xfrm>
        </p:grpSpPr>
        <p:sp>
          <p:nvSpPr>
            <p:cNvPr id="4807" name="Google Shape;4807;p5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8" name="Google Shape;4808;p5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9" name="Google Shape;4809;p5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0" name="Google Shape;4810;p5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1" name="Google Shape;4811;p5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2" name="Google Shape;4812;p5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3" name="Google Shape;4813;p5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4" name="Google Shape;4814;p5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5" name="Google Shape;4815;p5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6" name="Google Shape;4816;p5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7" name="Google Shape;4817;p5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8" name="Google Shape;4818;p58"/>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9" name="Google Shape;4819;p5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0" name="Google Shape;4820;p5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1" name="Google Shape;4821;p5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2" name="Google Shape;4822;p5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3" name="Google Shape;4823;p58"/>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4" name="Google Shape;4824;p5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5" name="Google Shape;4825;p5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6" name="Google Shape;4826;p5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7" name="Google Shape;4827;p5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8" name="Google Shape;4828;p5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9" name="Google Shape;4829;p5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0" name="Google Shape;4830;p5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1" name="Google Shape;4831;p5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2" name="Google Shape;4832;p5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3" name="Google Shape;4833;p5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4" name="Google Shape;4834;p5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5" name="Google Shape;4835;p5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6" name="Google Shape;4836;p5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7" name="Google Shape;4837;p5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8" name="Google Shape;4838;p5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9" name="Google Shape;4839;p5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0" name="Google Shape;4840;p5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1" name="Google Shape;4841;p5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2" name="Google Shape;4842;p5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3" name="Google Shape;4843;p5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4" name="Google Shape;4844;p5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5" name="Google Shape;4845;p5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6" name="Google Shape;4846;p5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7" name="Google Shape;4847;p5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8" name="Google Shape;4848;p5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9" name="Google Shape;4849;p5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0" name="Google Shape;4850;p5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1" name="Google Shape;4851;p5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2" name="Google Shape;4852;p5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3" name="Google Shape;4853;p5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4" name="Google Shape;4854;p5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5" name="Google Shape;4855;p5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6" name="Google Shape;4856;p5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7" name="Google Shape;4857;p5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8" name="Google Shape;4858;p5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9" name="Google Shape;4859;p5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0" name="Google Shape;4860;p5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1" name="Google Shape;4861;p5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2" name="Google Shape;4862;p5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3" name="Google Shape;4863;p5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4" name="Google Shape;4864;p5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5" name="Google Shape;4865;p5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6" name="Google Shape;4866;p5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7" name="Google Shape;4867;p5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8" name="Google Shape;4868;p5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9" name="Google Shape;4869;p5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0" name="Google Shape;4870;p5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1" name="Google Shape;4871;p5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2" name="Google Shape;4872;p5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3" name="Google Shape;4873;p5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4" name="Google Shape;4874;p5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5" name="Google Shape;4875;p5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6" name="Google Shape;4876;p5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7" name="Google Shape;4877;p5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8" name="Google Shape;4878;p5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9" name="Google Shape;4879;p5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0" name="Google Shape;4880;p5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1" name="Google Shape;4881;p5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2" name="Google Shape;4882;p5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3" name="Google Shape;4883;p5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4" name="Google Shape;4884;p5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5" name="Google Shape;4885;p5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6" name="Google Shape;4886;p58"/>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7" name="Google Shape;4887;p5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8" name="Google Shape;4888;p5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9" name="Google Shape;4889;p5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0" name="Google Shape;4890;p5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1" name="Google Shape;4891;p5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2" name="Google Shape;4892;p5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3" name="Google Shape;4893;p5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4" name="Google Shape;4894;p5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5" name="Google Shape;4895;p5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6" name="Google Shape;4896;p5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7" name="Google Shape;4897;p5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8" name="Google Shape;4898;p5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9" name="Google Shape;4899;p5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900" name="Google Shape;4900;p58"/>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4901"/>
        <p:cNvGrpSpPr/>
        <p:nvPr/>
      </p:nvGrpSpPr>
      <p:grpSpPr>
        <a:xfrm>
          <a:off x="0" y="0"/>
          <a:ext cx="0" cy="0"/>
          <a:chOff x="0" y="0"/>
          <a:chExt cx="0" cy="0"/>
        </a:xfrm>
      </p:grpSpPr>
      <p:sp>
        <p:nvSpPr>
          <p:cNvPr id="4902" name="Google Shape;4902;p59"/>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03" name="Google Shape;4903;p59"/>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04" name="Google Shape;4904;p5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905" name="Google Shape;4905;p5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906" name="Google Shape;4906;p5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907" name="Google Shape;4907;p59"/>
          <p:cNvSpPr txBox="1">
            <a:spLocks noGrp="1"/>
          </p:cNvSpPr>
          <p:nvPr>
            <p:ph type="body" idx="1"/>
          </p:nvPr>
        </p:nvSpPr>
        <p:spPr>
          <a:xfrm>
            <a:off x="386099" y="1697954"/>
            <a:ext cx="35916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908" name="Google Shape;4908;p59"/>
          <p:cNvGrpSpPr/>
          <p:nvPr/>
        </p:nvGrpSpPr>
        <p:grpSpPr>
          <a:xfrm>
            <a:off x="-1530678" y="2991542"/>
            <a:ext cx="1404225" cy="2177094"/>
            <a:chOff x="6195941" y="562596"/>
            <a:chExt cx="1872300" cy="2902792"/>
          </a:xfrm>
        </p:grpSpPr>
        <p:grpSp>
          <p:nvGrpSpPr>
            <p:cNvPr id="4909" name="Google Shape;4909;p59"/>
            <p:cNvGrpSpPr/>
            <p:nvPr/>
          </p:nvGrpSpPr>
          <p:grpSpPr>
            <a:xfrm>
              <a:off x="6195941" y="832605"/>
              <a:ext cx="1872300" cy="2632784"/>
              <a:chOff x="-1872716" y="660661"/>
              <a:chExt cx="1872300" cy="1974637"/>
            </a:xfrm>
          </p:grpSpPr>
          <p:sp>
            <p:nvSpPr>
              <p:cNvPr id="4910" name="Google Shape;4910;p5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911" name="Google Shape;4911;p59"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912" name="Google Shape;4912;p59"/>
            <p:cNvGrpSpPr/>
            <p:nvPr/>
          </p:nvGrpSpPr>
          <p:grpSpPr>
            <a:xfrm>
              <a:off x="6303954" y="562596"/>
              <a:ext cx="540000" cy="540000"/>
              <a:chOff x="6303954" y="562596"/>
              <a:chExt cx="540000" cy="540000"/>
            </a:xfrm>
          </p:grpSpPr>
          <p:sp>
            <p:nvSpPr>
              <p:cNvPr id="4913" name="Google Shape;4913;p5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914" name="Google Shape;4914;p59"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915" name="Google Shape;4915;p59"/>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2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916" name="Google Shape;4916;p59"/>
          <p:cNvGrpSpPr/>
          <p:nvPr/>
        </p:nvGrpSpPr>
        <p:grpSpPr>
          <a:xfrm>
            <a:off x="7916400" y="221400"/>
            <a:ext cx="893994" cy="358950"/>
            <a:chOff x="1899" y="899"/>
            <a:chExt cx="4163" cy="1671"/>
          </a:xfrm>
        </p:grpSpPr>
        <p:sp>
          <p:nvSpPr>
            <p:cNvPr id="4917" name="Google Shape;4917;p5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8" name="Google Shape;4918;p5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9" name="Google Shape;4919;p5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0" name="Google Shape;4920;p5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1" name="Google Shape;4921;p5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2" name="Google Shape;4922;p5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3" name="Google Shape;4923;p5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4" name="Google Shape;4924;p5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5" name="Google Shape;4925;p5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6" name="Google Shape;4926;p5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7" name="Google Shape;4927;p5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8" name="Google Shape;4928;p59"/>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9" name="Google Shape;4929;p5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0" name="Google Shape;4930;p5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1" name="Google Shape;4931;p5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2" name="Google Shape;4932;p5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3" name="Google Shape;4933;p59"/>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4" name="Google Shape;4934;p5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5" name="Google Shape;4935;p5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6" name="Google Shape;4936;p5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7" name="Google Shape;4937;p5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8" name="Google Shape;4938;p5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9" name="Google Shape;4939;p5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0" name="Google Shape;4940;p5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1" name="Google Shape;4941;p5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2" name="Google Shape;4942;p5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3" name="Google Shape;4943;p5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4" name="Google Shape;4944;p5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5" name="Google Shape;4945;p5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6" name="Google Shape;4946;p5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7" name="Google Shape;4947;p5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8" name="Google Shape;4948;p5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9" name="Google Shape;4949;p5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0" name="Google Shape;4950;p5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1" name="Google Shape;4951;p5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2" name="Google Shape;4952;p5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3" name="Google Shape;4953;p5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4" name="Google Shape;4954;p5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5" name="Google Shape;4955;p5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6" name="Google Shape;4956;p5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7" name="Google Shape;4957;p5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8" name="Google Shape;4958;p5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9" name="Google Shape;4959;p5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0" name="Google Shape;4960;p5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1" name="Google Shape;4961;p5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2" name="Google Shape;4962;p5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3" name="Google Shape;4963;p5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4" name="Google Shape;4964;p5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5" name="Google Shape;4965;p5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6" name="Google Shape;4966;p5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7" name="Google Shape;4967;p5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8" name="Google Shape;4968;p5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9" name="Google Shape;4969;p5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0" name="Google Shape;4970;p5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1" name="Google Shape;4971;p5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2" name="Google Shape;4972;p5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3" name="Google Shape;4973;p5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4" name="Google Shape;4974;p5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5" name="Google Shape;4975;p5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6" name="Google Shape;4976;p5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7" name="Google Shape;4977;p5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8" name="Google Shape;4978;p5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9" name="Google Shape;4979;p5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0" name="Google Shape;4980;p5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1" name="Google Shape;4981;p5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2" name="Google Shape;4982;p5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3" name="Google Shape;4983;p5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4" name="Google Shape;4984;p5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5" name="Google Shape;4985;p5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6" name="Google Shape;4986;p5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7" name="Google Shape;4987;p5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8" name="Google Shape;4988;p5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9" name="Google Shape;4989;p5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0" name="Google Shape;4990;p5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1" name="Google Shape;4991;p5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2" name="Google Shape;4992;p5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3" name="Google Shape;4993;p5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4" name="Google Shape;4994;p5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5" name="Google Shape;4995;p5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6" name="Google Shape;4996;p59"/>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7" name="Google Shape;4997;p5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8" name="Google Shape;4998;p5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9" name="Google Shape;4999;p5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0" name="Google Shape;5000;p5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1" name="Google Shape;5001;p5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2" name="Google Shape;5002;p5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3" name="Google Shape;5003;p5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4" name="Google Shape;5004;p5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5" name="Google Shape;5005;p5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6" name="Google Shape;5006;p5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7" name="Google Shape;5007;p5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8" name="Google Shape;5008;p5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9" name="Google Shape;5009;p5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5010" name="Google Shape;5010;p59"/>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5011" name="Google Shape;5011;p59"/>
          <p:cNvSpPr txBox="1">
            <a:spLocks noGrp="1"/>
          </p:cNvSpPr>
          <p:nvPr>
            <p:ph type="body" idx="2"/>
          </p:nvPr>
        </p:nvSpPr>
        <p:spPr>
          <a:xfrm>
            <a:off x="4290608" y="1697954"/>
            <a:ext cx="3591600" cy="27723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12"/>
        <p:cNvGrpSpPr/>
        <p:nvPr/>
      </p:nvGrpSpPr>
      <p:grpSpPr>
        <a:xfrm>
          <a:off x="0" y="0"/>
          <a:ext cx="0" cy="0"/>
          <a:chOff x="0" y="0"/>
          <a:chExt cx="0" cy="0"/>
        </a:xfrm>
      </p:grpSpPr>
      <p:sp>
        <p:nvSpPr>
          <p:cNvPr id="5013" name="Google Shape;5013;p6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014" name="Google Shape;5014;p6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015" name="Google Shape;5015;p6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1" i="0" u="none" strike="noStrike" cap="none">
                <a:solidFill>
                  <a:schemeClr val="accent2"/>
                </a:solidFill>
                <a:latin typeface="Calibri"/>
                <a:ea typeface="Calibri"/>
                <a:cs typeface="Calibri"/>
                <a:sym typeface="Calibri"/>
              </a:defRPr>
            </a:lvl1pPr>
            <a:lvl2pPr marL="0" marR="0" lvl="1" indent="0" algn="r" rtl="0">
              <a:spcBef>
                <a:spcPts val="0"/>
              </a:spcBef>
              <a:buNone/>
              <a:defRPr sz="1200" b="1" i="0" u="none" strike="noStrike" cap="none">
                <a:solidFill>
                  <a:schemeClr val="accent2"/>
                </a:solidFill>
                <a:latin typeface="Calibri"/>
                <a:ea typeface="Calibri"/>
                <a:cs typeface="Calibri"/>
                <a:sym typeface="Calibri"/>
              </a:defRPr>
            </a:lvl2pPr>
            <a:lvl3pPr marL="0" marR="0" lvl="2" indent="0" algn="r" rtl="0">
              <a:spcBef>
                <a:spcPts val="0"/>
              </a:spcBef>
              <a:buNone/>
              <a:defRPr sz="1200" b="1" i="0" u="none" strike="noStrike" cap="none">
                <a:solidFill>
                  <a:schemeClr val="accent2"/>
                </a:solidFill>
                <a:latin typeface="Calibri"/>
                <a:ea typeface="Calibri"/>
                <a:cs typeface="Calibri"/>
                <a:sym typeface="Calibri"/>
              </a:defRPr>
            </a:lvl3pPr>
            <a:lvl4pPr marL="0" marR="0" lvl="3" indent="0" algn="r" rtl="0">
              <a:spcBef>
                <a:spcPts val="0"/>
              </a:spcBef>
              <a:buNone/>
              <a:defRPr sz="1200" b="1" i="0" u="none" strike="noStrike" cap="none">
                <a:solidFill>
                  <a:schemeClr val="accent2"/>
                </a:solidFill>
                <a:latin typeface="Calibri"/>
                <a:ea typeface="Calibri"/>
                <a:cs typeface="Calibri"/>
                <a:sym typeface="Calibri"/>
              </a:defRPr>
            </a:lvl4pPr>
            <a:lvl5pPr marL="0" marR="0" lvl="4" indent="0" algn="r" rtl="0">
              <a:spcBef>
                <a:spcPts val="0"/>
              </a:spcBef>
              <a:buNone/>
              <a:defRPr sz="1200" b="1" i="0" u="none" strike="noStrike" cap="none">
                <a:solidFill>
                  <a:schemeClr val="accent2"/>
                </a:solidFill>
                <a:latin typeface="Calibri"/>
                <a:ea typeface="Calibri"/>
                <a:cs typeface="Calibri"/>
                <a:sym typeface="Calibri"/>
              </a:defRPr>
            </a:lvl5pPr>
            <a:lvl6pPr marL="0" marR="0" lvl="5" indent="0" algn="r" rtl="0">
              <a:spcBef>
                <a:spcPts val="0"/>
              </a:spcBef>
              <a:buNone/>
              <a:defRPr sz="1200" b="1" i="0" u="none" strike="noStrike" cap="none">
                <a:solidFill>
                  <a:schemeClr val="accent2"/>
                </a:solidFill>
                <a:latin typeface="Calibri"/>
                <a:ea typeface="Calibri"/>
                <a:cs typeface="Calibri"/>
                <a:sym typeface="Calibri"/>
              </a:defRPr>
            </a:lvl6pPr>
            <a:lvl7pPr marL="0" marR="0" lvl="6" indent="0" algn="r" rtl="0">
              <a:spcBef>
                <a:spcPts val="0"/>
              </a:spcBef>
              <a:buNone/>
              <a:defRPr sz="1200" b="1" i="0" u="none" strike="noStrike" cap="none">
                <a:solidFill>
                  <a:schemeClr val="accent2"/>
                </a:solidFill>
                <a:latin typeface="Calibri"/>
                <a:ea typeface="Calibri"/>
                <a:cs typeface="Calibri"/>
                <a:sym typeface="Calibri"/>
              </a:defRPr>
            </a:lvl7pPr>
            <a:lvl8pPr marL="0" marR="0" lvl="7" indent="0" algn="r" rtl="0">
              <a:spcBef>
                <a:spcPts val="0"/>
              </a:spcBef>
              <a:buNone/>
              <a:defRPr sz="1200" b="1" i="0" u="none" strike="noStrike" cap="none">
                <a:solidFill>
                  <a:schemeClr val="accent2"/>
                </a:solidFill>
                <a:latin typeface="Calibri"/>
                <a:ea typeface="Calibri"/>
                <a:cs typeface="Calibri"/>
                <a:sym typeface="Calibri"/>
              </a:defRPr>
            </a:lvl8pPr>
            <a:lvl9pPr marL="0" marR="0" lvl="8" indent="0" algn="r" rtl="0">
              <a:spcBef>
                <a:spcPts val="0"/>
              </a:spcBef>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2"/>
        <p:cNvGrpSpPr/>
        <p:nvPr/>
      </p:nvGrpSpPr>
      <p:grpSpPr>
        <a:xfrm>
          <a:off x="0" y="0"/>
          <a:ext cx="0" cy="0"/>
          <a:chOff x="0" y="0"/>
          <a:chExt cx="0" cy="0"/>
        </a:xfrm>
      </p:grpSpPr>
      <p:sp>
        <p:nvSpPr>
          <p:cNvPr id="2533" name="Google Shape;2533;p37"/>
          <p:cNvSpPr txBox="1">
            <a:spLocks noGrp="1"/>
          </p:cNvSpPr>
          <p:nvPr>
            <p:ph type="title"/>
          </p:nvPr>
        </p:nvSpPr>
        <p:spPr>
          <a:xfrm>
            <a:off x="628650" y="273844"/>
            <a:ext cx="7886700" cy="9942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34" name="Google Shape;2534;p37"/>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35" name="Google Shape;2535;p3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36" name="Google Shape;2536;p3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37" name="Google Shape;2537;p3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gif"/><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11.png"/><Relationship Id="rId4" Type="http://schemas.openxmlformats.org/officeDocument/2006/relationships/hyperlink" Target="https://www.geogebra.org/classic/jr2stea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geogebra.org/classic/ukufacyx"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tinyurl.com/WS4Evaluation" TargetMode="External"/><Relationship Id="rId2" Type="http://schemas.openxmlformats.org/officeDocument/2006/relationships/notesSlide" Target="../notesSlides/notesSlide37.xml"/><Relationship Id="rId1" Type="http://schemas.openxmlformats.org/officeDocument/2006/relationships/slideLayout" Target="../slideLayouts/slideLayout36.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GeoTrigHope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20"/>
        <p:cNvGrpSpPr/>
        <p:nvPr/>
      </p:nvGrpSpPr>
      <p:grpSpPr>
        <a:xfrm>
          <a:off x="0" y="0"/>
          <a:ext cx="0" cy="0"/>
          <a:chOff x="0" y="0"/>
          <a:chExt cx="0" cy="0"/>
        </a:xfrm>
      </p:grpSpPr>
      <p:sp>
        <p:nvSpPr>
          <p:cNvPr id="5021" name="Google Shape;5021;p61"/>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
        <p:nvSpPr>
          <p:cNvPr id="5022" name="Google Shape;5022;p61"/>
          <p:cNvSpPr txBox="1">
            <a:spLocks noGrp="1"/>
          </p:cNvSpPr>
          <p:nvPr>
            <p:ph type="title"/>
          </p:nvPr>
        </p:nvSpPr>
        <p:spPr>
          <a:xfrm>
            <a:off x="4673500" y="1842357"/>
            <a:ext cx="3468300" cy="101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400"/>
              <a:t>Workshop for Post-Primary Mathematics</a:t>
            </a:r>
            <a:endParaRPr sz="2400"/>
          </a:p>
        </p:txBody>
      </p:sp>
      <p:sp>
        <p:nvSpPr>
          <p:cNvPr id="5023" name="Google Shape;5023;p61"/>
          <p:cNvSpPr txBox="1">
            <a:spLocks noGrp="1"/>
          </p:cNvSpPr>
          <p:nvPr>
            <p:ph type="body" idx="1"/>
          </p:nvPr>
        </p:nvSpPr>
        <p:spPr>
          <a:xfrm>
            <a:off x="4749700" y="3069350"/>
            <a:ext cx="4228200" cy="658500"/>
          </a:xfrm>
          <a:prstGeom prst="rect">
            <a:avLst/>
          </a:prstGeom>
        </p:spPr>
        <p:txBody>
          <a:bodyPr spcFirstLastPara="1" wrap="square" lIns="0" tIns="0" rIns="0" bIns="0" anchor="t" anchorCtr="0">
            <a:noAutofit/>
          </a:bodyPr>
          <a:lstStyle/>
          <a:p>
            <a:pPr marL="0" lvl="0" indent="0" algn="l" rtl="0">
              <a:spcBef>
                <a:spcPts val="300"/>
              </a:spcBef>
              <a:spcAft>
                <a:spcPts val="300"/>
              </a:spcAft>
              <a:buNone/>
            </a:pPr>
            <a:r>
              <a:rPr lang="en-GB" sz="1800"/>
              <a:t>Workshop 3 - Geometry and Trigonometry</a:t>
            </a:r>
            <a:endParaRPr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5098"/>
        <p:cNvGrpSpPr/>
        <p:nvPr/>
      </p:nvGrpSpPr>
      <p:grpSpPr>
        <a:xfrm>
          <a:off x="0" y="0"/>
          <a:ext cx="0" cy="0"/>
          <a:chOff x="0" y="0"/>
          <a:chExt cx="0" cy="0"/>
        </a:xfrm>
      </p:grpSpPr>
      <p:sp>
        <p:nvSpPr>
          <p:cNvPr id="5099" name="Google Shape;5099;p70"/>
          <p:cNvSpPr txBox="1"/>
          <p:nvPr/>
        </p:nvSpPr>
        <p:spPr>
          <a:xfrm>
            <a:off x="8061753" y="4869039"/>
            <a:ext cx="10821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10</a:t>
            </a:fld>
            <a:endParaRPr sz="1200">
              <a:solidFill>
                <a:srgbClr val="888888"/>
              </a:solidFill>
              <a:latin typeface="Calibri"/>
              <a:ea typeface="Calibri"/>
              <a:cs typeface="Calibri"/>
              <a:sym typeface="Calibri"/>
            </a:endParaRPr>
          </a:p>
        </p:txBody>
      </p:sp>
      <p:pic>
        <p:nvPicPr>
          <p:cNvPr id="5100" name="Google Shape;5100;p70" descr="http://timssandpirls.bc.edu/home/assets/img/IEA-TIMSS-PIRLS-Logo-2.jpg"/>
          <p:cNvPicPr preferRelativeResize="0"/>
          <p:nvPr/>
        </p:nvPicPr>
        <p:blipFill rotWithShape="1">
          <a:blip r:embed="rId3">
            <a:alphaModFix/>
          </a:blip>
          <a:srcRect l="75699"/>
          <a:stretch/>
        </p:blipFill>
        <p:spPr>
          <a:xfrm>
            <a:off x="7228389" y="4327722"/>
            <a:ext cx="1826135" cy="350858"/>
          </a:xfrm>
          <a:prstGeom prst="rect">
            <a:avLst/>
          </a:prstGeom>
          <a:noFill/>
          <a:ln>
            <a:noFill/>
          </a:ln>
        </p:spPr>
      </p:pic>
      <p:pic>
        <p:nvPicPr>
          <p:cNvPr id="5101" name="Google Shape;5101;p70"/>
          <p:cNvPicPr preferRelativeResize="0"/>
          <p:nvPr/>
        </p:nvPicPr>
        <p:blipFill rotWithShape="1">
          <a:blip r:embed="rId4">
            <a:alphaModFix/>
          </a:blip>
          <a:srcRect/>
          <a:stretch/>
        </p:blipFill>
        <p:spPr>
          <a:xfrm>
            <a:off x="347299" y="232784"/>
            <a:ext cx="2300549" cy="3464422"/>
          </a:xfrm>
          <a:prstGeom prst="rect">
            <a:avLst/>
          </a:prstGeom>
          <a:noFill/>
          <a:ln w="9525" cap="flat" cmpd="sng">
            <a:solidFill>
              <a:srgbClr val="B4D6E2"/>
            </a:solidFill>
            <a:prstDash val="solid"/>
            <a:round/>
            <a:headEnd type="none" w="sm" len="sm"/>
            <a:tailEnd type="none" w="sm" len="sm"/>
          </a:ln>
        </p:spPr>
      </p:pic>
      <p:pic>
        <p:nvPicPr>
          <p:cNvPr id="5102" name="Google Shape;5102;p70"/>
          <p:cNvPicPr preferRelativeResize="0"/>
          <p:nvPr/>
        </p:nvPicPr>
        <p:blipFill rotWithShape="1">
          <a:blip r:embed="rId5">
            <a:alphaModFix/>
          </a:blip>
          <a:srcRect/>
          <a:stretch/>
        </p:blipFill>
        <p:spPr>
          <a:xfrm>
            <a:off x="3187034" y="719001"/>
            <a:ext cx="4596264" cy="2169590"/>
          </a:xfrm>
          <a:prstGeom prst="rect">
            <a:avLst/>
          </a:prstGeom>
          <a:noFill/>
          <a:ln>
            <a:noFill/>
          </a:ln>
        </p:spPr>
      </p:pic>
      <p:sp>
        <p:nvSpPr>
          <p:cNvPr id="5103" name="Google Shape;5103;p70"/>
          <p:cNvSpPr/>
          <p:nvPr/>
        </p:nvSpPr>
        <p:spPr>
          <a:xfrm>
            <a:off x="802900" y="3697200"/>
            <a:ext cx="6333900" cy="1172100"/>
          </a:xfrm>
          <a:prstGeom prst="rect">
            <a:avLst/>
          </a:prstGeom>
          <a:solidFill>
            <a:srgbClr val="7112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04" name="Google Shape;5104;p70"/>
          <p:cNvSpPr/>
          <p:nvPr/>
        </p:nvSpPr>
        <p:spPr>
          <a:xfrm>
            <a:off x="802900" y="3634050"/>
            <a:ext cx="6207300" cy="129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FFFFFF"/>
                </a:solidFill>
                <a:latin typeface="Calibri"/>
                <a:ea typeface="Calibri"/>
                <a:cs typeface="Calibri"/>
                <a:sym typeface="Calibri"/>
              </a:rPr>
              <a:t>In Ireland, Second Year students displayed relative strengths on the Number (+21 pts.) and Data &amp; Chance (+10 pts.) content domains, and relative weaknesses on Algebra (-22 pts.) and Geometry(-20 pts.)</a:t>
            </a:r>
            <a:endParaRPr/>
          </a:p>
        </p:txBody>
      </p:sp>
      <p:sp>
        <p:nvSpPr>
          <p:cNvPr id="5105" name="Google Shape;5105;p70"/>
          <p:cNvSpPr/>
          <p:nvPr/>
        </p:nvSpPr>
        <p:spPr>
          <a:xfrm>
            <a:off x="6350904" y="1707106"/>
            <a:ext cx="659400" cy="162300"/>
          </a:xfrm>
          <a:prstGeom prst="rect">
            <a:avLst/>
          </a:prstGeom>
          <a:solidFill>
            <a:srgbClr val="FFFF00">
              <a:alpha val="470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106" name="Google Shape;5106;p70" descr="Image result for geometry">
            <a:hlinkClick r:id=""/>
          </p:cNvPr>
          <p:cNvPicPr preferRelativeResize="0"/>
          <p:nvPr/>
        </p:nvPicPr>
        <p:blipFill rotWithShape="1">
          <a:blip r:embed="rId6">
            <a:alphaModFix/>
          </a:blip>
          <a:srcRect l="40224" t="71039" r="39616" b="4832"/>
          <a:stretch/>
        </p:blipFill>
        <p:spPr>
          <a:xfrm>
            <a:off x="8687374" y="71626"/>
            <a:ext cx="456534" cy="548083"/>
          </a:xfrm>
          <a:prstGeom prst="rect">
            <a:avLst/>
          </a:prstGeom>
          <a:noFill/>
          <a:ln>
            <a:noFill/>
          </a:ln>
        </p:spPr>
      </p:pic>
      <p:sp>
        <p:nvSpPr>
          <p:cNvPr id="5107" name="Google Shape;5107;p70"/>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11"/>
        <p:cNvGrpSpPr/>
        <p:nvPr/>
      </p:nvGrpSpPr>
      <p:grpSpPr>
        <a:xfrm>
          <a:off x="0" y="0"/>
          <a:ext cx="0" cy="0"/>
          <a:chOff x="0" y="0"/>
          <a:chExt cx="0" cy="0"/>
        </a:xfrm>
      </p:grpSpPr>
      <p:pic>
        <p:nvPicPr>
          <p:cNvPr id="5112" name="Google Shape;5112;p71"/>
          <p:cNvPicPr preferRelativeResize="0"/>
          <p:nvPr/>
        </p:nvPicPr>
        <p:blipFill>
          <a:blip r:embed="rId3">
            <a:alphaModFix/>
          </a:blip>
          <a:stretch>
            <a:fillRect/>
          </a:stretch>
        </p:blipFill>
        <p:spPr>
          <a:xfrm>
            <a:off x="152400" y="152400"/>
            <a:ext cx="7699185" cy="4838700"/>
          </a:xfrm>
          <a:prstGeom prst="rect">
            <a:avLst/>
          </a:prstGeom>
          <a:noFill/>
          <a:ln>
            <a:noFill/>
          </a:ln>
        </p:spPr>
      </p:pic>
      <p:sp>
        <p:nvSpPr>
          <p:cNvPr id="5113" name="Google Shape;5113;p71"/>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17"/>
        <p:cNvGrpSpPr/>
        <p:nvPr/>
      </p:nvGrpSpPr>
      <p:grpSpPr>
        <a:xfrm>
          <a:off x="0" y="0"/>
          <a:ext cx="0" cy="0"/>
          <a:chOff x="0" y="0"/>
          <a:chExt cx="0" cy="0"/>
        </a:xfrm>
      </p:grpSpPr>
      <p:pic>
        <p:nvPicPr>
          <p:cNvPr id="5118" name="Google Shape;5118;p72"/>
          <p:cNvPicPr preferRelativeResize="0"/>
          <p:nvPr/>
        </p:nvPicPr>
        <p:blipFill rotWithShape="1">
          <a:blip r:embed="rId3">
            <a:alphaModFix/>
          </a:blip>
          <a:srcRect b="3344"/>
          <a:stretch/>
        </p:blipFill>
        <p:spPr>
          <a:xfrm>
            <a:off x="1342400" y="160338"/>
            <a:ext cx="6459201" cy="4822826"/>
          </a:xfrm>
          <a:prstGeom prst="rect">
            <a:avLst/>
          </a:prstGeom>
          <a:noFill/>
          <a:ln>
            <a:noFill/>
          </a:ln>
        </p:spPr>
      </p:pic>
      <p:pic>
        <p:nvPicPr>
          <p:cNvPr id="5119" name="Google Shape;5119;p72"/>
          <p:cNvPicPr preferRelativeResize="0"/>
          <p:nvPr/>
        </p:nvPicPr>
        <p:blipFill rotWithShape="1">
          <a:blip r:embed="rId3">
            <a:alphaModFix/>
          </a:blip>
          <a:srcRect r="32528" b="3344"/>
          <a:stretch/>
        </p:blipFill>
        <p:spPr>
          <a:xfrm>
            <a:off x="1342400" y="160350"/>
            <a:ext cx="4358276" cy="4822826"/>
          </a:xfrm>
          <a:prstGeom prst="rect">
            <a:avLst/>
          </a:prstGeom>
          <a:noFill/>
          <a:ln>
            <a:noFill/>
          </a:ln>
        </p:spPr>
      </p:pic>
      <p:pic>
        <p:nvPicPr>
          <p:cNvPr id="5120" name="Google Shape;5120;p72"/>
          <p:cNvPicPr preferRelativeResize="0"/>
          <p:nvPr/>
        </p:nvPicPr>
        <p:blipFill rotWithShape="1">
          <a:blip r:embed="rId3">
            <a:alphaModFix/>
          </a:blip>
          <a:srcRect r="59140" b="3344"/>
          <a:stretch/>
        </p:blipFill>
        <p:spPr>
          <a:xfrm>
            <a:off x="1342400" y="160350"/>
            <a:ext cx="2639176" cy="4822826"/>
          </a:xfrm>
          <a:prstGeom prst="rect">
            <a:avLst/>
          </a:prstGeom>
          <a:noFill/>
          <a:ln>
            <a:noFill/>
          </a:ln>
        </p:spPr>
      </p:pic>
      <p:pic>
        <p:nvPicPr>
          <p:cNvPr id="5121" name="Google Shape;5121;p72"/>
          <p:cNvPicPr preferRelativeResize="0"/>
          <p:nvPr/>
        </p:nvPicPr>
        <p:blipFill>
          <a:blip r:embed="rId4">
            <a:alphaModFix/>
          </a:blip>
          <a:stretch>
            <a:fillRect/>
          </a:stretch>
        </p:blipFill>
        <p:spPr>
          <a:xfrm>
            <a:off x="3105150" y="802475"/>
            <a:ext cx="2933700" cy="3714750"/>
          </a:xfrm>
          <a:prstGeom prst="rect">
            <a:avLst/>
          </a:prstGeom>
          <a:noFill/>
          <a:ln>
            <a:noFill/>
          </a:ln>
        </p:spPr>
      </p:pic>
      <p:sp>
        <p:nvSpPr>
          <p:cNvPr id="5122" name="Google Shape;5122;p72"/>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19"/>
                                        </p:tgtEl>
                                        <p:attrNameLst>
                                          <p:attrName>style.visibility</p:attrName>
                                        </p:attrNameLst>
                                      </p:cBhvr>
                                      <p:to>
                                        <p:strVal val="visible"/>
                                      </p:to>
                                    </p:set>
                                    <p:animEffect transition="in" filter="fade">
                                      <p:cBhvr>
                                        <p:cTn id="7" dur="1000"/>
                                        <p:tgtEl>
                                          <p:spTgt spid="5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18"/>
                                        </p:tgtEl>
                                        <p:attrNameLst>
                                          <p:attrName>style.visibility</p:attrName>
                                        </p:attrNameLst>
                                      </p:cBhvr>
                                      <p:to>
                                        <p:strVal val="visible"/>
                                      </p:to>
                                    </p:set>
                                    <p:animEffect transition="in" filter="fade">
                                      <p:cBhvr>
                                        <p:cTn id="12" dur="1000"/>
                                        <p:tgtEl>
                                          <p:spTgt spid="51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121"/>
                                        </p:tgtEl>
                                        <p:attrNameLst>
                                          <p:attrName>style.visibility</p:attrName>
                                        </p:attrNameLst>
                                      </p:cBhvr>
                                      <p:to>
                                        <p:strVal val="visible"/>
                                      </p:to>
                                    </p:set>
                                    <p:anim calcmode="lin" valueType="num">
                                      <p:cBhvr additive="base">
                                        <p:cTn id="17" dur="1000"/>
                                        <p:tgtEl>
                                          <p:spTgt spid="51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26"/>
        <p:cNvGrpSpPr/>
        <p:nvPr/>
      </p:nvGrpSpPr>
      <p:grpSpPr>
        <a:xfrm>
          <a:off x="0" y="0"/>
          <a:ext cx="0" cy="0"/>
          <a:chOff x="0" y="0"/>
          <a:chExt cx="0" cy="0"/>
        </a:xfrm>
      </p:grpSpPr>
      <p:sp>
        <p:nvSpPr>
          <p:cNvPr id="5127" name="Google Shape;5127;p73"/>
          <p:cNvSpPr txBox="1">
            <a:spLocks noGrp="1"/>
          </p:cNvSpPr>
          <p:nvPr>
            <p:ph type="title"/>
          </p:nvPr>
        </p:nvSpPr>
        <p:spPr>
          <a:xfrm>
            <a:off x="296325" y="275575"/>
            <a:ext cx="58650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Resources used in a Geometry Lesson</a:t>
            </a:r>
            <a:endParaRPr sz="2400"/>
          </a:p>
        </p:txBody>
      </p:sp>
      <p:pic>
        <p:nvPicPr>
          <p:cNvPr id="5128" name="Google Shape;5128;p73" descr="Image result for geometry set"/>
          <p:cNvPicPr preferRelativeResize="0"/>
          <p:nvPr/>
        </p:nvPicPr>
        <p:blipFill rotWithShape="1">
          <a:blip r:embed="rId3">
            <a:alphaModFix/>
          </a:blip>
          <a:srcRect/>
          <a:stretch/>
        </p:blipFill>
        <p:spPr>
          <a:xfrm rot="-5400000">
            <a:off x="1122987" y="495187"/>
            <a:ext cx="1700925" cy="2799950"/>
          </a:xfrm>
          <a:prstGeom prst="rect">
            <a:avLst/>
          </a:prstGeom>
          <a:noFill/>
          <a:ln>
            <a:noFill/>
          </a:ln>
        </p:spPr>
      </p:pic>
      <p:pic>
        <p:nvPicPr>
          <p:cNvPr id="5129" name="Google Shape;5129;p73" descr="Image result for geostrips"/>
          <p:cNvPicPr preferRelativeResize="0"/>
          <p:nvPr/>
        </p:nvPicPr>
        <p:blipFill rotWithShape="1">
          <a:blip r:embed="rId4">
            <a:alphaModFix/>
          </a:blip>
          <a:srcRect t="18606" b="18234"/>
          <a:stretch/>
        </p:blipFill>
        <p:spPr>
          <a:xfrm>
            <a:off x="4726164" y="944176"/>
            <a:ext cx="2693011" cy="1700925"/>
          </a:xfrm>
          <a:prstGeom prst="rect">
            <a:avLst/>
          </a:prstGeom>
          <a:noFill/>
          <a:ln>
            <a:noFill/>
          </a:ln>
        </p:spPr>
      </p:pic>
      <p:pic>
        <p:nvPicPr>
          <p:cNvPr id="5130" name="Google Shape;5130;p73" descr="Image result for geogebra geometry"/>
          <p:cNvPicPr preferRelativeResize="0"/>
          <p:nvPr/>
        </p:nvPicPr>
        <p:blipFill rotWithShape="1">
          <a:blip r:embed="rId5">
            <a:alphaModFix/>
          </a:blip>
          <a:srcRect/>
          <a:stretch/>
        </p:blipFill>
        <p:spPr>
          <a:xfrm>
            <a:off x="4726185" y="2837488"/>
            <a:ext cx="2838350" cy="2208650"/>
          </a:xfrm>
          <a:prstGeom prst="rect">
            <a:avLst/>
          </a:prstGeom>
          <a:noFill/>
          <a:ln>
            <a:noFill/>
          </a:ln>
        </p:spPr>
      </p:pic>
      <p:pic>
        <p:nvPicPr>
          <p:cNvPr id="5131" name="Google Shape;5131;p73" descr="Image result for 2D shapes"/>
          <p:cNvPicPr preferRelativeResize="0"/>
          <p:nvPr/>
        </p:nvPicPr>
        <p:blipFill rotWithShape="1">
          <a:blip r:embed="rId6">
            <a:alphaModFix/>
          </a:blip>
          <a:srcRect/>
          <a:stretch/>
        </p:blipFill>
        <p:spPr>
          <a:xfrm>
            <a:off x="573477" y="3022458"/>
            <a:ext cx="2983975" cy="1964414"/>
          </a:xfrm>
          <a:prstGeom prst="rect">
            <a:avLst/>
          </a:prstGeom>
          <a:noFill/>
          <a:ln>
            <a:noFill/>
          </a:ln>
        </p:spPr>
      </p:pic>
      <p:sp>
        <p:nvSpPr>
          <p:cNvPr id="5132" name="Google Shape;5132;p73"/>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36"/>
        <p:cNvGrpSpPr/>
        <p:nvPr/>
      </p:nvGrpSpPr>
      <p:grpSpPr>
        <a:xfrm>
          <a:off x="0" y="0"/>
          <a:ext cx="0" cy="0"/>
          <a:chOff x="0" y="0"/>
          <a:chExt cx="0" cy="0"/>
        </a:xfrm>
      </p:grpSpPr>
      <p:sp>
        <p:nvSpPr>
          <p:cNvPr id="5137" name="Google Shape;5137;p74"/>
          <p:cNvSpPr txBox="1">
            <a:spLocks noGrp="1"/>
          </p:cNvSpPr>
          <p:nvPr>
            <p:ph type="title"/>
          </p:nvPr>
        </p:nvSpPr>
        <p:spPr>
          <a:xfrm>
            <a:off x="386100" y="368400"/>
            <a:ext cx="75078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You are now standing vertically opposite Van Hiele</a:t>
            </a:r>
            <a:endParaRPr sz="2400"/>
          </a:p>
        </p:txBody>
      </p:sp>
      <p:sp>
        <p:nvSpPr>
          <p:cNvPr id="5138" name="Google Shape;5138;p74"/>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457200" lvl="0" indent="-361950" algn="l" rtl="0">
              <a:lnSpc>
                <a:spcPct val="150000"/>
              </a:lnSpc>
              <a:spcBef>
                <a:spcPts val="300"/>
              </a:spcBef>
              <a:spcAft>
                <a:spcPts val="0"/>
              </a:spcAft>
              <a:buSzPts val="2100"/>
              <a:buChar char="●"/>
            </a:pPr>
            <a:r>
              <a:rPr lang="en-GB" sz="2100"/>
              <a:t>How do you normally teach vertically opposite angles?</a:t>
            </a:r>
            <a:endParaRPr sz="2100"/>
          </a:p>
          <a:p>
            <a:pPr marL="0" lvl="0" indent="0" algn="l" rtl="0">
              <a:lnSpc>
                <a:spcPct val="150000"/>
              </a:lnSpc>
              <a:spcBef>
                <a:spcPts val="300"/>
              </a:spcBef>
              <a:spcAft>
                <a:spcPts val="0"/>
              </a:spcAft>
              <a:buNone/>
            </a:pPr>
            <a:endParaRPr sz="2100"/>
          </a:p>
          <a:p>
            <a:pPr marL="914400" lvl="0" indent="0" algn="l" rtl="0">
              <a:lnSpc>
                <a:spcPct val="150000"/>
              </a:lnSpc>
              <a:spcBef>
                <a:spcPts val="300"/>
              </a:spcBef>
              <a:spcAft>
                <a:spcPts val="300"/>
              </a:spcAft>
              <a:buNone/>
            </a:pPr>
            <a:endParaRPr sz="2100"/>
          </a:p>
        </p:txBody>
      </p:sp>
      <p:sp>
        <p:nvSpPr>
          <p:cNvPr id="5139" name="Google Shape;5139;p74"/>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3"/>
        <p:cNvGrpSpPr/>
        <p:nvPr/>
      </p:nvGrpSpPr>
      <p:grpSpPr>
        <a:xfrm>
          <a:off x="0" y="0"/>
          <a:ext cx="0" cy="0"/>
          <a:chOff x="0" y="0"/>
          <a:chExt cx="0" cy="0"/>
        </a:xfrm>
      </p:grpSpPr>
      <p:pic>
        <p:nvPicPr>
          <p:cNvPr id="5144" name="Google Shape;5144;p75"/>
          <p:cNvPicPr preferRelativeResize="0"/>
          <p:nvPr/>
        </p:nvPicPr>
        <p:blipFill>
          <a:blip r:embed="rId3">
            <a:alphaModFix/>
          </a:blip>
          <a:stretch>
            <a:fillRect/>
          </a:stretch>
        </p:blipFill>
        <p:spPr>
          <a:xfrm>
            <a:off x="576150" y="1825075"/>
            <a:ext cx="7152334" cy="2419349"/>
          </a:xfrm>
          <a:prstGeom prst="rect">
            <a:avLst/>
          </a:prstGeom>
          <a:noFill/>
          <a:ln>
            <a:noFill/>
          </a:ln>
        </p:spPr>
      </p:pic>
      <p:sp>
        <p:nvSpPr>
          <p:cNvPr id="5145" name="Google Shape;5145;p75"/>
          <p:cNvSpPr txBox="1">
            <a:spLocks noGrp="1"/>
          </p:cNvSpPr>
          <p:nvPr>
            <p:ph type="title"/>
          </p:nvPr>
        </p:nvSpPr>
        <p:spPr>
          <a:xfrm>
            <a:off x="386100" y="351750"/>
            <a:ext cx="77439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1 - Catering for students at different van Hiele levels</a:t>
            </a:r>
            <a:endParaRPr sz="2400"/>
          </a:p>
        </p:txBody>
      </p:sp>
      <p:sp>
        <p:nvSpPr>
          <p:cNvPr id="5146" name="Google Shape;5146;p75"/>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0"/>
        <p:cNvGrpSpPr/>
        <p:nvPr/>
      </p:nvGrpSpPr>
      <p:grpSpPr>
        <a:xfrm>
          <a:off x="0" y="0"/>
          <a:ext cx="0" cy="0"/>
          <a:chOff x="0" y="0"/>
          <a:chExt cx="0" cy="0"/>
        </a:xfrm>
      </p:grpSpPr>
      <p:sp>
        <p:nvSpPr>
          <p:cNvPr id="5151" name="Google Shape;5151;p76"/>
          <p:cNvSpPr txBox="1">
            <a:spLocks noGrp="1"/>
          </p:cNvSpPr>
          <p:nvPr>
            <p:ph type="title"/>
          </p:nvPr>
        </p:nvSpPr>
        <p:spPr>
          <a:xfrm>
            <a:off x="386100" y="169700"/>
            <a:ext cx="7576800" cy="10983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1 - The Van Hiele Theory of Geometrical Thinking</a:t>
            </a:r>
            <a:endParaRPr sz="2400"/>
          </a:p>
          <a:p>
            <a:pPr marL="0" lvl="0" indent="457200" algn="l" rtl="0">
              <a:spcBef>
                <a:spcPts val="0"/>
              </a:spcBef>
              <a:spcAft>
                <a:spcPts val="0"/>
              </a:spcAft>
              <a:buNone/>
            </a:pPr>
            <a:r>
              <a:rPr lang="en-GB" sz="2400"/>
              <a:t>Learning outcomes</a:t>
            </a:r>
            <a:endParaRPr sz="2400"/>
          </a:p>
        </p:txBody>
      </p:sp>
      <p:sp>
        <p:nvSpPr>
          <p:cNvPr id="5152" name="Google Shape;5152;p76"/>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Font typeface="Calibri"/>
              <a:buChar char="●"/>
            </a:pPr>
            <a:r>
              <a:rPr lang="en-GB" sz="1800"/>
              <a:t>Recognise the importance of improving students’ geometric thinking</a:t>
            </a:r>
            <a:endParaRPr sz="1800"/>
          </a:p>
          <a:p>
            <a:pPr marL="457200" lvl="0" indent="-342900" algn="just" rtl="0">
              <a:lnSpc>
                <a:spcPct val="150000"/>
              </a:lnSpc>
              <a:spcBef>
                <a:spcPts val="0"/>
              </a:spcBef>
              <a:spcAft>
                <a:spcPts val="0"/>
              </a:spcAft>
              <a:buSzPts val="1800"/>
              <a:buFont typeface="Calibri"/>
              <a:buChar char="●"/>
            </a:pPr>
            <a:r>
              <a:rPr lang="en-GB" sz="1800"/>
              <a:t>Understand the key tenets of the Van Hiele Theory of Geometric Thinking and how this informs our approach to teaching Geometry</a:t>
            </a:r>
            <a:endParaRPr sz="1800"/>
          </a:p>
          <a:p>
            <a:pPr marL="457200" lvl="0" indent="-342900" algn="just" rtl="0">
              <a:lnSpc>
                <a:spcPct val="150000"/>
              </a:lnSpc>
              <a:spcBef>
                <a:spcPts val="0"/>
              </a:spcBef>
              <a:spcAft>
                <a:spcPts val="0"/>
              </a:spcAft>
              <a:buSzPts val="1800"/>
              <a:buFont typeface="Calibri"/>
              <a:buChar char="●"/>
            </a:pPr>
            <a:r>
              <a:rPr lang="en-GB" sz="1800"/>
              <a:t>Apply an understanding of the Van Hiele Theory to the teaching of Geometry Concepts</a:t>
            </a:r>
            <a:endParaRPr sz="1800"/>
          </a:p>
          <a:p>
            <a:pPr marL="457200" lvl="0" indent="-342900" algn="just" rtl="0">
              <a:lnSpc>
                <a:spcPct val="150000"/>
              </a:lnSpc>
              <a:spcBef>
                <a:spcPts val="0"/>
              </a:spcBef>
              <a:spcAft>
                <a:spcPts val="0"/>
              </a:spcAft>
              <a:buSzPts val="1800"/>
              <a:buFont typeface="Calibri"/>
              <a:buChar char="●"/>
            </a:pPr>
            <a:r>
              <a:rPr lang="en-GB" sz="1800"/>
              <a:t>Recognise how the Van Hiele Theory complements the pedagogies promoted in key policy</a:t>
            </a:r>
            <a:endParaRPr sz="1800"/>
          </a:p>
        </p:txBody>
      </p:sp>
      <p:sp>
        <p:nvSpPr>
          <p:cNvPr id="5153" name="Google Shape;5153;p76"/>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7"/>
        <p:cNvGrpSpPr/>
        <p:nvPr/>
      </p:nvGrpSpPr>
      <p:grpSpPr>
        <a:xfrm>
          <a:off x="0" y="0"/>
          <a:ext cx="0" cy="0"/>
          <a:chOff x="0" y="0"/>
          <a:chExt cx="0" cy="0"/>
        </a:xfrm>
      </p:grpSpPr>
      <p:sp>
        <p:nvSpPr>
          <p:cNvPr id="5158" name="Google Shape;5158;p77"/>
          <p:cNvSpPr txBox="1">
            <a:spLocks noGrp="1"/>
          </p:cNvSpPr>
          <p:nvPr>
            <p:ph type="title"/>
          </p:nvPr>
        </p:nvSpPr>
        <p:spPr>
          <a:xfrm>
            <a:off x="386100" y="673200"/>
            <a:ext cx="56514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2 - Good Practice in Geometry</a:t>
            </a:r>
            <a:endParaRPr sz="2400"/>
          </a:p>
          <a:p>
            <a:pPr marL="0" lvl="0" indent="457200" algn="l" rtl="0">
              <a:spcBef>
                <a:spcPts val="0"/>
              </a:spcBef>
              <a:spcAft>
                <a:spcPts val="0"/>
              </a:spcAft>
              <a:buNone/>
            </a:pPr>
            <a:r>
              <a:rPr lang="en-GB" sz="2400"/>
              <a:t>Learning outcomes</a:t>
            </a:r>
            <a:endParaRPr sz="2400"/>
          </a:p>
        </p:txBody>
      </p:sp>
      <p:sp>
        <p:nvSpPr>
          <p:cNvPr id="5159" name="Google Shape;5159;p77"/>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Font typeface="Calibri"/>
              <a:buChar char="●"/>
            </a:pPr>
            <a:r>
              <a:rPr lang="en-GB" sz="1800"/>
              <a:t>Understand a number of basic practices which may help students better develop their Geometric Thinking.</a:t>
            </a:r>
            <a:endParaRPr sz="1800"/>
          </a:p>
          <a:p>
            <a:pPr marL="457200" lvl="0" indent="-342900" algn="just" rtl="0">
              <a:lnSpc>
                <a:spcPct val="150000"/>
              </a:lnSpc>
              <a:spcBef>
                <a:spcPts val="0"/>
              </a:spcBef>
              <a:spcAft>
                <a:spcPts val="0"/>
              </a:spcAft>
              <a:buSzPts val="1800"/>
              <a:buChar char="●"/>
            </a:pPr>
            <a:r>
              <a:rPr lang="en-GB" sz="1800"/>
              <a:t>Understand the benefits of exploring relationships in a logical way to lead students to prove deductively.</a:t>
            </a:r>
            <a:endParaRPr sz="1800"/>
          </a:p>
          <a:p>
            <a:pPr marL="457200" lvl="0" indent="-342900" algn="just" rtl="0">
              <a:lnSpc>
                <a:spcPct val="150000"/>
              </a:lnSpc>
              <a:spcBef>
                <a:spcPts val="0"/>
              </a:spcBef>
              <a:spcAft>
                <a:spcPts val="0"/>
              </a:spcAft>
              <a:buSzPts val="1800"/>
              <a:buChar char="●"/>
            </a:pPr>
            <a:r>
              <a:rPr lang="en-GB" sz="1800"/>
              <a:t>Theorems, constructions, axioms and definitions are all connected and knowledge is needed in all areas in order to build upon each concept. </a:t>
            </a:r>
            <a:endParaRPr sz="1800"/>
          </a:p>
        </p:txBody>
      </p:sp>
      <p:sp>
        <p:nvSpPr>
          <p:cNvPr id="5160" name="Google Shape;5160;p77"/>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4"/>
        <p:cNvGrpSpPr/>
        <p:nvPr/>
      </p:nvGrpSpPr>
      <p:grpSpPr>
        <a:xfrm>
          <a:off x="0" y="0"/>
          <a:ext cx="0" cy="0"/>
          <a:chOff x="0" y="0"/>
          <a:chExt cx="0" cy="0"/>
        </a:xfrm>
      </p:grpSpPr>
      <p:sp>
        <p:nvSpPr>
          <p:cNvPr id="5165" name="Google Shape;5165;p78"/>
          <p:cNvSpPr txBox="1">
            <a:spLocks noGrp="1"/>
          </p:cNvSpPr>
          <p:nvPr>
            <p:ph type="title"/>
          </p:nvPr>
        </p:nvSpPr>
        <p:spPr>
          <a:xfrm>
            <a:off x="386100" y="351750"/>
            <a:ext cx="51993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Resources to assist planning</a:t>
            </a:r>
            <a:endParaRPr sz="2400"/>
          </a:p>
        </p:txBody>
      </p:sp>
      <p:pic>
        <p:nvPicPr>
          <p:cNvPr id="5166" name="Google Shape;5166;p78"/>
          <p:cNvPicPr preferRelativeResize="0"/>
          <p:nvPr/>
        </p:nvPicPr>
        <p:blipFill>
          <a:blip r:embed="rId3">
            <a:alphaModFix/>
          </a:blip>
          <a:stretch>
            <a:fillRect/>
          </a:stretch>
        </p:blipFill>
        <p:spPr>
          <a:xfrm>
            <a:off x="1722600" y="1094425"/>
            <a:ext cx="1819275" cy="2825679"/>
          </a:xfrm>
          <a:prstGeom prst="rect">
            <a:avLst/>
          </a:prstGeom>
          <a:noFill/>
          <a:ln>
            <a:noFill/>
          </a:ln>
        </p:spPr>
      </p:pic>
      <p:pic>
        <p:nvPicPr>
          <p:cNvPr id="5167" name="Google Shape;5167;p78"/>
          <p:cNvPicPr preferRelativeResize="0"/>
          <p:nvPr/>
        </p:nvPicPr>
        <p:blipFill>
          <a:blip r:embed="rId4">
            <a:alphaModFix/>
          </a:blip>
          <a:stretch>
            <a:fillRect/>
          </a:stretch>
        </p:blipFill>
        <p:spPr>
          <a:xfrm>
            <a:off x="7372350" y="2449462"/>
            <a:ext cx="1771650" cy="2999526"/>
          </a:xfrm>
          <a:prstGeom prst="rect">
            <a:avLst/>
          </a:prstGeom>
          <a:noFill/>
          <a:ln>
            <a:noFill/>
          </a:ln>
        </p:spPr>
      </p:pic>
      <p:pic>
        <p:nvPicPr>
          <p:cNvPr id="5168" name="Google Shape;5168;p78"/>
          <p:cNvPicPr preferRelativeResize="0"/>
          <p:nvPr/>
        </p:nvPicPr>
        <p:blipFill>
          <a:blip r:embed="rId5">
            <a:alphaModFix/>
          </a:blip>
          <a:stretch>
            <a:fillRect/>
          </a:stretch>
        </p:blipFill>
        <p:spPr>
          <a:xfrm>
            <a:off x="3607049" y="2480599"/>
            <a:ext cx="1963025" cy="2968401"/>
          </a:xfrm>
          <a:prstGeom prst="rect">
            <a:avLst/>
          </a:prstGeom>
          <a:noFill/>
          <a:ln>
            <a:noFill/>
          </a:ln>
        </p:spPr>
      </p:pic>
      <p:pic>
        <p:nvPicPr>
          <p:cNvPr id="5169" name="Google Shape;5169;p78"/>
          <p:cNvPicPr preferRelativeResize="0"/>
          <p:nvPr/>
        </p:nvPicPr>
        <p:blipFill>
          <a:blip r:embed="rId6">
            <a:alphaModFix/>
          </a:blip>
          <a:stretch>
            <a:fillRect/>
          </a:stretch>
        </p:blipFill>
        <p:spPr>
          <a:xfrm>
            <a:off x="5585388" y="1047275"/>
            <a:ext cx="1771650" cy="3143250"/>
          </a:xfrm>
          <a:prstGeom prst="rect">
            <a:avLst/>
          </a:prstGeom>
          <a:noFill/>
          <a:ln>
            <a:noFill/>
          </a:ln>
        </p:spPr>
      </p:pic>
      <p:pic>
        <p:nvPicPr>
          <p:cNvPr id="5170" name="Google Shape;5170;p78"/>
          <p:cNvPicPr preferRelativeResize="0"/>
          <p:nvPr/>
        </p:nvPicPr>
        <p:blipFill>
          <a:blip r:embed="rId7">
            <a:alphaModFix/>
          </a:blip>
          <a:stretch>
            <a:fillRect/>
          </a:stretch>
        </p:blipFill>
        <p:spPr>
          <a:xfrm>
            <a:off x="38101" y="2509588"/>
            <a:ext cx="1684500" cy="2910425"/>
          </a:xfrm>
          <a:prstGeom prst="rect">
            <a:avLst/>
          </a:prstGeom>
          <a:noFill/>
          <a:ln>
            <a:noFill/>
          </a:ln>
        </p:spPr>
      </p:pic>
      <p:sp>
        <p:nvSpPr>
          <p:cNvPr id="5171" name="Google Shape;5171;p78"/>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5"/>
        <p:cNvGrpSpPr/>
        <p:nvPr/>
      </p:nvGrpSpPr>
      <p:grpSpPr>
        <a:xfrm>
          <a:off x="0" y="0"/>
          <a:ext cx="0" cy="0"/>
          <a:chOff x="0" y="0"/>
          <a:chExt cx="0" cy="0"/>
        </a:xfrm>
      </p:grpSpPr>
      <p:sp>
        <p:nvSpPr>
          <p:cNvPr id="5176" name="Google Shape;5176;p79"/>
          <p:cNvSpPr txBox="1">
            <a:spLocks noGrp="1"/>
          </p:cNvSpPr>
          <p:nvPr>
            <p:ph type="title"/>
          </p:nvPr>
        </p:nvSpPr>
        <p:spPr>
          <a:xfrm>
            <a:off x="386050" y="115250"/>
            <a:ext cx="7507800" cy="807000"/>
          </a:xfrm>
          <a:prstGeom prst="rect">
            <a:avLst/>
          </a:prstGeom>
        </p:spPr>
        <p:txBody>
          <a:bodyPr spcFirstLastPara="1" wrap="square" lIns="0" tIns="0" rIns="0" bIns="0" anchor="b" anchorCtr="0">
            <a:noAutofit/>
          </a:bodyPr>
          <a:lstStyle/>
          <a:p>
            <a:pPr marL="0" lvl="0" indent="457200" algn="l" rtl="0">
              <a:lnSpc>
                <a:spcPct val="100000"/>
              </a:lnSpc>
              <a:spcBef>
                <a:spcPts val="0"/>
              </a:spcBef>
              <a:spcAft>
                <a:spcPts val="0"/>
              </a:spcAft>
              <a:buClr>
                <a:srgbClr val="3F3F3F"/>
              </a:buClr>
              <a:buSzPts val="3959"/>
              <a:buFont typeface="Arial"/>
              <a:buNone/>
            </a:pPr>
            <a:r>
              <a:rPr lang="en-GB" sz="2400"/>
              <a:t>Axioms, Theorems and Constructions </a:t>
            </a:r>
            <a:br>
              <a:rPr lang="en-GB" sz="2400"/>
            </a:br>
            <a:r>
              <a:rPr lang="en-GB" sz="2400"/>
              <a:t>	are connected</a:t>
            </a:r>
            <a:endParaRPr sz="2400"/>
          </a:p>
        </p:txBody>
      </p:sp>
      <p:pic>
        <p:nvPicPr>
          <p:cNvPr id="5177" name="Google Shape;5177;p79"/>
          <p:cNvPicPr preferRelativeResize="0"/>
          <p:nvPr/>
        </p:nvPicPr>
        <p:blipFill rotWithShape="1">
          <a:blip r:embed="rId3">
            <a:alphaModFix/>
          </a:blip>
          <a:srcRect l="15379" t="20740" r="15962" b="61729"/>
          <a:stretch/>
        </p:blipFill>
        <p:spPr>
          <a:xfrm>
            <a:off x="790900" y="922250"/>
            <a:ext cx="7102951" cy="1019576"/>
          </a:xfrm>
          <a:prstGeom prst="rect">
            <a:avLst/>
          </a:prstGeom>
          <a:noFill/>
          <a:ln>
            <a:noFill/>
          </a:ln>
        </p:spPr>
      </p:pic>
      <p:grpSp>
        <p:nvGrpSpPr>
          <p:cNvPr id="5178" name="Google Shape;5178;p79"/>
          <p:cNvGrpSpPr/>
          <p:nvPr/>
        </p:nvGrpSpPr>
        <p:grpSpPr>
          <a:xfrm>
            <a:off x="2825575" y="2092050"/>
            <a:ext cx="3033599" cy="2797150"/>
            <a:chOff x="2526025" y="2092050"/>
            <a:chExt cx="3033599" cy="2797150"/>
          </a:xfrm>
        </p:grpSpPr>
        <p:pic>
          <p:nvPicPr>
            <p:cNvPr id="5179" name="Google Shape;5179;p79"/>
            <p:cNvPicPr preferRelativeResize="0"/>
            <p:nvPr/>
          </p:nvPicPr>
          <p:blipFill rotWithShape="1">
            <a:blip r:embed="rId3">
              <a:alphaModFix/>
            </a:blip>
            <a:srcRect l="15379" t="43796" r="57092" b="11056"/>
            <a:stretch/>
          </p:blipFill>
          <p:spPr>
            <a:xfrm>
              <a:off x="2526025" y="2092050"/>
              <a:ext cx="3033599" cy="2797150"/>
            </a:xfrm>
            <a:prstGeom prst="rect">
              <a:avLst/>
            </a:prstGeom>
            <a:noFill/>
            <a:ln>
              <a:noFill/>
            </a:ln>
          </p:spPr>
        </p:pic>
        <p:sp>
          <p:nvSpPr>
            <p:cNvPr id="5180" name="Google Shape;5180;p79"/>
            <p:cNvSpPr/>
            <p:nvPr/>
          </p:nvSpPr>
          <p:spPr>
            <a:xfrm>
              <a:off x="3744925" y="4288175"/>
              <a:ext cx="219600" cy="196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9"/>
            <p:cNvSpPr/>
            <p:nvPr/>
          </p:nvSpPr>
          <p:spPr>
            <a:xfrm>
              <a:off x="4232575" y="4288175"/>
              <a:ext cx="219600" cy="196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9"/>
            <p:cNvSpPr/>
            <p:nvPr/>
          </p:nvSpPr>
          <p:spPr>
            <a:xfrm>
              <a:off x="4030150" y="4535175"/>
              <a:ext cx="219600" cy="196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3" name="Google Shape;5183;p79"/>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29"/>
        <p:cNvGrpSpPr/>
        <p:nvPr/>
      </p:nvGrpSpPr>
      <p:grpSpPr>
        <a:xfrm>
          <a:off x="0" y="0"/>
          <a:ext cx="0" cy="0"/>
          <a:chOff x="0" y="0"/>
          <a:chExt cx="0" cy="0"/>
        </a:xfrm>
      </p:grpSpPr>
      <p:sp>
        <p:nvSpPr>
          <p:cNvPr id="5030" name="Google Shape;5030;p62"/>
          <p:cNvSpPr txBox="1">
            <a:spLocks noGrp="1"/>
          </p:cNvSpPr>
          <p:nvPr>
            <p:ph type="title"/>
          </p:nvPr>
        </p:nvSpPr>
        <p:spPr>
          <a:xfrm>
            <a:off x="359150" y="815174"/>
            <a:ext cx="3942300" cy="3600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endParaRPr sz="2400"/>
          </a:p>
          <a:p>
            <a:pPr marL="0" lvl="0" indent="457200" algn="l" rtl="0">
              <a:spcBef>
                <a:spcPts val="0"/>
              </a:spcBef>
              <a:spcAft>
                <a:spcPts val="0"/>
              </a:spcAft>
              <a:buNone/>
            </a:pPr>
            <a:r>
              <a:rPr lang="en-GB" sz="2400"/>
              <a:t>Rationale</a:t>
            </a:r>
            <a:endParaRPr sz="2400"/>
          </a:p>
        </p:txBody>
      </p:sp>
      <p:sp>
        <p:nvSpPr>
          <p:cNvPr id="5031" name="Google Shape;5031;p62"/>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pic>
        <p:nvPicPr>
          <p:cNvPr id="5032" name="Google Shape;5032;p62"/>
          <p:cNvPicPr preferRelativeResize="0"/>
          <p:nvPr/>
        </p:nvPicPr>
        <p:blipFill>
          <a:blip r:embed="rId3">
            <a:alphaModFix/>
          </a:blip>
          <a:stretch>
            <a:fillRect/>
          </a:stretch>
        </p:blipFill>
        <p:spPr>
          <a:xfrm>
            <a:off x="0" y="1248089"/>
            <a:ext cx="9144001" cy="3237373"/>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87"/>
        <p:cNvGrpSpPr/>
        <p:nvPr/>
      </p:nvGrpSpPr>
      <p:grpSpPr>
        <a:xfrm>
          <a:off x="0" y="0"/>
          <a:ext cx="0" cy="0"/>
          <a:chOff x="0" y="0"/>
          <a:chExt cx="0" cy="0"/>
        </a:xfrm>
      </p:grpSpPr>
      <p:sp>
        <p:nvSpPr>
          <p:cNvPr id="5188" name="Google Shape;5188;p80"/>
          <p:cNvSpPr txBox="1">
            <a:spLocks noGrp="1"/>
          </p:cNvSpPr>
          <p:nvPr>
            <p:ph type="title"/>
          </p:nvPr>
        </p:nvSpPr>
        <p:spPr>
          <a:xfrm>
            <a:off x="342875" y="327425"/>
            <a:ext cx="8044500" cy="8685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2: </a:t>
            </a:r>
            <a:endParaRPr sz="2400"/>
          </a:p>
          <a:p>
            <a:pPr marL="0" lvl="0" indent="457200" algn="l" rtl="0">
              <a:spcBef>
                <a:spcPts val="0"/>
              </a:spcBef>
              <a:spcAft>
                <a:spcPts val="0"/>
              </a:spcAft>
              <a:buNone/>
            </a:pPr>
            <a:r>
              <a:rPr lang="en-GB" sz="2400"/>
              <a:t>How many relationships can you see in this Diagram?</a:t>
            </a:r>
            <a:endParaRPr sz="2400"/>
          </a:p>
        </p:txBody>
      </p:sp>
      <p:sp>
        <p:nvSpPr>
          <p:cNvPr id="5189" name="Google Shape;5189;p80"/>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pic>
        <p:nvPicPr>
          <p:cNvPr id="5190" name="Google Shape;5190;p80"/>
          <p:cNvPicPr preferRelativeResize="0"/>
          <p:nvPr/>
        </p:nvPicPr>
        <p:blipFill>
          <a:blip r:embed="rId3">
            <a:alphaModFix/>
          </a:blip>
          <a:stretch>
            <a:fillRect/>
          </a:stretch>
        </p:blipFill>
        <p:spPr>
          <a:xfrm>
            <a:off x="2826348" y="1289450"/>
            <a:ext cx="3930580" cy="364277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4"/>
        <p:cNvGrpSpPr/>
        <p:nvPr/>
      </p:nvGrpSpPr>
      <p:grpSpPr>
        <a:xfrm>
          <a:off x="0" y="0"/>
          <a:ext cx="0" cy="0"/>
          <a:chOff x="0" y="0"/>
          <a:chExt cx="0" cy="0"/>
        </a:xfrm>
      </p:grpSpPr>
      <p:sp>
        <p:nvSpPr>
          <p:cNvPr id="5195" name="Google Shape;5195;p81"/>
          <p:cNvSpPr txBox="1">
            <a:spLocks noGrp="1"/>
          </p:cNvSpPr>
          <p:nvPr>
            <p:ph type="title"/>
          </p:nvPr>
        </p:nvSpPr>
        <p:spPr>
          <a:xfrm>
            <a:off x="334500" y="363562"/>
            <a:ext cx="39423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Some Relationships </a:t>
            </a:r>
            <a:endParaRPr sz="2400"/>
          </a:p>
        </p:txBody>
      </p:sp>
      <p:sp>
        <p:nvSpPr>
          <p:cNvPr id="5196" name="Google Shape;5196;p81"/>
          <p:cNvSpPr txBox="1"/>
          <p:nvPr/>
        </p:nvSpPr>
        <p:spPr>
          <a:xfrm>
            <a:off x="231300" y="1307375"/>
            <a:ext cx="44727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latin typeface="Calibri"/>
                <a:ea typeface="Calibri"/>
                <a:cs typeface="Calibri"/>
                <a:sym typeface="Calibri"/>
              </a:rPr>
              <a:t>2 Isosceles Triangles - Congruent (SSS)</a:t>
            </a:r>
            <a:endParaRPr sz="1800">
              <a:solidFill>
                <a:schemeClr val="dk2"/>
              </a:solidFill>
              <a:latin typeface="Calibri"/>
              <a:ea typeface="Calibri"/>
              <a:cs typeface="Calibri"/>
              <a:sym typeface="Calibri"/>
            </a:endParaRPr>
          </a:p>
        </p:txBody>
      </p:sp>
      <p:pic>
        <p:nvPicPr>
          <p:cNvPr id="5197" name="Google Shape;5197;p81"/>
          <p:cNvPicPr preferRelativeResize="0"/>
          <p:nvPr/>
        </p:nvPicPr>
        <p:blipFill>
          <a:blip r:embed="rId3">
            <a:alphaModFix/>
          </a:blip>
          <a:stretch>
            <a:fillRect/>
          </a:stretch>
        </p:blipFill>
        <p:spPr>
          <a:xfrm>
            <a:off x="859100" y="1926582"/>
            <a:ext cx="3217101" cy="2832643"/>
          </a:xfrm>
          <a:prstGeom prst="rect">
            <a:avLst/>
          </a:prstGeom>
          <a:noFill/>
          <a:ln>
            <a:noFill/>
          </a:ln>
        </p:spPr>
      </p:pic>
      <p:pic>
        <p:nvPicPr>
          <p:cNvPr id="5198" name="Google Shape;5198;p81"/>
          <p:cNvPicPr preferRelativeResize="0"/>
          <p:nvPr/>
        </p:nvPicPr>
        <p:blipFill>
          <a:blip r:embed="rId4">
            <a:alphaModFix/>
          </a:blip>
          <a:stretch>
            <a:fillRect/>
          </a:stretch>
        </p:blipFill>
        <p:spPr>
          <a:xfrm>
            <a:off x="4794825" y="1982875"/>
            <a:ext cx="3651501" cy="2720050"/>
          </a:xfrm>
          <a:prstGeom prst="rect">
            <a:avLst/>
          </a:prstGeom>
          <a:noFill/>
          <a:ln>
            <a:noFill/>
          </a:ln>
        </p:spPr>
      </p:pic>
      <p:sp>
        <p:nvSpPr>
          <p:cNvPr id="5199" name="Google Shape;5199;p81"/>
          <p:cNvSpPr/>
          <p:nvPr/>
        </p:nvSpPr>
        <p:spPr>
          <a:xfrm rot="2840914">
            <a:off x="1104208" y="2240810"/>
            <a:ext cx="704021" cy="489379"/>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00" name="Google Shape;5200;p81"/>
          <p:cNvSpPr/>
          <p:nvPr/>
        </p:nvSpPr>
        <p:spPr>
          <a:xfrm rot="-2556404">
            <a:off x="5093360" y="4065259"/>
            <a:ext cx="690880" cy="489379"/>
          </a:xfrm>
          <a:prstGeom prst="rightArrow">
            <a:avLst>
              <a:gd name="adj1" fmla="val 50000"/>
              <a:gd name="adj2" fmla="val 50000"/>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Side Side</a:t>
            </a:r>
            <a:r>
              <a:rPr lang="en-GB">
                <a:solidFill>
                  <a:srgbClr val="FFFFFF"/>
                </a:solidFill>
              </a:rPr>
              <a:t> </a:t>
            </a:r>
            <a:endParaRPr>
              <a:solidFill>
                <a:srgbClr val="FFFFFF"/>
              </a:solidFill>
            </a:endParaRPr>
          </a:p>
          <a:p>
            <a:pPr marL="0" lvl="0" indent="0" algn="l" rtl="0">
              <a:spcBef>
                <a:spcPts val="0"/>
              </a:spcBef>
              <a:spcAft>
                <a:spcPts val="0"/>
              </a:spcAft>
              <a:buNone/>
            </a:pPr>
            <a:endParaRPr>
              <a:solidFill>
                <a:schemeClr val="lt1"/>
              </a:solidFill>
            </a:endParaRPr>
          </a:p>
        </p:txBody>
      </p:sp>
      <p:sp>
        <p:nvSpPr>
          <p:cNvPr id="5201" name="Google Shape;5201;p81"/>
          <p:cNvSpPr/>
          <p:nvPr/>
        </p:nvSpPr>
        <p:spPr>
          <a:xfrm rot="-2700000">
            <a:off x="3167931" y="2216137"/>
            <a:ext cx="699187" cy="452265"/>
          </a:xfrm>
          <a:prstGeom prst="leftArrow">
            <a:avLst>
              <a:gd name="adj1" fmla="val 50000"/>
              <a:gd name="adj2" fmla="val 50000"/>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02" name="Google Shape;5202;p81"/>
          <p:cNvSpPr/>
          <p:nvPr/>
        </p:nvSpPr>
        <p:spPr>
          <a:xfrm rot="2698917">
            <a:off x="3111610" y="4067917"/>
            <a:ext cx="673519" cy="452265"/>
          </a:xfrm>
          <a:prstGeom prst="leftArrow">
            <a:avLst>
              <a:gd name="adj1" fmla="val 50000"/>
              <a:gd name="adj2" fmla="val 50000"/>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03" name="Google Shape;5203;p81"/>
          <p:cNvSpPr/>
          <p:nvPr/>
        </p:nvSpPr>
        <p:spPr>
          <a:xfrm rot="-5398507">
            <a:off x="2122973" y="3562839"/>
            <a:ext cx="690900" cy="489300"/>
          </a:xfrm>
          <a:prstGeom prst="righ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Side</a:t>
            </a:r>
            <a:endParaRPr>
              <a:solidFill>
                <a:schemeClr val="lt1"/>
              </a:solidFill>
            </a:endParaRPr>
          </a:p>
        </p:txBody>
      </p:sp>
      <p:sp>
        <p:nvSpPr>
          <p:cNvPr id="5204" name="Google Shape;5204;p81"/>
          <p:cNvSpPr/>
          <p:nvPr/>
        </p:nvSpPr>
        <p:spPr>
          <a:xfrm rot="5400000">
            <a:off x="2115612" y="2640990"/>
            <a:ext cx="704100" cy="489300"/>
          </a:xfrm>
          <a:prstGeom prst="righ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05" name="Google Shape;5205;p81"/>
          <p:cNvSpPr/>
          <p:nvPr/>
        </p:nvSpPr>
        <p:spPr>
          <a:xfrm rot="2840914">
            <a:off x="5162708" y="2197585"/>
            <a:ext cx="704021" cy="489379"/>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06" name="Google Shape;5206;p81"/>
          <p:cNvSpPr/>
          <p:nvPr/>
        </p:nvSpPr>
        <p:spPr>
          <a:xfrm rot="-2700000">
            <a:off x="7431556" y="2216137"/>
            <a:ext cx="699187" cy="452265"/>
          </a:xfrm>
          <a:prstGeom prst="lef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07" name="Google Shape;5207;p81"/>
          <p:cNvSpPr/>
          <p:nvPr/>
        </p:nvSpPr>
        <p:spPr>
          <a:xfrm rot="2698917">
            <a:off x="7444385" y="4066092"/>
            <a:ext cx="673519" cy="452265"/>
          </a:xfrm>
          <a:prstGeom prst="leftArrow">
            <a:avLst>
              <a:gd name="adj1" fmla="val 50000"/>
              <a:gd name="adj2" fmla="val 50000"/>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08" name="Google Shape;5208;p81"/>
          <p:cNvSpPr/>
          <p:nvPr/>
        </p:nvSpPr>
        <p:spPr>
          <a:xfrm rot="-2701036">
            <a:off x="1104105" y="4047524"/>
            <a:ext cx="704066" cy="489176"/>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09" name="Google Shape;5209;p81"/>
          <p:cNvSpPr/>
          <p:nvPr/>
        </p:nvSpPr>
        <p:spPr>
          <a:xfrm rot="1493">
            <a:off x="5721223" y="3145764"/>
            <a:ext cx="690900" cy="489300"/>
          </a:xfrm>
          <a:prstGeom prst="righ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Side</a:t>
            </a:r>
            <a:endParaRPr>
              <a:solidFill>
                <a:schemeClr val="lt1"/>
              </a:solidFill>
            </a:endParaRPr>
          </a:p>
        </p:txBody>
      </p:sp>
      <p:sp>
        <p:nvSpPr>
          <p:cNvPr id="5210" name="Google Shape;5210;p81"/>
          <p:cNvSpPr/>
          <p:nvPr/>
        </p:nvSpPr>
        <p:spPr>
          <a:xfrm>
            <a:off x="6727781" y="3145637"/>
            <a:ext cx="699300" cy="452400"/>
          </a:xfrm>
          <a:prstGeom prst="left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Side </a:t>
            </a:r>
            <a:endParaRPr>
              <a:solidFill>
                <a:srgbClr val="FFFFFF"/>
              </a:solidFill>
            </a:endParaRPr>
          </a:p>
        </p:txBody>
      </p:sp>
      <p:sp>
        <p:nvSpPr>
          <p:cNvPr id="5211" name="Google Shape;5211;p81"/>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15"/>
        <p:cNvGrpSpPr/>
        <p:nvPr/>
      </p:nvGrpSpPr>
      <p:grpSpPr>
        <a:xfrm>
          <a:off x="0" y="0"/>
          <a:ext cx="0" cy="0"/>
          <a:chOff x="0" y="0"/>
          <a:chExt cx="0" cy="0"/>
        </a:xfrm>
      </p:grpSpPr>
      <p:sp>
        <p:nvSpPr>
          <p:cNvPr id="5216" name="Google Shape;5216;p82"/>
          <p:cNvSpPr txBox="1"/>
          <p:nvPr/>
        </p:nvSpPr>
        <p:spPr>
          <a:xfrm>
            <a:off x="395650" y="533250"/>
            <a:ext cx="6210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a:solidFill>
                  <a:schemeClr val="dk2"/>
                </a:solidFill>
                <a:latin typeface="Calibri"/>
                <a:ea typeface="Calibri"/>
                <a:cs typeface="Calibri"/>
                <a:sym typeface="Calibri"/>
              </a:rPr>
              <a:t>4 small congruent triangles</a:t>
            </a:r>
            <a:endParaRPr sz="2100">
              <a:solidFill>
                <a:schemeClr val="dk2"/>
              </a:solidFill>
              <a:latin typeface="Calibri"/>
              <a:ea typeface="Calibri"/>
              <a:cs typeface="Calibri"/>
              <a:sym typeface="Calibri"/>
            </a:endParaRPr>
          </a:p>
        </p:txBody>
      </p:sp>
      <p:grpSp>
        <p:nvGrpSpPr>
          <p:cNvPr id="5217" name="Google Shape;5217;p82"/>
          <p:cNvGrpSpPr/>
          <p:nvPr/>
        </p:nvGrpSpPr>
        <p:grpSpPr>
          <a:xfrm>
            <a:off x="4572000" y="1397475"/>
            <a:ext cx="4168524" cy="3308349"/>
            <a:chOff x="4572000" y="1397475"/>
            <a:chExt cx="4168524" cy="3308349"/>
          </a:xfrm>
        </p:grpSpPr>
        <p:pic>
          <p:nvPicPr>
            <p:cNvPr id="5218" name="Google Shape;5218;p82"/>
            <p:cNvPicPr preferRelativeResize="0"/>
            <p:nvPr/>
          </p:nvPicPr>
          <p:blipFill>
            <a:blip r:embed="rId3">
              <a:alphaModFix/>
            </a:blip>
            <a:stretch>
              <a:fillRect/>
            </a:stretch>
          </p:blipFill>
          <p:spPr>
            <a:xfrm>
              <a:off x="4572000" y="1397475"/>
              <a:ext cx="4168524" cy="3308349"/>
            </a:xfrm>
            <a:prstGeom prst="rect">
              <a:avLst/>
            </a:prstGeom>
            <a:noFill/>
            <a:ln>
              <a:noFill/>
            </a:ln>
          </p:spPr>
        </p:pic>
        <p:sp>
          <p:nvSpPr>
            <p:cNvPr id="5219" name="Google Shape;5219;p82"/>
            <p:cNvSpPr/>
            <p:nvPr/>
          </p:nvSpPr>
          <p:spPr>
            <a:xfrm rot="266930">
              <a:off x="6430116" y="2878076"/>
              <a:ext cx="131496" cy="118243"/>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82"/>
            <p:cNvSpPr/>
            <p:nvPr/>
          </p:nvSpPr>
          <p:spPr>
            <a:xfrm>
              <a:off x="6660250" y="2878100"/>
              <a:ext cx="131400" cy="118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82"/>
            <p:cNvSpPr/>
            <p:nvPr/>
          </p:nvSpPr>
          <p:spPr>
            <a:xfrm>
              <a:off x="6430175" y="3048650"/>
              <a:ext cx="131400" cy="118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82"/>
            <p:cNvSpPr/>
            <p:nvPr/>
          </p:nvSpPr>
          <p:spPr>
            <a:xfrm>
              <a:off x="6660250" y="3048650"/>
              <a:ext cx="131400" cy="118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23" name="Google Shape;5223;p82"/>
            <p:cNvCxnSpPr/>
            <p:nvPr/>
          </p:nvCxnSpPr>
          <p:spPr>
            <a:xfrm rot="10800000" flipH="1">
              <a:off x="6766150" y="3029500"/>
              <a:ext cx="1426500" cy="11100"/>
            </a:xfrm>
            <a:prstGeom prst="straightConnector1">
              <a:avLst/>
            </a:prstGeom>
            <a:noFill/>
            <a:ln w="38100" cap="flat" cmpd="sng">
              <a:solidFill>
                <a:schemeClr val="dk2"/>
              </a:solidFill>
              <a:prstDash val="solid"/>
              <a:round/>
              <a:headEnd type="none" w="med" len="med"/>
              <a:tailEnd type="triangle" w="med" len="med"/>
            </a:ln>
          </p:spPr>
        </p:cxnSp>
        <p:cxnSp>
          <p:nvCxnSpPr>
            <p:cNvPr id="5224" name="Google Shape;5224;p82"/>
            <p:cNvCxnSpPr/>
            <p:nvPr/>
          </p:nvCxnSpPr>
          <p:spPr>
            <a:xfrm flipH="1">
              <a:off x="4995914" y="3013098"/>
              <a:ext cx="1523100" cy="23700"/>
            </a:xfrm>
            <a:prstGeom prst="straightConnector1">
              <a:avLst/>
            </a:prstGeom>
            <a:noFill/>
            <a:ln w="38100" cap="flat" cmpd="sng">
              <a:solidFill>
                <a:schemeClr val="dk2"/>
              </a:solidFill>
              <a:prstDash val="solid"/>
              <a:round/>
              <a:headEnd type="none" w="med" len="med"/>
              <a:tailEnd type="triangle" w="med" len="med"/>
            </a:ln>
          </p:spPr>
        </p:cxnSp>
      </p:grpSp>
      <p:grpSp>
        <p:nvGrpSpPr>
          <p:cNvPr id="5225" name="Google Shape;5225;p82"/>
          <p:cNvGrpSpPr/>
          <p:nvPr/>
        </p:nvGrpSpPr>
        <p:grpSpPr>
          <a:xfrm>
            <a:off x="580288" y="1397475"/>
            <a:ext cx="4168524" cy="3308349"/>
            <a:chOff x="580288" y="1397475"/>
            <a:chExt cx="4168524" cy="3308349"/>
          </a:xfrm>
        </p:grpSpPr>
        <p:pic>
          <p:nvPicPr>
            <p:cNvPr id="5226" name="Google Shape;5226;p82"/>
            <p:cNvPicPr preferRelativeResize="0"/>
            <p:nvPr/>
          </p:nvPicPr>
          <p:blipFill>
            <a:blip r:embed="rId3">
              <a:alphaModFix/>
            </a:blip>
            <a:stretch>
              <a:fillRect/>
            </a:stretch>
          </p:blipFill>
          <p:spPr>
            <a:xfrm>
              <a:off x="580288" y="1397475"/>
              <a:ext cx="4168524" cy="3308349"/>
            </a:xfrm>
            <a:prstGeom prst="rect">
              <a:avLst/>
            </a:prstGeom>
            <a:noFill/>
            <a:ln>
              <a:noFill/>
            </a:ln>
          </p:spPr>
        </p:pic>
        <p:sp>
          <p:nvSpPr>
            <p:cNvPr id="5227" name="Google Shape;5227;p82"/>
            <p:cNvSpPr/>
            <p:nvPr/>
          </p:nvSpPr>
          <p:spPr>
            <a:xfrm>
              <a:off x="2489625" y="1797675"/>
              <a:ext cx="131400" cy="1182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82"/>
            <p:cNvSpPr/>
            <p:nvPr/>
          </p:nvSpPr>
          <p:spPr>
            <a:xfrm>
              <a:off x="2651275" y="1797675"/>
              <a:ext cx="131400" cy="1182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82"/>
            <p:cNvSpPr/>
            <p:nvPr/>
          </p:nvSpPr>
          <p:spPr>
            <a:xfrm>
              <a:off x="2489625" y="4092700"/>
              <a:ext cx="131400" cy="1182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82"/>
            <p:cNvSpPr/>
            <p:nvPr/>
          </p:nvSpPr>
          <p:spPr>
            <a:xfrm>
              <a:off x="2651275" y="4092700"/>
              <a:ext cx="131400" cy="1182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82"/>
            <p:cNvSpPr/>
            <p:nvPr/>
          </p:nvSpPr>
          <p:spPr>
            <a:xfrm>
              <a:off x="1192725" y="3048650"/>
              <a:ext cx="131400" cy="1182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82"/>
            <p:cNvSpPr/>
            <p:nvPr/>
          </p:nvSpPr>
          <p:spPr>
            <a:xfrm>
              <a:off x="1192725" y="2884950"/>
              <a:ext cx="131400" cy="1182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82"/>
            <p:cNvSpPr/>
            <p:nvPr/>
          </p:nvSpPr>
          <p:spPr>
            <a:xfrm>
              <a:off x="3950300" y="2878100"/>
              <a:ext cx="131400" cy="1182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82"/>
            <p:cNvSpPr/>
            <p:nvPr/>
          </p:nvSpPr>
          <p:spPr>
            <a:xfrm>
              <a:off x="3950300" y="3048650"/>
              <a:ext cx="131400" cy="1182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5" name="Google Shape;5235;p82"/>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22</a:t>
            </a:f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39"/>
        <p:cNvGrpSpPr/>
        <p:nvPr/>
      </p:nvGrpSpPr>
      <p:grpSpPr>
        <a:xfrm>
          <a:off x="0" y="0"/>
          <a:ext cx="0" cy="0"/>
          <a:chOff x="0" y="0"/>
          <a:chExt cx="0" cy="0"/>
        </a:xfrm>
      </p:grpSpPr>
      <p:sp>
        <p:nvSpPr>
          <p:cNvPr id="5240" name="Google Shape;5240;p83"/>
          <p:cNvSpPr txBox="1">
            <a:spLocks noGrp="1"/>
          </p:cNvSpPr>
          <p:nvPr>
            <p:ph type="title"/>
          </p:nvPr>
        </p:nvSpPr>
        <p:spPr>
          <a:xfrm>
            <a:off x="458150" y="345775"/>
            <a:ext cx="5535300" cy="4611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Connections to other Constructions:</a:t>
            </a:r>
            <a:endParaRPr sz="2400"/>
          </a:p>
        </p:txBody>
      </p:sp>
      <p:pic>
        <p:nvPicPr>
          <p:cNvPr id="5241" name="Google Shape;5241;p83"/>
          <p:cNvPicPr preferRelativeResize="0"/>
          <p:nvPr/>
        </p:nvPicPr>
        <p:blipFill rotWithShape="1">
          <a:blip r:embed="rId3">
            <a:alphaModFix/>
          </a:blip>
          <a:srcRect l="50093" t="28891" r="16591"/>
          <a:stretch/>
        </p:blipFill>
        <p:spPr>
          <a:xfrm>
            <a:off x="518675" y="2038275"/>
            <a:ext cx="3054399" cy="2572125"/>
          </a:xfrm>
          <a:prstGeom prst="rect">
            <a:avLst/>
          </a:prstGeom>
          <a:noFill/>
          <a:ln>
            <a:noFill/>
          </a:ln>
        </p:spPr>
      </p:pic>
      <p:sp>
        <p:nvSpPr>
          <p:cNvPr id="5242" name="Google Shape;5242;p83"/>
          <p:cNvSpPr txBox="1"/>
          <p:nvPr/>
        </p:nvSpPr>
        <p:spPr>
          <a:xfrm>
            <a:off x="458150" y="979725"/>
            <a:ext cx="2708700" cy="90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u="sng">
                <a:solidFill>
                  <a:schemeClr val="dk2"/>
                </a:solidFill>
                <a:latin typeface="Calibri"/>
                <a:ea typeface="Calibri"/>
                <a:cs typeface="Calibri"/>
                <a:sym typeface="Calibri"/>
              </a:rPr>
              <a:t>Construction 3: </a:t>
            </a:r>
            <a:r>
              <a:rPr lang="en-GB" sz="1800">
                <a:solidFill>
                  <a:schemeClr val="dk2"/>
                </a:solidFill>
                <a:latin typeface="Calibri"/>
                <a:ea typeface="Calibri"/>
                <a:cs typeface="Calibri"/>
                <a:sym typeface="Calibri"/>
              </a:rPr>
              <a:t>Perpendicular line through a point not on the line</a:t>
            </a:r>
            <a:endParaRPr sz="1800">
              <a:solidFill>
                <a:schemeClr val="dk2"/>
              </a:solidFill>
              <a:latin typeface="Calibri"/>
              <a:ea typeface="Calibri"/>
              <a:cs typeface="Calibri"/>
              <a:sym typeface="Calibri"/>
            </a:endParaRPr>
          </a:p>
        </p:txBody>
      </p:sp>
      <p:pic>
        <p:nvPicPr>
          <p:cNvPr id="5243" name="Google Shape;5243;p83"/>
          <p:cNvPicPr preferRelativeResize="0"/>
          <p:nvPr/>
        </p:nvPicPr>
        <p:blipFill rotWithShape="1">
          <a:blip r:embed="rId4">
            <a:alphaModFix/>
          </a:blip>
          <a:srcRect l="44657" t="42938" r="22063"/>
          <a:stretch/>
        </p:blipFill>
        <p:spPr>
          <a:xfrm>
            <a:off x="5064375" y="2095900"/>
            <a:ext cx="3632174" cy="2456874"/>
          </a:xfrm>
          <a:prstGeom prst="rect">
            <a:avLst/>
          </a:prstGeom>
          <a:noFill/>
          <a:ln>
            <a:noFill/>
          </a:ln>
        </p:spPr>
      </p:pic>
      <p:sp>
        <p:nvSpPr>
          <p:cNvPr id="5244" name="Google Shape;5244;p83"/>
          <p:cNvSpPr txBox="1"/>
          <p:nvPr/>
        </p:nvSpPr>
        <p:spPr>
          <a:xfrm>
            <a:off x="5345200" y="999441"/>
            <a:ext cx="2823900" cy="90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u="sng">
                <a:solidFill>
                  <a:schemeClr val="dk2"/>
                </a:solidFill>
                <a:latin typeface="Calibri"/>
                <a:ea typeface="Calibri"/>
                <a:cs typeface="Calibri"/>
                <a:sym typeface="Calibri"/>
              </a:rPr>
              <a:t>Construction 4: </a:t>
            </a:r>
            <a:r>
              <a:rPr lang="en-GB" sz="1800">
                <a:solidFill>
                  <a:schemeClr val="dk2"/>
                </a:solidFill>
                <a:latin typeface="Calibri"/>
                <a:ea typeface="Calibri"/>
                <a:cs typeface="Calibri"/>
                <a:sym typeface="Calibri"/>
              </a:rPr>
              <a:t>Perpendicular through a point on a line.</a:t>
            </a:r>
            <a:endParaRPr sz="1800">
              <a:solidFill>
                <a:schemeClr val="dk2"/>
              </a:solidFill>
              <a:latin typeface="Calibri"/>
              <a:ea typeface="Calibri"/>
              <a:cs typeface="Calibri"/>
              <a:sym typeface="Calibri"/>
            </a:endParaRPr>
          </a:p>
        </p:txBody>
      </p:sp>
      <p:sp>
        <p:nvSpPr>
          <p:cNvPr id="5245" name="Google Shape;5245;p83"/>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49"/>
        <p:cNvGrpSpPr/>
        <p:nvPr/>
      </p:nvGrpSpPr>
      <p:grpSpPr>
        <a:xfrm>
          <a:off x="0" y="0"/>
          <a:ext cx="0" cy="0"/>
          <a:chOff x="0" y="0"/>
          <a:chExt cx="0" cy="0"/>
        </a:xfrm>
      </p:grpSpPr>
      <p:sp>
        <p:nvSpPr>
          <p:cNvPr id="5250" name="Google Shape;5250;p84"/>
          <p:cNvSpPr txBox="1">
            <a:spLocks noGrp="1"/>
          </p:cNvSpPr>
          <p:nvPr>
            <p:ph type="title"/>
          </p:nvPr>
        </p:nvSpPr>
        <p:spPr>
          <a:xfrm>
            <a:off x="357275" y="417825"/>
            <a:ext cx="5541600" cy="4326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Future Learning of Constructions</a:t>
            </a:r>
            <a:endParaRPr sz="2400"/>
          </a:p>
        </p:txBody>
      </p:sp>
      <p:pic>
        <p:nvPicPr>
          <p:cNvPr id="5251" name="Google Shape;5251;p84"/>
          <p:cNvPicPr preferRelativeResize="0"/>
          <p:nvPr/>
        </p:nvPicPr>
        <p:blipFill rotWithShape="1">
          <a:blip r:embed="rId3">
            <a:alphaModFix/>
          </a:blip>
          <a:srcRect l="16436" t="48309" r="16776" b="14694"/>
          <a:stretch/>
        </p:blipFill>
        <p:spPr>
          <a:xfrm>
            <a:off x="177700" y="1961075"/>
            <a:ext cx="8788625" cy="2737200"/>
          </a:xfrm>
          <a:prstGeom prst="rect">
            <a:avLst/>
          </a:prstGeom>
          <a:noFill/>
          <a:ln>
            <a:noFill/>
          </a:ln>
        </p:spPr>
      </p:pic>
      <p:sp>
        <p:nvSpPr>
          <p:cNvPr id="5252" name="Google Shape;5252;p84"/>
          <p:cNvSpPr txBox="1"/>
          <p:nvPr/>
        </p:nvSpPr>
        <p:spPr>
          <a:xfrm>
            <a:off x="273250" y="850425"/>
            <a:ext cx="8151600" cy="10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a:solidFill>
                  <a:schemeClr val="dk2"/>
                </a:solidFill>
                <a:latin typeface="Calibri"/>
                <a:ea typeface="Calibri"/>
                <a:cs typeface="Calibri"/>
                <a:sym typeface="Calibri"/>
              </a:rPr>
              <a:t>The perpendicular bisector of a line segment is also related to the construction of root 3 and required for both the construction of the circumcentre and the centroid of a triangle.</a:t>
            </a:r>
            <a:endParaRPr sz="2100">
              <a:solidFill>
                <a:schemeClr val="dk2"/>
              </a:solidFill>
              <a:latin typeface="Calibri"/>
              <a:ea typeface="Calibri"/>
              <a:cs typeface="Calibri"/>
              <a:sym typeface="Calibri"/>
            </a:endParaRPr>
          </a:p>
        </p:txBody>
      </p:sp>
      <p:sp>
        <p:nvSpPr>
          <p:cNvPr id="5253" name="Google Shape;5253;p84"/>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57"/>
        <p:cNvGrpSpPr/>
        <p:nvPr/>
      </p:nvGrpSpPr>
      <p:grpSpPr>
        <a:xfrm>
          <a:off x="0" y="0"/>
          <a:ext cx="0" cy="0"/>
          <a:chOff x="0" y="0"/>
          <a:chExt cx="0" cy="0"/>
        </a:xfrm>
      </p:grpSpPr>
      <p:sp>
        <p:nvSpPr>
          <p:cNvPr id="5258" name="Google Shape;5258;p85"/>
          <p:cNvSpPr txBox="1">
            <a:spLocks noGrp="1"/>
          </p:cNvSpPr>
          <p:nvPr>
            <p:ph type="title"/>
          </p:nvPr>
        </p:nvSpPr>
        <p:spPr>
          <a:xfrm>
            <a:off x="386100" y="673200"/>
            <a:ext cx="56514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2 - Good Practice in Geometry</a:t>
            </a:r>
            <a:endParaRPr sz="2400"/>
          </a:p>
          <a:p>
            <a:pPr marL="0" lvl="0" indent="457200" algn="l" rtl="0">
              <a:spcBef>
                <a:spcPts val="0"/>
              </a:spcBef>
              <a:spcAft>
                <a:spcPts val="0"/>
              </a:spcAft>
              <a:buNone/>
            </a:pPr>
            <a:r>
              <a:rPr lang="en-GB" sz="2400"/>
              <a:t>Learning outcomes revisited</a:t>
            </a:r>
            <a:endParaRPr sz="2400"/>
          </a:p>
        </p:txBody>
      </p:sp>
      <p:sp>
        <p:nvSpPr>
          <p:cNvPr id="5259" name="Google Shape;5259;p85"/>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Font typeface="Calibri"/>
              <a:buChar char="●"/>
            </a:pPr>
            <a:r>
              <a:rPr lang="en-GB" sz="1800"/>
              <a:t>Understand a number of basic practices which may help students better develop their Geometric Thinking.</a:t>
            </a:r>
            <a:endParaRPr sz="1800"/>
          </a:p>
          <a:p>
            <a:pPr marL="457200" lvl="0" indent="-342900" algn="just" rtl="0">
              <a:lnSpc>
                <a:spcPct val="150000"/>
              </a:lnSpc>
              <a:spcBef>
                <a:spcPts val="0"/>
              </a:spcBef>
              <a:spcAft>
                <a:spcPts val="0"/>
              </a:spcAft>
              <a:buSzPts val="1800"/>
              <a:buChar char="●"/>
            </a:pPr>
            <a:r>
              <a:rPr lang="en-GB" sz="1800"/>
              <a:t>Understand the benefits of exploring relationships in a logical way to lead students to prove deductively.</a:t>
            </a:r>
            <a:endParaRPr sz="1800"/>
          </a:p>
          <a:p>
            <a:pPr marL="457200" lvl="0" indent="-342900" algn="just" rtl="0">
              <a:lnSpc>
                <a:spcPct val="150000"/>
              </a:lnSpc>
              <a:spcBef>
                <a:spcPts val="0"/>
              </a:spcBef>
              <a:spcAft>
                <a:spcPts val="0"/>
              </a:spcAft>
              <a:buSzPts val="1800"/>
              <a:buChar char="●"/>
            </a:pPr>
            <a:r>
              <a:rPr lang="en-GB" sz="1800"/>
              <a:t>Theorems, constructions, axioms and definitions are all connected and knowledge is needed in all areas in order to build upon each concept. </a:t>
            </a:r>
            <a:endParaRPr/>
          </a:p>
        </p:txBody>
      </p:sp>
      <p:sp>
        <p:nvSpPr>
          <p:cNvPr id="5260" name="Google Shape;5260;p85"/>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4"/>
        <p:cNvGrpSpPr/>
        <p:nvPr/>
      </p:nvGrpSpPr>
      <p:grpSpPr>
        <a:xfrm>
          <a:off x="0" y="0"/>
          <a:ext cx="0" cy="0"/>
          <a:chOff x="0" y="0"/>
          <a:chExt cx="0" cy="0"/>
        </a:xfrm>
      </p:grpSpPr>
      <p:pic>
        <p:nvPicPr>
          <p:cNvPr id="5265" name="Google Shape;5265;p86"/>
          <p:cNvPicPr preferRelativeResize="0"/>
          <p:nvPr/>
        </p:nvPicPr>
        <p:blipFill rotWithShape="1">
          <a:blip r:embed="rId3">
            <a:alphaModFix/>
          </a:blip>
          <a:srcRect b="15511"/>
          <a:stretch/>
        </p:blipFill>
        <p:spPr>
          <a:xfrm>
            <a:off x="1675750" y="304801"/>
            <a:ext cx="5026950" cy="4247275"/>
          </a:xfrm>
          <a:prstGeom prst="rect">
            <a:avLst/>
          </a:prstGeom>
          <a:noFill/>
          <a:ln>
            <a:noFill/>
          </a:ln>
        </p:spPr>
      </p:pic>
      <p:sp>
        <p:nvSpPr>
          <p:cNvPr id="5266" name="Google Shape;5266;p86"/>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0"/>
        <p:cNvGrpSpPr/>
        <p:nvPr/>
      </p:nvGrpSpPr>
      <p:grpSpPr>
        <a:xfrm>
          <a:off x="0" y="0"/>
          <a:ext cx="0" cy="0"/>
          <a:chOff x="0" y="0"/>
          <a:chExt cx="0" cy="0"/>
        </a:xfrm>
      </p:grpSpPr>
      <p:sp>
        <p:nvSpPr>
          <p:cNvPr id="5271" name="Google Shape;5271;p87"/>
          <p:cNvSpPr txBox="1">
            <a:spLocks noGrp="1"/>
          </p:cNvSpPr>
          <p:nvPr>
            <p:ph type="body" idx="1"/>
          </p:nvPr>
        </p:nvSpPr>
        <p:spPr>
          <a:xfrm>
            <a:off x="386100" y="1697946"/>
            <a:ext cx="7507800" cy="2056500"/>
          </a:xfrm>
          <a:prstGeom prst="rect">
            <a:avLst/>
          </a:prstGeom>
        </p:spPr>
        <p:txBody>
          <a:bodyPr spcFirstLastPara="1" wrap="square" lIns="0" tIns="0" rIns="0" bIns="0" anchor="t" anchorCtr="0">
            <a:noAutofit/>
          </a:bodyPr>
          <a:lstStyle/>
          <a:p>
            <a:pPr marL="457200" lvl="0" indent="-361950" algn="just" rtl="0">
              <a:lnSpc>
                <a:spcPct val="150000"/>
              </a:lnSpc>
              <a:spcBef>
                <a:spcPts val="0"/>
              </a:spcBef>
              <a:spcAft>
                <a:spcPts val="0"/>
              </a:spcAft>
              <a:buSzPts val="2100"/>
              <a:buFont typeface="Calibri"/>
              <a:buChar char="●"/>
            </a:pPr>
            <a:r>
              <a:rPr lang="en-GB" sz="2100"/>
              <a:t>Recognise the importance of Pythagoras’ Theorem in making sense of the equation of a circle.</a:t>
            </a:r>
            <a:endParaRPr sz="2100"/>
          </a:p>
          <a:p>
            <a:pPr marL="457200" lvl="0" indent="-361950" algn="just" rtl="0">
              <a:lnSpc>
                <a:spcPct val="150000"/>
              </a:lnSpc>
              <a:spcBef>
                <a:spcPts val="0"/>
              </a:spcBef>
              <a:spcAft>
                <a:spcPts val="0"/>
              </a:spcAft>
              <a:buSzPts val="2100"/>
              <a:buFont typeface="Calibri"/>
              <a:buChar char="●"/>
            </a:pPr>
            <a:r>
              <a:rPr lang="en-GB" sz="2100"/>
              <a:t>Understand that often new mathematical knowledge may be developed using knowledge students already have.</a:t>
            </a:r>
            <a:endParaRPr sz="2100"/>
          </a:p>
          <a:p>
            <a:pPr marL="0" lvl="0" indent="0" algn="l" rtl="0">
              <a:spcBef>
                <a:spcPts val="300"/>
              </a:spcBef>
              <a:spcAft>
                <a:spcPts val="300"/>
              </a:spcAft>
              <a:buNone/>
            </a:pPr>
            <a:endParaRPr sz="2100"/>
          </a:p>
        </p:txBody>
      </p:sp>
      <p:sp>
        <p:nvSpPr>
          <p:cNvPr id="5272" name="Google Shape;5272;p87"/>
          <p:cNvSpPr txBox="1">
            <a:spLocks noGrp="1"/>
          </p:cNvSpPr>
          <p:nvPr>
            <p:ph type="title"/>
          </p:nvPr>
        </p:nvSpPr>
        <p:spPr>
          <a:xfrm>
            <a:off x="386100" y="673200"/>
            <a:ext cx="59124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3 - Going in circles with Pythagoras</a:t>
            </a:r>
            <a:endParaRPr sz="2400"/>
          </a:p>
          <a:p>
            <a:pPr marL="0" lvl="0" indent="457200" algn="l" rtl="0">
              <a:spcBef>
                <a:spcPts val="0"/>
              </a:spcBef>
              <a:spcAft>
                <a:spcPts val="0"/>
              </a:spcAft>
              <a:buNone/>
            </a:pPr>
            <a:r>
              <a:rPr lang="en-GB" sz="2400"/>
              <a:t>Learning Outcomes</a:t>
            </a:r>
            <a:endParaRPr sz="2400"/>
          </a:p>
        </p:txBody>
      </p:sp>
      <p:sp>
        <p:nvSpPr>
          <p:cNvPr id="5273" name="Google Shape;5273;p87"/>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27</a:t>
            </a:f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77"/>
        <p:cNvGrpSpPr/>
        <p:nvPr/>
      </p:nvGrpSpPr>
      <p:grpSpPr>
        <a:xfrm>
          <a:off x="0" y="0"/>
          <a:ext cx="0" cy="0"/>
          <a:chOff x="0" y="0"/>
          <a:chExt cx="0" cy="0"/>
        </a:xfrm>
      </p:grpSpPr>
      <p:sp>
        <p:nvSpPr>
          <p:cNvPr id="5278" name="Google Shape;5278;p88"/>
          <p:cNvSpPr txBox="1">
            <a:spLocks noGrp="1"/>
          </p:cNvSpPr>
          <p:nvPr>
            <p:ph type="body" idx="1"/>
          </p:nvPr>
        </p:nvSpPr>
        <p:spPr>
          <a:xfrm>
            <a:off x="386100" y="1697953"/>
            <a:ext cx="7507800" cy="873900"/>
          </a:xfrm>
          <a:prstGeom prst="rect">
            <a:avLst/>
          </a:prstGeom>
        </p:spPr>
        <p:txBody>
          <a:bodyPr spcFirstLastPara="1" wrap="square" lIns="0" tIns="0" rIns="0" bIns="0" anchor="t" anchorCtr="0">
            <a:noAutofit/>
          </a:bodyPr>
          <a:lstStyle/>
          <a:p>
            <a:pPr marL="457200" lvl="0" indent="-361950" algn="l" rtl="0">
              <a:spcBef>
                <a:spcPts val="300"/>
              </a:spcBef>
              <a:spcAft>
                <a:spcPts val="0"/>
              </a:spcAft>
              <a:buSzPts val="2100"/>
              <a:buChar char="●"/>
            </a:pPr>
            <a:r>
              <a:rPr lang="en-GB" sz="2100"/>
              <a:t>Write down the coordinates of as many points as possible that are equidistant from the origin?</a:t>
            </a:r>
            <a:endParaRPr sz="2100"/>
          </a:p>
          <a:p>
            <a:pPr marL="0" lvl="0" indent="0" algn="l" rtl="0">
              <a:spcBef>
                <a:spcPts val="300"/>
              </a:spcBef>
              <a:spcAft>
                <a:spcPts val="300"/>
              </a:spcAft>
              <a:buNone/>
            </a:pPr>
            <a:endParaRPr sz="2100"/>
          </a:p>
        </p:txBody>
      </p:sp>
      <p:sp>
        <p:nvSpPr>
          <p:cNvPr id="5279" name="Google Shape;5279;p88"/>
          <p:cNvSpPr txBox="1">
            <a:spLocks noGrp="1"/>
          </p:cNvSpPr>
          <p:nvPr>
            <p:ph type="title"/>
          </p:nvPr>
        </p:nvSpPr>
        <p:spPr>
          <a:xfrm>
            <a:off x="386100" y="673200"/>
            <a:ext cx="59124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3 - Going in circles with Pythagoras</a:t>
            </a:r>
            <a:endParaRPr sz="2400"/>
          </a:p>
        </p:txBody>
      </p:sp>
      <p:pic>
        <p:nvPicPr>
          <p:cNvPr id="5280" name="Google Shape;5280;p88"/>
          <p:cNvPicPr preferRelativeResize="0"/>
          <p:nvPr/>
        </p:nvPicPr>
        <p:blipFill>
          <a:blip r:embed="rId3">
            <a:alphaModFix/>
          </a:blip>
          <a:stretch>
            <a:fillRect/>
          </a:stretch>
        </p:blipFill>
        <p:spPr>
          <a:xfrm>
            <a:off x="3444613" y="2571853"/>
            <a:ext cx="2254767" cy="2266846"/>
          </a:xfrm>
          <a:prstGeom prst="rect">
            <a:avLst/>
          </a:prstGeom>
          <a:noFill/>
          <a:ln>
            <a:noFill/>
          </a:ln>
        </p:spPr>
      </p:pic>
      <p:pic>
        <p:nvPicPr>
          <p:cNvPr id="5281" name="Google Shape;5281;p88">
            <a:hlinkClick r:id="rId4"/>
          </p:cNvPr>
          <p:cNvPicPr preferRelativeResize="0"/>
          <p:nvPr/>
        </p:nvPicPr>
        <p:blipFill>
          <a:blip r:embed="rId5">
            <a:alphaModFix/>
          </a:blip>
          <a:stretch>
            <a:fillRect/>
          </a:stretch>
        </p:blipFill>
        <p:spPr>
          <a:xfrm>
            <a:off x="7893850" y="741325"/>
            <a:ext cx="956625" cy="956625"/>
          </a:xfrm>
          <a:prstGeom prst="rect">
            <a:avLst/>
          </a:prstGeom>
          <a:noFill/>
          <a:ln>
            <a:noFill/>
          </a:ln>
        </p:spPr>
      </p:pic>
      <p:pic>
        <p:nvPicPr>
          <p:cNvPr id="5282" name="Google Shape;5282;p88"/>
          <p:cNvPicPr preferRelativeResize="0"/>
          <p:nvPr/>
        </p:nvPicPr>
        <p:blipFill>
          <a:blip r:embed="rId6">
            <a:alphaModFix/>
          </a:blip>
          <a:stretch>
            <a:fillRect/>
          </a:stretch>
        </p:blipFill>
        <p:spPr>
          <a:xfrm>
            <a:off x="789603" y="2571852"/>
            <a:ext cx="734076" cy="873900"/>
          </a:xfrm>
          <a:prstGeom prst="rect">
            <a:avLst/>
          </a:prstGeom>
          <a:noFill/>
          <a:ln>
            <a:noFill/>
          </a:ln>
        </p:spPr>
      </p:pic>
      <p:sp>
        <p:nvSpPr>
          <p:cNvPr id="5283" name="Google Shape;5283;p88"/>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52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87"/>
        <p:cNvGrpSpPr/>
        <p:nvPr/>
      </p:nvGrpSpPr>
      <p:grpSpPr>
        <a:xfrm>
          <a:off x="0" y="0"/>
          <a:ext cx="0" cy="0"/>
          <a:chOff x="0" y="0"/>
          <a:chExt cx="0" cy="0"/>
        </a:xfrm>
      </p:grpSpPr>
      <p:sp>
        <p:nvSpPr>
          <p:cNvPr id="5288" name="Google Shape;5288;p89"/>
          <p:cNvSpPr txBox="1">
            <a:spLocks noGrp="1"/>
          </p:cNvSpPr>
          <p:nvPr>
            <p:ph type="title"/>
          </p:nvPr>
        </p:nvSpPr>
        <p:spPr>
          <a:xfrm>
            <a:off x="386100" y="673200"/>
            <a:ext cx="59124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3 - Going in circles with Pythagoras</a:t>
            </a:r>
            <a:endParaRPr sz="2400"/>
          </a:p>
        </p:txBody>
      </p:sp>
      <p:sp>
        <p:nvSpPr>
          <p:cNvPr id="5289" name="Google Shape;5289;p89"/>
          <p:cNvSpPr txBox="1">
            <a:spLocks noGrp="1"/>
          </p:cNvSpPr>
          <p:nvPr>
            <p:ph type="body" idx="1"/>
          </p:nvPr>
        </p:nvSpPr>
        <p:spPr>
          <a:xfrm>
            <a:off x="386100" y="1697953"/>
            <a:ext cx="7507800" cy="873900"/>
          </a:xfrm>
          <a:prstGeom prst="rect">
            <a:avLst/>
          </a:prstGeom>
        </p:spPr>
        <p:txBody>
          <a:bodyPr spcFirstLastPara="1" wrap="square" lIns="0" tIns="0" rIns="0" bIns="0" anchor="t" anchorCtr="0">
            <a:noAutofit/>
          </a:bodyPr>
          <a:lstStyle/>
          <a:p>
            <a:pPr marL="457200" lvl="0" indent="-361950" algn="l" rtl="0">
              <a:spcBef>
                <a:spcPts val="300"/>
              </a:spcBef>
              <a:spcAft>
                <a:spcPts val="0"/>
              </a:spcAft>
              <a:buSzPts val="2100"/>
              <a:buChar char="●"/>
            </a:pPr>
            <a:r>
              <a:rPr lang="en-GB" sz="2100"/>
              <a:t>Write down the coordinates of as many points as possible that are equidistant from the point (3, 2)?</a:t>
            </a:r>
            <a:endParaRPr sz="2100"/>
          </a:p>
          <a:p>
            <a:pPr marL="0" lvl="0" indent="0" algn="l" rtl="0">
              <a:spcBef>
                <a:spcPts val="300"/>
              </a:spcBef>
              <a:spcAft>
                <a:spcPts val="300"/>
              </a:spcAft>
              <a:buNone/>
            </a:pPr>
            <a:endParaRPr sz="2100"/>
          </a:p>
        </p:txBody>
      </p:sp>
      <p:pic>
        <p:nvPicPr>
          <p:cNvPr id="5290" name="Google Shape;5290;p89">
            <a:hlinkClick r:id="rId3"/>
          </p:cNvPr>
          <p:cNvPicPr preferRelativeResize="0"/>
          <p:nvPr/>
        </p:nvPicPr>
        <p:blipFill>
          <a:blip r:embed="rId4">
            <a:alphaModFix/>
          </a:blip>
          <a:stretch>
            <a:fillRect/>
          </a:stretch>
        </p:blipFill>
        <p:spPr>
          <a:xfrm>
            <a:off x="7893850" y="741325"/>
            <a:ext cx="956625" cy="956625"/>
          </a:xfrm>
          <a:prstGeom prst="rect">
            <a:avLst/>
          </a:prstGeom>
          <a:noFill/>
          <a:ln>
            <a:noFill/>
          </a:ln>
        </p:spPr>
      </p:pic>
      <p:sp>
        <p:nvSpPr>
          <p:cNvPr id="5291" name="Google Shape;5291;p89"/>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pic>
        <p:nvPicPr>
          <p:cNvPr id="5292" name="Google Shape;5292;p89"/>
          <p:cNvPicPr preferRelativeResize="0"/>
          <p:nvPr/>
        </p:nvPicPr>
        <p:blipFill>
          <a:blip r:embed="rId5">
            <a:alphaModFix/>
          </a:blip>
          <a:stretch>
            <a:fillRect/>
          </a:stretch>
        </p:blipFill>
        <p:spPr>
          <a:xfrm>
            <a:off x="3242295" y="2571853"/>
            <a:ext cx="2271199" cy="226684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37"/>
        <p:cNvGrpSpPr/>
        <p:nvPr/>
      </p:nvGrpSpPr>
      <p:grpSpPr>
        <a:xfrm>
          <a:off x="0" y="0"/>
          <a:ext cx="0" cy="0"/>
          <a:chOff x="0" y="0"/>
          <a:chExt cx="0" cy="0"/>
        </a:xfrm>
      </p:grpSpPr>
      <p:sp>
        <p:nvSpPr>
          <p:cNvPr id="5038" name="Google Shape;5038;p63"/>
          <p:cNvSpPr txBox="1">
            <a:spLocks noGrp="1"/>
          </p:cNvSpPr>
          <p:nvPr>
            <p:ph type="title"/>
          </p:nvPr>
        </p:nvSpPr>
        <p:spPr>
          <a:xfrm>
            <a:off x="386100" y="415029"/>
            <a:ext cx="3942300" cy="594900"/>
          </a:xfrm>
          <a:prstGeom prst="rect">
            <a:avLst/>
          </a:prstGeom>
        </p:spPr>
        <p:txBody>
          <a:bodyPr spcFirstLastPara="1" wrap="square" lIns="0" tIns="0" rIns="0" bIns="0" anchor="b" anchorCtr="0">
            <a:noAutofit/>
          </a:bodyPr>
          <a:lstStyle/>
          <a:p>
            <a:pPr marL="0" lvl="0" indent="342900" algn="l" rtl="0">
              <a:spcBef>
                <a:spcPts val="0"/>
              </a:spcBef>
              <a:spcAft>
                <a:spcPts val="0"/>
              </a:spcAft>
              <a:buNone/>
            </a:pPr>
            <a:r>
              <a:rPr lang="en-GB" sz="2400" dirty="0"/>
              <a:t>Timetable</a:t>
            </a:r>
            <a:endParaRPr sz="2400" dirty="0"/>
          </a:p>
        </p:txBody>
      </p:sp>
      <p:sp>
        <p:nvSpPr>
          <p:cNvPr id="5039" name="Google Shape;5039;p63"/>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
        <p:nvSpPr>
          <p:cNvPr id="5040" name="Google Shape;5040;p63"/>
          <p:cNvSpPr txBox="1">
            <a:spLocks noGrp="1"/>
          </p:cNvSpPr>
          <p:nvPr>
            <p:ph type="body" idx="1"/>
          </p:nvPr>
        </p:nvSpPr>
        <p:spPr>
          <a:xfrm>
            <a:off x="816406" y="1009929"/>
            <a:ext cx="7507800" cy="34548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en-GB" sz="1800" dirty="0"/>
              <a:t>19.00 - 19.05		Overview</a:t>
            </a:r>
            <a:endParaRPr sz="1800" dirty="0"/>
          </a:p>
          <a:p>
            <a:pPr marL="0" lvl="0" indent="0" algn="l" rtl="0">
              <a:lnSpc>
                <a:spcPct val="150000"/>
              </a:lnSpc>
              <a:spcBef>
                <a:spcPts val="300"/>
              </a:spcBef>
              <a:spcAft>
                <a:spcPts val="0"/>
              </a:spcAft>
              <a:buNone/>
            </a:pPr>
            <a:r>
              <a:rPr lang="en-GB" sz="1800" dirty="0"/>
              <a:t>19.05 - 19.15		Review of Workshop 2 HW Task</a:t>
            </a:r>
            <a:endParaRPr sz="1800" dirty="0"/>
          </a:p>
          <a:p>
            <a:pPr marL="0" lvl="0" indent="0" algn="l" rtl="0">
              <a:lnSpc>
                <a:spcPct val="150000"/>
              </a:lnSpc>
              <a:spcBef>
                <a:spcPts val="300"/>
              </a:spcBef>
              <a:spcAft>
                <a:spcPts val="0"/>
              </a:spcAft>
              <a:buNone/>
            </a:pPr>
            <a:r>
              <a:rPr lang="en-GB" sz="1800" dirty="0"/>
              <a:t>19.15 - 19.45		Task 1 - The Van </a:t>
            </a:r>
            <a:r>
              <a:rPr lang="en-GB" sz="1800" dirty="0" err="1"/>
              <a:t>Hiele</a:t>
            </a:r>
            <a:r>
              <a:rPr lang="en-GB" sz="1800" dirty="0"/>
              <a:t> Theory of Geometric </a:t>
            </a:r>
            <a:r>
              <a:rPr lang="en-GB" sz="1800" dirty="0" smtClean="0"/>
              <a:t>				Thinking </a:t>
            </a:r>
            <a:endParaRPr sz="1800" dirty="0"/>
          </a:p>
          <a:p>
            <a:pPr marL="0" lvl="0" indent="0" algn="l" rtl="0">
              <a:lnSpc>
                <a:spcPct val="150000"/>
              </a:lnSpc>
              <a:spcBef>
                <a:spcPts val="300"/>
              </a:spcBef>
              <a:spcAft>
                <a:spcPts val="0"/>
              </a:spcAft>
              <a:buNone/>
            </a:pPr>
            <a:r>
              <a:rPr lang="en-GB" sz="1800" dirty="0"/>
              <a:t>19.45 - 20.15		Task 2 - Good Practice in Geometry</a:t>
            </a:r>
            <a:endParaRPr sz="1800" dirty="0"/>
          </a:p>
          <a:p>
            <a:pPr marL="0" lvl="0" indent="0" algn="l" rtl="0">
              <a:lnSpc>
                <a:spcPct val="150000"/>
              </a:lnSpc>
              <a:spcBef>
                <a:spcPts val="300"/>
              </a:spcBef>
              <a:spcAft>
                <a:spcPts val="0"/>
              </a:spcAft>
              <a:buNone/>
            </a:pPr>
            <a:r>
              <a:rPr lang="en-GB" sz="1800" dirty="0"/>
              <a:t>20.15 - 20.25		Break</a:t>
            </a:r>
            <a:endParaRPr sz="1800" dirty="0"/>
          </a:p>
          <a:p>
            <a:pPr marL="0" lvl="0" indent="0" algn="l" rtl="0">
              <a:lnSpc>
                <a:spcPct val="150000"/>
              </a:lnSpc>
              <a:spcBef>
                <a:spcPts val="300"/>
              </a:spcBef>
              <a:spcAft>
                <a:spcPts val="0"/>
              </a:spcAft>
              <a:buNone/>
            </a:pPr>
            <a:r>
              <a:rPr lang="en-GB" sz="1800" dirty="0"/>
              <a:t>20.25 - 21.00		Task 3 - Going in Circles with Pythagoras</a:t>
            </a:r>
            <a:endParaRPr sz="1800" dirty="0"/>
          </a:p>
          <a:p>
            <a:pPr marL="0" lvl="0" indent="0" algn="l" rtl="0">
              <a:lnSpc>
                <a:spcPct val="150000"/>
              </a:lnSpc>
              <a:spcBef>
                <a:spcPts val="300"/>
              </a:spcBef>
              <a:spcAft>
                <a:spcPts val="0"/>
              </a:spcAft>
              <a:buNone/>
            </a:pPr>
            <a:r>
              <a:rPr lang="en-GB" sz="1800" dirty="0"/>
              <a:t>21.00 - 21.15		Homework Task - Making Connections</a:t>
            </a:r>
            <a:endParaRPr sz="1800" dirty="0"/>
          </a:p>
          <a:p>
            <a:pPr marL="0" lvl="0" indent="0" algn="l" rtl="0">
              <a:lnSpc>
                <a:spcPct val="150000"/>
              </a:lnSpc>
              <a:spcBef>
                <a:spcPts val="300"/>
              </a:spcBef>
              <a:spcAft>
                <a:spcPts val="0"/>
              </a:spcAft>
              <a:buNone/>
            </a:pPr>
            <a:r>
              <a:rPr lang="en-GB" sz="1800" dirty="0"/>
              <a:t>21.15 - 21.30		Summary</a:t>
            </a:r>
            <a:endParaRPr sz="1800" dirty="0"/>
          </a:p>
          <a:p>
            <a:pPr marL="342900" lvl="0" indent="0" algn="l" rtl="0">
              <a:lnSpc>
                <a:spcPct val="150000"/>
              </a:lnSpc>
              <a:spcBef>
                <a:spcPts val="300"/>
              </a:spcBef>
              <a:spcAft>
                <a:spcPts val="0"/>
              </a:spcAft>
              <a:buNone/>
            </a:pPr>
            <a:endParaRPr sz="1800" dirty="0"/>
          </a:p>
          <a:p>
            <a:pPr marL="342900" lvl="0" indent="0" algn="l" rtl="0">
              <a:lnSpc>
                <a:spcPct val="150000"/>
              </a:lnSpc>
              <a:spcBef>
                <a:spcPts val="300"/>
              </a:spcBef>
              <a:spcAft>
                <a:spcPts val="300"/>
              </a:spcAft>
              <a:buNone/>
            </a:pPr>
            <a:endParaRPr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96"/>
        <p:cNvGrpSpPr/>
        <p:nvPr/>
      </p:nvGrpSpPr>
      <p:grpSpPr>
        <a:xfrm>
          <a:off x="0" y="0"/>
          <a:ext cx="0" cy="0"/>
          <a:chOff x="0" y="0"/>
          <a:chExt cx="0" cy="0"/>
        </a:xfrm>
      </p:grpSpPr>
      <p:sp>
        <p:nvSpPr>
          <p:cNvPr id="5297" name="Google Shape;5297;p90"/>
          <p:cNvSpPr txBox="1">
            <a:spLocks noGrp="1"/>
          </p:cNvSpPr>
          <p:nvPr>
            <p:ph type="title"/>
          </p:nvPr>
        </p:nvSpPr>
        <p:spPr>
          <a:xfrm>
            <a:off x="576350" y="673200"/>
            <a:ext cx="29751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(x - 3)² + (y - 2)² = 2²</a:t>
            </a:r>
            <a:endParaRPr sz="2400"/>
          </a:p>
        </p:txBody>
      </p:sp>
      <p:sp>
        <p:nvSpPr>
          <p:cNvPr id="5298" name="Google Shape;5298;p90"/>
          <p:cNvSpPr txBox="1">
            <a:spLocks noGrp="1"/>
          </p:cNvSpPr>
          <p:nvPr>
            <p:ph type="title"/>
          </p:nvPr>
        </p:nvSpPr>
        <p:spPr>
          <a:xfrm>
            <a:off x="5124750" y="673200"/>
            <a:ext cx="29751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(x - h)² + (y - k)² = r²</a:t>
            </a:r>
            <a:endParaRPr sz="2400"/>
          </a:p>
        </p:txBody>
      </p:sp>
      <p:pic>
        <p:nvPicPr>
          <p:cNvPr id="5299" name="Google Shape;5299;p90"/>
          <p:cNvPicPr preferRelativeResize="0"/>
          <p:nvPr/>
        </p:nvPicPr>
        <p:blipFill>
          <a:blip r:embed="rId3">
            <a:alphaModFix/>
          </a:blip>
          <a:stretch>
            <a:fillRect/>
          </a:stretch>
        </p:blipFill>
        <p:spPr>
          <a:xfrm>
            <a:off x="4748025" y="1438275"/>
            <a:ext cx="3835784" cy="3705225"/>
          </a:xfrm>
          <a:prstGeom prst="rect">
            <a:avLst/>
          </a:prstGeom>
          <a:noFill/>
          <a:ln>
            <a:noFill/>
          </a:ln>
        </p:spPr>
      </p:pic>
      <p:pic>
        <p:nvPicPr>
          <p:cNvPr id="5300" name="Google Shape;5300;p90"/>
          <p:cNvPicPr preferRelativeResize="0"/>
          <p:nvPr/>
        </p:nvPicPr>
        <p:blipFill>
          <a:blip r:embed="rId4">
            <a:alphaModFix/>
          </a:blip>
          <a:stretch>
            <a:fillRect/>
          </a:stretch>
        </p:blipFill>
        <p:spPr>
          <a:xfrm>
            <a:off x="379238" y="1438263"/>
            <a:ext cx="4029075" cy="3705225"/>
          </a:xfrm>
          <a:prstGeom prst="rect">
            <a:avLst/>
          </a:prstGeom>
          <a:noFill/>
          <a:ln>
            <a:noFill/>
          </a:ln>
        </p:spPr>
      </p:pic>
      <p:sp>
        <p:nvSpPr>
          <p:cNvPr id="5301" name="Google Shape;5301;p90"/>
          <p:cNvSpPr txBox="1"/>
          <p:nvPr/>
        </p:nvSpPr>
        <p:spPr>
          <a:xfrm>
            <a:off x="2398425" y="3233775"/>
            <a:ext cx="8274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FF0000"/>
                </a:solidFill>
              </a:rPr>
              <a:t>x - 3</a:t>
            </a:r>
            <a:endParaRPr sz="1800" b="1">
              <a:solidFill>
                <a:srgbClr val="FF0000"/>
              </a:solidFill>
            </a:endParaRPr>
          </a:p>
        </p:txBody>
      </p:sp>
      <p:sp>
        <p:nvSpPr>
          <p:cNvPr id="5302" name="Google Shape;5302;p90"/>
          <p:cNvSpPr txBox="1"/>
          <p:nvPr/>
        </p:nvSpPr>
        <p:spPr>
          <a:xfrm>
            <a:off x="3297450" y="2571750"/>
            <a:ext cx="8274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FF0000"/>
                </a:solidFill>
              </a:rPr>
              <a:t>y - 2</a:t>
            </a:r>
            <a:endParaRPr sz="1800" b="1">
              <a:solidFill>
                <a:srgbClr val="FF0000"/>
              </a:solidFill>
            </a:endParaRPr>
          </a:p>
        </p:txBody>
      </p:sp>
      <p:sp>
        <p:nvSpPr>
          <p:cNvPr id="5303" name="Google Shape;5303;p90"/>
          <p:cNvSpPr txBox="1"/>
          <p:nvPr/>
        </p:nvSpPr>
        <p:spPr>
          <a:xfrm>
            <a:off x="6989350" y="3233775"/>
            <a:ext cx="8274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FF0000"/>
                </a:solidFill>
              </a:rPr>
              <a:t>x - h</a:t>
            </a:r>
            <a:endParaRPr sz="1800" b="1">
              <a:solidFill>
                <a:srgbClr val="FF0000"/>
              </a:solidFill>
            </a:endParaRPr>
          </a:p>
        </p:txBody>
      </p:sp>
      <p:sp>
        <p:nvSpPr>
          <p:cNvPr id="5304" name="Google Shape;5304;p90"/>
          <p:cNvSpPr txBox="1"/>
          <p:nvPr/>
        </p:nvSpPr>
        <p:spPr>
          <a:xfrm>
            <a:off x="7803850" y="2501800"/>
            <a:ext cx="8274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FF0000"/>
                </a:solidFill>
              </a:rPr>
              <a:t>x - k</a:t>
            </a:r>
            <a:endParaRPr sz="1800" b="1">
              <a:solidFill>
                <a:srgbClr val="FF0000"/>
              </a:solidFill>
            </a:endParaRPr>
          </a:p>
        </p:txBody>
      </p:sp>
      <p:sp>
        <p:nvSpPr>
          <p:cNvPr id="5305" name="Google Shape;5305;p90"/>
          <p:cNvSpPr txBox="1"/>
          <p:nvPr/>
        </p:nvSpPr>
        <p:spPr>
          <a:xfrm>
            <a:off x="6924375" y="2349000"/>
            <a:ext cx="3453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FF0000"/>
                </a:solidFill>
              </a:rPr>
              <a:t>r</a:t>
            </a:r>
            <a:endParaRPr sz="1800" b="1">
              <a:solidFill>
                <a:srgbClr val="FF0000"/>
              </a:solidFill>
            </a:endParaRPr>
          </a:p>
        </p:txBody>
      </p:sp>
      <p:sp>
        <p:nvSpPr>
          <p:cNvPr id="5306" name="Google Shape;5306;p90"/>
          <p:cNvSpPr txBox="1"/>
          <p:nvPr/>
        </p:nvSpPr>
        <p:spPr>
          <a:xfrm>
            <a:off x="2531650" y="2297700"/>
            <a:ext cx="3453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FF0000"/>
                </a:solidFill>
              </a:rPr>
              <a:t>2</a:t>
            </a:r>
            <a:endParaRPr sz="1800" b="1">
              <a:solidFill>
                <a:srgbClr val="FF0000"/>
              </a:solidFill>
            </a:endParaRPr>
          </a:p>
        </p:txBody>
      </p:sp>
      <p:sp>
        <p:nvSpPr>
          <p:cNvPr id="5307" name="Google Shape;5307;p90"/>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30</a:t>
            </a:fld>
            <a:endParaRPr/>
          </a:p>
        </p:txBody>
      </p:sp>
      <p:sp>
        <p:nvSpPr>
          <p:cNvPr id="5308" name="Google Shape;5308;p90"/>
          <p:cNvSpPr/>
          <p:nvPr/>
        </p:nvSpPr>
        <p:spPr>
          <a:xfrm flipH="1">
            <a:off x="2345850" y="2164275"/>
            <a:ext cx="951600" cy="1069500"/>
          </a:xfrm>
          <a:prstGeom prst="rtTriangle">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90"/>
          <p:cNvSpPr/>
          <p:nvPr/>
        </p:nvSpPr>
        <p:spPr>
          <a:xfrm flipH="1">
            <a:off x="6705250" y="2164275"/>
            <a:ext cx="1111500" cy="1069500"/>
          </a:xfrm>
          <a:prstGeom prst="rtTriangle">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13"/>
        <p:cNvGrpSpPr/>
        <p:nvPr/>
      </p:nvGrpSpPr>
      <p:grpSpPr>
        <a:xfrm>
          <a:off x="0" y="0"/>
          <a:ext cx="0" cy="0"/>
          <a:chOff x="0" y="0"/>
          <a:chExt cx="0" cy="0"/>
        </a:xfrm>
      </p:grpSpPr>
      <p:sp>
        <p:nvSpPr>
          <p:cNvPr id="5314" name="Google Shape;5314;p91"/>
          <p:cNvSpPr txBox="1">
            <a:spLocks noGrp="1"/>
          </p:cNvSpPr>
          <p:nvPr>
            <p:ph type="title"/>
          </p:nvPr>
        </p:nvSpPr>
        <p:spPr>
          <a:xfrm>
            <a:off x="576350" y="404825"/>
            <a:ext cx="8055000" cy="863400"/>
          </a:xfrm>
          <a:prstGeom prst="rect">
            <a:avLst/>
          </a:prstGeom>
        </p:spPr>
        <p:txBody>
          <a:bodyPr spcFirstLastPara="1" wrap="square" lIns="0" tIns="0" rIns="0" bIns="0" anchor="b" anchorCtr="0">
            <a:noAutofit/>
          </a:bodyPr>
          <a:lstStyle/>
          <a:p>
            <a:pPr marL="457200" lvl="0" indent="0" algn="l" rtl="0">
              <a:spcBef>
                <a:spcPts val="0"/>
              </a:spcBef>
              <a:spcAft>
                <a:spcPts val="0"/>
              </a:spcAft>
              <a:buNone/>
            </a:pPr>
            <a:r>
              <a:rPr lang="en-GB" sz="2400"/>
              <a:t>Trigonometry - Pythagoras, The Unit Circle  and Trigonometric Identities</a:t>
            </a:r>
            <a:endParaRPr sz="2400"/>
          </a:p>
        </p:txBody>
      </p:sp>
      <p:sp>
        <p:nvSpPr>
          <p:cNvPr id="5315" name="Google Shape;5315;p91"/>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31</a:t>
            </a:fld>
            <a:endParaRPr/>
          </a:p>
        </p:txBody>
      </p:sp>
      <p:pic>
        <p:nvPicPr>
          <p:cNvPr id="5316" name="Google Shape;5316;p91"/>
          <p:cNvPicPr preferRelativeResize="0"/>
          <p:nvPr/>
        </p:nvPicPr>
        <p:blipFill>
          <a:blip r:embed="rId3">
            <a:alphaModFix/>
          </a:blip>
          <a:stretch>
            <a:fillRect/>
          </a:stretch>
        </p:blipFill>
        <p:spPr>
          <a:xfrm>
            <a:off x="404398" y="1349075"/>
            <a:ext cx="3691962" cy="3570600"/>
          </a:xfrm>
          <a:prstGeom prst="rect">
            <a:avLst/>
          </a:prstGeom>
          <a:noFill/>
          <a:ln>
            <a:noFill/>
          </a:ln>
        </p:spPr>
      </p:pic>
      <p:grpSp>
        <p:nvGrpSpPr>
          <p:cNvPr id="5317" name="Google Shape;5317;p91"/>
          <p:cNvGrpSpPr/>
          <p:nvPr/>
        </p:nvGrpSpPr>
        <p:grpSpPr>
          <a:xfrm>
            <a:off x="2250150" y="1928875"/>
            <a:ext cx="1083600" cy="1285750"/>
            <a:chOff x="2250150" y="1940725"/>
            <a:chExt cx="1083600" cy="1285750"/>
          </a:xfrm>
        </p:grpSpPr>
        <p:sp>
          <p:nvSpPr>
            <p:cNvPr id="5318" name="Google Shape;5318;p91"/>
            <p:cNvSpPr/>
            <p:nvPr/>
          </p:nvSpPr>
          <p:spPr>
            <a:xfrm flipH="1">
              <a:off x="2250150" y="1940725"/>
              <a:ext cx="1083600" cy="1178700"/>
            </a:xfrm>
            <a:prstGeom prst="rtTriangl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91"/>
            <p:cNvSpPr txBox="1"/>
            <p:nvPr/>
          </p:nvSpPr>
          <p:spPr>
            <a:xfrm>
              <a:off x="2345550" y="2786075"/>
              <a:ext cx="345300" cy="4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𝜭</a:t>
              </a:r>
              <a:endParaRPr/>
            </a:p>
          </p:txBody>
        </p:sp>
      </p:grpSp>
      <p:sp>
        <p:nvSpPr>
          <p:cNvPr id="5320" name="Google Shape;5320;p91"/>
          <p:cNvSpPr txBox="1"/>
          <p:nvPr/>
        </p:nvSpPr>
        <p:spPr>
          <a:xfrm>
            <a:off x="4464850" y="1369225"/>
            <a:ext cx="4083900" cy="1023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ts val="1800"/>
              <a:buChar char="●"/>
            </a:pPr>
            <a:r>
              <a:rPr lang="en-GB" sz="1800">
                <a:solidFill>
                  <a:schemeClr val="accent1"/>
                </a:solidFill>
              </a:rPr>
              <a:t>Cos𝜭 = a / h, where h = 1</a:t>
            </a:r>
            <a:endParaRPr sz="1800">
              <a:solidFill>
                <a:schemeClr val="accent1"/>
              </a:solidFill>
            </a:endParaRPr>
          </a:p>
          <a:p>
            <a:pPr marL="914400" lvl="1" indent="-342900" algn="l" rtl="0">
              <a:spcBef>
                <a:spcPts val="0"/>
              </a:spcBef>
              <a:spcAft>
                <a:spcPts val="0"/>
              </a:spcAft>
              <a:buClr>
                <a:schemeClr val="accent1"/>
              </a:buClr>
              <a:buSzPts val="1800"/>
              <a:buChar char="○"/>
            </a:pPr>
            <a:r>
              <a:rPr lang="en-GB" sz="1800">
                <a:solidFill>
                  <a:schemeClr val="accent1"/>
                </a:solidFill>
              </a:rPr>
              <a:t>a = 1 x Cos𝜭</a:t>
            </a:r>
            <a:endParaRPr sz="1800">
              <a:solidFill>
                <a:schemeClr val="accent1"/>
              </a:solidFill>
            </a:endParaRPr>
          </a:p>
          <a:p>
            <a:pPr marL="914400" lvl="1" indent="-342900" algn="l" rtl="0">
              <a:spcBef>
                <a:spcPts val="0"/>
              </a:spcBef>
              <a:spcAft>
                <a:spcPts val="0"/>
              </a:spcAft>
              <a:buClr>
                <a:schemeClr val="accent1"/>
              </a:buClr>
              <a:buSzPts val="1800"/>
              <a:buChar char="○"/>
            </a:pPr>
            <a:r>
              <a:rPr lang="en-GB" sz="1800">
                <a:solidFill>
                  <a:schemeClr val="accent1"/>
                </a:solidFill>
              </a:rPr>
              <a:t>a = Cos𝜭</a:t>
            </a:r>
            <a:endParaRPr sz="1800">
              <a:solidFill>
                <a:schemeClr val="accent1"/>
              </a:solidFill>
            </a:endParaRPr>
          </a:p>
          <a:p>
            <a:pPr marL="457200" lvl="0" indent="0" algn="l" rtl="0">
              <a:spcBef>
                <a:spcPts val="0"/>
              </a:spcBef>
              <a:spcAft>
                <a:spcPts val="0"/>
              </a:spcAft>
              <a:buNone/>
            </a:pPr>
            <a:endParaRPr sz="1800">
              <a:solidFill>
                <a:schemeClr val="dk2"/>
              </a:solidFill>
            </a:endParaRPr>
          </a:p>
        </p:txBody>
      </p:sp>
      <p:sp>
        <p:nvSpPr>
          <p:cNvPr id="5321" name="Google Shape;5321;p91"/>
          <p:cNvSpPr txBox="1"/>
          <p:nvPr/>
        </p:nvSpPr>
        <p:spPr>
          <a:xfrm>
            <a:off x="2690800" y="3036100"/>
            <a:ext cx="3333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a</a:t>
            </a:r>
            <a:endParaRPr b="1"/>
          </a:p>
        </p:txBody>
      </p:sp>
      <p:sp>
        <p:nvSpPr>
          <p:cNvPr id="5322" name="Google Shape;5322;p91"/>
          <p:cNvSpPr txBox="1"/>
          <p:nvPr/>
        </p:nvSpPr>
        <p:spPr>
          <a:xfrm>
            <a:off x="3271825" y="2486050"/>
            <a:ext cx="3333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o</a:t>
            </a:r>
            <a:endParaRPr b="1"/>
          </a:p>
        </p:txBody>
      </p:sp>
      <p:sp>
        <p:nvSpPr>
          <p:cNvPr id="5323" name="Google Shape;5323;p91"/>
          <p:cNvSpPr txBox="1"/>
          <p:nvPr/>
        </p:nvSpPr>
        <p:spPr>
          <a:xfrm>
            <a:off x="2507450" y="2269350"/>
            <a:ext cx="3333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h</a:t>
            </a:r>
            <a:endParaRPr b="1"/>
          </a:p>
        </p:txBody>
      </p:sp>
      <p:sp>
        <p:nvSpPr>
          <p:cNvPr id="5324" name="Google Shape;5324;p91"/>
          <p:cNvSpPr txBox="1"/>
          <p:nvPr/>
        </p:nvSpPr>
        <p:spPr>
          <a:xfrm>
            <a:off x="4464850" y="2321725"/>
            <a:ext cx="3822000" cy="1023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GB" sz="1800">
                <a:solidFill>
                  <a:schemeClr val="dk2"/>
                </a:solidFill>
              </a:rPr>
              <a:t>Sin𝜭 = o / h, where h = 1</a:t>
            </a:r>
            <a:endParaRPr sz="1800">
              <a:solidFill>
                <a:schemeClr val="dk2"/>
              </a:solidFill>
            </a:endParaRPr>
          </a:p>
          <a:p>
            <a:pPr marL="914400" lvl="1" indent="-342900" algn="l" rtl="0">
              <a:spcBef>
                <a:spcPts val="0"/>
              </a:spcBef>
              <a:spcAft>
                <a:spcPts val="0"/>
              </a:spcAft>
              <a:buClr>
                <a:schemeClr val="dk2"/>
              </a:buClr>
              <a:buSzPts val="1800"/>
              <a:buChar char="○"/>
            </a:pPr>
            <a:r>
              <a:rPr lang="en-GB" sz="1800">
                <a:solidFill>
                  <a:schemeClr val="dk2"/>
                </a:solidFill>
              </a:rPr>
              <a:t>o = 1 x Sin𝜭</a:t>
            </a:r>
            <a:endParaRPr sz="1800">
              <a:solidFill>
                <a:schemeClr val="dk2"/>
              </a:solidFill>
            </a:endParaRPr>
          </a:p>
          <a:p>
            <a:pPr marL="914400" lvl="1" indent="-342900" algn="l" rtl="0">
              <a:spcBef>
                <a:spcPts val="0"/>
              </a:spcBef>
              <a:spcAft>
                <a:spcPts val="0"/>
              </a:spcAft>
              <a:buClr>
                <a:schemeClr val="dk2"/>
              </a:buClr>
              <a:buSzPts val="1800"/>
              <a:buChar char="○"/>
            </a:pPr>
            <a:r>
              <a:rPr lang="en-GB" sz="1800">
                <a:solidFill>
                  <a:schemeClr val="dk2"/>
                </a:solidFill>
              </a:rPr>
              <a:t>o = Sin𝜭</a:t>
            </a:r>
            <a:endParaRPr sz="1800">
              <a:solidFill>
                <a:schemeClr val="dk2"/>
              </a:solidFill>
            </a:endParaRPr>
          </a:p>
          <a:p>
            <a:pPr marL="0" lvl="0" indent="0" algn="l" rtl="0">
              <a:spcBef>
                <a:spcPts val="0"/>
              </a:spcBef>
              <a:spcAft>
                <a:spcPts val="0"/>
              </a:spcAft>
              <a:buNone/>
            </a:pPr>
            <a:endParaRPr/>
          </a:p>
        </p:txBody>
      </p:sp>
      <p:sp>
        <p:nvSpPr>
          <p:cNvPr id="5325" name="Google Shape;5325;p91"/>
          <p:cNvSpPr txBox="1"/>
          <p:nvPr/>
        </p:nvSpPr>
        <p:spPr>
          <a:xfrm>
            <a:off x="3143250" y="1559875"/>
            <a:ext cx="14883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(Cos𝜭, Sin𝜭)</a:t>
            </a:r>
            <a:r>
              <a:rPr lang="en-GB" sz="1800">
                <a:solidFill>
                  <a:schemeClr val="dk2"/>
                </a:solidFill>
              </a:rPr>
              <a:t> </a:t>
            </a:r>
            <a:endParaRPr b="1"/>
          </a:p>
        </p:txBody>
      </p:sp>
      <p:sp>
        <p:nvSpPr>
          <p:cNvPr id="5326" name="Google Shape;5326;p91"/>
          <p:cNvSpPr txBox="1"/>
          <p:nvPr/>
        </p:nvSpPr>
        <p:spPr>
          <a:xfrm>
            <a:off x="4464850" y="3214625"/>
            <a:ext cx="3822000" cy="523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2"/>
              </a:buClr>
              <a:buSzPts val="1800"/>
              <a:buFont typeface="Arial"/>
              <a:buChar char="●"/>
            </a:pPr>
            <a:r>
              <a:rPr lang="en-GB" sz="1800">
                <a:solidFill>
                  <a:schemeClr val="dk2"/>
                </a:solidFill>
              </a:rPr>
              <a:t>Cos</a:t>
            </a:r>
            <a:r>
              <a:rPr lang="en-GB" sz="1800">
                <a:solidFill>
                  <a:schemeClr val="accent1"/>
                </a:solidFill>
                <a:latin typeface="Calibri"/>
                <a:ea typeface="Calibri"/>
                <a:cs typeface="Calibri"/>
                <a:sym typeface="Calibri"/>
              </a:rPr>
              <a:t>²</a:t>
            </a:r>
            <a:r>
              <a:rPr lang="en-GB" sz="1800">
                <a:solidFill>
                  <a:schemeClr val="dk2"/>
                </a:solidFill>
              </a:rPr>
              <a:t>𝜭 + Sin</a:t>
            </a:r>
            <a:r>
              <a:rPr lang="en-GB" sz="1800">
                <a:solidFill>
                  <a:schemeClr val="dk2"/>
                </a:solidFill>
                <a:latin typeface="Calibri"/>
                <a:ea typeface="Calibri"/>
                <a:cs typeface="Calibri"/>
                <a:sym typeface="Calibri"/>
              </a:rPr>
              <a:t>²</a:t>
            </a:r>
            <a:r>
              <a:rPr lang="en-GB" sz="1800">
                <a:solidFill>
                  <a:schemeClr val="dk2"/>
                </a:solidFill>
              </a:rPr>
              <a:t>𝜭 = 1</a:t>
            </a:r>
            <a:endParaRPr sz="1800">
              <a:solidFill>
                <a:schemeClr val="accent1"/>
              </a:solidFill>
            </a:endParaRPr>
          </a:p>
          <a:p>
            <a:pPr marL="0" lvl="0" indent="0" algn="l" rtl="0">
              <a:spcBef>
                <a:spcPts val="0"/>
              </a:spcBef>
              <a:spcAft>
                <a:spcPts val="0"/>
              </a:spcAft>
              <a:buNone/>
            </a:pPr>
            <a:endParaRPr/>
          </a:p>
        </p:txBody>
      </p:sp>
      <p:sp>
        <p:nvSpPr>
          <p:cNvPr id="5327" name="Google Shape;5327;p91"/>
          <p:cNvSpPr txBox="1"/>
          <p:nvPr/>
        </p:nvSpPr>
        <p:spPr>
          <a:xfrm>
            <a:off x="2507450" y="3214625"/>
            <a:ext cx="8214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b="1"/>
              <a:t>Cos𝜭</a:t>
            </a:r>
            <a:endParaRPr/>
          </a:p>
        </p:txBody>
      </p:sp>
      <p:sp>
        <p:nvSpPr>
          <p:cNvPr id="5328" name="Google Shape;5328;p91"/>
          <p:cNvSpPr txBox="1"/>
          <p:nvPr/>
        </p:nvSpPr>
        <p:spPr>
          <a:xfrm>
            <a:off x="3271825" y="2649175"/>
            <a:ext cx="821400" cy="3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Sin𝜭</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2"/>
                                        </p:tgtEl>
                                        <p:attrNameLst>
                                          <p:attrName>style.visibility</p:attrName>
                                        </p:attrNameLst>
                                      </p:cBhvr>
                                      <p:to>
                                        <p:strVal val="visible"/>
                                      </p:to>
                                    </p:set>
                                    <p:animEffect transition="in" filter="fade">
                                      <p:cBhvr>
                                        <p:cTn id="7" dur="1000"/>
                                        <p:tgtEl>
                                          <p:spTgt spid="5322"/>
                                        </p:tgtEl>
                                      </p:cBhvr>
                                    </p:animEffect>
                                  </p:childTnLst>
                                </p:cTn>
                              </p:par>
                              <p:par>
                                <p:cTn id="8" presetID="10" presetClass="entr" presetSubtype="0" fill="hold" nodeType="withEffect">
                                  <p:stCondLst>
                                    <p:cond delay="0"/>
                                  </p:stCondLst>
                                  <p:childTnLst>
                                    <p:set>
                                      <p:cBhvr>
                                        <p:cTn id="9" dur="1" fill="hold">
                                          <p:stCondLst>
                                            <p:cond delay="0"/>
                                          </p:stCondLst>
                                        </p:cTn>
                                        <p:tgtEl>
                                          <p:spTgt spid="5323"/>
                                        </p:tgtEl>
                                        <p:attrNameLst>
                                          <p:attrName>style.visibility</p:attrName>
                                        </p:attrNameLst>
                                      </p:cBhvr>
                                      <p:to>
                                        <p:strVal val="visible"/>
                                      </p:to>
                                    </p:set>
                                    <p:animEffect transition="in" filter="fade">
                                      <p:cBhvr>
                                        <p:cTn id="10" dur="1000"/>
                                        <p:tgtEl>
                                          <p:spTgt spid="5323"/>
                                        </p:tgtEl>
                                      </p:cBhvr>
                                    </p:animEffect>
                                  </p:childTnLst>
                                </p:cTn>
                              </p:par>
                              <p:par>
                                <p:cTn id="11" presetID="10" presetClass="entr" presetSubtype="0" fill="hold" nodeType="withEffect">
                                  <p:stCondLst>
                                    <p:cond delay="0"/>
                                  </p:stCondLst>
                                  <p:childTnLst>
                                    <p:set>
                                      <p:cBhvr>
                                        <p:cTn id="12" dur="1" fill="hold">
                                          <p:stCondLst>
                                            <p:cond delay="0"/>
                                          </p:stCondLst>
                                        </p:cTn>
                                        <p:tgtEl>
                                          <p:spTgt spid="5321"/>
                                        </p:tgtEl>
                                        <p:attrNameLst>
                                          <p:attrName>style.visibility</p:attrName>
                                        </p:attrNameLst>
                                      </p:cBhvr>
                                      <p:to>
                                        <p:strVal val="visible"/>
                                      </p:to>
                                    </p:set>
                                    <p:animEffect transition="in" filter="fade">
                                      <p:cBhvr>
                                        <p:cTn id="13" dur="1000"/>
                                        <p:tgtEl>
                                          <p:spTgt spid="53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320"/>
                                        </p:tgtEl>
                                        <p:attrNameLst>
                                          <p:attrName>style.visibility</p:attrName>
                                        </p:attrNameLst>
                                      </p:cBhvr>
                                      <p:to>
                                        <p:strVal val="visible"/>
                                      </p:to>
                                    </p:set>
                                    <p:animEffect transition="in" filter="fade">
                                      <p:cBhvr>
                                        <p:cTn id="18" dur="1000"/>
                                        <p:tgtEl>
                                          <p:spTgt spid="53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24"/>
                                        </p:tgtEl>
                                        <p:attrNameLst>
                                          <p:attrName>style.visibility</p:attrName>
                                        </p:attrNameLst>
                                      </p:cBhvr>
                                      <p:to>
                                        <p:strVal val="visible"/>
                                      </p:to>
                                    </p:set>
                                    <p:animEffect transition="in" filter="fade">
                                      <p:cBhvr>
                                        <p:cTn id="23" dur="1000"/>
                                        <p:tgtEl>
                                          <p:spTgt spid="53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325"/>
                                        </p:tgtEl>
                                        <p:attrNameLst>
                                          <p:attrName>style.visibility</p:attrName>
                                        </p:attrNameLst>
                                      </p:cBhvr>
                                      <p:to>
                                        <p:strVal val="visible"/>
                                      </p:to>
                                    </p:set>
                                    <p:animEffect transition="in" filter="fade">
                                      <p:cBhvr>
                                        <p:cTn id="28" dur="1000"/>
                                        <p:tgtEl>
                                          <p:spTgt spid="5325"/>
                                        </p:tgtEl>
                                      </p:cBhvr>
                                    </p:animEffect>
                                  </p:childTnLst>
                                </p:cTn>
                              </p:par>
                              <p:par>
                                <p:cTn id="29" presetID="10" presetClass="entr" presetSubtype="0" fill="hold" nodeType="withEffect">
                                  <p:stCondLst>
                                    <p:cond delay="0"/>
                                  </p:stCondLst>
                                  <p:childTnLst>
                                    <p:set>
                                      <p:cBhvr>
                                        <p:cTn id="30" dur="1" fill="hold">
                                          <p:stCondLst>
                                            <p:cond delay="0"/>
                                          </p:stCondLst>
                                        </p:cTn>
                                        <p:tgtEl>
                                          <p:spTgt spid="5327"/>
                                        </p:tgtEl>
                                        <p:attrNameLst>
                                          <p:attrName>style.visibility</p:attrName>
                                        </p:attrNameLst>
                                      </p:cBhvr>
                                      <p:to>
                                        <p:strVal val="visible"/>
                                      </p:to>
                                    </p:set>
                                    <p:animEffect transition="in" filter="fade">
                                      <p:cBhvr>
                                        <p:cTn id="31" dur="1000"/>
                                        <p:tgtEl>
                                          <p:spTgt spid="5327"/>
                                        </p:tgtEl>
                                      </p:cBhvr>
                                    </p:animEffect>
                                  </p:childTnLst>
                                </p:cTn>
                              </p:par>
                              <p:par>
                                <p:cTn id="32" presetID="10" presetClass="entr" presetSubtype="0" fill="hold" nodeType="withEffect">
                                  <p:stCondLst>
                                    <p:cond delay="0"/>
                                  </p:stCondLst>
                                  <p:childTnLst>
                                    <p:set>
                                      <p:cBhvr>
                                        <p:cTn id="33" dur="1" fill="hold">
                                          <p:stCondLst>
                                            <p:cond delay="0"/>
                                          </p:stCondLst>
                                        </p:cTn>
                                        <p:tgtEl>
                                          <p:spTgt spid="5328"/>
                                        </p:tgtEl>
                                        <p:attrNameLst>
                                          <p:attrName>style.visibility</p:attrName>
                                        </p:attrNameLst>
                                      </p:cBhvr>
                                      <p:to>
                                        <p:strVal val="visible"/>
                                      </p:to>
                                    </p:set>
                                    <p:animEffect transition="in" filter="fade">
                                      <p:cBhvr>
                                        <p:cTn id="34" dur="1000"/>
                                        <p:tgtEl>
                                          <p:spTgt spid="53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326"/>
                                        </p:tgtEl>
                                        <p:attrNameLst>
                                          <p:attrName>style.visibility</p:attrName>
                                        </p:attrNameLst>
                                      </p:cBhvr>
                                      <p:to>
                                        <p:strVal val="visible"/>
                                      </p:to>
                                    </p:set>
                                    <p:animEffect transition="in" filter="fade">
                                      <p:cBhvr>
                                        <p:cTn id="39" dur="1000"/>
                                        <p:tgtEl>
                                          <p:spTgt spid="5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2"/>
        <p:cNvGrpSpPr/>
        <p:nvPr/>
      </p:nvGrpSpPr>
      <p:grpSpPr>
        <a:xfrm>
          <a:off x="0" y="0"/>
          <a:ext cx="0" cy="0"/>
          <a:chOff x="0" y="0"/>
          <a:chExt cx="0" cy="0"/>
        </a:xfrm>
      </p:grpSpPr>
      <p:sp>
        <p:nvSpPr>
          <p:cNvPr id="5333" name="Google Shape;5333;p92"/>
          <p:cNvSpPr txBox="1">
            <a:spLocks noGrp="1"/>
          </p:cNvSpPr>
          <p:nvPr>
            <p:ph type="body" idx="1"/>
          </p:nvPr>
        </p:nvSpPr>
        <p:spPr>
          <a:xfrm>
            <a:off x="386100" y="1697946"/>
            <a:ext cx="7507800" cy="2056500"/>
          </a:xfrm>
          <a:prstGeom prst="rect">
            <a:avLst/>
          </a:prstGeom>
        </p:spPr>
        <p:txBody>
          <a:bodyPr spcFirstLastPara="1" wrap="square" lIns="0" tIns="0" rIns="0" bIns="0" anchor="t" anchorCtr="0">
            <a:noAutofit/>
          </a:bodyPr>
          <a:lstStyle/>
          <a:p>
            <a:pPr marL="457200" lvl="0" indent="-361950" algn="just" rtl="0">
              <a:lnSpc>
                <a:spcPct val="150000"/>
              </a:lnSpc>
              <a:spcBef>
                <a:spcPts val="0"/>
              </a:spcBef>
              <a:spcAft>
                <a:spcPts val="0"/>
              </a:spcAft>
              <a:buSzPts val="2100"/>
              <a:buFont typeface="Calibri"/>
              <a:buChar char="●"/>
            </a:pPr>
            <a:r>
              <a:rPr lang="en-GB" sz="2100"/>
              <a:t>Recognise the importance of Pythagoras’ Theorem in making sense of the equation of a circle.</a:t>
            </a:r>
            <a:endParaRPr sz="2100"/>
          </a:p>
          <a:p>
            <a:pPr marL="457200" lvl="0" indent="-361950" algn="just" rtl="0">
              <a:lnSpc>
                <a:spcPct val="150000"/>
              </a:lnSpc>
              <a:spcBef>
                <a:spcPts val="0"/>
              </a:spcBef>
              <a:spcAft>
                <a:spcPts val="0"/>
              </a:spcAft>
              <a:buSzPts val="2100"/>
              <a:buFont typeface="Calibri"/>
              <a:buChar char="●"/>
            </a:pPr>
            <a:r>
              <a:rPr lang="en-GB" sz="2100"/>
              <a:t>Understand that often new mathematical knowledge may be developed using knowledge students already have.</a:t>
            </a:r>
            <a:endParaRPr sz="2100"/>
          </a:p>
          <a:p>
            <a:pPr marL="0" lvl="0" indent="0" algn="just" rtl="0">
              <a:lnSpc>
                <a:spcPct val="150000"/>
              </a:lnSpc>
              <a:spcBef>
                <a:spcPts val="0"/>
              </a:spcBef>
              <a:spcAft>
                <a:spcPts val="0"/>
              </a:spcAft>
              <a:buNone/>
            </a:pPr>
            <a:endParaRPr sz="2100"/>
          </a:p>
          <a:p>
            <a:pPr marL="0" lvl="0" indent="0" algn="l" rtl="0">
              <a:spcBef>
                <a:spcPts val="300"/>
              </a:spcBef>
              <a:spcAft>
                <a:spcPts val="300"/>
              </a:spcAft>
              <a:buNone/>
            </a:pPr>
            <a:endParaRPr sz="2100"/>
          </a:p>
        </p:txBody>
      </p:sp>
      <p:sp>
        <p:nvSpPr>
          <p:cNvPr id="5334" name="Google Shape;5334;p92"/>
          <p:cNvSpPr txBox="1">
            <a:spLocks noGrp="1"/>
          </p:cNvSpPr>
          <p:nvPr>
            <p:ph type="title"/>
          </p:nvPr>
        </p:nvSpPr>
        <p:spPr>
          <a:xfrm>
            <a:off x="386100" y="673200"/>
            <a:ext cx="59124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Task 3 - Going in circles with Pythagoras</a:t>
            </a:r>
            <a:endParaRPr sz="2400"/>
          </a:p>
          <a:p>
            <a:pPr marL="0" lvl="0" indent="457200" algn="l" rtl="0">
              <a:spcBef>
                <a:spcPts val="0"/>
              </a:spcBef>
              <a:spcAft>
                <a:spcPts val="0"/>
              </a:spcAft>
              <a:buNone/>
            </a:pPr>
            <a:r>
              <a:rPr lang="en-GB" sz="2400"/>
              <a:t>Learning Outcomes</a:t>
            </a:r>
            <a:endParaRPr sz="2400"/>
          </a:p>
        </p:txBody>
      </p:sp>
      <p:sp>
        <p:nvSpPr>
          <p:cNvPr id="5335" name="Google Shape;5335;p92"/>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32</a:t>
            </a:fld>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39"/>
        <p:cNvGrpSpPr/>
        <p:nvPr/>
      </p:nvGrpSpPr>
      <p:grpSpPr>
        <a:xfrm>
          <a:off x="0" y="0"/>
          <a:ext cx="0" cy="0"/>
          <a:chOff x="0" y="0"/>
          <a:chExt cx="0" cy="0"/>
        </a:xfrm>
      </p:grpSpPr>
      <p:sp>
        <p:nvSpPr>
          <p:cNvPr id="5340" name="Google Shape;5340;p93"/>
          <p:cNvSpPr txBox="1">
            <a:spLocks noGrp="1"/>
          </p:cNvSpPr>
          <p:nvPr>
            <p:ph type="body" idx="1"/>
          </p:nvPr>
        </p:nvSpPr>
        <p:spPr>
          <a:xfrm>
            <a:off x="386100" y="1595675"/>
            <a:ext cx="7577700" cy="3445500"/>
          </a:xfrm>
          <a:prstGeom prst="rect">
            <a:avLst/>
          </a:prstGeom>
        </p:spPr>
        <p:txBody>
          <a:bodyPr spcFirstLastPara="1" wrap="square" lIns="0" tIns="0" rIns="0" bIns="0" anchor="t" anchorCtr="0">
            <a:noAutofit/>
          </a:bodyPr>
          <a:lstStyle/>
          <a:p>
            <a:pPr marL="457200" lvl="0" indent="-361950" algn="just" rtl="0">
              <a:lnSpc>
                <a:spcPct val="150000"/>
              </a:lnSpc>
              <a:spcBef>
                <a:spcPts val="0"/>
              </a:spcBef>
              <a:spcAft>
                <a:spcPts val="0"/>
              </a:spcAft>
              <a:buSzPts val="2100"/>
              <a:buFont typeface="Calibri"/>
              <a:buChar char="●"/>
            </a:pPr>
            <a:r>
              <a:rPr lang="en-GB" sz="2100"/>
              <a:t>Recognising that axioms, theorems and constructions are deeply connected.</a:t>
            </a:r>
            <a:endParaRPr sz="2100"/>
          </a:p>
          <a:p>
            <a:pPr marL="457200" lvl="0" indent="-361950" algn="just" rtl="0">
              <a:lnSpc>
                <a:spcPct val="150000"/>
              </a:lnSpc>
              <a:spcBef>
                <a:spcPts val="0"/>
              </a:spcBef>
              <a:spcAft>
                <a:spcPts val="0"/>
              </a:spcAft>
              <a:buSzPts val="2100"/>
              <a:buFont typeface="Calibri"/>
              <a:buChar char="●"/>
            </a:pPr>
            <a:r>
              <a:rPr lang="en-GB" sz="2100"/>
              <a:t>Understand the benefits of making these connections to extend and complement our geometrical thinking.</a:t>
            </a:r>
            <a:endParaRPr sz="2100"/>
          </a:p>
          <a:p>
            <a:pPr marL="457200" lvl="0" indent="-361950" algn="just" rtl="0">
              <a:lnSpc>
                <a:spcPct val="150000"/>
              </a:lnSpc>
              <a:spcBef>
                <a:spcPts val="0"/>
              </a:spcBef>
              <a:spcAft>
                <a:spcPts val="0"/>
              </a:spcAft>
              <a:buSzPts val="2100"/>
              <a:buChar char="●"/>
            </a:pPr>
            <a:r>
              <a:rPr lang="en-GB" sz="2100"/>
              <a:t>Recognise the impact on our teaching practice of making connections</a:t>
            </a:r>
            <a:endParaRPr sz="2100"/>
          </a:p>
          <a:p>
            <a:pPr marL="457200" lvl="0" indent="-361950" algn="just" rtl="0">
              <a:lnSpc>
                <a:spcPct val="150000"/>
              </a:lnSpc>
              <a:spcBef>
                <a:spcPts val="0"/>
              </a:spcBef>
              <a:spcAft>
                <a:spcPts val="0"/>
              </a:spcAft>
              <a:buSzPts val="2100"/>
              <a:buChar char="●"/>
            </a:pPr>
            <a:r>
              <a:rPr lang="en-GB" sz="2100"/>
              <a:t>Realise the time efficiency of making connections. </a:t>
            </a:r>
            <a:endParaRPr sz="2100"/>
          </a:p>
          <a:p>
            <a:pPr marL="457200" lvl="0" indent="0" algn="just" rtl="0">
              <a:lnSpc>
                <a:spcPct val="150000"/>
              </a:lnSpc>
              <a:spcBef>
                <a:spcPts val="0"/>
              </a:spcBef>
              <a:spcAft>
                <a:spcPts val="0"/>
              </a:spcAft>
              <a:buNone/>
            </a:pPr>
            <a:endParaRPr sz="2100"/>
          </a:p>
          <a:p>
            <a:pPr marL="457200" lvl="0" indent="0" algn="just" rtl="0">
              <a:lnSpc>
                <a:spcPct val="150000"/>
              </a:lnSpc>
              <a:spcBef>
                <a:spcPts val="0"/>
              </a:spcBef>
              <a:spcAft>
                <a:spcPts val="0"/>
              </a:spcAft>
              <a:buNone/>
            </a:pPr>
            <a:endParaRPr sz="2100"/>
          </a:p>
          <a:p>
            <a:pPr marL="0" lvl="0" indent="0" algn="l" rtl="0">
              <a:spcBef>
                <a:spcPts val="300"/>
              </a:spcBef>
              <a:spcAft>
                <a:spcPts val="300"/>
              </a:spcAft>
              <a:buNone/>
            </a:pPr>
            <a:endParaRPr sz="2100"/>
          </a:p>
        </p:txBody>
      </p:sp>
      <p:sp>
        <p:nvSpPr>
          <p:cNvPr id="5341" name="Google Shape;5341;p93"/>
          <p:cNvSpPr txBox="1">
            <a:spLocks noGrp="1"/>
          </p:cNvSpPr>
          <p:nvPr>
            <p:ph type="title"/>
          </p:nvPr>
        </p:nvSpPr>
        <p:spPr>
          <a:xfrm>
            <a:off x="386100" y="673200"/>
            <a:ext cx="59124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Homework Task</a:t>
            </a:r>
            <a:endParaRPr sz="2400"/>
          </a:p>
          <a:p>
            <a:pPr marL="0" lvl="0" indent="457200" algn="l" rtl="0">
              <a:spcBef>
                <a:spcPts val="0"/>
              </a:spcBef>
              <a:spcAft>
                <a:spcPts val="0"/>
              </a:spcAft>
              <a:buNone/>
            </a:pPr>
            <a:r>
              <a:rPr lang="en-GB" sz="2400"/>
              <a:t>Learning Outcomes</a:t>
            </a:r>
            <a:endParaRPr sz="2400"/>
          </a:p>
        </p:txBody>
      </p:sp>
      <p:sp>
        <p:nvSpPr>
          <p:cNvPr id="5342" name="Google Shape;5342;p93"/>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46"/>
        <p:cNvGrpSpPr/>
        <p:nvPr/>
      </p:nvGrpSpPr>
      <p:grpSpPr>
        <a:xfrm>
          <a:off x="0" y="0"/>
          <a:ext cx="0" cy="0"/>
          <a:chOff x="0" y="0"/>
          <a:chExt cx="0" cy="0"/>
        </a:xfrm>
      </p:grpSpPr>
      <p:sp>
        <p:nvSpPr>
          <p:cNvPr id="5347" name="Google Shape;5347;p94"/>
          <p:cNvSpPr txBox="1">
            <a:spLocks noGrp="1"/>
          </p:cNvSpPr>
          <p:nvPr>
            <p:ph type="title"/>
          </p:nvPr>
        </p:nvSpPr>
        <p:spPr>
          <a:xfrm>
            <a:off x="302950" y="308825"/>
            <a:ext cx="6407100" cy="3771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Construction 2 Connections</a:t>
            </a:r>
            <a:endParaRPr sz="2400"/>
          </a:p>
        </p:txBody>
      </p:sp>
      <p:grpSp>
        <p:nvGrpSpPr>
          <p:cNvPr id="5348" name="Google Shape;5348;p94"/>
          <p:cNvGrpSpPr/>
          <p:nvPr/>
        </p:nvGrpSpPr>
        <p:grpSpPr>
          <a:xfrm>
            <a:off x="1231754" y="1040952"/>
            <a:ext cx="5968874" cy="3844440"/>
            <a:chOff x="1231754" y="1040952"/>
            <a:chExt cx="5968874" cy="3844440"/>
          </a:xfrm>
        </p:grpSpPr>
        <p:sp>
          <p:nvSpPr>
            <p:cNvPr id="5349" name="Google Shape;5349;p94"/>
            <p:cNvSpPr/>
            <p:nvPr/>
          </p:nvSpPr>
          <p:spPr>
            <a:xfrm>
              <a:off x="2017516" y="2963112"/>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94"/>
            <p:cNvSpPr txBox="1"/>
            <p:nvPr/>
          </p:nvSpPr>
          <p:spPr>
            <a:xfrm>
              <a:off x="2116578" y="3225745"/>
              <a:ext cx="1294200" cy="43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t>Theorem 3</a:t>
              </a:r>
              <a:endParaRPr sz="1300"/>
            </a:p>
          </p:txBody>
        </p:sp>
        <p:sp>
          <p:nvSpPr>
            <p:cNvPr id="5351" name="Google Shape;5351;p94"/>
            <p:cNvSpPr/>
            <p:nvPr/>
          </p:nvSpPr>
          <p:spPr>
            <a:xfrm>
              <a:off x="3509774" y="2963112"/>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94"/>
            <p:cNvSpPr/>
            <p:nvPr/>
          </p:nvSpPr>
          <p:spPr>
            <a:xfrm>
              <a:off x="5002032" y="2963112"/>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1300"/>
                <a:t>Definitions</a:t>
              </a:r>
              <a:endParaRPr sz="1300"/>
            </a:p>
            <a:p>
              <a:pPr marL="0" lvl="0" indent="0" algn="ctr" rtl="0">
                <a:spcBef>
                  <a:spcPts val="0"/>
                </a:spcBef>
                <a:spcAft>
                  <a:spcPts val="0"/>
                </a:spcAft>
                <a:buClr>
                  <a:srgbClr val="000000"/>
                </a:buClr>
                <a:buSzPts val="1100"/>
                <a:buFont typeface="Arial"/>
                <a:buNone/>
              </a:pPr>
              <a:r>
                <a:rPr lang="en-GB" sz="1300"/>
                <a:t>30-34</a:t>
              </a:r>
              <a:endParaRPr sz="1300"/>
            </a:p>
          </p:txBody>
        </p:sp>
        <p:sp>
          <p:nvSpPr>
            <p:cNvPr id="5353" name="Google Shape;5353;p94"/>
            <p:cNvSpPr/>
            <p:nvPr/>
          </p:nvSpPr>
          <p:spPr>
            <a:xfrm>
              <a:off x="2723954" y="2002032"/>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94"/>
            <p:cNvSpPr/>
            <p:nvPr/>
          </p:nvSpPr>
          <p:spPr>
            <a:xfrm>
              <a:off x="4216212" y="2002032"/>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94"/>
            <p:cNvSpPr/>
            <p:nvPr/>
          </p:nvSpPr>
          <p:spPr>
            <a:xfrm>
              <a:off x="3509774" y="1040952"/>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94"/>
            <p:cNvSpPr txBox="1"/>
            <p:nvPr/>
          </p:nvSpPr>
          <p:spPr>
            <a:xfrm>
              <a:off x="3608836" y="3135601"/>
              <a:ext cx="12942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t>Definitions</a:t>
              </a:r>
              <a:endParaRPr sz="1300"/>
            </a:p>
            <a:p>
              <a:pPr marL="0" lvl="0" indent="0" algn="ctr" rtl="0">
                <a:spcBef>
                  <a:spcPts val="0"/>
                </a:spcBef>
                <a:spcAft>
                  <a:spcPts val="0"/>
                </a:spcAft>
                <a:buNone/>
              </a:pPr>
              <a:r>
                <a:rPr lang="en-GB" sz="1300"/>
                <a:t>24-25</a:t>
              </a:r>
              <a:endParaRPr sz="1300"/>
            </a:p>
          </p:txBody>
        </p:sp>
        <p:sp>
          <p:nvSpPr>
            <p:cNvPr id="5357" name="Google Shape;5357;p94"/>
            <p:cNvSpPr txBox="1"/>
            <p:nvPr/>
          </p:nvSpPr>
          <p:spPr>
            <a:xfrm>
              <a:off x="2823015" y="2230167"/>
              <a:ext cx="1294200" cy="50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t>Theorem 5</a:t>
              </a:r>
              <a:endParaRPr sz="1300"/>
            </a:p>
          </p:txBody>
        </p:sp>
        <p:sp>
          <p:nvSpPr>
            <p:cNvPr id="5358" name="Google Shape;5358;p94"/>
            <p:cNvSpPr txBox="1"/>
            <p:nvPr/>
          </p:nvSpPr>
          <p:spPr>
            <a:xfrm>
              <a:off x="4315273" y="2230167"/>
              <a:ext cx="1294200" cy="3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t>Corollary 1</a:t>
              </a:r>
              <a:endParaRPr sz="1300"/>
            </a:p>
          </p:txBody>
        </p:sp>
        <p:sp>
          <p:nvSpPr>
            <p:cNvPr id="5359" name="Google Shape;5359;p94"/>
            <p:cNvSpPr txBox="1"/>
            <p:nvPr/>
          </p:nvSpPr>
          <p:spPr>
            <a:xfrm>
              <a:off x="3608836" y="1269087"/>
              <a:ext cx="1294200" cy="50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t>Theorem 9</a:t>
              </a:r>
              <a:endParaRPr sz="1300"/>
            </a:p>
          </p:txBody>
        </p:sp>
        <p:sp>
          <p:nvSpPr>
            <p:cNvPr id="5360" name="Google Shape;5360;p94"/>
            <p:cNvSpPr/>
            <p:nvPr/>
          </p:nvSpPr>
          <p:spPr>
            <a:xfrm>
              <a:off x="1231754" y="3924193"/>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t>Axiom 5</a:t>
              </a:r>
              <a:endParaRPr sz="1300"/>
            </a:p>
          </p:txBody>
        </p:sp>
        <p:sp>
          <p:nvSpPr>
            <p:cNvPr id="5361" name="Google Shape;5361;p94"/>
            <p:cNvSpPr/>
            <p:nvPr/>
          </p:nvSpPr>
          <p:spPr>
            <a:xfrm>
              <a:off x="2723987" y="3924193"/>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t>Construction 5</a:t>
              </a:r>
              <a:endParaRPr sz="1300"/>
            </a:p>
          </p:txBody>
        </p:sp>
        <p:sp>
          <p:nvSpPr>
            <p:cNvPr id="5362" name="Google Shape;5362;p94"/>
            <p:cNvSpPr/>
            <p:nvPr/>
          </p:nvSpPr>
          <p:spPr>
            <a:xfrm>
              <a:off x="4216232" y="3924193"/>
              <a:ext cx="1492200" cy="9612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b="1"/>
                <a:t>Construction 2</a:t>
              </a:r>
              <a:endParaRPr sz="1300" b="1"/>
            </a:p>
          </p:txBody>
        </p:sp>
        <p:sp>
          <p:nvSpPr>
            <p:cNvPr id="5363" name="Google Shape;5363;p94"/>
            <p:cNvSpPr/>
            <p:nvPr/>
          </p:nvSpPr>
          <p:spPr>
            <a:xfrm>
              <a:off x="5708428" y="3924193"/>
              <a:ext cx="1492200" cy="96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t>Axiom 4</a:t>
              </a:r>
              <a:endParaRPr sz="1300"/>
            </a:p>
          </p:txBody>
        </p:sp>
      </p:grpSp>
      <p:sp>
        <p:nvSpPr>
          <p:cNvPr id="5364" name="Google Shape;5364;p94"/>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34</a:t>
            </a:fld>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68"/>
        <p:cNvGrpSpPr/>
        <p:nvPr/>
      </p:nvGrpSpPr>
      <p:grpSpPr>
        <a:xfrm>
          <a:off x="0" y="0"/>
          <a:ext cx="0" cy="0"/>
          <a:chOff x="0" y="0"/>
          <a:chExt cx="0" cy="0"/>
        </a:xfrm>
      </p:grpSpPr>
      <p:sp>
        <p:nvSpPr>
          <p:cNvPr id="5369" name="Google Shape;5369;p95"/>
          <p:cNvSpPr txBox="1">
            <a:spLocks noGrp="1"/>
          </p:cNvSpPr>
          <p:nvPr>
            <p:ph type="title"/>
          </p:nvPr>
        </p:nvSpPr>
        <p:spPr>
          <a:xfrm>
            <a:off x="322600" y="469900"/>
            <a:ext cx="7004100" cy="391800"/>
          </a:xfrm>
          <a:prstGeom prst="rect">
            <a:avLst/>
          </a:prstGeom>
        </p:spPr>
        <p:txBody>
          <a:bodyPr spcFirstLastPara="1" wrap="square" lIns="0" tIns="0" rIns="0" bIns="0" anchor="b" anchorCtr="0">
            <a:noAutofit/>
          </a:bodyPr>
          <a:lstStyle/>
          <a:p>
            <a:pPr marL="0" lvl="0" indent="457200" algn="l" rtl="0">
              <a:spcBef>
                <a:spcPts val="0"/>
              </a:spcBef>
              <a:spcAft>
                <a:spcPts val="0"/>
              </a:spcAft>
              <a:buClr>
                <a:srgbClr val="000000"/>
              </a:buClr>
              <a:buSzPts val="1100"/>
              <a:buFont typeface="Arial"/>
              <a:buNone/>
            </a:pPr>
            <a:r>
              <a:rPr lang="en-GB" sz="2400"/>
              <a:t>Construction 2 Connections </a:t>
            </a:r>
            <a:endParaRPr sz="2400"/>
          </a:p>
        </p:txBody>
      </p:sp>
      <p:grpSp>
        <p:nvGrpSpPr>
          <p:cNvPr id="5370" name="Google Shape;5370;p95"/>
          <p:cNvGrpSpPr/>
          <p:nvPr/>
        </p:nvGrpSpPr>
        <p:grpSpPr>
          <a:xfrm>
            <a:off x="1689047" y="1298932"/>
            <a:ext cx="5207602" cy="3184113"/>
            <a:chOff x="4393425" y="1212775"/>
            <a:chExt cx="4026600" cy="2494800"/>
          </a:xfrm>
        </p:grpSpPr>
        <p:sp>
          <p:nvSpPr>
            <p:cNvPr id="5371" name="Google Shape;5371;p95"/>
            <p:cNvSpPr/>
            <p:nvPr/>
          </p:nvSpPr>
          <p:spPr>
            <a:xfrm>
              <a:off x="4393425" y="2875975"/>
              <a:ext cx="1342200" cy="83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Definition 27</a:t>
              </a:r>
              <a:endParaRPr/>
            </a:p>
          </p:txBody>
        </p:sp>
        <p:sp>
          <p:nvSpPr>
            <p:cNvPr id="5372" name="Google Shape;5372;p95"/>
            <p:cNvSpPr/>
            <p:nvPr/>
          </p:nvSpPr>
          <p:spPr>
            <a:xfrm>
              <a:off x="5735625" y="2875975"/>
              <a:ext cx="1342200" cy="831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Construction 2</a:t>
              </a:r>
              <a:endParaRPr b="1"/>
            </a:p>
          </p:txBody>
        </p:sp>
        <p:sp>
          <p:nvSpPr>
            <p:cNvPr id="5373" name="Google Shape;5373;p95"/>
            <p:cNvSpPr/>
            <p:nvPr/>
          </p:nvSpPr>
          <p:spPr>
            <a:xfrm>
              <a:off x="7077825" y="2875975"/>
              <a:ext cx="1342200" cy="83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Definition 40-42</a:t>
              </a:r>
              <a:endParaRPr/>
            </a:p>
          </p:txBody>
        </p:sp>
        <p:sp>
          <p:nvSpPr>
            <p:cNvPr id="5374" name="Google Shape;5374;p95"/>
            <p:cNvSpPr/>
            <p:nvPr/>
          </p:nvSpPr>
          <p:spPr>
            <a:xfrm>
              <a:off x="5004550" y="2044375"/>
              <a:ext cx="1342200" cy="83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Theorem 20</a:t>
              </a:r>
              <a:endParaRPr/>
            </a:p>
          </p:txBody>
        </p:sp>
        <p:sp>
          <p:nvSpPr>
            <p:cNvPr id="5375" name="Google Shape;5375;p95"/>
            <p:cNvSpPr/>
            <p:nvPr/>
          </p:nvSpPr>
          <p:spPr>
            <a:xfrm>
              <a:off x="6346750" y="2044375"/>
              <a:ext cx="1342200" cy="83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Construction 19</a:t>
              </a:r>
              <a:endParaRPr/>
            </a:p>
          </p:txBody>
        </p:sp>
        <p:sp>
          <p:nvSpPr>
            <p:cNvPr id="5376" name="Google Shape;5376;p95"/>
            <p:cNvSpPr/>
            <p:nvPr/>
          </p:nvSpPr>
          <p:spPr>
            <a:xfrm>
              <a:off x="5681300" y="1212775"/>
              <a:ext cx="1342200" cy="83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Theorem 21</a:t>
              </a:r>
              <a:endParaRPr/>
            </a:p>
          </p:txBody>
        </p:sp>
      </p:grpSp>
      <p:sp>
        <p:nvSpPr>
          <p:cNvPr id="5377" name="Google Shape;5377;p95"/>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35</a:t>
            </a:fld>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81"/>
        <p:cNvGrpSpPr/>
        <p:nvPr/>
      </p:nvGrpSpPr>
      <p:grpSpPr>
        <a:xfrm>
          <a:off x="0" y="0"/>
          <a:ext cx="0" cy="0"/>
          <a:chOff x="0" y="0"/>
          <a:chExt cx="0" cy="0"/>
        </a:xfrm>
      </p:grpSpPr>
      <p:sp>
        <p:nvSpPr>
          <p:cNvPr id="5382" name="Google Shape;5382;p96"/>
          <p:cNvSpPr txBox="1">
            <a:spLocks noGrp="1"/>
          </p:cNvSpPr>
          <p:nvPr>
            <p:ph type="title"/>
          </p:nvPr>
        </p:nvSpPr>
        <p:spPr>
          <a:xfrm>
            <a:off x="386100" y="673200"/>
            <a:ext cx="82065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Homework Task - Using connections in the planning process</a:t>
            </a:r>
            <a:endParaRPr sz="2400"/>
          </a:p>
        </p:txBody>
      </p:sp>
      <p:sp>
        <p:nvSpPr>
          <p:cNvPr id="5383" name="Google Shape;5383;p96"/>
          <p:cNvSpPr txBox="1">
            <a:spLocks noGrp="1"/>
          </p:cNvSpPr>
          <p:nvPr>
            <p:ph type="body" idx="1"/>
          </p:nvPr>
        </p:nvSpPr>
        <p:spPr>
          <a:xfrm>
            <a:off x="386100" y="1631550"/>
            <a:ext cx="4304100" cy="3135600"/>
          </a:xfrm>
          <a:prstGeom prst="rect">
            <a:avLst/>
          </a:prstGeom>
        </p:spPr>
        <p:txBody>
          <a:bodyPr spcFirstLastPara="1" wrap="square" lIns="0" tIns="0" rIns="0" bIns="0" anchor="t" anchorCtr="0">
            <a:noAutofit/>
          </a:bodyPr>
          <a:lstStyle/>
          <a:p>
            <a:pPr marL="457200" lvl="0" indent="-361950" algn="l" rtl="0">
              <a:spcBef>
                <a:spcPts val="300"/>
              </a:spcBef>
              <a:spcAft>
                <a:spcPts val="0"/>
              </a:spcAft>
              <a:buClr>
                <a:srgbClr val="20406F"/>
              </a:buClr>
              <a:buSzPts val="2100"/>
              <a:buChar char="●"/>
            </a:pPr>
            <a:r>
              <a:rPr lang="en-GB" sz="2100">
                <a:solidFill>
                  <a:srgbClr val="20406F"/>
                </a:solidFill>
              </a:rPr>
              <a:t>Using Theorem 19</a:t>
            </a:r>
            <a:endParaRPr sz="2100">
              <a:solidFill>
                <a:srgbClr val="20406F"/>
              </a:solidFill>
            </a:endParaRPr>
          </a:p>
          <a:p>
            <a:pPr marL="457200" lvl="0" indent="-361950" algn="l" rtl="0">
              <a:spcBef>
                <a:spcPts val="0"/>
              </a:spcBef>
              <a:spcAft>
                <a:spcPts val="0"/>
              </a:spcAft>
              <a:buClr>
                <a:srgbClr val="20406F"/>
              </a:buClr>
              <a:buSzPts val="2100"/>
              <a:buChar char="●"/>
            </a:pPr>
            <a:r>
              <a:rPr lang="en-GB" sz="2100">
                <a:solidFill>
                  <a:srgbClr val="20406F"/>
                </a:solidFill>
              </a:rPr>
              <a:t>Make meaningful connections to other axioms, theorems and constructions</a:t>
            </a:r>
            <a:endParaRPr sz="2100">
              <a:solidFill>
                <a:srgbClr val="20406F"/>
              </a:solidFill>
            </a:endParaRPr>
          </a:p>
          <a:p>
            <a:pPr marL="457200" lvl="0" indent="-361950" algn="l" rtl="0">
              <a:spcBef>
                <a:spcPts val="0"/>
              </a:spcBef>
              <a:spcAft>
                <a:spcPts val="0"/>
              </a:spcAft>
              <a:buClr>
                <a:srgbClr val="20406F"/>
              </a:buClr>
              <a:buSzPts val="2100"/>
              <a:buChar char="●"/>
            </a:pPr>
            <a:r>
              <a:rPr lang="en-GB" sz="2100">
                <a:solidFill>
                  <a:srgbClr val="20406F"/>
                </a:solidFill>
              </a:rPr>
              <a:t>Include these connections in your planning</a:t>
            </a:r>
            <a:endParaRPr sz="2100">
              <a:solidFill>
                <a:srgbClr val="20406F"/>
              </a:solidFill>
            </a:endParaRPr>
          </a:p>
          <a:p>
            <a:pPr marL="457200" lvl="0" indent="-361950" algn="l" rtl="0">
              <a:spcBef>
                <a:spcPts val="0"/>
              </a:spcBef>
              <a:spcAft>
                <a:spcPts val="0"/>
              </a:spcAft>
              <a:buClr>
                <a:srgbClr val="20406F"/>
              </a:buClr>
              <a:buSzPts val="2100"/>
              <a:buChar char="●"/>
            </a:pPr>
            <a:r>
              <a:rPr lang="en-GB" sz="2100">
                <a:solidFill>
                  <a:srgbClr val="20406F"/>
                </a:solidFill>
              </a:rPr>
              <a:t>Collaborate with your colleagues on using this planning process.</a:t>
            </a:r>
            <a:endParaRPr sz="2100">
              <a:solidFill>
                <a:srgbClr val="20406F"/>
              </a:solidFill>
            </a:endParaRPr>
          </a:p>
        </p:txBody>
      </p:sp>
      <p:sp>
        <p:nvSpPr>
          <p:cNvPr id="5384" name="Google Shape;5384;p96"/>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36</a:t>
            </a:fld>
            <a:endParaRPr/>
          </a:p>
        </p:txBody>
      </p:sp>
      <p:pic>
        <p:nvPicPr>
          <p:cNvPr id="5385" name="Google Shape;5385;p96"/>
          <p:cNvPicPr preferRelativeResize="0"/>
          <p:nvPr/>
        </p:nvPicPr>
        <p:blipFill>
          <a:blip r:embed="rId3">
            <a:alphaModFix/>
          </a:blip>
          <a:stretch>
            <a:fillRect/>
          </a:stretch>
        </p:blipFill>
        <p:spPr>
          <a:xfrm>
            <a:off x="4648200" y="1679063"/>
            <a:ext cx="4149001" cy="2888174"/>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90"/>
        <p:cNvGrpSpPr/>
        <p:nvPr/>
      </p:nvGrpSpPr>
      <p:grpSpPr>
        <a:xfrm>
          <a:off x="0" y="0"/>
          <a:ext cx="0" cy="0"/>
          <a:chOff x="0" y="0"/>
          <a:chExt cx="0" cy="0"/>
        </a:xfrm>
      </p:grpSpPr>
      <p:sp>
        <p:nvSpPr>
          <p:cNvPr id="5391" name="Google Shape;5391;p97"/>
          <p:cNvSpPr txBox="1">
            <a:spLocks noGrp="1"/>
          </p:cNvSpPr>
          <p:nvPr>
            <p:ph type="title"/>
          </p:nvPr>
        </p:nvSpPr>
        <p:spPr>
          <a:xfrm>
            <a:off x="585375" y="577650"/>
            <a:ext cx="5341200" cy="594900"/>
          </a:xfrm>
          <a:prstGeom prst="rect">
            <a:avLst/>
          </a:prstGeom>
          <a:noFill/>
          <a:ln>
            <a:noFill/>
          </a:ln>
        </p:spPr>
        <p:txBody>
          <a:bodyPr spcFirstLastPara="1" wrap="square" lIns="0" tIns="0" rIns="0" bIns="0" anchor="b" anchorCtr="0">
            <a:noAutofit/>
          </a:bodyPr>
          <a:lstStyle/>
          <a:p>
            <a:pPr marL="0" marR="0" lvl="0" indent="342900" algn="l" rtl="0">
              <a:lnSpc>
                <a:spcPct val="90000"/>
              </a:lnSpc>
              <a:spcBef>
                <a:spcPts val="0"/>
              </a:spcBef>
              <a:spcAft>
                <a:spcPts val="0"/>
              </a:spcAft>
              <a:buClr>
                <a:schemeClr val="accent2"/>
              </a:buClr>
              <a:buSzPts val="2100"/>
              <a:buFont typeface="Calibri"/>
              <a:buNone/>
            </a:pPr>
            <a:r>
              <a:rPr lang="en-GB" sz="2400" b="1" i="0" u="none" strike="noStrike" cap="none">
                <a:solidFill>
                  <a:schemeClr val="accent2"/>
                </a:solidFill>
                <a:latin typeface="Calibri"/>
                <a:ea typeface="Calibri"/>
                <a:cs typeface="Calibri"/>
                <a:sym typeface="Calibri"/>
              </a:rPr>
              <a:t>Summary</a:t>
            </a:r>
            <a:endParaRPr sz="2400" b="1" i="0" u="none" strike="noStrike" cap="none">
              <a:solidFill>
                <a:schemeClr val="accent2"/>
              </a:solidFill>
              <a:latin typeface="Calibri"/>
              <a:ea typeface="Calibri"/>
              <a:cs typeface="Calibri"/>
              <a:sym typeface="Calibri"/>
            </a:endParaRPr>
          </a:p>
        </p:txBody>
      </p:sp>
      <p:sp>
        <p:nvSpPr>
          <p:cNvPr id="5392" name="Google Shape;5392;p9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1" i="0" u="none" strike="noStrike" cap="none">
                <a:solidFill>
                  <a:schemeClr val="accent2"/>
                </a:solidFill>
                <a:latin typeface="Calibri"/>
                <a:ea typeface="Calibri"/>
                <a:cs typeface="Calibri"/>
                <a:sym typeface="Calibri"/>
              </a:rPr>
              <a:t>37</a:t>
            </a:fld>
            <a:endParaRPr sz="1200" b="1" i="0" u="none" strike="noStrike" cap="none">
              <a:solidFill>
                <a:schemeClr val="accent2"/>
              </a:solidFill>
              <a:latin typeface="Calibri"/>
              <a:ea typeface="Calibri"/>
              <a:cs typeface="Calibri"/>
              <a:sym typeface="Calibri"/>
            </a:endParaRPr>
          </a:p>
        </p:txBody>
      </p:sp>
      <p:sp>
        <p:nvSpPr>
          <p:cNvPr id="5393" name="Google Shape;5393;p97"/>
          <p:cNvSpPr txBox="1">
            <a:spLocks noGrp="1"/>
          </p:cNvSpPr>
          <p:nvPr>
            <p:ph type="body" idx="1"/>
          </p:nvPr>
        </p:nvSpPr>
        <p:spPr>
          <a:xfrm>
            <a:off x="386100" y="1443957"/>
            <a:ext cx="7507800" cy="33234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300"/>
              </a:spcBef>
              <a:spcAft>
                <a:spcPts val="0"/>
              </a:spcAft>
              <a:buClr>
                <a:schemeClr val="dk2"/>
              </a:buClr>
              <a:buSzPts val="1500"/>
              <a:buFont typeface="Arial"/>
              <a:buNone/>
            </a:pPr>
            <a:endParaRPr sz="1800" dirty="0"/>
          </a:p>
          <a:p>
            <a:pPr marL="0" marR="0" lvl="0" indent="0" algn="ctr" rtl="0">
              <a:lnSpc>
                <a:spcPct val="150000"/>
              </a:lnSpc>
              <a:spcBef>
                <a:spcPts val="300"/>
              </a:spcBef>
              <a:spcAft>
                <a:spcPts val="0"/>
              </a:spcAft>
              <a:buClr>
                <a:schemeClr val="dk2"/>
              </a:buClr>
              <a:buSzPts val="1500"/>
              <a:buFont typeface="Arial"/>
              <a:buNone/>
            </a:pPr>
            <a:endParaRPr sz="1800" dirty="0"/>
          </a:p>
          <a:p>
            <a:pPr marL="0" marR="0" lvl="0" indent="0" algn="ctr" rtl="0">
              <a:lnSpc>
                <a:spcPct val="150000"/>
              </a:lnSpc>
              <a:spcBef>
                <a:spcPts val="300"/>
              </a:spcBef>
              <a:spcAft>
                <a:spcPts val="0"/>
              </a:spcAft>
              <a:buClr>
                <a:schemeClr val="dk2"/>
              </a:buClr>
              <a:buSzPts val="1500"/>
              <a:buFont typeface="Arial"/>
              <a:buNone/>
            </a:pPr>
            <a:r>
              <a:rPr lang="en-GB" sz="1800" b="0" i="0" u="none" strike="noStrike" cap="none" dirty="0">
                <a:solidFill>
                  <a:schemeClr val="dk2"/>
                </a:solidFill>
                <a:latin typeface="Calibri"/>
                <a:ea typeface="Calibri"/>
                <a:cs typeface="Calibri"/>
                <a:sym typeface="Calibri"/>
              </a:rPr>
              <a:t>Evaluation Form</a:t>
            </a:r>
            <a:endParaRPr sz="1800" b="0" i="0" u="none" strike="noStrike" cap="none" dirty="0">
              <a:solidFill>
                <a:schemeClr val="dk2"/>
              </a:solidFill>
              <a:latin typeface="Calibri"/>
              <a:ea typeface="Calibri"/>
              <a:cs typeface="Calibri"/>
              <a:sym typeface="Calibri"/>
            </a:endParaRPr>
          </a:p>
          <a:p>
            <a:pPr marL="0" marR="0" lvl="0" indent="0" algn="ctr" rtl="0">
              <a:lnSpc>
                <a:spcPct val="150000"/>
              </a:lnSpc>
              <a:spcBef>
                <a:spcPts val="300"/>
              </a:spcBef>
              <a:spcAft>
                <a:spcPts val="0"/>
              </a:spcAft>
              <a:buClr>
                <a:schemeClr val="dk2"/>
              </a:buClr>
              <a:buSzPts val="1500"/>
              <a:buFont typeface="Arial"/>
              <a:buNone/>
            </a:pPr>
            <a:r>
              <a:rPr lang="en-GB" sz="1800" b="1" u="sng" dirty="0">
                <a:solidFill>
                  <a:schemeClr val="hlink"/>
                </a:solidFill>
                <a:highlight>
                  <a:srgbClr val="FFFFFF"/>
                </a:highlight>
                <a:hlinkClick r:id="rId3"/>
              </a:rPr>
              <a:t>https://tinyurl.com/WS3Evaluation</a:t>
            </a:r>
            <a:endParaRPr sz="1800" b="1" dirty="0">
              <a:highlight>
                <a:srgbClr val="FFFFFF"/>
              </a:highlight>
            </a:endParaRPr>
          </a:p>
          <a:p>
            <a:pPr marL="0" marR="0" lvl="0" indent="0" algn="ctr" rtl="0">
              <a:lnSpc>
                <a:spcPct val="150000"/>
              </a:lnSpc>
              <a:spcBef>
                <a:spcPts val="300"/>
              </a:spcBef>
              <a:spcAft>
                <a:spcPts val="0"/>
              </a:spcAft>
              <a:buClr>
                <a:schemeClr val="dk2"/>
              </a:buClr>
              <a:buSzPts val="1500"/>
              <a:buFont typeface="Arial"/>
              <a:buNone/>
            </a:pPr>
            <a:endParaRPr lang="en-GB" sz="1800" b="1" dirty="0">
              <a:highlight>
                <a:srgbClr val="FFFFFF"/>
              </a:highlight>
            </a:endParaRPr>
          </a:p>
          <a:p>
            <a:pPr marL="0" marR="0" lvl="0" indent="0" algn="ctr" rtl="0">
              <a:lnSpc>
                <a:spcPct val="150000"/>
              </a:lnSpc>
              <a:spcBef>
                <a:spcPts val="300"/>
              </a:spcBef>
              <a:spcAft>
                <a:spcPts val="0"/>
              </a:spcAft>
              <a:buClr>
                <a:schemeClr val="dk2"/>
              </a:buClr>
              <a:buSzPts val="1500"/>
              <a:buFont typeface="Arial"/>
              <a:buNone/>
            </a:pPr>
            <a:r>
              <a:rPr lang="en-GB" sz="1800" b="1" dirty="0" smtClean="0">
                <a:highlight>
                  <a:srgbClr val="FFFFFF"/>
                </a:highlight>
              </a:rPr>
              <a:t>warrenmcintyre@pdst.ie</a:t>
            </a:r>
            <a:endParaRPr sz="1800" b="1" dirty="0">
              <a:highlight>
                <a:srgbClr val="FFFFFF"/>
              </a:highlight>
            </a:endParaRPr>
          </a:p>
          <a:p>
            <a:pPr marL="0" marR="0" lvl="0" indent="0" algn="l" rtl="0">
              <a:lnSpc>
                <a:spcPct val="150000"/>
              </a:lnSpc>
              <a:spcBef>
                <a:spcPts val="300"/>
              </a:spcBef>
              <a:spcAft>
                <a:spcPts val="0"/>
              </a:spcAft>
              <a:buClr>
                <a:schemeClr val="dk2"/>
              </a:buClr>
              <a:buSzPts val="1500"/>
              <a:buFont typeface="Arial"/>
              <a:buNone/>
            </a:pPr>
            <a:endParaRPr sz="1800" b="0" i="0" u="sng" strike="noStrike" cap="none" dirty="0">
              <a:solidFill>
                <a:schemeClr val="dk2"/>
              </a:solidFill>
              <a:latin typeface="Calibri"/>
              <a:ea typeface="Calibri"/>
              <a:cs typeface="Calibri"/>
              <a:sym typeface="Calibri"/>
            </a:endParaRPr>
          </a:p>
          <a:p>
            <a:pPr marL="0" marR="0" lvl="0" indent="0" algn="ctr" rtl="0">
              <a:lnSpc>
                <a:spcPct val="150000"/>
              </a:lnSpc>
              <a:spcBef>
                <a:spcPts val="300"/>
              </a:spcBef>
              <a:spcAft>
                <a:spcPts val="300"/>
              </a:spcAft>
              <a:buClr>
                <a:schemeClr val="dk2"/>
              </a:buClr>
              <a:buSzPts val="1500"/>
              <a:buFont typeface="Arial"/>
              <a:buNone/>
            </a:pPr>
            <a:endParaRPr sz="1800" b="0" i="0" u="none" strike="noStrike" cap="none" dirty="0">
              <a:solidFill>
                <a:schemeClr val="dk2"/>
              </a:solidFill>
              <a:latin typeface="Calibri"/>
              <a:ea typeface="Calibri"/>
              <a:cs typeface="Calibri"/>
              <a:sym typeface="Calibri"/>
            </a:endParaRPr>
          </a:p>
        </p:txBody>
      </p:sp>
      <p:pic>
        <p:nvPicPr>
          <p:cNvPr id="5394" name="Google Shape;5394;p97"/>
          <p:cNvPicPr preferRelativeResize="0"/>
          <p:nvPr/>
        </p:nvPicPr>
        <p:blipFill rotWithShape="1">
          <a:blip r:embed="rId4">
            <a:alphaModFix/>
          </a:blip>
          <a:srcRect l="8459" t="10107" r="6945" b="11657"/>
          <a:stretch/>
        </p:blipFill>
        <p:spPr>
          <a:xfrm>
            <a:off x="6272288" y="2742319"/>
            <a:ext cx="1899881" cy="131765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45"/>
        <p:cNvGrpSpPr/>
        <p:nvPr/>
      </p:nvGrpSpPr>
      <p:grpSpPr>
        <a:xfrm>
          <a:off x="0" y="0"/>
          <a:ext cx="0" cy="0"/>
          <a:chOff x="0" y="0"/>
          <a:chExt cx="0" cy="0"/>
        </a:xfrm>
      </p:grpSpPr>
      <p:sp>
        <p:nvSpPr>
          <p:cNvPr id="5046" name="Google Shape;5046;p64"/>
          <p:cNvSpPr txBox="1">
            <a:spLocks noGrp="1"/>
          </p:cNvSpPr>
          <p:nvPr>
            <p:ph type="title"/>
          </p:nvPr>
        </p:nvSpPr>
        <p:spPr>
          <a:xfrm>
            <a:off x="386100" y="673200"/>
            <a:ext cx="6828300" cy="594900"/>
          </a:xfrm>
          <a:prstGeom prst="rect">
            <a:avLst/>
          </a:prstGeom>
        </p:spPr>
        <p:txBody>
          <a:bodyPr spcFirstLastPara="1" wrap="square" lIns="0" tIns="0" rIns="0" bIns="0" anchor="b" anchorCtr="0">
            <a:noAutofit/>
          </a:bodyPr>
          <a:lstStyle/>
          <a:p>
            <a:pPr marL="0" lvl="0" indent="342900" algn="l" rtl="0">
              <a:spcBef>
                <a:spcPts val="0"/>
              </a:spcBef>
              <a:spcAft>
                <a:spcPts val="0"/>
              </a:spcAft>
              <a:buNone/>
            </a:pPr>
            <a:r>
              <a:rPr lang="en-GB" sz="2400"/>
              <a:t>Review of Workshop 2</a:t>
            </a:r>
            <a:endParaRPr sz="2400"/>
          </a:p>
        </p:txBody>
      </p:sp>
      <p:sp>
        <p:nvSpPr>
          <p:cNvPr id="5047" name="Google Shape;5047;p64"/>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
        <p:nvSpPr>
          <p:cNvPr id="5048" name="Google Shape;5048;p64"/>
          <p:cNvSpPr txBox="1">
            <a:spLocks noGrp="1"/>
          </p:cNvSpPr>
          <p:nvPr>
            <p:ph type="body" idx="1"/>
          </p:nvPr>
        </p:nvSpPr>
        <p:spPr>
          <a:xfrm>
            <a:off x="406800" y="1426806"/>
            <a:ext cx="8330400" cy="2289900"/>
          </a:xfrm>
          <a:prstGeom prst="rect">
            <a:avLst/>
          </a:prstGeom>
        </p:spPr>
        <p:txBody>
          <a:bodyPr spcFirstLastPara="1" wrap="square" lIns="0" tIns="0" rIns="0" bIns="0" anchor="t" anchorCtr="0">
            <a:noAutofit/>
          </a:bodyPr>
          <a:lstStyle/>
          <a:p>
            <a:pPr marL="342900" lvl="0" indent="-279400" algn="l" rtl="0">
              <a:spcBef>
                <a:spcPts val="0"/>
              </a:spcBef>
              <a:spcAft>
                <a:spcPts val="0"/>
              </a:spcAft>
              <a:buClr>
                <a:schemeClr val="accent1"/>
              </a:buClr>
              <a:buSzPts val="1800"/>
              <a:buChar char="●"/>
            </a:pPr>
            <a:r>
              <a:rPr lang="en-GB" sz="1800">
                <a:solidFill>
                  <a:schemeClr val="accent1"/>
                </a:solidFill>
              </a:rPr>
              <a:t>Booklet Task: Bivariate Date</a:t>
            </a:r>
            <a:endParaRPr sz="1800">
              <a:solidFill>
                <a:schemeClr val="accent1"/>
              </a:solidFill>
            </a:endParaRPr>
          </a:p>
          <a:p>
            <a:pPr marL="342900" lvl="0" indent="-279400" algn="l" rtl="0">
              <a:lnSpc>
                <a:spcPct val="100000"/>
              </a:lnSpc>
              <a:spcBef>
                <a:spcPts val="0"/>
              </a:spcBef>
              <a:spcAft>
                <a:spcPts val="0"/>
              </a:spcAft>
              <a:buClr>
                <a:schemeClr val="accent1"/>
              </a:buClr>
              <a:buSzPts val="1800"/>
              <a:buChar char="●"/>
            </a:pPr>
            <a:r>
              <a:rPr lang="en-GB" sz="1200" u="sng">
                <a:solidFill>
                  <a:srgbClr val="0563C1"/>
                </a:solidFill>
                <a:latin typeface="Arial"/>
                <a:ea typeface="Arial"/>
                <a:cs typeface="Arial"/>
                <a:sym typeface="Arial"/>
              </a:rPr>
              <a:t>https://tinyurl.com/WS2HW</a:t>
            </a:r>
            <a:endParaRPr sz="1800">
              <a:solidFill>
                <a:schemeClr val="accent1"/>
              </a:solidFill>
            </a:endParaRPr>
          </a:p>
          <a:p>
            <a:pPr marL="342900" lvl="0" indent="0" algn="l" rtl="0">
              <a:lnSpc>
                <a:spcPct val="150000"/>
              </a:lnSpc>
              <a:spcBef>
                <a:spcPts val="0"/>
              </a:spcBef>
              <a:spcAft>
                <a:spcPts val="0"/>
              </a:spcAft>
              <a:buNone/>
            </a:pPr>
            <a:endParaRPr sz="1800"/>
          </a:p>
        </p:txBody>
      </p:sp>
      <p:pic>
        <p:nvPicPr>
          <p:cNvPr id="5049" name="Google Shape;5049;p64"/>
          <p:cNvPicPr preferRelativeResize="0"/>
          <p:nvPr/>
        </p:nvPicPr>
        <p:blipFill>
          <a:blip r:embed="rId3">
            <a:alphaModFix/>
          </a:blip>
          <a:stretch>
            <a:fillRect/>
          </a:stretch>
        </p:blipFill>
        <p:spPr>
          <a:xfrm>
            <a:off x="2974550" y="1874775"/>
            <a:ext cx="4585750" cy="259237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53"/>
        <p:cNvGrpSpPr/>
        <p:nvPr/>
      </p:nvGrpSpPr>
      <p:grpSpPr>
        <a:xfrm>
          <a:off x="0" y="0"/>
          <a:ext cx="0" cy="0"/>
          <a:chOff x="0" y="0"/>
          <a:chExt cx="0" cy="0"/>
        </a:xfrm>
      </p:grpSpPr>
      <p:sp>
        <p:nvSpPr>
          <p:cNvPr id="5054" name="Google Shape;5054;p65"/>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Your expectations</a:t>
            </a:r>
            <a:endParaRPr sz="2400"/>
          </a:p>
        </p:txBody>
      </p:sp>
      <p:sp>
        <p:nvSpPr>
          <p:cNvPr id="5055" name="Google Shape;5055;p65"/>
          <p:cNvSpPr txBox="1">
            <a:spLocks noGrp="1"/>
          </p:cNvSpPr>
          <p:nvPr>
            <p:ph type="body" idx="1"/>
          </p:nvPr>
        </p:nvSpPr>
        <p:spPr>
          <a:xfrm>
            <a:off x="386100" y="2093826"/>
            <a:ext cx="7507800" cy="2376300"/>
          </a:xfrm>
          <a:prstGeom prst="rect">
            <a:avLst/>
          </a:prstGeom>
        </p:spPr>
        <p:txBody>
          <a:bodyPr spcFirstLastPara="1" wrap="square" lIns="0" tIns="0" rIns="0" bIns="0" anchor="t" anchorCtr="0">
            <a:noAutofit/>
          </a:bodyPr>
          <a:lstStyle/>
          <a:p>
            <a:pPr marL="0" lvl="0" indent="0" algn="ctr" rtl="0">
              <a:lnSpc>
                <a:spcPct val="150000"/>
              </a:lnSpc>
              <a:spcBef>
                <a:spcPts val="300"/>
              </a:spcBef>
              <a:spcAft>
                <a:spcPts val="0"/>
              </a:spcAft>
              <a:buNone/>
            </a:pPr>
            <a:r>
              <a:rPr lang="en-GB" sz="1800" dirty="0"/>
              <a:t>What do you hope to gain from this workshop?</a:t>
            </a:r>
            <a:endParaRPr sz="1800" dirty="0"/>
          </a:p>
          <a:p>
            <a:pPr marL="0" lvl="0" indent="0" algn="ctr" rtl="0">
              <a:lnSpc>
                <a:spcPct val="150000"/>
              </a:lnSpc>
              <a:spcBef>
                <a:spcPts val="300"/>
              </a:spcBef>
              <a:spcAft>
                <a:spcPts val="0"/>
              </a:spcAft>
              <a:buNone/>
            </a:pPr>
            <a:r>
              <a:rPr lang="en-GB" sz="1800" b="1" u="sng" dirty="0">
                <a:solidFill>
                  <a:schemeClr val="hlink"/>
                </a:solidFill>
                <a:highlight>
                  <a:srgbClr val="FFFFFF"/>
                </a:highlight>
                <a:hlinkClick r:id="rId3"/>
              </a:rPr>
              <a:t>https://tinyurl.com/GeoTrigHopes</a:t>
            </a:r>
            <a:endParaRPr sz="1800" dirty="0">
              <a:highlight>
                <a:srgbClr val="FFFFFF"/>
              </a:highlight>
            </a:endParaRPr>
          </a:p>
          <a:p>
            <a:pPr marL="0" lvl="0" indent="0" algn="ctr" rtl="0">
              <a:lnSpc>
                <a:spcPct val="150000"/>
              </a:lnSpc>
              <a:spcBef>
                <a:spcPts val="300"/>
              </a:spcBef>
              <a:spcAft>
                <a:spcPts val="0"/>
              </a:spcAft>
              <a:buNone/>
            </a:pPr>
            <a:r>
              <a:rPr lang="en-GB" sz="1800" dirty="0">
                <a:highlight>
                  <a:srgbClr val="FFFFFF"/>
                </a:highlight>
              </a:rPr>
              <a:t>Password: </a:t>
            </a:r>
            <a:r>
              <a:rPr lang="en-GB" sz="1800" dirty="0" err="1">
                <a:highlight>
                  <a:srgbClr val="FFFFFF"/>
                </a:highlight>
              </a:rPr>
              <a:t>GeoTrigHopes</a:t>
            </a:r>
            <a:endParaRPr sz="1800" dirty="0">
              <a:highlight>
                <a:srgbClr val="FFFFFF"/>
              </a:highlight>
            </a:endParaRPr>
          </a:p>
          <a:p>
            <a:pPr marL="0" lvl="0" indent="0" algn="ctr" rtl="0">
              <a:lnSpc>
                <a:spcPct val="150000"/>
              </a:lnSpc>
              <a:spcBef>
                <a:spcPts val="300"/>
              </a:spcBef>
              <a:spcAft>
                <a:spcPts val="300"/>
              </a:spcAft>
              <a:buNone/>
            </a:pPr>
            <a:endParaRPr sz="1800" b="1" u="sng" dirty="0">
              <a:highlight>
                <a:srgbClr val="FFFFFF"/>
              </a:highlight>
            </a:endParaRPr>
          </a:p>
        </p:txBody>
      </p:sp>
      <p:sp>
        <p:nvSpPr>
          <p:cNvPr id="5056" name="Google Shape;5056;p65"/>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60"/>
        <p:cNvGrpSpPr/>
        <p:nvPr/>
      </p:nvGrpSpPr>
      <p:grpSpPr>
        <a:xfrm>
          <a:off x="0" y="0"/>
          <a:ext cx="0" cy="0"/>
          <a:chOff x="0" y="0"/>
          <a:chExt cx="0" cy="0"/>
        </a:xfrm>
      </p:grpSpPr>
      <p:sp>
        <p:nvSpPr>
          <p:cNvPr id="5061" name="Google Shape;5061;p66"/>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Key messages</a:t>
            </a:r>
            <a:endParaRPr sz="2400"/>
          </a:p>
        </p:txBody>
      </p:sp>
      <p:sp>
        <p:nvSpPr>
          <p:cNvPr id="5062" name="Google Shape;5062;p66"/>
          <p:cNvSpPr txBox="1">
            <a:spLocks noGrp="1"/>
          </p:cNvSpPr>
          <p:nvPr>
            <p:ph type="body" idx="1"/>
          </p:nvPr>
        </p:nvSpPr>
        <p:spPr>
          <a:xfrm>
            <a:off x="386099" y="1479104"/>
            <a:ext cx="7507800" cy="2772300"/>
          </a:xfrm>
          <a:prstGeom prst="rect">
            <a:avLst/>
          </a:prstGeom>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Font typeface="Calibri"/>
              <a:buChar char="●"/>
            </a:pPr>
            <a:r>
              <a:rPr lang="en-GB" sz="1800"/>
              <a:t>Geometry and Trigonometry offers a rich opportunity for students to engage with mathematics and to develop their mathematical thinking</a:t>
            </a:r>
            <a:endParaRPr sz="1800"/>
          </a:p>
          <a:p>
            <a:pPr marL="457200" lvl="0" indent="-342900" algn="just" rtl="0">
              <a:lnSpc>
                <a:spcPct val="150000"/>
              </a:lnSpc>
              <a:spcBef>
                <a:spcPts val="0"/>
              </a:spcBef>
              <a:spcAft>
                <a:spcPts val="0"/>
              </a:spcAft>
              <a:buSzPts val="1800"/>
              <a:buFont typeface="Calibri"/>
              <a:buChar char="●"/>
            </a:pPr>
            <a:r>
              <a:rPr lang="en-GB" sz="1800"/>
              <a:t>It is important to consider the implications of the Van Hiele Theory of Geometric Thinking when teaching Geometry and Trigonometry</a:t>
            </a:r>
            <a:endParaRPr sz="1800"/>
          </a:p>
          <a:p>
            <a:pPr marL="0" lvl="0" indent="0" algn="l" rtl="0">
              <a:lnSpc>
                <a:spcPct val="150000"/>
              </a:lnSpc>
              <a:spcBef>
                <a:spcPts val="300"/>
              </a:spcBef>
              <a:spcAft>
                <a:spcPts val="300"/>
              </a:spcAft>
              <a:buNone/>
            </a:pPr>
            <a:endParaRPr sz="1800">
              <a:solidFill>
                <a:srgbClr val="20406F"/>
              </a:solidFill>
            </a:endParaRPr>
          </a:p>
        </p:txBody>
      </p:sp>
      <p:sp>
        <p:nvSpPr>
          <p:cNvPr id="5063" name="Google Shape;5063;p66"/>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67"/>
        <p:cNvGrpSpPr/>
        <p:nvPr/>
      </p:nvGrpSpPr>
      <p:grpSpPr>
        <a:xfrm>
          <a:off x="0" y="0"/>
          <a:ext cx="0" cy="0"/>
          <a:chOff x="0" y="0"/>
          <a:chExt cx="0" cy="0"/>
        </a:xfrm>
      </p:grpSpPr>
      <p:sp>
        <p:nvSpPr>
          <p:cNvPr id="5068" name="Google Shape;5068;p67"/>
          <p:cNvSpPr txBox="1">
            <a:spLocks noGrp="1"/>
          </p:cNvSpPr>
          <p:nvPr>
            <p:ph type="title"/>
          </p:nvPr>
        </p:nvSpPr>
        <p:spPr>
          <a:xfrm>
            <a:off x="386100" y="169700"/>
            <a:ext cx="7576800" cy="1098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400"/>
              <a:t>Task 1 - The Van Hiele Theory of Geometrical Thinking</a:t>
            </a:r>
            <a:endParaRPr sz="2400"/>
          </a:p>
          <a:p>
            <a:pPr marL="0" lvl="0" indent="0" algn="l" rtl="0">
              <a:spcBef>
                <a:spcPts val="0"/>
              </a:spcBef>
              <a:spcAft>
                <a:spcPts val="0"/>
              </a:spcAft>
              <a:buNone/>
            </a:pPr>
            <a:r>
              <a:rPr lang="en-GB" sz="2400"/>
              <a:t>Learning outcomes</a:t>
            </a:r>
            <a:endParaRPr sz="2400"/>
          </a:p>
        </p:txBody>
      </p:sp>
      <p:sp>
        <p:nvSpPr>
          <p:cNvPr id="5069" name="Google Shape;5069;p67"/>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Font typeface="Calibri"/>
              <a:buChar char="●"/>
            </a:pPr>
            <a:r>
              <a:rPr lang="en-GB" sz="1800"/>
              <a:t>Recognise the importance of improving students’ geometric thinking</a:t>
            </a:r>
            <a:endParaRPr sz="1800"/>
          </a:p>
          <a:p>
            <a:pPr marL="457200" lvl="0" indent="-342900" algn="just" rtl="0">
              <a:lnSpc>
                <a:spcPct val="150000"/>
              </a:lnSpc>
              <a:spcBef>
                <a:spcPts val="0"/>
              </a:spcBef>
              <a:spcAft>
                <a:spcPts val="0"/>
              </a:spcAft>
              <a:buSzPts val="1800"/>
              <a:buFont typeface="Calibri"/>
              <a:buChar char="●"/>
            </a:pPr>
            <a:r>
              <a:rPr lang="en-GB" sz="1800"/>
              <a:t>Understand the key tenets of the Van Hiele Theory of Geometric Thinking and how this informs our approach to teaching Geometry</a:t>
            </a:r>
            <a:endParaRPr sz="1800"/>
          </a:p>
          <a:p>
            <a:pPr marL="457200" lvl="0" indent="-342900" algn="just" rtl="0">
              <a:lnSpc>
                <a:spcPct val="150000"/>
              </a:lnSpc>
              <a:spcBef>
                <a:spcPts val="0"/>
              </a:spcBef>
              <a:spcAft>
                <a:spcPts val="0"/>
              </a:spcAft>
              <a:buSzPts val="1800"/>
              <a:buFont typeface="Calibri"/>
              <a:buChar char="●"/>
            </a:pPr>
            <a:r>
              <a:rPr lang="en-GB" sz="1800"/>
              <a:t>Apply an understanding of the Van Hiele Theory to the teaching of Geometry Concepts</a:t>
            </a:r>
            <a:endParaRPr sz="1800"/>
          </a:p>
          <a:p>
            <a:pPr marL="457200" lvl="0" indent="-342900" algn="just" rtl="0">
              <a:lnSpc>
                <a:spcPct val="150000"/>
              </a:lnSpc>
              <a:spcBef>
                <a:spcPts val="0"/>
              </a:spcBef>
              <a:spcAft>
                <a:spcPts val="0"/>
              </a:spcAft>
              <a:buSzPts val="1800"/>
              <a:buFont typeface="Calibri"/>
              <a:buChar char="●"/>
            </a:pPr>
            <a:r>
              <a:rPr lang="en-GB" sz="1800"/>
              <a:t>Recognise how the Van Hiele Theory complements the pedagogies promoted in key policy</a:t>
            </a:r>
            <a:endParaRPr sz="1800"/>
          </a:p>
        </p:txBody>
      </p:sp>
      <p:sp>
        <p:nvSpPr>
          <p:cNvPr id="5070" name="Google Shape;5070;p67"/>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5075"/>
        <p:cNvGrpSpPr/>
        <p:nvPr/>
      </p:nvGrpSpPr>
      <p:grpSpPr>
        <a:xfrm>
          <a:off x="0" y="0"/>
          <a:ext cx="0" cy="0"/>
          <a:chOff x="0" y="0"/>
          <a:chExt cx="0" cy="0"/>
        </a:xfrm>
      </p:grpSpPr>
      <p:sp>
        <p:nvSpPr>
          <p:cNvPr id="5076" name="Google Shape;5076;p68"/>
          <p:cNvSpPr txBox="1">
            <a:spLocks noGrp="1"/>
          </p:cNvSpPr>
          <p:nvPr>
            <p:ph type="title"/>
          </p:nvPr>
        </p:nvSpPr>
        <p:spPr>
          <a:xfrm>
            <a:off x="359150" y="815175"/>
            <a:ext cx="5408400" cy="3600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GB" sz="2400"/>
              <a:t>Chief Inspectorate Report 2015</a:t>
            </a:r>
            <a:endParaRPr sz="2400"/>
          </a:p>
        </p:txBody>
      </p:sp>
      <p:sp>
        <p:nvSpPr>
          <p:cNvPr id="5077" name="Google Shape;5077;p68"/>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pic>
        <p:nvPicPr>
          <p:cNvPr id="5078" name="Google Shape;5078;p68"/>
          <p:cNvPicPr preferRelativeResize="0"/>
          <p:nvPr/>
        </p:nvPicPr>
        <p:blipFill>
          <a:blip r:embed="rId3">
            <a:alphaModFix/>
          </a:blip>
          <a:stretch>
            <a:fillRect/>
          </a:stretch>
        </p:blipFill>
        <p:spPr>
          <a:xfrm>
            <a:off x="-9525" y="0"/>
            <a:ext cx="9144000" cy="5143501"/>
          </a:xfrm>
          <a:prstGeom prst="rect">
            <a:avLst/>
          </a:prstGeom>
          <a:noFill/>
          <a:ln>
            <a:noFill/>
          </a:ln>
        </p:spPr>
      </p:pic>
      <p:sp>
        <p:nvSpPr>
          <p:cNvPr id="5079" name="Google Shape;5079;p68"/>
          <p:cNvSpPr txBox="1"/>
          <p:nvPr/>
        </p:nvSpPr>
        <p:spPr>
          <a:xfrm>
            <a:off x="111475" y="385675"/>
            <a:ext cx="4460400" cy="2633700"/>
          </a:xfrm>
          <a:prstGeom prst="rect">
            <a:avLst/>
          </a:prstGeom>
          <a:solidFill>
            <a:srgbClr val="FFFFFF"/>
          </a:solidFill>
          <a:ln w="1143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Calibri"/>
              <a:buChar char="●"/>
            </a:pPr>
            <a:r>
              <a:rPr lang="en-GB" sz="1800">
                <a:latin typeface="Calibri"/>
                <a:ea typeface="Calibri"/>
                <a:cs typeface="Calibri"/>
                <a:sym typeface="Calibri"/>
              </a:rPr>
              <a:t>“The underperformance of higher-achieving students in Ireland in Mathematics is a matter of concern”.</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GB" sz="1800">
                <a:latin typeface="Calibri"/>
                <a:ea typeface="Calibri"/>
                <a:cs typeface="Calibri"/>
                <a:sym typeface="Calibri"/>
              </a:rPr>
              <a:t>“The effective consolidation of student learning also remains a key challenge”.</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GB" sz="1800">
                <a:latin typeface="Calibri"/>
                <a:ea typeface="Calibri"/>
                <a:cs typeface="Calibri"/>
                <a:sym typeface="Calibri"/>
              </a:rPr>
              <a:t>“In incidental inspectors, the use of appropriate teaching approaches was less than satisfactory in 15% of lessons”.</a:t>
            </a:r>
            <a:br>
              <a:rPr lang="en-GB" sz="1800">
                <a:latin typeface="Calibri"/>
                <a:ea typeface="Calibri"/>
                <a:cs typeface="Calibri"/>
                <a:sym typeface="Calibri"/>
              </a:rPr>
            </a:br>
            <a:r>
              <a:rPr lang="en-GB" sz="1800">
                <a:latin typeface="Calibri"/>
                <a:ea typeface="Calibri"/>
                <a:cs typeface="Calibri"/>
                <a:sym typeface="Calibri"/>
              </a:rPr>
              <a:t/>
            </a:r>
            <a:br>
              <a:rPr lang="en-GB" sz="1800">
                <a:latin typeface="Calibri"/>
                <a:ea typeface="Calibri"/>
                <a:cs typeface="Calibri"/>
                <a:sym typeface="Calibri"/>
              </a:rPr>
            </a:br>
            <a:endParaRPr sz="1800">
              <a:latin typeface="Calibri"/>
              <a:ea typeface="Calibri"/>
              <a:cs typeface="Calibri"/>
              <a:sym typeface="Calibri"/>
            </a:endParaRPr>
          </a:p>
        </p:txBody>
      </p:sp>
      <p:sp>
        <p:nvSpPr>
          <p:cNvPr id="5080" name="Google Shape;5080;p68"/>
          <p:cNvSpPr txBox="1"/>
          <p:nvPr/>
        </p:nvSpPr>
        <p:spPr>
          <a:xfrm>
            <a:off x="4863950" y="1374250"/>
            <a:ext cx="3846300" cy="3309600"/>
          </a:xfrm>
          <a:prstGeom prst="rect">
            <a:avLst/>
          </a:prstGeom>
          <a:solidFill>
            <a:srgbClr val="FFFFFF"/>
          </a:solidFill>
          <a:ln w="114300" cap="flat" cmpd="sng">
            <a:solidFill>
              <a:srgbClr val="20406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GB" sz="1800">
                <a:latin typeface="Calibri"/>
                <a:ea typeface="Calibri"/>
                <a:cs typeface="Calibri"/>
                <a:sym typeface="Calibri"/>
              </a:rPr>
              <a:t>Recommendations:</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GB" sz="1800">
                <a:latin typeface="Calibri"/>
                <a:ea typeface="Calibri"/>
                <a:cs typeface="Calibri"/>
                <a:sym typeface="Calibri"/>
              </a:rPr>
              <a:t>“Differentiated teaching strategies should be further developed to ensure the effective inclusion of students of all abilities”.</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GB" sz="1800">
                <a:latin typeface="Calibri"/>
                <a:ea typeface="Calibri"/>
                <a:cs typeface="Calibri"/>
                <a:sym typeface="Calibri"/>
              </a:rPr>
              <a:t>“The potential of ICT to enable enriched learning experiences is not being exploited sufficiently in post-primary schools.”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84"/>
        <p:cNvGrpSpPr/>
        <p:nvPr/>
      </p:nvGrpSpPr>
      <p:grpSpPr>
        <a:xfrm>
          <a:off x="0" y="0"/>
          <a:ext cx="0" cy="0"/>
          <a:chOff x="0" y="0"/>
          <a:chExt cx="0" cy="0"/>
        </a:xfrm>
      </p:grpSpPr>
      <p:sp>
        <p:nvSpPr>
          <p:cNvPr id="5085" name="Google Shape;5085;p69"/>
          <p:cNvSpPr txBox="1"/>
          <p:nvPr/>
        </p:nvSpPr>
        <p:spPr>
          <a:xfrm>
            <a:off x="8068289" y="4871177"/>
            <a:ext cx="1075800" cy="27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9</a:t>
            </a:fld>
            <a:endParaRPr sz="1200">
              <a:solidFill>
                <a:srgbClr val="888888"/>
              </a:solidFill>
              <a:latin typeface="Calibri"/>
              <a:ea typeface="Calibri"/>
              <a:cs typeface="Calibri"/>
              <a:sym typeface="Calibri"/>
            </a:endParaRPr>
          </a:p>
        </p:txBody>
      </p:sp>
      <p:sp>
        <p:nvSpPr>
          <p:cNvPr id="5086" name="Google Shape;5086;p69"/>
          <p:cNvSpPr txBox="1"/>
          <p:nvPr/>
        </p:nvSpPr>
        <p:spPr>
          <a:xfrm>
            <a:off x="1851975" y="3526475"/>
            <a:ext cx="709500" cy="30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0" i="0" u="none" strike="noStrike" cap="none">
                <a:solidFill>
                  <a:srgbClr val="7F7F7F"/>
                </a:solidFill>
                <a:latin typeface="Calibri"/>
                <a:ea typeface="Calibri"/>
                <a:cs typeface="Calibri"/>
                <a:sym typeface="Calibri"/>
              </a:rPr>
              <a:t>Overall</a:t>
            </a:r>
            <a:endParaRPr/>
          </a:p>
        </p:txBody>
      </p:sp>
      <p:sp>
        <p:nvSpPr>
          <p:cNvPr id="5087" name="Google Shape;5087;p69"/>
          <p:cNvSpPr txBox="1"/>
          <p:nvPr/>
        </p:nvSpPr>
        <p:spPr>
          <a:xfrm>
            <a:off x="2994475" y="3526475"/>
            <a:ext cx="1254600" cy="52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7F7F7F"/>
                </a:solidFill>
                <a:latin typeface="Calibri"/>
                <a:ea typeface="Calibri"/>
                <a:cs typeface="Calibri"/>
                <a:sym typeface="Calibri"/>
              </a:rPr>
              <a:t>Change &amp; Relationships</a:t>
            </a:r>
            <a:endParaRPr/>
          </a:p>
        </p:txBody>
      </p:sp>
      <p:sp>
        <p:nvSpPr>
          <p:cNvPr id="5088" name="Google Shape;5088;p69"/>
          <p:cNvSpPr txBox="1"/>
          <p:nvPr/>
        </p:nvSpPr>
        <p:spPr>
          <a:xfrm>
            <a:off x="4149151" y="3526477"/>
            <a:ext cx="827100" cy="52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7F7F7F"/>
                </a:solidFill>
                <a:latin typeface="Calibri"/>
                <a:ea typeface="Calibri"/>
                <a:cs typeface="Calibri"/>
                <a:sym typeface="Calibri"/>
              </a:rPr>
              <a:t>Space &amp; Shape</a:t>
            </a:r>
            <a:endParaRPr/>
          </a:p>
        </p:txBody>
      </p:sp>
      <p:sp>
        <p:nvSpPr>
          <p:cNvPr id="5089" name="Google Shape;5089;p69"/>
          <p:cNvSpPr txBox="1"/>
          <p:nvPr/>
        </p:nvSpPr>
        <p:spPr>
          <a:xfrm>
            <a:off x="5307826" y="3526475"/>
            <a:ext cx="827100" cy="30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7F7F7F"/>
                </a:solidFill>
                <a:latin typeface="Calibri"/>
                <a:ea typeface="Calibri"/>
                <a:cs typeface="Calibri"/>
                <a:sym typeface="Calibri"/>
              </a:rPr>
              <a:t>Quantity</a:t>
            </a:r>
            <a:endParaRPr/>
          </a:p>
        </p:txBody>
      </p:sp>
      <p:sp>
        <p:nvSpPr>
          <p:cNvPr id="5090" name="Google Shape;5090;p69"/>
          <p:cNvSpPr txBox="1"/>
          <p:nvPr/>
        </p:nvSpPr>
        <p:spPr>
          <a:xfrm>
            <a:off x="6452117" y="3526477"/>
            <a:ext cx="1063800" cy="52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7F7F7F"/>
                </a:solidFill>
                <a:latin typeface="Calibri"/>
                <a:ea typeface="Calibri"/>
                <a:cs typeface="Calibri"/>
                <a:sym typeface="Calibri"/>
              </a:rPr>
              <a:t>Uncertainty &amp; Data</a:t>
            </a:r>
            <a:endParaRPr/>
          </a:p>
        </p:txBody>
      </p:sp>
      <p:pic>
        <p:nvPicPr>
          <p:cNvPr id="5091" name="Google Shape;5091;p69"/>
          <p:cNvPicPr preferRelativeResize="0"/>
          <p:nvPr/>
        </p:nvPicPr>
        <p:blipFill rotWithShape="1">
          <a:blip r:embed="rId3">
            <a:alphaModFix/>
          </a:blip>
          <a:srcRect/>
          <a:stretch/>
        </p:blipFill>
        <p:spPr>
          <a:xfrm>
            <a:off x="1230987" y="1204325"/>
            <a:ext cx="6172656" cy="2264719"/>
          </a:xfrm>
          <a:prstGeom prst="rect">
            <a:avLst/>
          </a:prstGeom>
          <a:noFill/>
          <a:ln>
            <a:noFill/>
          </a:ln>
        </p:spPr>
      </p:pic>
      <p:pic>
        <p:nvPicPr>
          <p:cNvPr id="5092" name="Google Shape;5092;p69"/>
          <p:cNvPicPr preferRelativeResize="0"/>
          <p:nvPr/>
        </p:nvPicPr>
        <p:blipFill rotWithShape="1">
          <a:blip r:embed="rId4">
            <a:alphaModFix/>
          </a:blip>
          <a:srcRect/>
          <a:stretch/>
        </p:blipFill>
        <p:spPr>
          <a:xfrm>
            <a:off x="1204325" y="4457832"/>
            <a:ext cx="3515229" cy="292593"/>
          </a:xfrm>
          <a:prstGeom prst="rect">
            <a:avLst/>
          </a:prstGeom>
          <a:noFill/>
          <a:ln>
            <a:noFill/>
          </a:ln>
        </p:spPr>
      </p:pic>
      <p:pic>
        <p:nvPicPr>
          <p:cNvPr id="5093" name="Google Shape;5093;p69" descr="http://www.oecd.org/media/oecdorg/satellitesites/pisa/PISA_WebBanner6-01.jpg"/>
          <p:cNvPicPr preferRelativeResize="0"/>
          <p:nvPr/>
        </p:nvPicPr>
        <p:blipFill rotWithShape="1">
          <a:blip r:embed="rId5">
            <a:alphaModFix/>
          </a:blip>
          <a:srcRect r="9148"/>
          <a:stretch/>
        </p:blipFill>
        <p:spPr>
          <a:xfrm>
            <a:off x="-1" y="0"/>
            <a:ext cx="9144000" cy="710475"/>
          </a:xfrm>
          <a:prstGeom prst="rect">
            <a:avLst/>
          </a:prstGeom>
          <a:noFill/>
          <a:ln>
            <a:noFill/>
          </a:ln>
        </p:spPr>
      </p:pic>
      <p:sp>
        <p:nvSpPr>
          <p:cNvPr id="5094" name="Google Shape;5094;p69"/>
          <p:cNvSpPr txBox="1">
            <a:spLocks noGrp="1"/>
          </p:cNvSpPr>
          <p:nvPr>
            <p:ph type="sldNum" idx="12"/>
          </p:nvPr>
        </p:nvSpPr>
        <p:spPr>
          <a:xfrm>
            <a:off x="-9527" y="4767263"/>
            <a:ext cx="594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DST">
  <a:themeElements>
    <a:clrScheme name="PDST">
      <a:dk1>
        <a:srgbClr val="595959"/>
      </a:dk1>
      <a:lt1>
        <a:srgbClr val="FFFFFF"/>
      </a:lt1>
      <a:dk2>
        <a:srgbClr val="12436F"/>
      </a:dk2>
      <a:lt2>
        <a:srgbClr val="E7E6E6"/>
      </a:lt2>
      <a:accent1>
        <a:srgbClr val="12436F"/>
      </a:accent1>
      <a:accent2>
        <a:srgbClr val="40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DST">
  <a:themeElements>
    <a:clrScheme name="PDST">
      <a:dk1>
        <a:srgbClr val="595959"/>
      </a:dk1>
      <a:lt1>
        <a:srgbClr val="FFFFFF"/>
      </a:lt1>
      <a:dk2>
        <a:srgbClr val="12436F"/>
      </a:dk2>
      <a:lt2>
        <a:srgbClr val="E7E6E6"/>
      </a:lt2>
      <a:accent1>
        <a:srgbClr val="12436F"/>
      </a:accent1>
      <a:accent2>
        <a:srgbClr val="40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On-screen Show (16:9)</PresentationFormat>
  <Paragraphs>205</Paragraphs>
  <Slides>37</Slides>
  <Notes>37</Notes>
  <HiddenSlides>2</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37</vt:i4>
      </vt:variant>
    </vt:vector>
  </HeadingPairs>
  <TitlesOfParts>
    <vt:vector size="42" baseType="lpstr">
      <vt:lpstr>Arial</vt:lpstr>
      <vt:lpstr>Calibri</vt:lpstr>
      <vt:lpstr>Simple Light</vt:lpstr>
      <vt:lpstr>PDST</vt:lpstr>
      <vt:lpstr>PDST</vt:lpstr>
      <vt:lpstr>Workshop for Post-Primary Mathematics</vt:lpstr>
      <vt:lpstr> Rationale</vt:lpstr>
      <vt:lpstr>Timetable</vt:lpstr>
      <vt:lpstr>Review of Workshop 2</vt:lpstr>
      <vt:lpstr>Your expectations</vt:lpstr>
      <vt:lpstr>Key messages</vt:lpstr>
      <vt:lpstr>Task 1 - The Van Hiele Theory of Geometrical Thinking Learning outcomes</vt:lpstr>
      <vt:lpstr>Chief Inspectorate Report 2015</vt:lpstr>
      <vt:lpstr>PowerPoint Presentation</vt:lpstr>
      <vt:lpstr>PowerPoint Presentation</vt:lpstr>
      <vt:lpstr>PowerPoint Presentation</vt:lpstr>
      <vt:lpstr>PowerPoint Presentation</vt:lpstr>
      <vt:lpstr>Resources used in a Geometry Lesson</vt:lpstr>
      <vt:lpstr>You are now standing vertically opposite Van Hiele</vt:lpstr>
      <vt:lpstr>Task 1 - Catering for students at different van Hiele levels</vt:lpstr>
      <vt:lpstr>Task 1 - The Van Hiele Theory of Geometrical Thinking Learning outcomes</vt:lpstr>
      <vt:lpstr>Task 2 - Good Practice in Geometry Learning outcomes</vt:lpstr>
      <vt:lpstr>Resources to assist planning</vt:lpstr>
      <vt:lpstr>Axioms, Theorems and Constructions   are connected</vt:lpstr>
      <vt:lpstr>Task 2:  How many relationships can you see in this Diagram?</vt:lpstr>
      <vt:lpstr>Some Relationships </vt:lpstr>
      <vt:lpstr>PowerPoint Presentation</vt:lpstr>
      <vt:lpstr>Connections to other Constructions:</vt:lpstr>
      <vt:lpstr>Future Learning of Constructions</vt:lpstr>
      <vt:lpstr>Task 2 - Good Practice in Geometry Learning outcomes revisited</vt:lpstr>
      <vt:lpstr>PowerPoint Presentation</vt:lpstr>
      <vt:lpstr>Task 3 - Going in circles with Pythagoras Learning Outcomes</vt:lpstr>
      <vt:lpstr>Task 3 - Going in circles with Pythagoras</vt:lpstr>
      <vt:lpstr>Task 3 - Going in circles with Pythagoras</vt:lpstr>
      <vt:lpstr>(x - 3)² + (y - 2)² = 2²</vt:lpstr>
      <vt:lpstr>Trigonometry - Pythagoras, The Unit Circle  and Trigonometric Identities</vt:lpstr>
      <vt:lpstr>Task 3 - Going in circles with Pythagoras Learning Outcomes</vt:lpstr>
      <vt:lpstr>Homework Task Learning Outcomes</vt:lpstr>
      <vt:lpstr>Construction 2 Connections</vt:lpstr>
      <vt:lpstr>Construction 2 Connections </vt:lpstr>
      <vt:lpstr>Homework Task - Using connections in the planning process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2019-03-12T10:33:08Z</dcterms:modified>
</cp:coreProperties>
</file>