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94" r:id="rId1"/>
    <p:sldMasterId id="2147483695" r:id="rId2"/>
  </p:sldMasterIdLst>
  <p:notesMasterIdLst>
    <p:notesMasterId r:id="rId55"/>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310" r:id="rId16"/>
    <p:sldId id="311" r:id="rId17"/>
    <p:sldId id="312" r:id="rId18"/>
    <p:sldId id="313" r:id="rId19"/>
    <p:sldId id="314" r:id="rId20"/>
    <p:sldId id="315" r:id="rId21"/>
    <p:sldId id="316" r:id="rId22"/>
    <p:sldId id="317" r:id="rId23"/>
    <p:sldId id="318" r:id="rId24"/>
    <p:sldId id="319" r:id="rId25"/>
    <p:sldId id="279" r:id="rId26"/>
    <p:sldId id="280" r:id="rId27"/>
    <p:sldId id="281" r:id="rId28"/>
    <p:sldId id="282" r:id="rId29"/>
    <p:sldId id="283" r:id="rId30"/>
    <p:sldId id="284" r:id="rId31"/>
    <p:sldId id="320"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rlene Murphy" initials="" lastIdx="3" clrIdx="0"/>
  <p:cmAuthor id="1" name="Darren Murphy" initials="" lastIdx="2" clrIdx="1"/>
  <p:cmAuthor id="2" name="Trisha Callanan" initials="" lastIdx="2"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042EE3E-0BF4-4A9F-90E8-2703CA3ED843}">
  <a:tblStyle styleId="{A042EE3E-0BF4-4A9F-90E8-2703CA3ED84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47" autoAdjust="0"/>
    <p:restoredTop sz="35818" autoAdjust="0"/>
  </p:normalViewPr>
  <p:slideViewPr>
    <p:cSldViewPr snapToGrid="0">
      <p:cViewPr varScale="1">
        <p:scale>
          <a:sx n="34" d="100"/>
          <a:sy n="34" d="100"/>
        </p:scale>
        <p:origin x="2454" y="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viewProps" Target="viewProp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9"/>
        <p:cNvGrpSpPr/>
        <p:nvPr/>
      </p:nvGrpSpPr>
      <p:grpSpPr>
        <a:xfrm>
          <a:off x="0" y="0"/>
          <a:ext cx="0" cy="0"/>
          <a:chOff x="0" y="0"/>
          <a:chExt cx="0" cy="0"/>
        </a:xfrm>
      </p:grpSpPr>
      <p:sp>
        <p:nvSpPr>
          <p:cNvPr id="4970" name="Google Shape;4970;g4af21fd882_0_49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1" name="Google Shape;4971;g4af21fd882_0_497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endParaRPr sz="1100" dirty="0"/>
          </a:p>
        </p:txBody>
      </p:sp>
      <p:sp>
        <p:nvSpPr>
          <p:cNvPr id="4972" name="Google Shape;4972;g4af21fd882_0_4973: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GB"/>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8"/>
        <p:cNvGrpSpPr/>
        <p:nvPr/>
      </p:nvGrpSpPr>
      <p:grpSpPr>
        <a:xfrm>
          <a:off x="0" y="0"/>
          <a:ext cx="0" cy="0"/>
          <a:chOff x="0" y="0"/>
          <a:chExt cx="0" cy="0"/>
        </a:xfrm>
      </p:grpSpPr>
      <p:sp>
        <p:nvSpPr>
          <p:cNvPr id="5079" name="Google Shape;5079;g4ed1165105_1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0" name="Google Shape;5080;g4ed1165105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b="1"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8"/>
        <p:cNvGrpSpPr/>
        <p:nvPr/>
      </p:nvGrpSpPr>
      <p:grpSpPr>
        <a:xfrm>
          <a:off x="0" y="0"/>
          <a:ext cx="0" cy="0"/>
          <a:chOff x="0" y="0"/>
          <a:chExt cx="0" cy="0"/>
        </a:xfrm>
      </p:grpSpPr>
      <p:sp>
        <p:nvSpPr>
          <p:cNvPr id="5089" name="Google Shape;5089;g4e46ae632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0" name="Google Shape;5090;g4e46ae632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endParaRPr dirty="0"/>
          </a:p>
          <a:p>
            <a:pPr marL="0" lvl="0" indent="0" algn="l" rtl="0">
              <a:spcBef>
                <a:spcPts val="0"/>
              </a:spcBef>
              <a:spcAft>
                <a:spcPts val="0"/>
              </a:spcAft>
              <a:buClr>
                <a:srgbClr val="000000"/>
              </a:buClr>
              <a:buSzPts val="1100"/>
              <a:buFont typeface="Arial"/>
              <a:buNone/>
            </a:pPr>
            <a:endParaRPr dirty="0"/>
          </a:p>
          <a:p>
            <a:pPr marL="0" lvl="0" indent="0" algn="l" rtl="0">
              <a:spcBef>
                <a:spcPts val="0"/>
              </a:spcBef>
              <a:spcAft>
                <a:spcPts val="0"/>
              </a:spcAft>
              <a:buClr>
                <a:srgbClr val="000000"/>
              </a:buClr>
              <a:buSzPts val="1100"/>
              <a:buFont typeface="Arial"/>
              <a:buNone/>
            </a:pPr>
            <a:endParaRPr b="1"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6"/>
        <p:cNvGrpSpPr/>
        <p:nvPr/>
      </p:nvGrpSpPr>
      <p:grpSpPr>
        <a:xfrm>
          <a:off x="0" y="0"/>
          <a:ext cx="0" cy="0"/>
          <a:chOff x="0" y="0"/>
          <a:chExt cx="0" cy="0"/>
        </a:xfrm>
      </p:grpSpPr>
      <p:sp>
        <p:nvSpPr>
          <p:cNvPr id="5097" name="Google Shape;5097;g4f87d8ca6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8" name="Google Shape;5098;g4f87d8ca6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Clr>
                <a:srgbClr val="000000"/>
              </a:buClr>
              <a:buSzPts val="1100"/>
              <a:buFont typeface="Arial"/>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1"/>
        <p:cNvGrpSpPr/>
        <p:nvPr/>
      </p:nvGrpSpPr>
      <p:grpSpPr>
        <a:xfrm>
          <a:off x="0" y="0"/>
          <a:ext cx="0" cy="0"/>
          <a:chOff x="0" y="0"/>
          <a:chExt cx="0" cy="0"/>
        </a:xfrm>
      </p:grpSpPr>
      <p:sp>
        <p:nvSpPr>
          <p:cNvPr id="5112" name="Google Shape;5112;g4f9e630859_5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13" name="Google Shape;5113;g4f9e630859_5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b="1" dirty="0"/>
          </a:p>
          <a:p>
            <a:pPr marL="0" lvl="0" indent="0" algn="l" rtl="0">
              <a:spcBef>
                <a:spcPts val="0"/>
              </a:spcBef>
              <a:spcAft>
                <a:spcPts val="0"/>
              </a:spcAft>
              <a:buClr>
                <a:srgbClr val="000000"/>
              </a:buClr>
              <a:buSzPts val="1100"/>
              <a:buFont typeface="Arial"/>
              <a:buNone/>
            </a:pPr>
            <a:endParaRPr i="1"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9"/>
        <p:cNvGrpSpPr/>
        <p:nvPr/>
      </p:nvGrpSpPr>
      <p:grpSpPr>
        <a:xfrm>
          <a:off x="0" y="0"/>
          <a:ext cx="0" cy="0"/>
          <a:chOff x="0" y="0"/>
          <a:chExt cx="0" cy="0"/>
        </a:xfrm>
      </p:grpSpPr>
      <p:sp>
        <p:nvSpPr>
          <p:cNvPr id="5120" name="Google Shape;5120;g4ce20fa23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21" name="Google Shape;5121;g4ce20fa23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b="1" dirty="0"/>
          </a:p>
        </p:txBody>
      </p:sp>
    </p:spTree>
    <p:extLst>
      <p:ext uri="{BB962C8B-B14F-4D97-AF65-F5344CB8AC3E}">
        <p14:creationId xmlns:p14="http://schemas.microsoft.com/office/powerpoint/2010/main" val="302860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4"/>
        <p:cNvGrpSpPr/>
        <p:nvPr/>
      </p:nvGrpSpPr>
      <p:grpSpPr>
        <a:xfrm>
          <a:off x="0" y="0"/>
          <a:ext cx="0" cy="0"/>
          <a:chOff x="0" y="0"/>
          <a:chExt cx="0" cy="0"/>
        </a:xfrm>
      </p:grpSpPr>
      <p:sp>
        <p:nvSpPr>
          <p:cNvPr id="5135" name="Google Shape;5135;g4e46ae6329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6" name="Google Shape;5136;g4e46ae632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endParaRPr dirty="0"/>
          </a:p>
        </p:txBody>
      </p:sp>
    </p:spTree>
    <p:extLst>
      <p:ext uri="{BB962C8B-B14F-4D97-AF65-F5344CB8AC3E}">
        <p14:creationId xmlns:p14="http://schemas.microsoft.com/office/powerpoint/2010/main" val="33718952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3"/>
        <p:cNvGrpSpPr/>
        <p:nvPr/>
      </p:nvGrpSpPr>
      <p:grpSpPr>
        <a:xfrm>
          <a:off x="0" y="0"/>
          <a:ext cx="0" cy="0"/>
          <a:chOff x="0" y="0"/>
          <a:chExt cx="0" cy="0"/>
        </a:xfrm>
      </p:grpSpPr>
      <p:sp>
        <p:nvSpPr>
          <p:cNvPr id="5144" name="Google Shape;5144;g4e46ae632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45" name="Google Shape;5145;g4e46ae632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endParaRPr b="1" dirty="0"/>
          </a:p>
          <a:p>
            <a:pPr marL="0" lvl="0" indent="0" algn="l" rtl="0">
              <a:spcBef>
                <a:spcPts val="0"/>
              </a:spcBef>
              <a:spcAft>
                <a:spcPts val="0"/>
              </a:spcAft>
              <a:buClr>
                <a:srgbClr val="000000"/>
              </a:buClr>
              <a:buSzPts val="1100"/>
              <a:buFont typeface="Arial"/>
              <a:buNone/>
            </a:pPr>
            <a:endParaRPr dirty="0"/>
          </a:p>
        </p:txBody>
      </p:sp>
    </p:spTree>
    <p:extLst>
      <p:ext uri="{BB962C8B-B14F-4D97-AF65-F5344CB8AC3E}">
        <p14:creationId xmlns:p14="http://schemas.microsoft.com/office/powerpoint/2010/main" val="22300041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1"/>
        <p:cNvGrpSpPr/>
        <p:nvPr/>
      </p:nvGrpSpPr>
      <p:grpSpPr>
        <a:xfrm>
          <a:off x="0" y="0"/>
          <a:ext cx="0" cy="0"/>
          <a:chOff x="0" y="0"/>
          <a:chExt cx="0" cy="0"/>
        </a:xfrm>
      </p:grpSpPr>
      <p:sp>
        <p:nvSpPr>
          <p:cNvPr id="5152" name="Google Shape;5152;g4e001a547b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53" name="Google Shape;5153;g4e001a547b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endParaRPr dirty="0"/>
          </a:p>
          <a:p>
            <a:pPr marL="0" lvl="0" indent="0" algn="l" rtl="0">
              <a:spcBef>
                <a:spcPts val="0"/>
              </a:spcBef>
              <a:spcAft>
                <a:spcPts val="0"/>
              </a:spcAft>
              <a:buClr>
                <a:srgbClr val="000000"/>
              </a:buClr>
              <a:buSzPts val="1100"/>
              <a:buFont typeface="Arial"/>
              <a:buNone/>
            </a:pPr>
            <a:endParaRPr dirty="0"/>
          </a:p>
          <a:p>
            <a:pPr marL="0" lvl="0" indent="0" algn="l" rtl="0">
              <a:spcBef>
                <a:spcPts val="0"/>
              </a:spcBef>
              <a:spcAft>
                <a:spcPts val="0"/>
              </a:spcAft>
              <a:buClr>
                <a:srgbClr val="000000"/>
              </a:buClr>
              <a:buSzPts val="1100"/>
              <a:buFont typeface="Arial"/>
              <a:buNone/>
            </a:pPr>
            <a:endParaRPr b="1" dirty="0"/>
          </a:p>
          <a:p>
            <a:pPr marL="0" lvl="0" indent="0" algn="l" rtl="0">
              <a:spcBef>
                <a:spcPts val="0"/>
              </a:spcBef>
              <a:spcAft>
                <a:spcPts val="0"/>
              </a:spcAft>
              <a:buClr>
                <a:srgbClr val="000000"/>
              </a:buClr>
              <a:buSzPts val="1100"/>
              <a:buFont typeface="Arial"/>
              <a:buNone/>
            </a:pPr>
            <a:endParaRPr dirty="0"/>
          </a:p>
        </p:txBody>
      </p:sp>
    </p:spTree>
    <p:extLst>
      <p:ext uri="{BB962C8B-B14F-4D97-AF65-F5344CB8AC3E}">
        <p14:creationId xmlns:p14="http://schemas.microsoft.com/office/powerpoint/2010/main" val="11703539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9"/>
        <p:cNvGrpSpPr/>
        <p:nvPr/>
      </p:nvGrpSpPr>
      <p:grpSpPr>
        <a:xfrm>
          <a:off x="0" y="0"/>
          <a:ext cx="0" cy="0"/>
          <a:chOff x="0" y="0"/>
          <a:chExt cx="0" cy="0"/>
        </a:xfrm>
      </p:grpSpPr>
      <p:sp>
        <p:nvSpPr>
          <p:cNvPr id="5160" name="Google Shape;5160;g4e001a547b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1" name="Google Shape;5161;g4e001a547b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endParaRPr b="1" dirty="0"/>
          </a:p>
          <a:p>
            <a:pPr marL="0" lvl="0" indent="0" algn="l" rtl="0">
              <a:spcBef>
                <a:spcPts val="0"/>
              </a:spcBef>
              <a:spcAft>
                <a:spcPts val="0"/>
              </a:spcAft>
              <a:buClr>
                <a:srgbClr val="000000"/>
              </a:buClr>
              <a:buSzPts val="1100"/>
              <a:buFont typeface="Arial"/>
              <a:buNone/>
            </a:pPr>
            <a:endParaRPr dirty="0"/>
          </a:p>
        </p:txBody>
      </p:sp>
    </p:spTree>
    <p:extLst>
      <p:ext uri="{BB962C8B-B14F-4D97-AF65-F5344CB8AC3E}">
        <p14:creationId xmlns:p14="http://schemas.microsoft.com/office/powerpoint/2010/main" val="4490208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7"/>
        <p:cNvGrpSpPr/>
        <p:nvPr/>
      </p:nvGrpSpPr>
      <p:grpSpPr>
        <a:xfrm>
          <a:off x="0" y="0"/>
          <a:ext cx="0" cy="0"/>
          <a:chOff x="0" y="0"/>
          <a:chExt cx="0" cy="0"/>
        </a:xfrm>
      </p:grpSpPr>
      <p:sp>
        <p:nvSpPr>
          <p:cNvPr id="5168" name="Google Shape;5168;g4e001a547b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9" name="Google Shape;5169;g4e001a547b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endParaRPr b="1" dirty="0"/>
          </a:p>
          <a:p>
            <a:pPr marL="0" lvl="0" indent="0" algn="l" rtl="0">
              <a:spcBef>
                <a:spcPts val="0"/>
              </a:spcBef>
              <a:spcAft>
                <a:spcPts val="0"/>
              </a:spcAft>
              <a:buClr>
                <a:srgbClr val="000000"/>
              </a:buClr>
              <a:buSzPts val="1100"/>
              <a:buFont typeface="Arial"/>
              <a:buNone/>
            </a:pPr>
            <a:endParaRPr b="1" dirty="0"/>
          </a:p>
          <a:p>
            <a:pPr marL="0" lvl="0" indent="0" algn="l" rtl="0">
              <a:spcBef>
                <a:spcPts val="0"/>
              </a:spcBef>
              <a:spcAft>
                <a:spcPts val="0"/>
              </a:spcAft>
              <a:buClr>
                <a:srgbClr val="000000"/>
              </a:buClr>
              <a:buSzPts val="1100"/>
              <a:buFont typeface="Arial"/>
              <a:buNone/>
            </a:pPr>
            <a:endParaRPr dirty="0"/>
          </a:p>
        </p:txBody>
      </p:sp>
    </p:spTree>
    <p:extLst>
      <p:ext uri="{BB962C8B-B14F-4D97-AF65-F5344CB8AC3E}">
        <p14:creationId xmlns:p14="http://schemas.microsoft.com/office/powerpoint/2010/main" val="21926732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8"/>
        <p:cNvGrpSpPr/>
        <p:nvPr/>
      </p:nvGrpSpPr>
      <p:grpSpPr>
        <a:xfrm>
          <a:off x="0" y="0"/>
          <a:ext cx="0" cy="0"/>
          <a:chOff x="0" y="0"/>
          <a:chExt cx="0" cy="0"/>
        </a:xfrm>
      </p:grpSpPr>
      <p:sp>
        <p:nvSpPr>
          <p:cNvPr id="4979" name="Google Shape;4979;g51dc14416e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80" name="Google Shape;4980;g51dc14416e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5"/>
        <p:cNvGrpSpPr/>
        <p:nvPr/>
      </p:nvGrpSpPr>
      <p:grpSpPr>
        <a:xfrm>
          <a:off x="0" y="0"/>
          <a:ext cx="0" cy="0"/>
          <a:chOff x="0" y="0"/>
          <a:chExt cx="0" cy="0"/>
        </a:xfrm>
      </p:grpSpPr>
      <p:sp>
        <p:nvSpPr>
          <p:cNvPr id="5176" name="Google Shape;5176;g4e001a547b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77" name="Google Shape;5177;g4e001a547b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endParaRPr dirty="0"/>
          </a:p>
        </p:txBody>
      </p:sp>
    </p:spTree>
    <p:extLst>
      <p:ext uri="{BB962C8B-B14F-4D97-AF65-F5344CB8AC3E}">
        <p14:creationId xmlns:p14="http://schemas.microsoft.com/office/powerpoint/2010/main" val="29110199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3"/>
        <p:cNvGrpSpPr/>
        <p:nvPr/>
      </p:nvGrpSpPr>
      <p:grpSpPr>
        <a:xfrm>
          <a:off x="0" y="0"/>
          <a:ext cx="0" cy="0"/>
          <a:chOff x="0" y="0"/>
          <a:chExt cx="0" cy="0"/>
        </a:xfrm>
      </p:grpSpPr>
      <p:sp>
        <p:nvSpPr>
          <p:cNvPr id="5184" name="Google Shape;5184;g4dfd0e873b_2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85" name="Google Shape;5185;g4dfd0e873b_2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414260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1"/>
        <p:cNvGrpSpPr/>
        <p:nvPr/>
      </p:nvGrpSpPr>
      <p:grpSpPr>
        <a:xfrm>
          <a:off x="0" y="0"/>
          <a:ext cx="0" cy="0"/>
          <a:chOff x="0" y="0"/>
          <a:chExt cx="0" cy="0"/>
        </a:xfrm>
      </p:grpSpPr>
      <p:sp>
        <p:nvSpPr>
          <p:cNvPr id="5192" name="Google Shape;5192;g4f9e630859_5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3" name="Google Shape;5193;g4f9e630859_5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3311123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9"/>
        <p:cNvGrpSpPr/>
        <p:nvPr/>
      </p:nvGrpSpPr>
      <p:grpSpPr>
        <a:xfrm>
          <a:off x="0" y="0"/>
          <a:ext cx="0" cy="0"/>
          <a:chOff x="0" y="0"/>
          <a:chExt cx="0" cy="0"/>
        </a:xfrm>
      </p:grpSpPr>
      <p:sp>
        <p:nvSpPr>
          <p:cNvPr id="5200" name="Google Shape;5200;g4e46ae6329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01" name="Google Shape;5201;g4e46ae6329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endParaRPr i="1" dirty="0"/>
          </a:p>
        </p:txBody>
      </p:sp>
    </p:spTree>
    <p:extLst>
      <p:ext uri="{BB962C8B-B14F-4D97-AF65-F5344CB8AC3E}">
        <p14:creationId xmlns:p14="http://schemas.microsoft.com/office/powerpoint/2010/main" val="22126470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8"/>
        <p:cNvGrpSpPr/>
        <p:nvPr/>
      </p:nvGrpSpPr>
      <p:grpSpPr>
        <a:xfrm>
          <a:off x="0" y="0"/>
          <a:ext cx="0" cy="0"/>
          <a:chOff x="0" y="0"/>
          <a:chExt cx="0" cy="0"/>
        </a:xfrm>
      </p:grpSpPr>
      <p:sp>
        <p:nvSpPr>
          <p:cNvPr id="5209" name="Google Shape;5209;g4f9e630859_5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0" name="Google Shape;5210;g4f9e630859_5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b="1"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5"/>
        <p:cNvGrpSpPr/>
        <p:nvPr/>
      </p:nvGrpSpPr>
      <p:grpSpPr>
        <a:xfrm>
          <a:off x="0" y="0"/>
          <a:ext cx="0" cy="0"/>
          <a:chOff x="0" y="0"/>
          <a:chExt cx="0" cy="0"/>
        </a:xfrm>
      </p:grpSpPr>
      <p:sp>
        <p:nvSpPr>
          <p:cNvPr id="5216" name="Google Shape;5216;g5040cf9bf4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7" name="Google Shape;5217;g5040cf9bf4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endParaRPr i="1" dirty="0"/>
          </a:p>
          <a:p>
            <a:pPr marL="0" lvl="0" indent="0" algn="l" rtl="0">
              <a:spcBef>
                <a:spcPts val="0"/>
              </a:spcBef>
              <a:spcAft>
                <a:spcPts val="0"/>
              </a:spcAft>
              <a:buNone/>
            </a:pPr>
            <a:endParaRPr b="1"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Clr>
                <a:srgbClr val="000000"/>
              </a:buClr>
              <a:buSzPts val="1100"/>
              <a:buFont typeface="Arial"/>
              <a:buNone/>
            </a:pP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1"/>
        <p:cNvGrpSpPr/>
        <p:nvPr/>
      </p:nvGrpSpPr>
      <p:grpSpPr>
        <a:xfrm>
          <a:off x="0" y="0"/>
          <a:ext cx="0" cy="0"/>
          <a:chOff x="0" y="0"/>
          <a:chExt cx="0" cy="0"/>
        </a:xfrm>
      </p:grpSpPr>
      <p:sp>
        <p:nvSpPr>
          <p:cNvPr id="5232" name="Google Shape;5232;g5040cf9bf4_3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33" name="Google Shape;5233;g5040cf9bf4_3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4"/>
        <p:cNvGrpSpPr/>
        <p:nvPr/>
      </p:nvGrpSpPr>
      <p:grpSpPr>
        <a:xfrm>
          <a:off x="0" y="0"/>
          <a:ext cx="0" cy="0"/>
          <a:chOff x="0" y="0"/>
          <a:chExt cx="0" cy="0"/>
        </a:xfrm>
      </p:grpSpPr>
      <p:sp>
        <p:nvSpPr>
          <p:cNvPr id="5245" name="Google Shape;5245;g5040cf9bf4_3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46" name="Google Shape;5246;g5040cf9bf4_3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2"/>
        <p:cNvGrpSpPr/>
        <p:nvPr/>
      </p:nvGrpSpPr>
      <p:grpSpPr>
        <a:xfrm>
          <a:off x="0" y="0"/>
          <a:ext cx="0" cy="0"/>
          <a:chOff x="0" y="0"/>
          <a:chExt cx="0" cy="0"/>
        </a:xfrm>
      </p:grpSpPr>
      <p:sp>
        <p:nvSpPr>
          <p:cNvPr id="5253" name="Google Shape;5253;g4f2bf80c87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54" name="Google Shape;5254;g4f2bf80c87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9"/>
        <p:cNvGrpSpPr/>
        <p:nvPr/>
      </p:nvGrpSpPr>
      <p:grpSpPr>
        <a:xfrm>
          <a:off x="0" y="0"/>
          <a:ext cx="0" cy="0"/>
          <a:chOff x="0" y="0"/>
          <a:chExt cx="0" cy="0"/>
        </a:xfrm>
      </p:grpSpPr>
      <p:sp>
        <p:nvSpPr>
          <p:cNvPr id="5260" name="Google Shape;5260;g4b30a47ad1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1" name="Google Shape;5261;g4b30a47ad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5"/>
        <p:cNvGrpSpPr/>
        <p:nvPr/>
      </p:nvGrpSpPr>
      <p:grpSpPr>
        <a:xfrm>
          <a:off x="0" y="0"/>
          <a:ext cx="0" cy="0"/>
          <a:chOff x="0" y="0"/>
          <a:chExt cx="0" cy="0"/>
        </a:xfrm>
      </p:grpSpPr>
      <p:sp>
        <p:nvSpPr>
          <p:cNvPr id="4986" name="Google Shape;4986;g4af21fd882_0_49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87" name="Google Shape;4987;g4af21fd882_0_498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dirty="0">
              <a:solidFill>
                <a:srgbClr val="000000"/>
              </a:solidFill>
            </a:endParaRPr>
          </a:p>
          <a:p>
            <a:pPr marL="0" lvl="0" indent="0" algn="l" rtl="0">
              <a:lnSpc>
                <a:spcPct val="115000"/>
              </a:lnSpc>
              <a:spcBef>
                <a:spcPts val="0"/>
              </a:spcBef>
              <a:spcAft>
                <a:spcPts val="0"/>
              </a:spcAft>
              <a:buNone/>
            </a:pPr>
            <a:endParaRPr dirty="0">
              <a:solidFill>
                <a:srgbClr val="000000"/>
              </a:solidFill>
            </a:endParaRPr>
          </a:p>
          <a:p>
            <a:pPr marL="0" lvl="0" indent="0" algn="l" rtl="0">
              <a:lnSpc>
                <a:spcPct val="115000"/>
              </a:lnSpc>
              <a:spcBef>
                <a:spcPts val="0"/>
              </a:spcBef>
              <a:spcAft>
                <a:spcPts val="0"/>
              </a:spcAft>
              <a:buNone/>
            </a:pPr>
            <a:endParaRPr dirty="0"/>
          </a:p>
          <a:p>
            <a:pPr marL="0" lvl="0" indent="0" algn="l" rtl="0">
              <a:lnSpc>
                <a:spcPct val="115000"/>
              </a:lnSpc>
              <a:spcBef>
                <a:spcPts val="0"/>
              </a:spcBef>
              <a:spcAft>
                <a:spcPts val="0"/>
              </a:spcAft>
              <a:buNone/>
            </a:pPr>
            <a:endParaRPr dirty="0"/>
          </a:p>
          <a:p>
            <a:pPr marL="0" lvl="0" indent="0" algn="l" rtl="0">
              <a:lnSpc>
                <a:spcPct val="115000"/>
              </a:lnSpc>
              <a:spcBef>
                <a:spcPts val="0"/>
              </a:spcBef>
              <a:spcAft>
                <a:spcPts val="0"/>
              </a:spcAft>
              <a:buNone/>
            </a:pPr>
            <a:endParaRPr dirty="0"/>
          </a:p>
          <a:p>
            <a:pPr marL="0" lvl="0" indent="0" algn="l" rtl="0">
              <a:lnSpc>
                <a:spcPct val="115000"/>
              </a:lnSpc>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4988" name="Google Shape;4988;g4af21fd882_0_4981: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GB"/>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6"/>
        <p:cNvGrpSpPr/>
        <p:nvPr/>
      </p:nvGrpSpPr>
      <p:grpSpPr>
        <a:xfrm>
          <a:off x="0" y="0"/>
          <a:ext cx="0" cy="0"/>
          <a:chOff x="0" y="0"/>
          <a:chExt cx="0" cy="0"/>
        </a:xfrm>
      </p:grpSpPr>
      <p:sp>
        <p:nvSpPr>
          <p:cNvPr id="5267" name="Google Shape;5267;g4e46ae6329_2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8" name="Google Shape;5268;g4e46ae6329_2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657309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4"/>
        <p:cNvGrpSpPr/>
        <p:nvPr/>
      </p:nvGrpSpPr>
      <p:grpSpPr>
        <a:xfrm>
          <a:off x="0" y="0"/>
          <a:ext cx="0" cy="0"/>
          <a:chOff x="0" y="0"/>
          <a:chExt cx="0" cy="0"/>
        </a:xfrm>
      </p:grpSpPr>
      <p:sp>
        <p:nvSpPr>
          <p:cNvPr id="5275" name="Google Shape;5275;g4f9e630859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76" name="Google Shape;5276;g4f9e630859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4"/>
        <p:cNvGrpSpPr/>
        <p:nvPr/>
      </p:nvGrpSpPr>
      <p:grpSpPr>
        <a:xfrm>
          <a:off x="0" y="0"/>
          <a:ext cx="0" cy="0"/>
          <a:chOff x="0" y="0"/>
          <a:chExt cx="0" cy="0"/>
        </a:xfrm>
      </p:grpSpPr>
      <p:sp>
        <p:nvSpPr>
          <p:cNvPr id="5285" name="Google Shape;5285;g4af21fd882_0_75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86" name="Google Shape;5286;g4af21fd882_0_75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3"/>
        <p:cNvGrpSpPr/>
        <p:nvPr/>
      </p:nvGrpSpPr>
      <p:grpSpPr>
        <a:xfrm>
          <a:off x="0" y="0"/>
          <a:ext cx="0" cy="0"/>
          <a:chOff x="0" y="0"/>
          <a:chExt cx="0" cy="0"/>
        </a:xfrm>
      </p:grpSpPr>
      <p:sp>
        <p:nvSpPr>
          <p:cNvPr id="5294" name="Google Shape;5294;g4db673558d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5" name="Google Shape;5295;g4db673558d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6"/>
        <p:cNvGrpSpPr/>
        <p:nvPr/>
      </p:nvGrpSpPr>
      <p:grpSpPr>
        <a:xfrm>
          <a:off x="0" y="0"/>
          <a:ext cx="0" cy="0"/>
          <a:chOff x="0" y="0"/>
          <a:chExt cx="0" cy="0"/>
        </a:xfrm>
      </p:grpSpPr>
      <p:sp>
        <p:nvSpPr>
          <p:cNvPr id="5307" name="Google Shape;5307;g4e46ae6329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08" name="Google Shape;5308;g4e46ae6329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8"/>
        <p:cNvGrpSpPr/>
        <p:nvPr/>
      </p:nvGrpSpPr>
      <p:grpSpPr>
        <a:xfrm>
          <a:off x="0" y="0"/>
          <a:ext cx="0" cy="0"/>
          <a:chOff x="0" y="0"/>
          <a:chExt cx="0" cy="0"/>
        </a:xfrm>
      </p:grpSpPr>
      <p:sp>
        <p:nvSpPr>
          <p:cNvPr id="5319" name="Google Shape;5319;g4ffcae304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20" name="Google Shape;5320;g4ffcae304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5"/>
        <p:cNvGrpSpPr/>
        <p:nvPr/>
      </p:nvGrpSpPr>
      <p:grpSpPr>
        <a:xfrm>
          <a:off x="0" y="0"/>
          <a:ext cx="0" cy="0"/>
          <a:chOff x="0" y="0"/>
          <a:chExt cx="0" cy="0"/>
        </a:xfrm>
      </p:grpSpPr>
      <p:sp>
        <p:nvSpPr>
          <p:cNvPr id="5326" name="Google Shape;5326;g4dfd0e873b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27" name="Google Shape;5327;g4dfd0e873b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1"/>
        <p:cNvGrpSpPr/>
        <p:nvPr/>
      </p:nvGrpSpPr>
      <p:grpSpPr>
        <a:xfrm>
          <a:off x="0" y="0"/>
          <a:ext cx="0" cy="0"/>
          <a:chOff x="0" y="0"/>
          <a:chExt cx="0" cy="0"/>
        </a:xfrm>
      </p:grpSpPr>
      <p:sp>
        <p:nvSpPr>
          <p:cNvPr id="5332" name="Google Shape;5332;g4af21fd882_0_75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33" name="Google Shape;5333;g4af21fd882_0_75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8"/>
        <p:cNvGrpSpPr/>
        <p:nvPr/>
      </p:nvGrpSpPr>
      <p:grpSpPr>
        <a:xfrm>
          <a:off x="0" y="0"/>
          <a:ext cx="0" cy="0"/>
          <a:chOff x="0" y="0"/>
          <a:chExt cx="0" cy="0"/>
        </a:xfrm>
      </p:grpSpPr>
      <p:sp>
        <p:nvSpPr>
          <p:cNvPr id="5339" name="Google Shape;5339;g4f67082a64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40" name="Google Shape;5340;g4f67082a64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7"/>
        <p:cNvGrpSpPr/>
        <p:nvPr/>
      </p:nvGrpSpPr>
      <p:grpSpPr>
        <a:xfrm>
          <a:off x="0" y="0"/>
          <a:ext cx="0" cy="0"/>
          <a:chOff x="0" y="0"/>
          <a:chExt cx="0" cy="0"/>
        </a:xfrm>
      </p:grpSpPr>
      <p:sp>
        <p:nvSpPr>
          <p:cNvPr id="5348" name="Google Shape;5348;g5087acc27c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49" name="Google Shape;5349;g5087acc27c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3"/>
        <p:cNvGrpSpPr/>
        <p:nvPr/>
      </p:nvGrpSpPr>
      <p:grpSpPr>
        <a:xfrm>
          <a:off x="0" y="0"/>
          <a:ext cx="0" cy="0"/>
          <a:chOff x="0" y="0"/>
          <a:chExt cx="0" cy="0"/>
        </a:xfrm>
      </p:grpSpPr>
      <p:sp>
        <p:nvSpPr>
          <p:cNvPr id="4994" name="Google Shape;4994;g4af21fd882_0_49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95" name="Google Shape;4995;g4af21fd882_0_498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100" dirty="0">
              <a:solidFill>
                <a:srgbClr val="000000"/>
              </a:solidFill>
            </a:endParaRPr>
          </a:p>
          <a:p>
            <a:pPr marL="0" lvl="0" indent="0" algn="l" rtl="0">
              <a:spcBef>
                <a:spcPts val="0"/>
              </a:spcBef>
              <a:spcAft>
                <a:spcPts val="0"/>
              </a:spcAft>
              <a:buNone/>
            </a:pPr>
            <a:endParaRPr sz="1100" dirty="0"/>
          </a:p>
          <a:p>
            <a:pPr marL="0" lvl="0" indent="0" algn="l" rtl="0">
              <a:spcBef>
                <a:spcPts val="0"/>
              </a:spcBef>
              <a:spcAft>
                <a:spcPts val="0"/>
              </a:spcAft>
              <a:buNone/>
            </a:pPr>
            <a:endParaRPr sz="1100"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4996" name="Google Shape;4996;g4af21fd882_0_4988: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GB"/>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8"/>
        <p:cNvGrpSpPr/>
        <p:nvPr/>
      </p:nvGrpSpPr>
      <p:grpSpPr>
        <a:xfrm>
          <a:off x="0" y="0"/>
          <a:ext cx="0" cy="0"/>
          <a:chOff x="0" y="0"/>
          <a:chExt cx="0" cy="0"/>
        </a:xfrm>
      </p:grpSpPr>
      <p:sp>
        <p:nvSpPr>
          <p:cNvPr id="5359" name="Google Shape;5359;g4e46ae6329_2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60" name="Google Shape;5360;g4e46ae6329_2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2"/>
        <p:cNvGrpSpPr/>
        <p:nvPr/>
      </p:nvGrpSpPr>
      <p:grpSpPr>
        <a:xfrm>
          <a:off x="0" y="0"/>
          <a:ext cx="0" cy="0"/>
          <a:chOff x="0" y="0"/>
          <a:chExt cx="0" cy="0"/>
        </a:xfrm>
      </p:grpSpPr>
      <p:sp>
        <p:nvSpPr>
          <p:cNvPr id="5373" name="Google Shape;5373;g4e46ae6329_2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4" name="Google Shape;5374;g4e46ae6329_2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endParaRPr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6"/>
        <p:cNvGrpSpPr/>
        <p:nvPr/>
      </p:nvGrpSpPr>
      <p:grpSpPr>
        <a:xfrm>
          <a:off x="0" y="0"/>
          <a:ext cx="0" cy="0"/>
          <a:chOff x="0" y="0"/>
          <a:chExt cx="0" cy="0"/>
        </a:xfrm>
      </p:grpSpPr>
      <p:sp>
        <p:nvSpPr>
          <p:cNvPr id="5387" name="Google Shape;5387;g4f67082a6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8" name="Google Shape;5388;g4f67082a6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endParaRPr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0"/>
        <p:cNvGrpSpPr/>
        <p:nvPr/>
      </p:nvGrpSpPr>
      <p:grpSpPr>
        <a:xfrm>
          <a:off x="0" y="0"/>
          <a:ext cx="0" cy="0"/>
          <a:chOff x="0" y="0"/>
          <a:chExt cx="0" cy="0"/>
        </a:xfrm>
      </p:grpSpPr>
      <p:sp>
        <p:nvSpPr>
          <p:cNvPr id="5401" name="Google Shape;5401;g4f67082a64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02" name="Google Shape;5402;g4f67082a64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endParaRPr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4"/>
        <p:cNvGrpSpPr/>
        <p:nvPr/>
      </p:nvGrpSpPr>
      <p:grpSpPr>
        <a:xfrm>
          <a:off x="0" y="0"/>
          <a:ext cx="0" cy="0"/>
          <a:chOff x="0" y="0"/>
          <a:chExt cx="0" cy="0"/>
        </a:xfrm>
      </p:grpSpPr>
      <p:sp>
        <p:nvSpPr>
          <p:cNvPr id="5415" name="Google Shape;5415;g4ce20fa235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16" name="Google Shape;5416;g4ce20fa235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endParaRPr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9"/>
        <p:cNvGrpSpPr/>
        <p:nvPr/>
      </p:nvGrpSpPr>
      <p:grpSpPr>
        <a:xfrm>
          <a:off x="0" y="0"/>
          <a:ext cx="0" cy="0"/>
          <a:chOff x="0" y="0"/>
          <a:chExt cx="0" cy="0"/>
        </a:xfrm>
      </p:grpSpPr>
      <p:sp>
        <p:nvSpPr>
          <p:cNvPr id="5430" name="Google Shape;5430;g4f9e5add60_1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31" name="Google Shape;5431;g4f9e5add60_1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endParaRPr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0"/>
        <p:cNvGrpSpPr/>
        <p:nvPr/>
      </p:nvGrpSpPr>
      <p:grpSpPr>
        <a:xfrm>
          <a:off x="0" y="0"/>
          <a:ext cx="0" cy="0"/>
          <a:chOff x="0" y="0"/>
          <a:chExt cx="0" cy="0"/>
        </a:xfrm>
      </p:grpSpPr>
      <p:sp>
        <p:nvSpPr>
          <p:cNvPr id="5441" name="Google Shape;5441;g4dfd0e873b_0_50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2" name="Google Shape;5442;g4dfd0e873b_0_50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7"/>
        <p:cNvGrpSpPr/>
        <p:nvPr/>
      </p:nvGrpSpPr>
      <p:grpSpPr>
        <a:xfrm>
          <a:off x="0" y="0"/>
          <a:ext cx="0" cy="0"/>
          <a:chOff x="0" y="0"/>
          <a:chExt cx="0" cy="0"/>
        </a:xfrm>
      </p:grpSpPr>
      <p:sp>
        <p:nvSpPr>
          <p:cNvPr id="5448" name="Google Shape;5448;g4dfd0e873b_0_49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9" name="Google Shape;5449;g4dfd0e873b_0_49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4"/>
        <p:cNvGrpSpPr/>
        <p:nvPr/>
      </p:nvGrpSpPr>
      <p:grpSpPr>
        <a:xfrm>
          <a:off x="0" y="0"/>
          <a:ext cx="0" cy="0"/>
          <a:chOff x="0" y="0"/>
          <a:chExt cx="0" cy="0"/>
        </a:xfrm>
      </p:grpSpPr>
      <p:sp>
        <p:nvSpPr>
          <p:cNvPr id="5455" name="Google Shape;5455;g4e03e30057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56" name="Google Shape;5456;g4e03e30057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2"/>
        <p:cNvGrpSpPr/>
        <p:nvPr/>
      </p:nvGrpSpPr>
      <p:grpSpPr>
        <a:xfrm>
          <a:off x="0" y="0"/>
          <a:ext cx="0" cy="0"/>
          <a:chOff x="0" y="0"/>
          <a:chExt cx="0" cy="0"/>
        </a:xfrm>
      </p:grpSpPr>
      <p:sp>
        <p:nvSpPr>
          <p:cNvPr id="5463" name="Google Shape;5463;g4af21fd882_0_75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4" name="Google Shape;5464;g4af21fd882_0_75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1"/>
        <p:cNvGrpSpPr/>
        <p:nvPr/>
      </p:nvGrpSpPr>
      <p:grpSpPr>
        <a:xfrm>
          <a:off x="0" y="0"/>
          <a:ext cx="0" cy="0"/>
          <a:chOff x="0" y="0"/>
          <a:chExt cx="0" cy="0"/>
        </a:xfrm>
      </p:grpSpPr>
      <p:sp>
        <p:nvSpPr>
          <p:cNvPr id="5002" name="Google Shape;5002;g4ed1165105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3" name="Google Shape;5003;g4ed1165105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b="1"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1"/>
        <p:cNvGrpSpPr/>
        <p:nvPr/>
      </p:nvGrpSpPr>
      <p:grpSpPr>
        <a:xfrm>
          <a:off x="0" y="0"/>
          <a:ext cx="0" cy="0"/>
          <a:chOff x="0" y="0"/>
          <a:chExt cx="0" cy="0"/>
        </a:xfrm>
      </p:grpSpPr>
      <p:sp>
        <p:nvSpPr>
          <p:cNvPr id="5472" name="Google Shape;5472;g4dfd0e873b_0_50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73" name="Google Shape;5473;g4dfd0e873b_0_50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8"/>
        <p:cNvGrpSpPr/>
        <p:nvPr/>
      </p:nvGrpSpPr>
      <p:grpSpPr>
        <a:xfrm>
          <a:off x="0" y="0"/>
          <a:ext cx="0" cy="0"/>
          <a:chOff x="0" y="0"/>
          <a:chExt cx="0" cy="0"/>
        </a:xfrm>
      </p:grpSpPr>
      <p:sp>
        <p:nvSpPr>
          <p:cNvPr id="5479" name="Google Shape;5479;g4dfd0e873b_0_50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80" name="Google Shape;5480;g4dfd0e873b_0_50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5"/>
        <p:cNvGrpSpPr/>
        <p:nvPr/>
      </p:nvGrpSpPr>
      <p:grpSpPr>
        <a:xfrm>
          <a:off x="0" y="0"/>
          <a:ext cx="0" cy="0"/>
          <a:chOff x="0" y="0"/>
          <a:chExt cx="0" cy="0"/>
        </a:xfrm>
      </p:grpSpPr>
      <p:sp>
        <p:nvSpPr>
          <p:cNvPr id="5486" name="Google Shape;5486;g4f2bf809f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87" name="Google Shape;5487;g4f2bf809f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b="1"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8"/>
        <p:cNvGrpSpPr/>
        <p:nvPr/>
      </p:nvGrpSpPr>
      <p:grpSpPr>
        <a:xfrm>
          <a:off x="0" y="0"/>
          <a:ext cx="0" cy="0"/>
          <a:chOff x="0" y="0"/>
          <a:chExt cx="0" cy="0"/>
        </a:xfrm>
      </p:grpSpPr>
      <p:sp>
        <p:nvSpPr>
          <p:cNvPr id="5009" name="Google Shape;5009;g4ed1165105_1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10" name="Google Shape;5010;g4ed1165105_1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b="1"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0"/>
        <p:cNvGrpSpPr/>
        <p:nvPr/>
      </p:nvGrpSpPr>
      <p:grpSpPr>
        <a:xfrm>
          <a:off x="0" y="0"/>
          <a:ext cx="0" cy="0"/>
          <a:chOff x="0" y="0"/>
          <a:chExt cx="0" cy="0"/>
        </a:xfrm>
      </p:grpSpPr>
      <p:sp>
        <p:nvSpPr>
          <p:cNvPr id="5051" name="Google Shape;5051;g4f9e5add60_1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2" name="Google Shape;5052;g4f9e5add60_1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b="1"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4"/>
        <p:cNvGrpSpPr/>
        <p:nvPr/>
      </p:nvGrpSpPr>
      <p:grpSpPr>
        <a:xfrm>
          <a:off x="0" y="0"/>
          <a:ext cx="0" cy="0"/>
          <a:chOff x="0" y="0"/>
          <a:chExt cx="0" cy="0"/>
        </a:xfrm>
      </p:grpSpPr>
      <p:sp>
        <p:nvSpPr>
          <p:cNvPr id="5065" name="Google Shape;5065;g4af21fd882_0_75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66" name="Google Shape;5066;g4af21fd882_0_75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b="1"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1"/>
        <p:cNvGrpSpPr/>
        <p:nvPr/>
      </p:nvGrpSpPr>
      <p:grpSpPr>
        <a:xfrm>
          <a:off x="0" y="0"/>
          <a:ext cx="0" cy="0"/>
          <a:chOff x="0" y="0"/>
          <a:chExt cx="0" cy="0"/>
        </a:xfrm>
      </p:grpSpPr>
      <p:sp>
        <p:nvSpPr>
          <p:cNvPr id="5072" name="Google Shape;5072;g4af21fd882_0_74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73" name="Google Shape;5073;g4af21fd882_0_74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2.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2.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2.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2.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2.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2.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break: White">
  <p:cSld name="Section break: White">
    <p:bg>
      <p:bgPr>
        <a:solidFill>
          <a:schemeClr val="dk2"/>
        </a:solidFill>
        <a:effectLst/>
      </p:bgPr>
    </p:bg>
    <p:spTree>
      <p:nvGrpSpPr>
        <p:cNvPr id="1" name="Shape 11"/>
        <p:cNvGrpSpPr/>
        <p:nvPr/>
      </p:nvGrpSpPr>
      <p:grpSpPr>
        <a:xfrm>
          <a:off x="0" y="0"/>
          <a:ext cx="0" cy="0"/>
          <a:chOff x="0" y="0"/>
          <a:chExt cx="0" cy="0"/>
        </a:xfrm>
      </p:grpSpPr>
      <p:sp>
        <p:nvSpPr>
          <p:cNvPr id="12" name="Google Shape;12;p2"/>
          <p:cNvSpPr/>
          <p:nvPr/>
        </p:nvSpPr>
        <p:spPr>
          <a:xfrm>
            <a:off x="-2700" y="0"/>
            <a:ext cx="9153300" cy="51489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3" name="Google Shape;13;p2"/>
          <p:cNvSpPr/>
          <p:nvPr/>
        </p:nvSpPr>
        <p:spPr>
          <a:xfrm>
            <a:off x="14740" y="903363"/>
            <a:ext cx="4941552" cy="4240137"/>
          </a:xfrm>
          <a:custGeom>
            <a:avLst/>
            <a:gdLst/>
            <a:ahLst/>
            <a:cxnLst/>
            <a:rect l="l" t="t" r="r" b="b"/>
            <a:pathLst>
              <a:path w="1639" h="1406" extrusionOk="0">
                <a:moveTo>
                  <a:pt x="674" y="639"/>
                </a:moveTo>
                <a:cubicBezTo>
                  <a:pt x="635" y="428"/>
                  <a:pt x="726" y="234"/>
                  <a:pt x="876" y="207"/>
                </a:cubicBezTo>
                <a:cubicBezTo>
                  <a:pt x="1027" y="180"/>
                  <a:pt x="1180" y="329"/>
                  <a:pt x="1219" y="540"/>
                </a:cubicBezTo>
                <a:cubicBezTo>
                  <a:pt x="1258" y="751"/>
                  <a:pt x="1167" y="944"/>
                  <a:pt x="1016" y="972"/>
                </a:cubicBezTo>
                <a:cubicBezTo>
                  <a:pt x="866" y="999"/>
                  <a:pt x="713" y="850"/>
                  <a:pt x="674" y="639"/>
                </a:cubicBezTo>
                <a:close/>
                <a:moveTo>
                  <a:pt x="1254" y="1034"/>
                </a:moveTo>
                <a:cubicBezTo>
                  <a:pt x="1179" y="1018"/>
                  <a:pt x="1108" y="1008"/>
                  <a:pt x="1041" y="1002"/>
                </a:cubicBezTo>
                <a:cubicBezTo>
                  <a:pt x="1222" y="956"/>
                  <a:pt x="1328" y="718"/>
                  <a:pt x="1281" y="458"/>
                </a:cubicBezTo>
                <a:cubicBezTo>
                  <a:pt x="1231" y="190"/>
                  <a:pt x="1037" y="0"/>
                  <a:pt x="846" y="35"/>
                </a:cubicBezTo>
                <a:cubicBezTo>
                  <a:pt x="655" y="70"/>
                  <a:pt x="540" y="315"/>
                  <a:pt x="589" y="583"/>
                </a:cubicBezTo>
                <a:cubicBezTo>
                  <a:pt x="627" y="794"/>
                  <a:pt x="755" y="955"/>
                  <a:pt x="900" y="999"/>
                </a:cubicBezTo>
                <a:cubicBezTo>
                  <a:pt x="510" y="1010"/>
                  <a:pt x="250" y="1205"/>
                  <a:pt x="0" y="1406"/>
                </a:cubicBezTo>
                <a:lnTo>
                  <a:pt x="443" y="1406"/>
                </a:lnTo>
                <a:cubicBezTo>
                  <a:pt x="471" y="1385"/>
                  <a:pt x="498" y="1364"/>
                  <a:pt x="523" y="1344"/>
                </a:cubicBezTo>
                <a:cubicBezTo>
                  <a:pt x="879" y="1070"/>
                  <a:pt x="1201" y="1173"/>
                  <a:pt x="1295" y="1406"/>
                </a:cubicBezTo>
                <a:lnTo>
                  <a:pt x="1639" y="1406"/>
                </a:lnTo>
                <a:cubicBezTo>
                  <a:pt x="1610" y="1227"/>
                  <a:pt x="1475" y="1082"/>
                  <a:pt x="1254" y="1034"/>
                </a:cubicBezTo>
              </a:path>
            </a:pathLst>
          </a:custGeom>
          <a:solidFill>
            <a:schemeClr val="accent2"/>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4" name="Google Shape;14;p2"/>
          <p:cNvSpPr txBox="1">
            <a:spLocks noGrp="1"/>
          </p:cNvSpPr>
          <p:nvPr>
            <p:ph type="dt" idx="10"/>
          </p:nvPr>
        </p:nvSpPr>
        <p:spPr>
          <a:xfrm>
            <a:off x="521550" y="4872453"/>
            <a:ext cx="4185600" cy="120300"/>
          </a:xfrm>
          <a:prstGeom prst="rect">
            <a:avLst/>
          </a:prstGeom>
          <a:noFill/>
          <a:ln>
            <a:noFill/>
          </a:ln>
        </p:spPr>
        <p:txBody>
          <a:bodyPr spcFirstLastPara="1" wrap="square" lIns="68575" tIns="34275" rIns="68575" bIns="34275" anchor="t" anchorCtr="0"/>
          <a:lstStyle>
            <a:lvl1pPr marR="0" lvl="0" algn="l">
              <a:lnSpc>
                <a:spcPct val="100000"/>
              </a:lnSpc>
              <a:spcBef>
                <a:spcPts val="0"/>
              </a:spcBef>
              <a:spcAft>
                <a:spcPts val="0"/>
              </a:spcAft>
              <a:buSzPts val="1100"/>
              <a:buNone/>
              <a:defRPr sz="500">
                <a:solidFill>
                  <a:schemeClr val="dk1"/>
                </a:solidFill>
                <a:latin typeface="Calibri"/>
                <a:ea typeface="Calibri"/>
                <a:cs typeface="Calibri"/>
                <a:sym typeface="Calibri"/>
              </a:defRPr>
            </a:lvl1pPr>
            <a:lvl2pPr marR="0" lvl="1"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5" name="Google Shape;15;p2"/>
          <p:cNvSpPr txBox="1">
            <a:spLocks noGrp="1"/>
          </p:cNvSpPr>
          <p:nvPr>
            <p:ph type="ftr" idx="11"/>
          </p:nvPr>
        </p:nvSpPr>
        <p:spPr>
          <a:xfrm>
            <a:off x="521550" y="4812406"/>
            <a:ext cx="4185600" cy="120300"/>
          </a:xfrm>
          <a:prstGeom prst="rect">
            <a:avLst/>
          </a:prstGeom>
          <a:noFill/>
          <a:ln>
            <a:noFill/>
          </a:ln>
        </p:spPr>
        <p:txBody>
          <a:bodyPr spcFirstLastPara="1" wrap="square" lIns="68575" tIns="34275" rIns="68575" bIns="34275" anchor="t" anchorCtr="0"/>
          <a:lstStyle>
            <a:lvl1pPr marR="0" lvl="0" algn="l">
              <a:lnSpc>
                <a:spcPct val="100000"/>
              </a:lnSpc>
              <a:spcBef>
                <a:spcPts val="0"/>
              </a:spcBef>
              <a:spcAft>
                <a:spcPts val="0"/>
              </a:spcAft>
              <a:buSzPts val="1100"/>
              <a:buNone/>
              <a:defRPr sz="500">
                <a:solidFill>
                  <a:schemeClr val="dk1"/>
                </a:solidFill>
                <a:latin typeface="Calibri"/>
                <a:ea typeface="Calibri"/>
                <a:cs typeface="Calibri"/>
                <a:sym typeface="Calibri"/>
              </a:defRPr>
            </a:lvl1pPr>
            <a:lvl2pPr marR="0" lvl="1"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6" name="Google Shape;16;p2"/>
          <p:cNvSpPr txBox="1">
            <a:spLocks noGrp="1"/>
          </p:cNvSpPr>
          <p:nvPr>
            <p:ph type="sldNum" idx="12"/>
          </p:nvPr>
        </p:nvSpPr>
        <p:spPr>
          <a:xfrm>
            <a:off x="-9527" y="4767263"/>
            <a:ext cx="5949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17" name="Google Shape;17;p2"/>
          <p:cNvSpPr txBox="1">
            <a:spLocks noGrp="1"/>
          </p:cNvSpPr>
          <p:nvPr>
            <p:ph type="title"/>
          </p:nvPr>
        </p:nvSpPr>
        <p:spPr>
          <a:xfrm>
            <a:off x="4673500" y="1842357"/>
            <a:ext cx="3468300" cy="1010100"/>
          </a:xfrm>
          <a:prstGeom prst="rect">
            <a:avLst/>
          </a:prstGeom>
          <a:noFill/>
          <a:ln>
            <a:noFill/>
          </a:ln>
        </p:spPr>
        <p:txBody>
          <a:bodyPr spcFirstLastPara="1" wrap="square" lIns="0" tIns="0" rIns="0" bIns="0" anchor="b" anchorCtr="0"/>
          <a:lstStyle>
            <a:lvl1pPr marR="0" lvl="0" algn="l">
              <a:lnSpc>
                <a:spcPct val="90000"/>
              </a:lnSpc>
              <a:spcBef>
                <a:spcPts val="0"/>
              </a:spcBef>
              <a:spcAft>
                <a:spcPts val="0"/>
              </a:spcAft>
              <a:buClr>
                <a:schemeClr val="accent2"/>
              </a:buClr>
              <a:buSzPts val="2100"/>
              <a:buFont typeface="Calibri"/>
              <a:buNone/>
              <a:defRPr sz="2100" b="1" i="0" u="none" strike="noStrike" cap="none">
                <a:solidFill>
                  <a:schemeClr val="accent2"/>
                </a:solidFill>
                <a:latin typeface="Calibri"/>
                <a:ea typeface="Calibri"/>
                <a:cs typeface="Calibri"/>
                <a:sym typeface="Calibri"/>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a:endParaRPr/>
          </a:p>
        </p:txBody>
      </p:sp>
      <p:sp>
        <p:nvSpPr>
          <p:cNvPr id="18" name="Google Shape;18;p2"/>
          <p:cNvSpPr txBox="1">
            <a:spLocks noGrp="1"/>
          </p:cNvSpPr>
          <p:nvPr>
            <p:ph type="body" idx="1"/>
          </p:nvPr>
        </p:nvSpPr>
        <p:spPr>
          <a:xfrm>
            <a:off x="4673500" y="3069347"/>
            <a:ext cx="3468300" cy="658500"/>
          </a:xfrm>
          <a:prstGeom prst="rect">
            <a:avLst/>
          </a:prstGeom>
          <a:noFill/>
          <a:ln>
            <a:noFill/>
          </a:ln>
        </p:spPr>
        <p:txBody>
          <a:bodyPr spcFirstLastPara="1" wrap="square" lIns="0" tIns="0" rIns="0" bIns="0" anchor="t" anchorCtr="0"/>
          <a:lstStyle>
            <a:lvl1pPr marL="457200" marR="0" lvl="0" indent="-228600" algn="l">
              <a:lnSpc>
                <a:spcPct val="90000"/>
              </a:lnSpc>
              <a:spcBef>
                <a:spcPts val="300"/>
              </a:spcBef>
              <a:spcAft>
                <a:spcPts val="0"/>
              </a:spcAft>
              <a:buClr>
                <a:schemeClr val="dk2"/>
              </a:buClr>
              <a:buSzPts val="1500"/>
              <a:buFont typeface="Arial"/>
              <a:buNone/>
              <a:defRPr sz="1500" b="0" i="0" u="none" strike="noStrike" cap="none">
                <a:solidFill>
                  <a:schemeClr val="dk2"/>
                </a:solidFill>
                <a:latin typeface="Calibri"/>
                <a:ea typeface="Calibri"/>
                <a:cs typeface="Calibri"/>
                <a:sym typeface="Calibri"/>
              </a:defRPr>
            </a:lvl1pPr>
            <a:lvl2pPr marL="914400" marR="0" lvl="1" indent="-228600" algn="l">
              <a:lnSpc>
                <a:spcPct val="90000"/>
              </a:lnSpc>
              <a:spcBef>
                <a:spcPts val="300"/>
              </a:spcBef>
              <a:spcAft>
                <a:spcPts val="0"/>
              </a:spcAft>
              <a:buClr>
                <a:schemeClr val="dk2"/>
              </a:buClr>
              <a:buSzPts val="1400"/>
              <a:buFont typeface="Arial"/>
              <a:buNone/>
              <a:defRPr sz="1400" b="0" i="0" u="none" strike="noStrike" cap="none">
                <a:solidFill>
                  <a:schemeClr val="dk2"/>
                </a:solidFill>
                <a:latin typeface="Calibri"/>
                <a:ea typeface="Calibri"/>
                <a:cs typeface="Calibri"/>
                <a:sym typeface="Calibri"/>
              </a:defRPr>
            </a:lvl2pPr>
            <a:lvl3pPr marL="1371600" marR="0" lvl="2" indent="-317500" algn="l">
              <a:lnSpc>
                <a:spcPct val="90000"/>
              </a:lnSpc>
              <a:spcBef>
                <a:spcPts val="300"/>
              </a:spcBef>
              <a:spcAft>
                <a:spcPts val="0"/>
              </a:spcAft>
              <a:buClr>
                <a:schemeClr val="dk2"/>
              </a:buClr>
              <a:buSzPts val="1400"/>
              <a:buFont typeface="Arial"/>
              <a:buChar char="•"/>
              <a:defRPr sz="1400" b="1" i="0" u="none" strike="noStrike" cap="none">
                <a:solidFill>
                  <a:srgbClr val="FF0000"/>
                </a:solidFill>
                <a:latin typeface="Calibri"/>
                <a:ea typeface="Calibri"/>
                <a:cs typeface="Calibri"/>
                <a:sym typeface="Calibri"/>
              </a:defRPr>
            </a:lvl3pPr>
            <a:lvl4pPr marL="1828800" marR="0" lvl="3" indent="-304800" algn="l">
              <a:lnSpc>
                <a:spcPct val="90000"/>
              </a:lnSpc>
              <a:spcBef>
                <a:spcPts val="300"/>
              </a:spcBef>
              <a:spcAft>
                <a:spcPts val="0"/>
              </a:spcAft>
              <a:buClr>
                <a:schemeClr val="accent2"/>
              </a:buClr>
              <a:buSzPts val="1200"/>
              <a:buFont typeface="Arial"/>
              <a:buChar char="•"/>
              <a:defRPr sz="1200" b="0" i="0" u="none" strike="noStrike" cap="none">
                <a:solidFill>
                  <a:srgbClr val="FF0000"/>
                </a:solidFill>
                <a:latin typeface="Calibri"/>
                <a:ea typeface="Calibri"/>
                <a:cs typeface="Calibri"/>
                <a:sym typeface="Calibri"/>
              </a:defRPr>
            </a:lvl4pPr>
            <a:lvl5pPr marL="2286000" marR="0" lvl="4" indent="-228600" algn="l">
              <a:lnSpc>
                <a:spcPct val="90000"/>
              </a:lnSpc>
              <a:spcBef>
                <a:spcPts val="600"/>
              </a:spcBef>
              <a:spcAft>
                <a:spcPts val="0"/>
              </a:spcAft>
              <a:buClr>
                <a:srgbClr val="FF0000"/>
              </a:buClr>
              <a:buSzPts val="1500"/>
              <a:buFont typeface="Arial"/>
              <a:buNone/>
              <a:defRPr sz="1500" b="1" i="0" u="none" strike="noStrike" cap="none">
                <a:solidFill>
                  <a:srgbClr val="FF0000"/>
                </a:solidFill>
                <a:latin typeface="Calibri"/>
                <a:ea typeface="Calibri"/>
                <a:cs typeface="Calibri"/>
                <a:sym typeface="Calibri"/>
              </a:defRPr>
            </a:lvl5pPr>
            <a:lvl6pPr marL="2743200" marR="0" lvl="5" indent="-317500" algn="l">
              <a:lnSpc>
                <a:spcPct val="90000"/>
              </a:lnSpc>
              <a:spcBef>
                <a:spcPts val="400"/>
              </a:spcBef>
              <a:spcAft>
                <a:spcPts val="0"/>
              </a:spcAft>
              <a:buClr>
                <a:srgbClr val="FF0000"/>
              </a:buClr>
              <a:buSzPts val="1400"/>
              <a:buFont typeface="Arial"/>
              <a:buChar char="•"/>
              <a:defRPr sz="1400" b="0" i="0" u="none" strike="noStrike" cap="none">
                <a:solidFill>
                  <a:srgbClr val="FF0000"/>
                </a:solidFill>
                <a:latin typeface="Calibri"/>
                <a:ea typeface="Calibri"/>
                <a:cs typeface="Calibri"/>
                <a:sym typeface="Calibri"/>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grpSp>
        <p:nvGrpSpPr>
          <p:cNvPr id="19" name="Google Shape;19;p2"/>
          <p:cNvGrpSpPr/>
          <p:nvPr/>
        </p:nvGrpSpPr>
        <p:grpSpPr>
          <a:xfrm>
            <a:off x="4673500" y="957418"/>
            <a:ext cx="1518941" cy="610054"/>
            <a:chOff x="1899" y="899"/>
            <a:chExt cx="4163" cy="1671"/>
          </a:xfrm>
        </p:grpSpPr>
        <p:sp>
          <p:nvSpPr>
            <p:cNvPr id="20" name="Google Shape;20;p2"/>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1" name="Google Shape;21;p2"/>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2" name="Google Shape;22;p2"/>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3" name="Google Shape;23;p2"/>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4" name="Google Shape;24;p2"/>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5" name="Google Shape;25;p2"/>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6" name="Google Shape;26;p2"/>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7" name="Google Shape;27;p2"/>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8" name="Google Shape;28;p2"/>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9" name="Google Shape;29;p2"/>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0" name="Google Shape;30;p2"/>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1" name="Google Shape;31;p2"/>
            <p:cNvSpPr/>
            <p:nvPr/>
          </p:nvSpPr>
          <p:spPr>
            <a:xfrm>
              <a:off x="2762" y="2203"/>
              <a:ext cx="0" cy="0"/>
            </a:xfrm>
            <a:prstGeom prst="rect">
              <a:avLst/>
            </a:pr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2" name="Google Shape;32;p2"/>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3" name="Google Shape;33;p2"/>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4" name="Google Shape;34;p2"/>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5" name="Google Shape;35;p2"/>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6" name="Google Shape;36;p2"/>
            <p:cNvSpPr/>
            <p:nvPr/>
          </p:nvSpPr>
          <p:spPr>
            <a:xfrm>
              <a:off x="3203" y="2203"/>
              <a:ext cx="0" cy="0"/>
            </a:xfrm>
            <a:prstGeom prst="rect">
              <a:avLst/>
            </a:pr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7" name="Google Shape;37;p2"/>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8" name="Google Shape;38;p2"/>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9" name="Google Shape;39;p2"/>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0" name="Google Shape;40;p2"/>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1" name="Google Shape;41;p2"/>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2" name="Google Shape;42;p2"/>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3" name="Google Shape;43;p2"/>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4" name="Google Shape;44;p2"/>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5" name="Google Shape;45;p2"/>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6" name="Google Shape;46;p2"/>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7" name="Google Shape;47;p2"/>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8" name="Google Shape;48;p2"/>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9" name="Google Shape;49;p2"/>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0" name="Google Shape;50;p2"/>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1" name="Google Shape;51;p2"/>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2" name="Google Shape;52;p2"/>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3" name="Google Shape;53;p2"/>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4" name="Google Shape;54;p2"/>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5" name="Google Shape;55;p2"/>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6" name="Google Shape;56;p2"/>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7" name="Google Shape;57;p2"/>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8" name="Google Shape;58;p2"/>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9" name="Google Shape;59;p2"/>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60" name="Google Shape;60;p2"/>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61" name="Google Shape;61;p2"/>
            <p:cNvSpPr/>
            <p:nvPr/>
          </p:nvSpPr>
          <p:spPr>
            <a:xfrm>
              <a:off x="1899" y="1222"/>
              <a:ext cx="706" cy="796"/>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rgbClr val="20406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62" name="Google Shape;62;p2"/>
            <p:cNvSpPr/>
            <p:nvPr/>
          </p:nvSpPr>
          <p:spPr>
            <a:xfrm>
              <a:off x="2711" y="1222"/>
              <a:ext cx="731" cy="796"/>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rgbClr val="20406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63" name="Google Shape;63;p2"/>
            <p:cNvSpPr/>
            <p:nvPr/>
          </p:nvSpPr>
          <p:spPr>
            <a:xfrm>
              <a:off x="3536" y="1208"/>
              <a:ext cx="638" cy="822"/>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rgbClr val="20406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64" name="Google Shape;64;p2"/>
            <p:cNvSpPr/>
            <p:nvPr/>
          </p:nvSpPr>
          <p:spPr>
            <a:xfrm>
              <a:off x="4259" y="1222"/>
              <a:ext cx="689" cy="796"/>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rgbClr val="20406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65" name="Google Shape;65;p2"/>
            <p:cNvSpPr/>
            <p:nvPr/>
          </p:nvSpPr>
          <p:spPr>
            <a:xfrm>
              <a:off x="4372" y="1311"/>
              <a:ext cx="1690" cy="713"/>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66" name="Google Shape;66;p2"/>
            <p:cNvSpPr/>
            <p:nvPr/>
          </p:nvSpPr>
          <p:spPr>
            <a:xfrm>
              <a:off x="5470" y="899"/>
              <a:ext cx="365" cy="481"/>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67" name="Google Shape;67;p2"/>
            <p:cNvSpPr/>
            <p:nvPr/>
          </p:nvSpPr>
          <p:spPr>
            <a:xfrm>
              <a:off x="4862" y="1770"/>
              <a:ext cx="1153"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rgbClr val="20406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68" name="Google Shape;68;p2"/>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69" name="Google Shape;69;p2"/>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70" name="Google Shape;70;p2"/>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71" name="Google Shape;71;p2"/>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72" name="Google Shape;72;p2"/>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73" name="Google Shape;73;p2"/>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74" name="Google Shape;74;p2"/>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75" name="Google Shape;75;p2"/>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76" name="Google Shape;76;p2"/>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77" name="Google Shape;77;p2"/>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78" name="Google Shape;78;p2"/>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79" name="Google Shape;79;p2"/>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80" name="Google Shape;80;p2"/>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81" name="Google Shape;81;p2"/>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82" name="Google Shape;82;p2"/>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83" name="Google Shape;83;p2"/>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84" name="Google Shape;84;p2"/>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85" name="Google Shape;85;p2"/>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86" name="Google Shape;86;p2"/>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87" name="Google Shape;87;p2"/>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88" name="Google Shape;88;p2"/>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89" name="Google Shape;89;p2"/>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90" name="Google Shape;90;p2"/>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91" name="Google Shape;91;p2"/>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92" name="Google Shape;92;p2"/>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93" name="Google Shape;93;p2"/>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94" name="Google Shape;94;p2"/>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95" name="Google Shape;95;p2"/>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96" name="Google Shape;96;p2"/>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97" name="Google Shape;97;p2"/>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98" name="Google Shape;98;p2"/>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99" name="Google Shape;99;p2"/>
            <p:cNvSpPr/>
            <p:nvPr/>
          </p:nvSpPr>
          <p:spPr>
            <a:xfrm>
              <a:off x="4838" y="2425"/>
              <a:ext cx="0" cy="0"/>
            </a:xfrm>
            <a:prstGeom prst="rect">
              <a:avLst/>
            </a:pr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00" name="Google Shape;100;p2"/>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01" name="Google Shape;101;p2"/>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02" name="Google Shape;102;p2"/>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03" name="Google Shape;103;p2"/>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04" name="Google Shape;104;p2"/>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05" name="Google Shape;105;p2"/>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06" name="Google Shape;106;p2"/>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07" name="Google Shape;107;p2"/>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08" name="Google Shape;108;p2"/>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09" name="Google Shape;109;p2"/>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10" name="Google Shape;110;p2"/>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11" name="Google Shape;111;p2"/>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12" name="Google Shape;112;p2"/>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cxnSp>
          <p:nvCxnSpPr>
            <p:cNvPr id="113" name="Google Shape;113;p2"/>
            <p:cNvCxnSpPr/>
            <p:nvPr/>
          </p:nvCxnSpPr>
          <p:spPr>
            <a:xfrm>
              <a:off x="3964" y="2205"/>
              <a:ext cx="0" cy="300"/>
            </a:xfrm>
            <a:prstGeom prst="straightConnector1">
              <a:avLst/>
            </a:prstGeom>
            <a:noFill/>
            <a:ln w="14275" cap="flat" cmpd="sng">
              <a:solidFill>
                <a:srgbClr val="20406F"/>
              </a:solidFill>
              <a:prstDash val="solid"/>
              <a:miter lim="800000"/>
              <a:headEnd type="none" w="sm" len="sm"/>
              <a:tailEnd type="none" w="sm" len="sm"/>
            </a:ln>
          </p:spPr>
        </p:cxnSp>
      </p:grpSp>
    </p:spTree>
  </p:cSld>
  <p:clrMapOvr>
    <a:masterClrMapping/>
  </p:clrMapOvr>
  <p:extLst>
    <p:ext uri="{DCECCB84-F9BA-43D5-87BE-67443E8EF086}">
      <p15:sldGuideLst xmlns:p15="http://schemas.microsoft.com/office/powerpoint/2012/main">
        <p15:guide id="1" orient="horz" pos="1620">
          <p15:clr>
            <a:srgbClr val="FBAE40"/>
          </p15:clr>
        </p15:guide>
        <p15:guide id="2" pos="5125">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full image and content: Dark green">
  <p:cSld name="Title, full image and content: Dark green">
    <p:bg>
      <p:bgPr>
        <a:blipFill>
          <a:blip r:embed="rId2">
            <a:alphaModFix/>
          </a:blip>
          <a:stretch>
            <a:fillRect/>
          </a:stretch>
        </a:blipFill>
        <a:effectLst/>
      </p:bgPr>
    </p:bg>
    <p:spTree>
      <p:nvGrpSpPr>
        <p:cNvPr id="1" name="Shape 1009"/>
        <p:cNvGrpSpPr/>
        <p:nvPr/>
      </p:nvGrpSpPr>
      <p:grpSpPr>
        <a:xfrm>
          <a:off x="0" y="0"/>
          <a:ext cx="0" cy="0"/>
          <a:chOff x="0" y="0"/>
          <a:chExt cx="0" cy="0"/>
        </a:xfrm>
      </p:grpSpPr>
      <p:sp>
        <p:nvSpPr>
          <p:cNvPr id="1010" name="Google Shape;1010;p11"/>
          <p:cNvSpPr/>
          <p:nvPr/>
        </p:nvSpPr>
        <p:spPr>
          <a:xfrm rot="5400000" flipH="1">
            <a:off x="524429" y="-524251"/>
            <a:ext cx="5143500" cy="6192000"/>
          </a:xfrm>
          <a:prstGeom prst="rect">
            <a:avLst/>
          </a:prstGeom>
          <a:gradFill>
            <a:gsLst>
              <a:gs pos="0">
                <a:srgbClr val="000000"/>
              </a:gs>
              <a:gs pos="100000">
                <a:srgbClr val="000000">
                  <a:alpha val="0"/>
                </a:srgbClr>
              </a:gs>
            </a:gsLst>
            <a:lin ang="16200038"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011" name="Google Shape;1011;p11"/>
          <p:cNvSpPr/>
          <p:nvPr/>
        </p:nvSpPr>
        <p:spPr>
          <a:xfrm rot="10800000" flipH="1">
            <a:off x="0" y="17"/>
            <a:ext cx="9144000" cy="1529700"/>
          </a:xfrm>
          <a:prstGeom prst="rect">
            <a:avLst/>
          </a:prstGeom>
          <a:gradFill>
            <a:gsLst>
              <a:gs pos="0">
                <a:srgbClr val="000000"/>
              </a:gs>
              <a:gs pos="100000">
                <a:srgbClr val="000000">
                  <a:alpha val="0"/>
                </a:srgbClr>
              </a:gs>
            </a:gsLst>
            <a:lin ang="16200038"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012" name="Google Shape;1012;p11"/>
          <p:cNvSpPr txBox="1">
            <a:spLocks noGrp="1"/>
          </p:cNvSpPr>
          <p:nvPr>
            <p:ph type="ftr" idx="11"/>
          </p:nvPr>
        </p:nvSpPr>
        <p:spPr>
          <a:xfrm>
            <a:off x="521550" y="4812406"/>
            <a:ext cx="4185600" cy="120300"/>
          </a:xfrm>
          <a:prstGeom prst="rect">
            <a:avLst/>
          </a:prstGeom>
          <a:noFill/>
          <a:ln>
            <a:noFill/>
          </a:ln>
        </p:spPr>
        <p:txBody>
          <a:bodyPr spcFirstLastPara="1" wrap="square" lIns="68575" tIns="34275" rIns="68575" bIns="34275" anchor="t" anchorCtr="0"/>
          <a:lstStyle>
            <a:lvl1pPr marR="0" lvl="0" algn="l">
              <a:lnSpc>
                <a:spcPct val="100000"/>
              </a:lnSpc>
              <a:spcBef>
                <a:spcPts val="0"/>
              </a:spcBef>
              <a:spcAft>
                <a:spcPts val="0"/>
              </a:spcAft>
              <a:buSzPts val="1100"/>
              <a:buNone/>
              <a:defRPr sz="500">
                <a:solidFill>
                  <a:schemeClr val="accent2"/>
                </a:solidFill>
                <a:latin typeface="Calibri"/>
                <a:ea typeface="Calibri"/>
                <a:cs typeface="Calibri"/>
                <a:sym typeface="Calibri"/>
              </a:defRPr>
            </a:lvl1pPr>
            <a:lvl2pPr marR="0" lvl="1"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013" name="Google Shape;1013;p11"/>
          <p:cNvSpPr txBox="1">
            <a:spLocks noGrp="1"/>
          </p:cNvSpPr>
          <p:nvPr>
            <p:ph type="sldNum" idx="12"/>
          </p:nvPr>
        </p:nvSpPr>
        <p:spPr>
          <a:xfrm>
            <a:off x="-9527" y="4767263"/>
            <a:ext cx="5949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grpSp>
        <p:nvGrpSpPr>
          <p:cNvPr id="1014" name="Google Shape;1014;p11"/>
          <p:cNvGrpSpPr/>
          <p:nvPr/>
        </p:nvGrpSpPr>
        <p:grpSpPr>
          <a:xfrm>
            <a:off x="7915032" y="222489"/>
            <a:ext cx="895855" cy="359804"/>
            <a:chOff x="1899" y="899"/>
            <a:chExt cx="4163" cy="1671"/>
          </a:xfrm>
        </p:grpSpPr>
        <p:sp>
          <p:nvSpPr>
            <p:cNvPr id="1015" name="Google Shape;1015;p11"/>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016" name="Google Shape;1016;p11"/>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017" name="Google Shape;1017;p11"/>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018" name="Google Shape;1018;p11"/>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019" name="Google Shape;1019;p11"/>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020" name="Google Shape;1020;p11"/>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021" name="Google Shape;1021;p11"/>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022" name="Google Shape;1022;p11"/>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023" name="Google Shape;1023;p11"/>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024" name="Google Shape;1024;p11"/>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025" name="Google Shape;1025;p11"/>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026" name="Google Shape;1026;p11"/>
            <p:cNvSpPr/>
            <p:nvPr/>
          </p:nvSpPr>
          <p:spPr>
            <a:xfrm>
              <a:off x="2762" y="2203"/>
              <a:ext cx="0" cy="0"/>
            </a:xfrm>
            <a:prstGeom prst="rect">
              <a:avLst/>
            </a:pr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027" name="Google Shape;1027;p11"/>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028" name="Google Shape;1028;p11"/>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029" name="Google Shape;1029;p11"/>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030" name="Google Shape;1030;p11"/>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031" name="Google Shape;1031;p11"/>
            <p:cNvSpPr/>
            <p:nvPr/>
          </p:nvSpPr>
          <p:spPr>
            <a:xfrm>
              <a:off x="3203" y="2203"/>
              <a:ext cx="0" cy="0"/>
            </a:xfrm>
            <a:prstGeom prst="rect">
              <a:avLst/>
            </a:pr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032" name="Google Shape;1032;p11"/>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033" name="Google Shape;1033;p11"/>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034" name="Google Shape;1034;p11"/>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035" name="Google Shape;1035;p11"/>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036" name="Google Shape;1036;p11"/>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037" name="Google Shape;1037;p11"/>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038" name="Google Shape;1038;p11"/>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039" name="Google Shape;1039;p11"/>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040" name="Google Shape;1040;p11"/>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041" name="Google Shape;1041;p11"/>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042" name="Google Shape;1042;p11"/>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043" name="Google Shape;1043;p11"/>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044" name="Google Shape;1044;p11"/>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045" name="Google Shape;1045;p11"/>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046" name="Google Shape;1046;p11"/>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047" name="Google Shape;1047;p11"/>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048" name="Google Shape;1048;p11"/>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049" name="Google Shape;1049;p11"/>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050" name="Google Shape;1050;p11"/>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051" name="Google Shape;1051;p11"/>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052" name="Google Shape;1052;p11"/>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053" name="Google Shape;1053;p11"/>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054" name="Google Shape;1054;p11"/>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055" name="Google Shape;1055;p11"/>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056" name="Google Shape;1056;p11"/>
            <p:cNvSpPr/>
            <p:nvPr/>
          </p:nvSpPr>
          <p:spPr>
            <a:xfrm>
              <a:off x="1899" y="1222"/>
              <a:ext cx="706" cy="796"/>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057" name="Google Shape;1057;p11"/>
            <p:cNvSpPr/>
            <p:nvPr/>
          </p:nvSpPr>
          <p:spPr>
            <a:xfrm>
              <a:off x="2711" y="1222"/>
              <a:ext cx="731" cy="796"/>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058" name="Google Shape;1058;p11"/>
            <p:cNvSpPr/>
            <p:nvPr/>
          </p:nvSpPr>
          <p:spPr>
            <a:xfrm>
              <a:off x="3536" y="1208"/>
              <a:ext cx="638" cy="822"/>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059" name="Google Shape;1059;p11"/>
            <p:cNvSpPr/>
            <p:nvPr/>
          </p:nvSpPr>
          <p:spPr>
            <a:xfrm>
              <a:off x="4259" y="1222"/>
              <a:ext cx="689" cy="796"/>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060" name="Google Shape;1060;p11"/>
            <p:cNvSpPr/>
            <p:nvPr/>
          </p:nvSpPr>
          <p:spPr>
            <a:xfrm>
              <a:off x="4372" y="1311"/>
              <a:ext cx="1690" cy="713"/>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061" name="Google Shape;1061;p11"/>
            <p:cNvSpPr/>
            <p:nvPr/>
          </p:nvSpPr>
          <p:spPr>
            <a:xfrm>
              <a:off x="5470" y="899"/>
              <a:ext cx="365" cy="481"/>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062" name="Google Shape;1062;p11"/>
            <p:cNvSpPr/>
            <p:nvPr/>
          </p:nvSpPr>
          <p:spPr>
            <a:xfrm>
              <a:off x="4862" y="1770"/>
              <a:ext cx="1153"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063" name="Google Shape;1063;p11"/>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064" name="Google Shape;1064;p11"/>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065" name="Google Shape;1065;p11"/>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066" name="Google Shape;1066;p11"/>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067" name="Google Shape;1067;p11"/>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068" name="Google Shape;1068;p11"/>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069" name="Google Shape;1069;p11"/>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070" name="Google Shape;1070;p11"/>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071" name="Google Shape;1071;p11"/>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072" name="Google Shape;1072;p11"/>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073" name="Google Shape;1073;p11"/>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074" name="Google Shape;1074;p11"/>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075" name="Google Shape;1075;p11"/>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076" name="Google Shape;1076;p11"/>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077" name="Google Shape;1077;p11"/>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078" name="Google Shape;1078;p11"/>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079" name="Google Shape;1079;p11"/>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080" name="Google Shape;1080;p11"/>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081" name="Google Shape;1081;p11"/>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082" name="Google Shape;1082;p11"/>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083" name="Google Shape;1083;p11"/>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084" name="Google Shape;1084;p11"/>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085" name="Google Shape;1085;p11"/>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086" name="Google Shape;1086;p11"/>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087" name="Google Shape;1087;p11"/>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088" name="Google Shape;1088;p11"/>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089" name="Google Shape;1089;p11"/>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090" name="Google Shape;1090;p11"/>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091" name="Google Shape;1091;p11"/>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092" name="Google Shape;1092;p11"/>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093" name="Google Shape;1093;p11"/>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094" name="Google Shape;1094;p11"/>
            <p:cNvSpPr/>
            <p:nvPr/>
          </p:nvSpPr>
          <p:spPr>
            <a:xfrm>
              <a:off x="4838" y="2425"/>
              <a:ext cx="0" cy="0"/>
            </a:xfrm>
            <a:prstGeom prst="rect">
              <a:avLst/>
            </a:pr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095" name="Google Shape;1095;p11"/>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096" name="Google Shape;1096;p11"/>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097" name="Google Shape;1097;p11"/>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098" name="Google Shape;1098;p11"/>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099" name="Google Shape;1099;p11"/>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100" name="Google Shape;1100;p11"/>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101" name="Google Shape;1101;p11"/>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102" name="Google Shape;1102;p11"/>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103" name="Google Shape;1103;p11"/>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104" name="Google Shape;1104;p11"/>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105" name="Google Shape;1105;p11"/>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106" name="Google Shape;1106;p11"/>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107" name="Google Shape;1107;p11"/>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cxnSp>
          <p:nvCxnSpPr>
            <p:cNvPr id="1108" name="Google Shape;1108;p11"/>
            <p:cNvCxnSpPr/>
            <p:nvPr/>
          </p:nvCxnSpPr>
          <p:spPr>
            <a:xfrm>
              <a:off x="3964" y="2205"/>
              <a:ext cx="0" cy="300"/>
            </a:xfrm>
            <a:prstGeom prst="straightConnector1">
              <a:avLst/>
            </a:prstGeom>
            <a:solidFill>
              <a:schemeClr val="lt1"/>
            </a:solidFill>
            <a:ln w="14275" cap="flat" cmpd="sng">
              <a:solidFill>
                <a:schemeClr val="lt1"/>
              </a:solidFill>
              <a:prstDash val="solid"/>
              <a:miter lim="800000"/>
              <a:headEnd type="none" w="sm" len="sm"/>
              <a:tailEnd type="none" w="sm" len="sm"/>
            </a:ln>
          </p:spPr>
        </p:cxnSp>
      </p:grpSp>
      <p:grpSp>
        <p:nvGrpSpPr>
          <p:cNvPr id="1109" name="Google Shape;1109;p11"/>
          <p:cNvGrpSpPr/>
          <p:nvPr/>
        </p:nvGrpSpPr>
        <p:grpSpPr>
          <a:xfrm>
            <a:off x="-1530678" y="2991542"/>
            <a:ext cx="1404225" cy="2177094"/>
            <a:chOff x="6195941" y="562596"/>
            <a:chExt cx="1872300" cy="2902792"/>
          </a:xfrm>
        </p:grpSpPr>
        <p:grpSp>
          <p:nvGrpSpPr>
            <p:cNvPr id="1110" name="Google Shape;1110;p11"/>
            <p:cNvGrpSpPr/>
            <p:nvPr/>
          </p:nvGrpSpPr>
          <p:grpSpPr>
            <a:xfrm>
              <a:off x="6195941" y="832605"/>
              <a:ext cx="1872300" cy="2632784"/>
              <a:chOff x="-1872716" y="660661"/>
              <a:chExt cx="1872300" cy="1974637"/>
            </a:xfrm>
          </p:grpSpPr>
          <p:sp>
            <p:nvSpPr>
              <p:cNvPr id="1111" name="Google Shape;1111;p11"/>
              <p:cNvSpPr txBox="1"/>
              <p:nvPr/>
            </p:nvSpPr>
            <p:spPr>
              <a:xfrm>
                <a:off x="-1872716" y="984698"/>
                <a:ext cx="1872300" cy="1650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Calibri"/>
                    <a:ea typeface="Calibri"/>
                    <a:cs typeface="Calibri"/>
                    <a:sym typeface="Calibri"/>
                  </a:rPr>
                  <a:t>Do not use the bullet point button to format your text.</a:t>
                </a:r>
                <a:endParaRPr sz="800" b="0" i="0" u="none" strike="noStrike" cap="none">
                  <a:solidFill>
                    <a:srgbClr val="000000"/>
                  </a:solidFill>
                  <a:latin typeface="Calibri"/>
                  <a:ea typeface="Calibri"/>
                  <a:cs typeface="Calibri"/>
                  <a:sym typeface="Calibri"/>
                </a:endParaRPr>
              </a:p>
            </p:txBody>
          </p:sp>
          <p:pic>
            <p:nvPicPr>
              <p:cNvPr id="1112" name="Google Shape;1112;p11" descr="icon_information-white.png"/>
              <p:cNvPicPr preferRelativeResize="0"/>
              <p:nvPr/>
            </p:nvPicPr>
            <p:blipFill rotWithShape="1">
              <a:blip r:embed="rId3">
                <a:alphaModFix/>
              </a:blip>
              <a:srcRect/>
              <a:stretch/>
            </p:blipFill>
            <p:spPr>
              <a:xfrm>
                <a:off x="-1764703" y="660661"/>
                <a:ext cx="121592" cy="240085"/>
              </a:xfrm>
              <a:prstGeom prst="rect">
                <a:avLst/>
              </a:prstGeom>
              <a:noFill/>
              <a:ln>
                <a:noFill/>
              </a:ln>
            </p:spPr>
          </p:pic>
        </p:grpSp>
        <p:grpSp>
          <p:nvGrpSpPr>
            <p:cNvPr id="1113" name="Google Shape;1113;p11"/>
            <p:cNvGrpSpPr/>
            <p:nvPr/>
          </p:nvGrpSpPr>
          <p:grpSpPr>
            <a:xfrm>
              <a:off x="6303954" y="562596"/>
              <a:ext cx="540000" cy="540000"/>
              <a:chOff x="6303954" y="562596"/>
              <a:chExt cx="540000" cy="540000"/>
            </a:xfrm>
          </p:grpSpPr>
          <p:sp>
            <p:nvSpPr>
              <p:cNvPr id="1114" name="Google Shape;1114;p11"/>
              <p:cNvSpPr/>
              <p:nvPr/>
            </p:nvSpPr>
            <p:spPr>
              <a:xfrm>
                <a:off x="6303954" y="562596"/>
                <a:ext cx="540000" cy="540000"/>
              </a:xfrm>
              <a:prstGeom prst="donut">
                <a:avLst>
                  <a:gd name="adj" fmla="val 7083"/>
                </a:avLst>
              </a:prstGeom>
              <a:solidFill>
                <a:srgbClr val="000000"/>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pic>
            <p:nvPicPr>
              <p:cNvPr id="1115" name="Google Shape;1115;p11" descr="increase_indent.png"/>
              <p:cNvPicPr preferRelativeResize="0"/>
              <p:nvPr/>
            </p:nvPicPr>
            <p:blipFill rotWithShape="1">
              <a:blip r:embed="rId4">
                <a:alphaModFix/>
              </a:blip>
              <a:srcRect/>
              <a:stretch/>
            </p:blipFill>
            <p:spPr>
              <a:xfrm>
                <a:off x="6425212" y="679422"/>
                <a:ext cx="317520" cy="317520"/>
              </a:xfrm>
              <a:prstGeom prst="rect">
                <a:avLst/>
              </a:prstGeom>
              <a:noFill/>
              <a:ln>
                <a:noFill/>
              </a:ln>
            </p:spPr>
          </p:pic>
        </p:grpSp>
      </p:grpSp>
      <p:sp>
        <p:nvSpPr>
          <p:cNvPr id="1116" name="Google Shape;1116;p11"/>
          <p:cNvSpPr/>
          <p:nvPr/>
        </p:nvSpPr>
        <p:spPr>
          <a:xfrm>
            <a:off x="5760132" y="2517744"/>
            <a:ext cx="3299050" cy="2310290"/>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chemeClr val="lt1">
              <a:alpha val="20000"/>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117" name="Google Shape;1117;p11"/>
          <p:cNvSpPr/>
          <p:nvPr/>
        </p:nvSpPr>
        <p:spPr>
          <a:xfrm>
            <a:off x="0" y="1190"/>
            <a:ext cx="6813254" cy="1904618"/>
          </a:xfrm>
          <a:custGeom>
            <a:avLst/>
            <a:gdLst/>
            <a:ahLst/>
            <a:cxnLst/>
            <a:rect l="l" t="t" r="r" b="b"/>
            <a:pathLst>
              <a:path w="12745" h="4169" extrusionOk="0">
                <a:moveTo>
                  <a:pt x="0" y="0"/>
                </a:moveTo>
                <a:lnTo>
                  <a:pt x="12745" y="0"/>
                </a:lnTo>
                <a:cubicBezTo>
                  <a:pt x="12602" y="54"/>
                  <a:pt x="12453" y="92"/>
                  <a:pt x="12309" y="143"/>
                </a:cubicBezTo>
                <a:cubicBezTo>
                  <a:pt x="11761" y="325"/>
                  <a:pt x="11223" y="566"/>
                  <a:pt x="10706" y="823"/>
                </a:cubicBezTo>
                <a:cubicBezTo>
                  <a:pt x="10540" y="913"/>
                  <a:pt x="10370" y="996"/>
                  <a:pt x="10206" y="1089"/>
                </a:cubicBezTo>
                <a:cubicBezTo>
                  <a:pt x="9498" y="1478"/>
                  <a:pt x="8825" y="1912"/>
                  <a:pt x="8143" y="2343"/>
                </a:cubicBezTo>
                <a:cubicBezTo>
                  <a:pt x="7530" y="2736"/>
                  <a:pt x="6917" y="3108"/>
                  <a:pt x="6263" y="3430"/>
                </a:cubicBezTo>
                <a:cubicBezTo>
                  <a:pt x="5581" y="3762"/>
                  <a:pt x="4857" y="4046"/>
                  <a:pt x="4100" y="4136"/>
                </a:cubicBezTo>
                <a:cubicBezTo>
                  <a:pt x="3871" y="4169"/>
                  <a:pt x="3647" y="4166"/>
                  <a:pt x="3417" y="4161"/>
                </a:cubicBezTo>
                <a:cubicBezTo>
                  <a:pt x="3053" y="4144"/>
                  <a:pt x="2694" y="4069"/>
                  <a:pt x="2351" y="3949"/>
                </a:cubicBezTo>
                <a:cubicBezTo>
                  <a:pt x="1742" y="3736"/>
                  <a:pt x="1194" y="3388"/>
                  <a:pt x="684" y="3000"/>
                </a:cubicBezTo>
                <a:cubicBezTo>
                  <a:pt x="462" y="2825"/>
                  <a:pt x="243" y="2656"/>
                  <a:pt x="0" y="2512"/>
                </a:cubicBezTo>
                <a:lnTo>
                  <a:pt x="0" y="0"/>
                </a:lnTo>
                <a:close/>
              </a:path>
            </a:pathLst>
          </a:custGeom>
          <a:solidFill>
            <a:schemeClr val="accent2">
              <a:alpha val="49411"/>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118" name="Google Shape;1118;p11"/>
          <p:cNvSpPr txBox="1">
            <a:spLocks noGrp="1"/>
          </p:cNvSpPr>
          <p:nvPr>
            <p:ph type="title"/>
          </p:nvPr>
        </p:nvSpPr>
        <p:spPr>
          <a:xfrm>
            <a:off x="386100" y="326237"/>
            <a:ext cx="3564600" cy="942000"/>
          </a:xfrm>
          <a:prstGeom prst="rect">
            <a:avLst/>
          </a:prstGeom>
          <a:noFill/>
          <a:ln>
            <a:noFill/>
          </a:ln>
        </p:spPr>
        <p:txBody>
          <a:bodyPr spcFirstLastPara="1" wrap="square" lIns="0" tIns="0" rIns="0" bIns="0" anchor="b" anchorCtr="0"/>
          <a:lstStyle>
            <a:lvl1pPr marR="0" lvl="0" algn="l">
              <a:lnSpc>
                <a:spcPct val="90000"/>
              </a:lnSpc>
              <a:spcBef>
                <a:spcPts val="0"/>
              </a:spcBef>
              <a:spcAft>
                <a:spcPts val="0"/>
              </a:spcAft>
              <a:buClr>
                <a:schemeClr val="lt1"/>
              </a:buClr>
              <a:buSzPts val="2100"/>
              <a:buFont typeface="Calibri"/>
              <a:buNone/>
              <a:defRPr sz="2100" b="1" i="0" u="none" strike="noStrike" cap="none">
                <a:solidFill>
                  <a:schemeClr val="lt1"/>
                </a:solidFill>
                <a:latin typeface="Calibri"/>
                <a:ea typeface="Calibri"/>
                <a:cs typeface="Calibri"/>
                <a:sym typeface="Calibri"/>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a:endParaRPr/>
          </a:p>
        </p:txBody>
      </p:sp>
      <p:sp>
        <p:nvSpPr>
          <p:cNvPr id="1119" name="Google Shape;1119;p11"/>
          <p:cNvSpPr txBox="1">
            <a:spLocks noGrp="1"/>
          </p:cNvSpPr>
          <p:nvPr>
            <p:ph type="dt" idx="10"/>
          </p:nvPr>
        </p:nvSpPr>
        <p:spPr>
          <a:xfrm>
            <a:off x="521550" y="4872453"/>
            <a:ext cx="4185600" cy="120300"/>
          </a:xfrm>
          <a:prstGeom prst="rect">
            <a:avLst/>
          </a:prstGeom>
          <a:noFill/>
          <a:ln>
            <a:noFill/>
          </a:ln>
        </p:spPr>
        <p:txBody>
          <a:bodyPr spcFirstLastPara="1" wrap="square" lIns="68575" tIns="34275" rIns="68575" bIns="34275" anchor="t" anchorCtr="0"/>
          <a:lstStyle>
            <a:lvl1pPr marR="0" lvl="0" algn="l">
              <a:lnSpc>
                <a:spcPct val="100000"/>
              </a:lnSpc>
              <a:spcBef>
                <a:spcPts val="0"/>
              </a:spcBef>
              <a:spcAft>
                <a:spcPts val="0"/>
              </a:spcAft>
              <a:buSzPts val="1100"/>
              <a:buNone/>
              <a:defRPr sz="500">
                <a:solidFill>
                  <a:schemeClr val="accent2"/>
                </a:solidFill>
                <a:latin typeface="Calibri"/>
                <a:ea typeface="Calibri"/>
                <a:cs typeface="Calibri"/>
                <a:sym typeface="Calibri"/>
              </a:defRPr>
            </a:lvl1pPr>
            <a:lvl2pPr marR="0" lvl="1"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120" name="Google Shape;1120;p11"/>
          <p:cNvSpPr txBox="1">
            <a:spLocks noGrp="1"/>
          </p:cNvSpPr>
          <p:nvPr>
            <p:ph type="body" idx="1"/>
          </p:nvPr>
        </p:nvSpPr>
        <p:spPr>
          <a:xfrm>
            <a:off x="386100" y="2328723"/>
            <a:ext cx="3564600" cy="2143500"/>
          </a:xfrm>
          <a:prstGeom prst="rect">
            <a:avLst/>
          </a:prstGeom>
          <a:noFill/>
          <a:ln>
            <a:noFill/>
          </a:ln>
        </p:spPr>
        <p:txBody>
          <a:bodyPr spcFirstLastPara="1" wrap="square" lIns="0" tIns="0" rIns="0" bIns="0" anchor="t" anchorCtr="0"/>
          <a:lstStyle>
            <a:lvl1pPr marL="457200" marR="0" lvl="0" indent="-228600" algn="l">
              <a:lnSpc>
                <a:spcPct val="90000"/>
              </a:lnSpc>
              <a:spcBef>
                <a:spcPts val="300"/>
              </a:spcBef>
              <a:spcAft>
                <a:spcPts val="0"/>
              </a:spcAft>
              <a:buClr>
                <a:schemeClr val="lt1"/>
              </a:buClr>
              <a:buSzPts val="1500"/>
              <a:buFont typeface="Arial"/>
              <a:buNone/>
              <a:defRPr sz="1500" b="0" i="0" u="none" strike="noStrike" cap="none">
                <a:solidFill>
                  <a:schemeClr val="lt1"/>
                </a:solidFill>
                <a:latin typeface="Calibri"/>
                <a:ea typeface="Calibri"/>
                <a:cs typeface="Calibri"/>
                <a:sym typeface="Calibri"/>
              </a:defRPr>
            </a:lvl1pPr>
            <a:lvl2pPr marL="914400" marR="0" lvl="1" indent="-228600" algn="l">
              <a:lnSpc>
                <a:spcPct val="90000"/>
              </a:lnSpc>
              <a:spcBef>
                <a:spcPts val="3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2pPr>
            <a:lvl3pPr marL="1371600" marR="0" lvl="2" indent="-317500" algn="l">
              <a:lnSpc>
                <a:spcPct val="90000"/>
              </a:lnSpc>
              <a:spcBef>
                <a:spcPts val="300"/>
              </a:spcBef>
              <a:spcAft>
                <a:spcPts val="0"/>
              </a:spcAft>
              <a:buClr>
                <a:schemeClr val="lt1"/>
              </a:buClr>
              <a:buSzPts val="1400"/>
              <a:buFont typeface="Arial"/>
              <a:buChar char="•"/>
              <a:defRPr sz="1400" b="1" i="0" u="none" strike="noStrike" cap="none">
                <a:solidFill>
                  <a:schemeClr val="lt1"/>
                </a:solidFill>
                <a:latin typeface="Calibri"/>
                <a:ea typeface="Calibri"/>
                <a:cs typeface="Calibri"/>
                <a:sym typeface="Calibri"/>
              </a:defRPr>
            </a:lvl3pPr>
            <a:lvl4pPr marL="1828800" marR="0" lvl="3" indent="-304800" algn="l">
              <a:lnSpc>
                <a:spcPct val="90000"/>
              </a:lnSpc>
              <a:spcBef>
                <a:spcPts val="300"/>
              </a:spcBef>
              <a:spcAft>
                <a:spcPts val="0"/>
              </a:spcAft>
              <a:buClr>
                <a:schemeClr val="lt1"/>
              </a:buClr>
              <a:buSzPts val="1200"/>
              <a:buFont typeface="Arial"/>
              <a:buChar char="•"/>
              <a:defRPr sz="1200" b="0" i="0" u="none" strike="noStrike" cap="none">
                <a:solidFill>
                  <a:schemeClr val="lt1"/>
                </a:solidFill>
                <a:latin typeface="Calibri"/>
                <a:ea typeface="Calibri"/>
                <a:cs typeface="Calibri"/>
                <a:sym typeface="Calibri"/>
              </a:defRPr>
            </a:lvl4pPr>
            <a:lvl5pPr marL="2286000" marR="0" lvl="4" indent="-228600" algn="l">
              <a:lnSpc>
                <a:spcPct val="90000"/>
              </a:lnSpc>
              <a:spcBef>
                <a:spcPts val="600"/>
              </a:spcBef>
              <a:spcAft>
                <a:spcPts val="0"/>
              </a:spcAft>
              <a:buClr>
                <a:schemeClr val="lt1"/>
              </a:buClr>
              <a:buSzPts val="1500"/>
              <a:buFont typeface="Arial"/>
              <a:buNone/>
              <a:defRPr sz="1500" b="1" i="0" u="none" strike="noStrike" cap="none">
                <a:solidFill>
                  <a:schemeClr val="lt1"/>
                </a:solidFill>
                <a:latin typeface="Calibri"/>
                <a:ea typeface="Calibri"/>
                <a:cs typeface="Calibri"/>
                <a:sym typeface="Calibri"/>
              </a:defRPr>
            </a:lvl5pPr>
            <a:lvl6pPr marL="2743200" marR="0" lvl="5" indent="-317500" algn="l">
              <a:lnSpc>
                <a:spcPct val="90000"/>
              </a:lnSpc>
              <a:spcBef>
                <a:spcPts val="400"/>
              </a:spcBef>
              <a:spcAft>
                <a:spcPts val="0"/>
              </a:spcAft>
              <a:buClr>
                <a:srgbClr val="FF0000"/>
              </a:buClr>
              <a:buSzPts val="1400"/>
              <a:buFont typeface="Arial"/>
              <a:buChar char="•"/>
              <a:defRPr sz="1400" b="0" i="0" u="none" strike="noStrike" cap="none">
                <a:solidFill>
                  <a:srgbClr val="FF0000"/>
                </a:solidFill>
                <a:latin typeface="Calibri"/>
                <a:ea typeface="Calibri"/>
                <a:cs typeface="Calibri"/>
                <a:sym typeface="Calibri"/>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grpSp>
        <p:nvGrpSpPr>
          <p:cNvPr id="1121" name="Google Shape;1121;p11"/>
          <p:cNvGrpSpPr/>
          <p:nvPr/>
        </p:nvGrpSpPr>
        <p:grpSpPr>
          <a:xfrm>
            <a:off x="-1530678" y="653649"/>
            <a:ext cx="1026225" cy="1698128"/>
            <a:chOff x="-1836712" y="2937191"/>
            <a:chExt cx="1368300" cy="2264171"/>
          </a:xfrm>
        </p:grpSpPr>
        <p:pic>
          <p:nvPicPr>
            <p:cNvPr id="1122" name="Google Shape;1122;p11" descr="icon_camera_circle.png"/>
            <p:cNvPicPr preferRelativeResize="0"/>
            <p:nvPr/>
          </p:nvPicPr>
          <p:blipFill rotWithShape="1">
            <a:blip r:embed="rId5">
              <a:alphaModFix/>
            </a:blip>
            <a:srcRect/>
            <a:stretch/>
          </p:blipFill>
          <p:spPr>
            <a:xfrm>
              <a:off x="-1728699" y="2937191"/>
              <a:ext cx="640111" cy="640111"/>
            </a:xfrm>
            <a:prstGeom prst="rect">
              <a:avLst/>
            </a:prstGeom>
            <a:noFill/>
            <a:ln>
              <a:noFill/>
            </a:ln>
          </p:spPr>
        </p:pic>
        <p:sp>
          <p:nvSpPr>
            <p:cNvPr id="1123" name="Google Shape;1123;p11"/>
            <p:cNvSpPr txBox="1"/>
            <p:nvPr/>
          </p:nvSpPr>
          <p:spPr>
            <a:xfrm>
              <a:off x="-1836712" y="3677962"/>
              <a:ext cx="1368300" cy="1523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Calibri"/>
                  <a:ea typeface="Calibri"/>
                  <a:cs typeface="Calibri"/>
                  <a:sym typeface="Calibri"/>
                </a:rPr>
                <a:t>To change the photographic image to the background.</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Calibri"/>
                  <a:ea typeface="Calibri"/>
                  <a:cs typeface="Calibri"/>
                  <a:sym typeface="Calibri"/>
                </a:rPr>
                <a:t>&gt;Right Click over slide</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Calibri"/>
                  <a:ea typeface="Calibri"/>
                  <a:cs typeface="Calibri"/>
                  <a:sym typeface="Calibri"/>
                </a:rPr>
                <a:t>&gt;format background</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Calibri"/>
                  <a:ea typeface="Calibri"/>
                  <a:cs typeface="Calibri"/>
                  <a:sym typeface="Calibri"/>
                </a:rPr>
                <a:t>&gt;fill</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Calibri"/>
                  <a:ea typeface="Calibri"/>
                  <a:cs typeface="Calibri"/>
                  <a:sym typeface="Calibri"/>
                </a:rPr>
                <a:t>&gt;picture or texture fill</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Calibri"/>
                  <a:ea typeface="Calibri"/>
                  <a:cs typeface="Calibri"/>
                  <a:sym typeface="Calibri"/>
                </a:rPr>
                <a:t>&gt;select image from  </a:t>
              </a:r>
              <a:br>
                <a:rPr lang="en-GB" sz="800" b="0" i="0" u="none" strike="noStrike" cap="none">
                  <a:solidFill>
                    <a:srgbClr val="000000"/>
                  </a:solidFill>
                  <a:latin typeface="Calibri"/>
                  <a:ea typeface="Calibri"/>
                  <a:cs typeface="Calibri"/>
                  <a:sym typeface="Calibri"/>
                </a:rPr>
              </a:br>
              <a:r>
                <a:rPr lang="en-GB" sz="800" b="0" i="0" u="none" strike="noStrike" cap="none">
                  <a:solidFill>
                    <a:srgbClr val="000000"/>
                  </a:solidFill>
                  <a:latin typeface="Calibri"/>
                  <a:ea typeface="Calibri"/>
                  <a:cs typeface="Calibri"/>
                  <a:sym typeface="Calibri"/>
                </a:rPr>
                <a:t>  your file</a:t>
              </a:r>
              <a:endParaRPr sz="800" b="0" i="0" u="none" strike="noStrike" cap="none">
                <a:solidFill>
                  <a:srgbClr val="000000"/>
                </a:solidFill>
                <a:latin typeface="Calibri"/>
                <a:ea typeface="Calibri"/>
                <a:cs typeface="Calibri"/>
                <a:sym typeface="Calibri"/>
              </a:endParaRPr>
            </a:p>
          </p:txBody>
        </p:sp>
        <p:pic>
          <p:nvPicPr>
            <p:cNvPr id="1124" name="Google Shape;1124;p11" descr="icon_information-white.png"/>
            <p:cNvPicPr preferRelativeResize="0"/>
            <p:nvPr/>
          </p:nvPicPr>
          <p:blipFill rotWithShape="1">
            <a:blip r:embed="rId3">
              <a:alphaModFix/>
            </a:blip>
            <a:srcRect/>
            <a:stretch/>
          </p:blipFill>
          <p:spPr>
            <a:xfrm>
              <a:off x="-1728699" y="3245911"/>
              <a:ext cx="121592" cy="320113"/>
            </a:xfrm>
            <a:prstGeom prst="rect">
              <a:avLst/>
            </a:prstGeom>
            <a:noFill/>
            <a:ln>
              <a:noFill/>
            </a:ln>
          </p:spPr>
        </p:pic>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full image and content: Light blue">
  <p:cSld name="Title, full image and content: Light blue">
    <p:bg>
      <p:bgPr>
        <a:blipFill>
          <a:blip r:embed="rId2">
            <a:alphaModFix/>
          </a:blip>
          <a:stretch>
            <a:fillRect/>
          </a:stretch>
        </a:blipFill>
        <a:effectLst/>
      </p:bgPr>
    </p:bg>
    <p:spTree>
      <p:nvGrpSpPr>
        <p:cNvPr id="1" name="Shape 1125"/>
        <p:cNvGrpSpPr/>
        <p:nvPr/>
      </p:nvGrpSpPr>
      <p:grpSpPr>
        <a:xfrm>
          <a:off x="0" y="0"/>
          <a:ext cx="0" cy="0"/>
          <a:chOff x="0" y="0"/>
          <a:chExt cx="0" cy="0"/>
        </a:xfrm>
      </p:grpSpPr>
      <p:sp>
        <p:nvSpPr>
          <p:cNvPr id="1126" name="Google Shape;1126;p12"/>
          <p:cNvSpPr/>
          <p:nvPr/>
        </p:nvSpPr>
        <p:spPr>
          <a:xfrm rot="5400000" flipH="1">
            <a:off x="524429" y="-524251"/>
            <a:ext cx="5143500" cy="6192000"/>
          </a:xfrm>
          <a:prstGeom prst="rect">
            <a:avLst/>
          </a:prstGeom>
          <a:gradFill>
            <a:gsLst>
              <a:gs pos="0">
                <a:srgbClr val="000000"/>
              </a:gs>
              <a:gs pos="100000">
                <a:srgbClr val="000000">
                  <a:alpha val="0"/>
                </a:srgbClr>
              </a:gs>
            </a:gsLst>
            <a:lin ang="16200038"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127" name="Google Shape;1127;p12"/>
          <p:cNvSpPr/>
          <p:nvPr/>
        </p:nvSpPr>
        <p:spPr>
          <a:xfrm rot="10800000" flipH="1">
            <a:off x="0" y="17"/>
            <a:ext cx="9144000" cy="1529700"/>
          </a:xfrm>
          <a:prstGeom prst="rect">
            <a:avLst/>
          </a:prstGeom>
          <a:gradFill>
            <a:gsLst>
              <a:gs pos="0">
                <a:srgbClr val="000000"/>
              </a:gs>
              <a:gs pos="100000">
                <a:srgbClr val="000000">
                  <a:alpha val="0"/>
                </a:srgbClr>
              </a:gs>
            </a:gsLst>
            <a:lin ang="16200038"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128" name="Google Shape;1128;p12"/>
          <p:cNvSpPr txBox="1">
            <a:spLocks noGrp="1"/>
          </p:cNvSpPr>
          <p:nvPr>
            <p:ph type="ftr" idx="11"/>
          </p:nvPr>
        </p:nvSpPr>
        <p:spPr>
          <a:xfrm>
            <a:off x="521550" y="4812406"/>
            <a:ext cx="4185600" cy="120300"/>
          </a:xfrm>
          <a:prstGeom prst="rect">
            <a:avLst/>
          </a:prstGeom>
          <a:noFill/>
          <a:ln>
            <a:noFill/>
          </a:ln>
        </p:spPr>
        <p:txBody>
          <a:bodyPr spcFirstLastPara="1" wrap="square" lIns="68575" tIns="34275" rIns="68575" bIns="34275" anchor="t" anchorCtr="0"/>
          <a:lstStyle>
            <a:lvl1pPr marR="0" lvl="0" algn="l">
              <a:lnSpc>
                <a:spcPct val="100000"/>
              </a:lnSpc>
              <a:spcBef>
                <a:spcPts val="0"/>
              </a:spcBef>
              <a:spcAft>
                <a:spcPts val="0"/>
              </a:spcAft>
              <a:buSzPts val="1100"/>
              <a:buNone/>
              <a:defRPr sz="500">
                <a:solidFill>
                  <a:schemeClr val="accent2"/>
                </a:solidFill>
                <a:latin typeface="Calibri"/>
                <a:ea typeface="Calibri"/>
                <a:cs typeface="Calibri"/>
                <a:sym typeface="Calibri"/>
              </a:defRPr>
            </a:lvl1pPr>
            <a:lvl2pPr marR="0" lvl="1"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129" name="Google Shape;1129;p12"/>
          <p:cNvSpPr txBox="1">
            <a:spLocks noGrp="1"/>
          </p:cNvSpPr>
          <p:nvPr>
            <p:ph type="sldNum" idx="12"/>
          </p:nvPr>
        </p:nvSpPr>
        <p:spPr>
          <a:xfrm>
            <a:off x="-9527" y="4767263"/>
            <a:ext cx="5949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grpSp>
        <p:nvGrpSpPr>
          <p:cNvPr id="1130" name="Google Shape;1130;p12"/>
          <p:cNvGrpSpPr/>
          <p:nvPr/>
        </p:nvGrpSpPr>
        <p:grpSpPr>
          <a:xfrm>
            <a:off x="7915032" y="222489"/>
            <a:ext cx="895855" cy="359804"/>
            <a:chOff x="1899" y="899"/>
            <a:chExt cx="4163" cy="1671"/>
          </a:xfrm>
        </p:grpSpPr>
        <p:sp>
          <p:nvSpPr>
            <p:cNvPr id="1131" name="Google Shape;1131;p12"/>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132" name="Google Shape;1132;p12"/>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133" name="Google Shape;1133;p12"/>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134" name="Google Shape;1134;p12"/>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135" name="Google Shape;1135;p12"/>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136" name="Google Shape;1136;p12"/>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137" name="Google Shape;1137;p12"/>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138" name="Google Shape;1138;p12"/>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139" name="Google Shape;1139;p12"/>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140" name="Google Shape;1140;p12"/>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141" name="Google Shape;1141;p12"/>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142" name="Google Shape;1142;p12"/>
            <p:cNvSpPr/>
            <p:nvPr/>
          </p:nvSpPr>
          <p:spPr>
            <a:xfrm>
              <a:off x="2762" y="2203"/>
              <a:ext cx="0" cy="0"/>
            </a:xfrm>
            <a:prstGeom prst="rect">
              <a:avLst/>
            </a:pr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143" name="Google Shape;1143;p12"/>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144" name="Google Shape;1144;p12"/>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145" name="Google Shape;1145;p12"/>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146" name="Google Shape;1146;p12"/>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147" name="Google Shape;1147;p12"/>
            <p:cNvSpPr/>
            <p:nvPr/>
          </p:nvSpPr>
          <p:spPr>
            <a:xfrm>
              <a:off x="3203" y="2203"/>
              <a:ext cx="0" cy="0"/>
            </a:xfrm>
            <a:prstGeom prst="rect">
              <a:avLst/>
            </a:pr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148" name="Google Shape;1148;p12"/>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149" name="Google Shape;1149;p12"/>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150" name="Google Shape;1150;p12"/>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151" name="Google Shape;1151;p12"/>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152" name="Google Shape;1152;p12"/>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153" name="Google Shape;1153;p12"/>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154" name="Google Shape;1154;p12"/>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155" name="Google Shape;1155;p12"/>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156" name="Google Shape;1156;p12"/>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157" name="Google Shape;1157;p12"/>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158" name="Google Shape;1158;p12"/>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159" name="Google Shape;1159;p12"/>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160" name="Google Shape;1160;p12"/>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161" name="Google Shape;1161;p12"/>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162" name="Google Shape;1162;p12"/>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163" name="Google Shape;1163;p12"/>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164" name="Google Shape;1164;p12"/>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165" name="Google Shape;1165;p12"/>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166" name="Google Shape;1166;p12"/>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167" name="Google Shape;1167;p12"/>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168" name="Google Shape;1168;p12"/>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169" name="Google Shape;1169;p12"/>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170" name="Google Shape;1170;p12"/>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171" name="Google Shape;1171;p12"/>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172" name="Google Shape;1172;p12"/>
            <p:cNvSpPr/>
            <p:nvPr/>
          </p:nvSpPr>
          <p:spPr>
            <a:xfrm>
              <a:off x="1899" y="1222"/>
              <a:ext cx="706" cy="796"/>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173" name="Google Shape;1173;p12"/>
            <p:cNvSpPr/>
            <p:nvPr/>
          </p:nvSpPr>
          <p:spPr>
            <a:xfrm>
              <a:off x="2711" y="1222"/>
              <a:ext cx="731" cy="796"/>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174" name="Google Shape;1174;p12"/>
            <p:cNvSpPr/>
            <p:nvPr/>
          </p:nvSpPr>
          <p:spPr>
            <a:xfrm>
              <a:off x="3536" y="1208"/>
              <a:ext cx="638" cy="822"/>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175" name="Google Shape;1175;p12"/>
            <p:cNvSpPr/>
            <p:nvPr/>
          </p:nvSpPr>
          <p:spPr>
            <a:xfrm>
              <a:off x="4259" y="1222"/>
              <a:ext cx="689" cy="796"/>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176" name="Google Shape;1176;p12"/>
            <p:cNvSpPr/>
            <p:nvPr/>
          </p:nvSpPr>
          <p:spPr>
            <a:xfrm>
              <a:off x="4372" y="1311"/>
              <a:ext cx="1690" cy="713"/>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177" name="Google Shape;1177;p12"/>
            <p:cNvSpPr/>
            <p:nvPr/>
          </p:nvSpPr>
          <p:spPr>
            <a:xfrm>
              <a:off x="5470" y="899"/>
              <a:ext cx="365" cy="481"/>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178" name="Google Shape;1178;p12"/>
            <p:cNvSpPr/>
            <p:nvPr/>
          </p:nvSpPr>
          <p:spPr>
            <a:xfrm>
              <a:off x="4862" y="1770"/>
              <a:ext cx="1153"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179" name="Google Shape;1179;p12"/>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180" name="Google Shape;1180;p12"/>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181" name="Google Shape;1181;p12"/>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182" name="Google Shape;1182;p12"/>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183" name="Google Shape;1183;p12"/>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184" name="Google Shape;1184;p12"/>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185" name="Google Shape;1185;p12"/>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186" name="Google Shape;1186;p12"/>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187" name="Google Shape;1187;p12"/>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188" name="Google Shape;1188;p12"/>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189" name="Google Shape;1189;p12"/>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190" name="Google Shape;1190;p12"/>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191" name="Google Shape;1191;p12"/>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192" name="Google Shape;1192;p12"/>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193" name="Google Shape;1193;p12"/>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194" name="Google Shape;1194;p12"/>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195" name="Google Shape;1195;p12"/>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196" name="Google Shape;1196;p12"/>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197" name="Google Shape;1197;p12"/>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198" name="Google Shape;1198;p12"/>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199" name="Google Shape;1199;p12"/>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200" name="Google Shape;1200;p12"/>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201" name="Google Shape;1201;p12"/>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202" name="Google Shape;1202;p12"/>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203" name="Google Shape;1203;p12"/>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204" name="Google Shape;1204;p12"/>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205" name="Google Shape;1205;p12"/>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206" name="Google Shape;1206;p12"/>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207" name="Google Shape;1207;p12"/>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208" name="Google Shape;1208;p12"/>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209" name="Google Shape;1209;p12"/>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210" name="Google Shape;1210;p12"/>
            <p:cNvSpPr/>
            <p:nvPr/>
          </p:nvSpPr>
          <p:spPr>
            <a:xfrm>
              <a:off x="4838" y="2425"/>
              <a:ext cx="0" cy="0"/>
            </a:xfrm>
            <a:prstGeom prst="rect">
              <a:avLst/>
            </a:pr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211" name="Google Shape;1211;p12"/>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212" name="Google Shape;1212;p12"/>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213" name="Google Shape;1213;p12"/>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214" name="Google Shape;1214;p12"/>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215" name="Google Shape;1215;p12"/>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216" name="Google Shape;1216;p12"/>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217" name="Google Shape;1217;p12"/>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218" name="Google Shape;1218;p12"/>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219" name="Google Shape;1219;p12"/>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220" name="Google Shape;1220;p12"/>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221" name="Google Shape;1221;p12"/>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222" name="Google Shape;1222;p12"/>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223" name="Google Shape;1223;p12"/>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cxnSp>
          <p:nvCxnSpPr>
            <p:cNvPr id="1224" name="Google Shape;1224;p12"/>
            <p:cNvCxnSpPr/>
            <p:nvPr/>
          </p:nvCxnSpPr>
          <p:spPr>
            <a:xfrm>
              <a:off x="3964" y="2205"/>
              <a:ext cx="0" cy="300"/>
            </a:xfrm>
            <a:prstGeom prst="straightConnector1">
              <a:avLst/>
            </a:prstGeom>
            <a:solidFill>
              <a:schemeClr val="lt1"/>
            </a:solidFill>
            <a:ln w="14275" cap="flat" cmpd="sng">
              <a:solidFill>
                <a:schemeClr val="lt1"/>
              </a:solidFill>
              <a:prstDash val="solid"/>
              <a:miter lim="800000"/>
              <a:headEnd type="none" w="sm" len="sm"/>
              <a:tailEnd type="none" w="sm" len="sm"/>
            </a:ln>
          </p:spPr>
        </p:cxnSp>
      </p:grpSp>
      <p:grpSp>
        <p:nvGrpSpPr>
          <p:cNvPr id="1225" name="Google Shape;1225;p12"/>
          <p:cNvGrpSpPr/>
          <p:nvPr/>
        </p:nvGrpSpPr>
        <p:grpSpPr>
          <a:xfrm>
            <a:off x="-1530678" y="2991542"/>
            <a:ext cx="1404225" cy="2177094"/>
            <a:chOff x="6195941" y="562596"/>
            <a:chExt cx="1872300" cy="2902792"/>
          </a:xfrm>
        </p:grpSpPr>
        <p:grpSp>
          <p:nvGrpSpPr>
            <p:cNvPr id="1226" name="Google Shape;1226;p12"/>
            <p:cNvGrpSpPr/>
            <p:nvPr/>
          </p:nvGrpSpPr>
          <p:grpSpPr>
            <a:xfrm>
              <a:off x="6195941" y="832605"/>
              <a:ext cx="1872300" cy="2632784"/>
              <a:chOff x="-1872716" y="660661"/>
              <a:chExt cx="1872300" cy="1974637"/>
            </a:xfrm>
          </p:grpSpPr>
          <p:sp>
            <p:nvSpPr>
              <p:cNvPr id="1227" name="Google Shape;1227;p12"/>
              <p:cNvSpPr txBox="1"/>
              <p:nvPr/>
            </p:nvSpPr>
            <p:spPr>
              <a:xfrm>
                <a:off x="-1872716" y="984698"/>
                <a:ext cx="1872300" cy="1650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Calibri"/>
                    <a:ea typeface="Calibri"/>
                    <a:cs typeface="Calibri"/>
                    <a:sym typeface="Calibri"/>
                  </a:rPr>
                  <a:t>Do not use the bullet point button to format your text.</a:t>
                </a:r>
                <a:endParaRPr sz="800" b="0" i="0" u="none" strike="noStrike" cap="none">
                  <a:solidFill>
                    <a:srgbClr val="000000"/>
                  </a:solidFill>
                  <a:latin typeface="Calibri"/>
                  <a:ea typeface="Calibri"/>
                  <a:cs typeface="Calibri"/>
                  <a:sym typeface="Calibri"/>
                </a:endParaRPr>
              </a:p>
            </p:txBody>
          </p:sp>
          <p:pic>
            <p:nvPicPr>
              <p:cNvPr id="1228" name="Google Shape;1228;p12" descr="icon_information-white.png"/>
              <p:cNvPicPr preferRelativeResize="0"/>
              <p:nvPr/>
            </p:nvPicPr>
            <p:blipFill rotWithShape="1">
              <a:blip r:embed="rId3">
                <a:alphaModFix/>
              </a:blip>
              <a:srcRect/>
              <a:stretch/>
            </p:blipFill>
            <p:spPr>
              <a:xfrm>
                <a:off x="-1764703" y="660661"/>
                <a:ext cx="121592" cy="240085"/>
              </a:xfrm>
              <a:prstGeom prst="rect">
                <a:avLst/>
              </a:prstGeom>
              <a:noFill/>
              <a:ln>
                <a:noFill/>
              </a:ln>
            </p:spPr>
          </p:pic>
        </p:grpSp>
        <p:grpSp>
          <p:nvGrpSpPr>
            <p:cNvPr id="1229" name="Google Shape;1229;p12"/>
            <p:cNvGrpSpPr/>
            <p:nvPr/>
          </p:nvGrpSpPr>
          <p:grpSpPr>
            <a:xfrm>
              <a:off x="6303954" y="562596"/>
              <a:ext cx="540000" cy="540000"/>
              <a:chOff x="6303954" y="562596"/>
              <a:chExt cx="540000" cy="540000"/>
            </a:xfrm>
          </p:grpSpPr>
          <p:sp>
            <p:nvSpPr>
              <p:cNvPr id="1230" name="Google Shape;1230;p12"/>
              <p:cNvSpPr/>
              <p:nvPr/>
            </p:nvSpPr>
            <p:spPr>
              <a:xfrm>
                <a:off x="6303954" y="562596"/>
                <a:ext cx="540000" cy="540000"/>
              </a:xfrm>
              <a:prstGeom prst="donut">
                <a:avLst>
                  <a:gd name="adj" fmla="val 7083"/>
                </a:avLst>
              </a:prstGeom>
              <a:solidFill>
                <a:srgbClr val="000000"/>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pic>
            <p:nvPicPr>
              <p:cNvPr id="1231" name="Google Shape;1231;p12" descr="increase_indent.png"/>
              <p:cNvPicPr preferRelativeResize="0"/>
              <p:nvPr/>
            </p:nvPicPr>
            <p:blipFill rotWithShape="1">
              <a:blip r:embed="rId4">
                <a:alphaModFix/>
              </a:blip>
              <a:srcRect/>
              <a:stretch/>
            </p:blipFill>
            <p:spPr>
              <a:xfrm>
                <a:off x="6425212" y="679422"/>
                <a:ext cx="317520" cy="317520"/>
              </a:xfrm>
              <a:prstGeom prst="rect">
                <a:avLst/>
              </a:prstGeom>
              <a:noFill/>
              <a:ln>
                <a:noFill/>
              </a:ln>
            </p:spPr>
          </p:pic>
        </p:grpSp>
      </p:grpSp>
      <p:sp>
        <p:nvSpPr>
          <p:cNvPr id="1232" name="Google Shape;1232;p12"/>
          <p:cNvSpPr/>
          <p:nvPr/>
        </p:nvSpPr>
        <p:spPr>
          <a:xfrm>
            <a:off x="5760132" y="2517744"/>
            <a:ext cx="3299050" cy="2310290"/>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chemeClr val="lt1">
              <a:alpha val="20000"/>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233" name="Google Shape;1233;p12"/>
          <p:cNvSpPr/>
          <p:nvPr/>
        </p:nvSpPr>
        <p:spPr>
          <a:xfrm>
            <a:off x="0" y="1190"/>
            <a:ext cx="6813254" cy="1904618"/>
          </a:xfrm>
          <a:custGeom>
            <a:avLst/>
            <a:gdLst/>
            <a:ahLst/>
            <a:cxnLst/>
            <a:rect l="l" t="t" r="r" b="b"/>
            <a:pathLst>
              <a:path w="12745" h="4169" extrusionOk="0">
                <a:moveTo>
                  <a:pt x="0" y="0"/>
                </a:moveTo>
                <a:lnTo>
                  <a:pt x="12745" y="0"/>
                </a:lnTo>
                <a:cubicBezTo>
                  <a:pt x="12602" y="54"/>
                  <a:pt x="12453" y="92"/>
                  <a:pt x="12309" y="143"/>
                </a:cubicBezTo>
                <a:cubicBezTo>
                  <a:pt x="11761" y="325"/>
                  <a:pt x="11223" y="566"/>
                  <a:pt x="10706" y="823"/>
                </a:cubicBezTo>
                <a:cubicBezTo>
                  <a:pt x="10540" y="913"/>
                  <a:pt x="10370" y="996"/>
                  <a:pt x="10206" y="1089"/>
                </a:cubicBezTo>
                <a:cubicBezTo>
                  <a:pt x="9498" y="1478"/>
                  <a:pt x="8825" y="1912"/>
                  <a:pt x="8143" y="2343"/>
                </a:cubicBezTo>
                <a:cubicBezTo>
                  <a:pt x="7530" y="2736"/>
                  <a:pt x="6917" y="3108"/>
                  <a:pt x="6263" y="3430"/>
                </a:cubicBezTo>
                <a:cubicBezTo>
                  <a:pt x="5581" y="3762"/>
                  <a:pt x="4857" y="4046"/>
                  <a:pt x="4100" y="4136"/>
                </a:cubicBezTo>
                <a:cubicBezTo>
                  <a:pt x="3871" y="4169"/>
                  <a:pt x="3647" y="4166"/>
                  <a:pt x="3417" y="4161"/>
                </a:cubicBezTo>
                <a:cubicBezTo>
                  <a:pt x="3053" y="4144"/>
                  <a:pt x="2694" y="4069"/>
                  <a:pt x="2351" y="3949"/>
                </a:cubicBezTo>
                <a:cubicBezTo>
                  <a:pt x="1742" y="3736"/>
                  <a:pt x="1194" y="3388"/>
                  <a:pt x="684" y="3000"/>
                </a:cubicBezTo>
                <a:cubicBezTo>
                  <a:pt x="462" y="2825"/>
                  <a:pt x="243" y="2656"/>
                  <a:pt x="0" y="2512"/>
                </a:cubicBezTo>
                <a:lnTo>
                  <a:pt x="0" y="0"/>
                </a:lnTo>
                <a:close/>
              </a:path>
            </a:pathLst>
          </a:custGeom>
          <a:solidFill>
            <a:schemeClr val="accent3">
              <a:alpha val="49411"/>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234" name="Google Shape;1234;p12"/>
          <p:cNvSpPr txBox="1">
            <a:spLocks noGrp="1"/>
          </p:cNvSpPr>
          <p:nvPr>
            <p:ph type="title"/>
          </p:nvPr>
        </p:nvSpPr>
        <p:spPr>
          <a:xfrm>
            <a:off x="386100" y="326237"/>
            <a:ext cx="3564600" cy="942000"/>
          </a:xfrm>
          <a:prstGeom prst="rect">
            <a:avLst/>
          </a:prstGeom>
          <a:noFill/>
          <a:ln>
            <a:noFill/>
          </a:ln>
        </p:spPr>
        <p:txBody>
          <a:bodyPr spcFirstLastPara="1" wrap="square" lIns="0" tIns="0" rIns="0" bIns="0" anchor="b" anchorCtr="0"/>
          <a:lstStyle>
            <a:lvl1pPr marR="0" lvl="0" algn="l">
              <a:lnSpc>
                <a:spcPct val="90000"/>
              </a:lnSpc>
              <a:spcBef>
                <a:spcPts val="0"/>
              </a:spcBef>
              <a:spcAft>
                <a:spcPts val="0"/>
              </a:spcAft>
              <a:buClr>
                <a:schemeClr val="lt1"/>
              </a:buClr>
              <a:buSzPts val="2100"/>
              <a:buFont typeface="Calibri"/>
              <a:buNone/>
              <a:defRPr sz="2100" b="1" i="0" u="none" strike="noStrike" cap="none">
                <a:solidFill>
                  <a:schemeClr val="lt1"/>
                </a:solidFill>
                <a:latin typeface="Calibri"/>
                <a:ea typeface="Calibri"/>
                <a:cs typeface="Calibri"/>
                <a:sym typeface="Calibri"/>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a:endParaRPr/>
          </a:p>
        </p:txBody>
      </p:sp>
      <p:sp>
        <p:nvSpPr>
          <p:cNvPr id="1235" name="Google Shape;1235;p12"/>
          <p:cNvSpPr txBox="1">
            <a:spLocks noGrp="1"/>
          </p:cNvSpPr>
          <p:nvPr>
            <p:ph type="dt" idx="10"/>
          </p:nvPr>
        </p:nvSpPr>
        <p:spPr>
          <a:xfrm>
            <a:off x="521550" y="4872453"/>
            <a:ext cx="4185600" cy="120300"/>
          </a:xfrm>
          <a:prstGeom prst="rect">
            <a:avLst/>
          </a:prstGeom>
          <a:noFill/>
          <a:ln>
            <a:noFill/>
          </a:ln>
        </p:spPr>
        <p:txBody>
          <a:bodyPr spcFirstLastPara="1" wrap="square" lIns="68575" tIns="34275" rIns="68575" bIns="34275" anchor="t" anchorCtr="0"/>
          <a:lstStyle>
            <a:lvl1pPr marR="0" lvl="0" algn="l">
              <a:lnSpc>
                <a:spcPct val="100000"/>
              </a:lnSpc>
              <a:spcBef>
                <a:spcPts val="0"/>
              </a:spcBef>
              <a:spcAft>
                <a:spcPts val="0"/>
              </a:spcAft>
              <a:buSzPts val="1100"/>
              <a:buNone/>
              <a:defRPr sz="500">
                <a:solidFill>
                  <a:schemeClr val="accent2"/>
                </a:solidFill>
                <a:latin typeface="Calibri"/>
                <a:ea typeface="Calibri"/>
                <a:cs typeface="Calibri"/>
                <a:sym typeface="Calibri"/>
              </a:defRPr>
            </a:lvl1pPr>
            <a:lvl2pPr marR="0" lvl="1"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236" name="Google Shape;1236;p12"/>
          <p:cNvSpPr txBox="1">
            <a:spLocks noGrp="1"/>
          </p:cNvSpPr>
          <p:nvPr>
            <p:ph type="body" idx="1"/>
          </p:nvPr>
        </p:nvSpPr>
        <p:spPr>
          <a:xfrm>
            <a:off x="386100" y="2328723"/>
            <a:ext cx="3564600" cy="2143500"/>
          </a:xfrm>
          <a:prstGeom prst="rect">
            <a:avLst/>
          </a:prstGeom>
          <a:noFill/>
          <a:ln>
            <a:noFill/>
          </a:ln>
        </p:spPr>
        <p:txBody>
          <a:bodyPr spcFirstLastPara="1" wrap="square" lIns="0" tIns="0" rIns="0" bIns="0" anchor="t" anchorCtr="0"/>
          <a:lstStyle>
            <a:lvl1pPr marL="457200" marR="0" lvl="0" indent="-228600" algn="l">
              <a:lnSpc>
                <a:spcPct val="90000"/>
              </a:lnSpc>
              <a:spcBef>
                <a:spcPts val="300"/>
              </a:spcBef>
              <a:spcAft>
                <a:spcPts val="0"/>
              </a:spcAft>
              <a:buClr>
                <a:schemeClr val="lt1"/>
              </a:buClr>
              <a:buSzPts val="1500"/>
              <a:buFont typeface="Arial"/>
              <a:buNone/>
              <a:defRPr sz="1500" b="0" i="0" u="none" strike="noStrike" cap="none">
                <a:solidFill>
                  <a:schemeClr val="lt1"/>
                </a:solidFill>
                <a:latin typeface="Calibri"/>
                <a:ea typeface="Calibri"/>
                <a:cs typeface="Calibri"/>
                <a:sym typeface="Calibri"/>
              </a:defRPr>
            </a:lvl1pPr>
            <a:lvl2pPr marL="914400" marR="0" lvl="1" indent="-228600" algn="l">
              <a:lnSpc>
                <a:spcPct val="90000"/>
              </a:lnSpc>
              <a:spcBef>
                <a:spcPts val="3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2pPr>
            <a:lvl3pPr marL="1371600" marR="0" lvl="2" indent="-317500" algn="l">
              <a:lnSpc>
                <a:spcPct val="90000"/>
              </a:lnSpc>
              <a:spcBef>
                <a:spcPts val="300"/>
              </a:spcBef>
              <a:spcAft>
                <a:spcPts val="0"/>
              </a:spcAft>
              <a:buClr>
                <a:schemeClr val="lt1"/>
              </a:buClr>
              <a:buSzPts val="1400"/>
              <a:buFont typeface="Arial"/>
              <a:buChar char="•"/>
              <a:defRPr sz="1400" b="1" i="0" u="none" strike="noStrike" cap="none">
                <a:solidFill>
                  <a:schemeClr val="lt1"/>
                </a:solidFill>
                <a:latin typeface="Calibri"/>
                <a:ea typeface="Calibri"/>
                <a:cs typeface="Calibri"/>
                <a:sym typeface="Calibri"/>
              </a:defRPr>
            </a:lvl3pPr>
            <a:lvl4pPr marL="1828800" marR="0" lvl="3" indent="-304800" algn="l">
              <a:lnSpc>
                <a:spcPct val="90000"/>
              </a:lnSpc>
              <a:spcBef>
                <a:spcPts val="300"/>
              </a:spcBef>
              <a:spcAft>
                <a:spcPts val="0"/>
              </a:spcAft>
              <a:buClr>
                <a:schemeClr val="lt1"/>
              </a:buClr>
              <a:buSzPts val="1200"/>
              <a:buFont typeface="Arial"/>
              <a:buChar char="•"/>
              <a:defRPr sz="1200" b="0" i="0" u="none" strike="noStrike" cap="none">
                <a:solidFill>
                  <a:schemeClr val="lt1"/>
                </a:solidFill>
                <a:latin typeface="Calibri"/>
                <a:ea typeface="Calibri"/>
                <a:cs typeface="Calibri"/>
                <a:sym typeface="Calibri"/>
              </a:defRPr>
            </a:lvl4pPr>
            <a:lvl5pPr marL="2286000" marR="0" lvl="4" indent="-228600" algn="l">
              <a:lnSpc>
                <a:spcPct val="90000"/>
              </a:lnSpc>
              <a:spcBef>
                <a:spcPts val="600"/>
              </a:spcBef>
              <a:spcAft>
                <a:spcPts val="0"/>
              </a:spcAft>
              <a:buClr>
                <a:schemeClr val="lt1"/>
              </a:buClr>
              <a:buSzPts val="1500"/>
              <a:buFont typeface="Arial"/>
              <a:buNone/>
              <a:defRPr sz="1500" b="1" i="0" u="none" strike="noStrike" cap="none">
                <a:solidFill>
                  <a:schemeClr val="lt1"/>
                </a:solidFill>
                <a:latin typeface="Calibri"/>
                <a:ea typeface="Calibri"/>
                <a:cs typeface="Calibri"/>
                <a:sym typeface="Calibri"/>
              </a:defRPr>
            </a:lvl5pPr>
            <a:lvl6pPr marL="2743200" marR="0" lvl="5" indent="-317500" algn="l">
              <a:lnSpc>
                <a:spcPct val="90000"/>
              </a:lnSpc>
              <a:spcBef>
                <a:spcPts val="400"/>
              </a:spcBef>
              <a:spcAft>
                <a:spcPts val="0"/>
              </a:spcAft>
              <a:buClr>
                <a:srgbClr val="FF0000"/>
              </a:buClr>
              <a:buSzPts val="1400"/>
              <a:buFont typeface="Arial"/>
              <a:buChar char="•"/>
              <a:defRPr sz="1400" b="0" i="0" u="none" strike="noStrike" cap="none">
                <a:solidFill>
                  <a:srgbClr val="FF0000"/>
                </a:solidFill>
                <a:latin typeface="Calibri"/>
                <a:ea typeface="Calibri"/>
                <a:cs typeface="Calibri"/>
                <a:sym typeface="Calibri"/>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grpSp>
        <p:nvGrpSpPr>
          <p:cNvPr id="1237" name="Google Shape;1237;p12"/>
          <p:cNvGrpSpPr/>
          <p:nvPr/>
        </p:nvGrpSpPr>
        <p:grpSpPr>
          <a:xfrm>
            <a:off x="-1530678" y="653649"/>
            <a:ext cx="1026225" cy="1698128"/>
            <a:chOff x="-1836712" y="2937191"/>
            <a:chExt cx="1368300" cy="2264171"/>
          </a:xfrm>
        </p:grpSpPr>
        <p:pic>
          <p:nvPicPr>
            <p:cNvPr id="1238" name="Google Shape;1238;p12" descr="icon_camera_circle.png"/>
            <p:cNvPicPr preferRelativeResize="0"/>
            <p:nvPr/>
          </p:nvPicPr>
          <p:blipFill rotWithShape="1">
            <a:blip r:embed="rId5">
              <a:alphaModFix/>
            </a:blip>
            <a:srcRect/>
            <a:stretch/>
          </p:blipFill>
          <p:spPr>
            <a:xfrm>
              <a:off x="-1728699" y="2937191"/>
              <a:ext cx="640111" cy="640111"/>
            </a:xfrm>
            <a:prstGeom prst="rect">
              <a:avLst/>
            </a:prstGeom>
            <a:noFill/>
            <a:ln>
              <a:noFill/>
            </a:ln>
          </p:spPr>
        </p:pic>
        <p:sp>
          <p:nvSpPr>
            <p:cNvPr id="1239" name="Google Shape;1239;p12"/>
            <p:cNvSpPr txBox="1"/>
            <p:nvPr/>
          </p:nvSpPr>
          <p:spPr>
            <a:xfrm>
              <a:off x="-1836712" y="3677962"/>
              <a:ext cx="1368300" cy="1523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Calibri"/>
                  <a:ea typeface="Calibri"/>
                  <a:cs typeface="Calibri"/>
                  <a:sym typeface="Calibri"/>
                </a:rPr>
                <a:t>To change the photographic image to the background.</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Calibri"/>
                  <a:ea typeface="Calibri"/>
                  <a:cs typeface="Calibri"/>
                  <a:sym typeface="Calibri"/>
                </a:rPr>
                <a:t>&gt;Right Click over slide</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Calibri"/>
                  <a:ea typeface="Calibri"/>
                  <a:cs typeface="Calibri"/>
                  <a:sym typeface="Calibri"/>
                </a:rPr>
                <a:t>&gt;format background</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Calibri"/>
                  <a:ea typeface="Calibri"/>
                  <a:cs typeface="Calibri"/>
                  <a:sym typeface="Calibri"/>
                </a:rPr>
                <a:t>&gt;fill</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Calibri"/>
                  <a:ea typeface="Calibri"/>
                  <a:cs typeface="Calibri"/>
                  <a:sym typeface="Calibri"/>
                </a:rPr>
                <a:t>&gt;picture or texture fill</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Calibri"/>
                  <a:ea typeface="Calibri"/>
                  <a:cs typeface="Calibri"/>
                  <a:sym typeface="Calibri"/>
                </a:rPr>
                <a:t>&gt;select image from  </a:t>
              </a:r>
              <a:br>
                <a:rPr lang="en-GB" sz="800" b="0" i="0" u="none" strike="noStrike" cap="none">
                  <a:solidFill>
                    <a:srgbClr val="000000"/>
                  </a:solidFill>
                  <a:latin typeface="Calibri"/>
                  <a:ea typeface="Calibri"/>
                  <a:cs typeface="Calibri"/>
                  <a:sym typeface="Calibri"/>
                </a:rPr>
              </a:br>
              <a:r>
                <a:rPr lang="en-GB" sz="800" b="0" i="0" u="none" strike="noStrike" cap="none">
                  <a:solidFill>
                    <a:srgbClr val="000000"/>
                  </a:solidFill>
                  <a:latin typeface="Calibri"/>
                  <a:ea typeface="Calibri"/>
                  <a:cs typeface="Calibri"/>
                  <a:sym typeface="Calibri"/>
                </a:rPr>
                <a:t>  your file</a:t>
              </a:r>
              <a:endParaRPr sz="800" b="0" i="0" u="none" strike="noStrike" cap="none">
                <a:solidFill>
                  <a:srgbClr val="000000"/>
                </a:solidFill>
                <a:latin typeface="Calibri"/>
                <a:ea typeface="Calibri"/>
                <a:cs typeface="Calibri"/>
                <a:sym typeface="Calibri"/>
              </a:endParaRPr>
            </a:p>
          </p:txBody>
        </p:sp>
        <p:pic>
          <p:nvPicPr>
            <p:cNvPr id="1240" name="Google Shape;1240;p12" descr="icon_information-white.png"/>
            <p:cNvPicPr preferRelativeResize="0"/>
            <p:nvPr/>
          </p:nvPicPr>
          <p:blipFill rotWithShape="1">
            <a:blip r:embed="rId3">
              <a:alphaModFix/>
            </a:blip>
            <a:srcRect/>
            <a:stretch/>
          </p:blipFill>
          <p:spPr>
            <a:xfrm>
              <a:off x="-1728699" y="3245911"/>
              <a:ext cx="121592" cy="320113"/>
            </a:xfrm>
            <a:prstGeom prst="rect">
              <a:avLst/>
            </a:prstGeom>
            <a:noFill/>
            <a:ln>
              <a:noFill/>
            </a:ln>
          </p:spPr>
        </p:pic>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full image and content: Light green">
  <p:cSld name="Title, full image and content: Light green">
    <p:bg>
      <p:bgPr>
        <a:blipFill>
          <a:blip r:embed="rId2">
            <a:alphaModFix/>
          </a:blip>
          <a:stretch>
            <a:fillRect/>
          </a:stretch>
        </a:blipFill>
        <a:effectLst/>
      </p:bgPr>
    </p:bg>
    <p:spTree>
      <p:nvGrpSpPr>
        <p:cNvPr id="1" name="Shape 1241"/>
        <p:cNvGrpSpPr/>
        <p:nvPr/>
      </p:nvGrpSpPr>
      <p:grpSpPr>
        <a:xfrm>
          <a:off x="0" y="0"/>
          <a:ext cx="0" cy="0"/>
          <a:chOff x="0" y="0"/>
          <a:chExt cx="0" cy="0"/>
        </a:xfrm>
      </p:grpSpPr>
      <p:sp>
        <p:nvSpPr>
          <p:cNvPr id="1242" name="Google Shape;1242;p13"/>
          <p:cNvSpPr/>
          <p:nvPr/>
        </p:nvSpPr>
        <p:spPr>
          <a:xfrm rot="5400000" flipH="1">
            <a:off x="524429" y="-524251"/>
            <a:ext cx="5143500" cy="6192000"/>
          </a:xfrm>
          <a:prstGeom prst="rect">
            <a:avLst/>
          </a:prstGeom>
          <a:gradFill>
            <a:gsLst>
              <a:gs pos="0">
                <a:srgbClr val="000000"/>
              </a:gs>
              <a:gs pos="100000">
                <a:srgbClr val="000000">
                  <a:alpha val="0"/>
                </a:srgbClr>
              </a:gs>
            </a:gsLst>
            <a:lin ang="16200038"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243" name="Google Shape;1243;p13"/>
          <p:cNvSpPr/>
          <p:nvPr/>
        </p:nvSpPr>
        <p:spPr>
          <a:xfrm rot="10800000" flipH="1">
            <a:off x="0" y="17"/>
            <a:ext cx="9144000" cy="1529700"/>
          </a:xfrm>
          <a:prstGeom prst="rect">
            <a:avLst/>
          </a:prstGeom>
          <a:gradFill>
            <a:gsLst>
              <a:gs pos="0">
                <a:srgbClr val="000000"/>
              </a:gs>
              <a:gs pos="100000">
                <a:srgbClr val="000000">
                  <a:alpha val="0"/>
                </a:srgbClr>
              </a:gs>
            </a:gsLst>
            <a:lin ang="16200038"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244" name="Google Shape;1244;p13"/>
          <p:cNvSpPr txBox="1">
            <a:spLocks noGrp="1"/>
          </p:cNvSpPr>
          <p:nvPr>
            <p:ph type="ftr" idx="11"/>
          </p:nvPr>
        </p:nvSpPr>
        <p:spPr>
          <a:xfrm>
            <a:off x="521550" y="4812406"/>
            <a:ext cx="4185600" cy="120300"/>
          </a:xfrm>
          <a:prstGeom prst="rect">
            <a:avLst/>
          </a:prstGeom>
          <a:noFill/>
          <a:ln>
            <a:noFill/>
          </a:ln>
        </p:spPr>
        <p:txBody>
          <a:bodyPr spcFirstLastPara="1" wrap="square" lIns="68575" tIns="34275" rIns="68575" bIns="34275" anchor="t" anchorCtr="0"/>
          <a:lstStyle>
            <a:lvl1pPr marR="0" lvl="0" algn="l">
              <a:lnSpc>
                <a:spcPct val="100000"/>
              </a:lnSpc>
              <a:spcBef>
                <a:spcPts val="0"/>
              </a:spcBef>
              <a:spcAft>
                <a:spcPts val="0"/>
              </a:spcAft>
              <a:buSzPts val="1100"/>
              <a:buNone/>
              <a:defRPr sz="500">
                <a:solidFill>
                  <a:schemeClr val="accent2"/>
                </a:solidFill>
                <a:latin typeface="Calibri"/>
                <a:ea typeface="Calibri"/>
                <a:cs typeface="Calibri"/>
                <a:sym typeface="Calibri"/>
              </a:defRPr>
            </a:lvl1pPr>
            <a:lvl2pPr marR="0" lvl="1"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245" name="Google Shape;1245;p13"/>
          <p:cNvSpPr txBox="1">
            <a:spLocks noGrp="1"/>
          </p:cNvSpPr>
          <p:nvPr>
            <p:ph type="sldNum" idx="12"/>
          </p:nvPr>
        </p:nvSpPr>
        <p:spPr>
          <a:xfrm>
            <a:off x="-9527" y="4767263"/>
            <a:ext cx="5949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grpSp>
        <p:nvGrpSpPr>
          <p:cNvPr id="1246" name="Google Shape;1246;p13"/>
          <p:cNvGrpSpPr/>
          <p:nvPr/>
        </p:nvGrpSpPr>
        <p:grpSpPr>
          <a:xfrm>
            <a:off x="7915032" y="222489"/>
            <a:ext cx="895855" cy="359804"/>
            <a:chOff x="1899" y="899"/>
            <a:chExt cx="4163" cy="1671"/>
          </a:xfrm>
        </p:grpSpPr>
        <p:sp>
          <p:nvSpPr>
            <p:cNvPr id="1247" name="Google Shape;1247;p13"/>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248" name="Google Shape;1248;p13"/>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249" name="Google Shape;1249;p13"/>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250" name="Google Shape;1250;p13"/>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251" name="Google Shape;1251;p13"/>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252" name="Google Shape;1252;p13"/>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253" name="Google Shape;1253;p13"/>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254" name="Google Shape;1254;p13"/>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255" name="Google Shape;1255;p13"/>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256" name="Google Shape;1256;p13"/>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257" name="Google Shape;1257;p13"/>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258" name="Google Shape;1258;p13"/>
            <p:cNvSpPr/>
            <p:nvPr/>
          </p:nvSpPr>
          <p:spPr>
            <a:xfrm>
              <a:off x="2762" y="2203"/>
              <a:ext cx="0" cy="0"/>
            </a:xfrm>
            <a:prstGeom prst="rect">
              <a:avLst/>
            </a:pr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259" name="Google Shape;1259;p13"/>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260" name="Google Shape;1260;p13"/>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261" name="Google Shape;1261;p13"/>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262" name="Google Shape;1262;p13"/>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263" name="Google Shape;1263;p13"/>
            <p:cNvSpPr/>
            <p:nvPr/>
          </p:nvSpPr>
          <p:spPr>
            <a:xfrm>
              <a:off x="3203" y="2203"/>
              <a:ext cx="0" cy="0"/>
            </a:xfrm>
            <a:prstGeom prst="rect">
              <a:avLst/>
            </a:pr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264" name="Google Shape;1264;p13"/>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265" name="Google Shape;1265;p13"/>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266" name="Google Shape;1266;p13"/>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267" name="Google Shape;1267;p13"/>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268" name="Google Shape;1268;p13"/>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269" name="Google Shape;1269;p13"/>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270" name="Google Shape;1270;p13"/>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271" name="Google Shape;1271;p13"/>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272" name="Google Shape;1272;p13"/>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273" name="Google Shape;1273;p13"/>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274" name="Google Shape;1274;p13"/>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275" name="Google Shape;1275;p13"/>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276" name="Google Shape;1276;p13"/>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277" name="Google Shape;1277;p13"/>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278" name="Google Shape;1278;p13"/>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279" name="Google Shape;1279;p13"/>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280" name="Google Shape;1280;p13"/>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281" name="Google Shape;1281;p13"/>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282" name="Google Shape;1282;p13"/>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283" name="Google Shape;1283;p13"/>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284" name="Google Shape;1284;p13"/>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285" name="Google Shape;1285;p13"/>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286" name="Google Shape;1286;p13"/>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287" name="Google Shape;1287;p13"/>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288" name="Google Shape;1288;p13"/>
            <p:cNvSpPr/>
            <p:nvPr/>
          </p:nvSpPr>
          <p:spPr>
            <a:xfrm>
              <a:off x="1899" y="1222"/>
              <a:ext cx="706" cy="796"/>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289" name="Google Shape;1289;p13"/>
            <p:cNvSpPr/>
            <p:nvPr/>
          </p:nvSpPr>
          <p:spPr>
            <a:xfrm>
              <a:off x="2711" y="1222"/>
              <a:ext cx="731" cy="796"/>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290" name="Google Shape;1290;p13"/>
            <p:cNvSpPr/>
            <p:nvPr/>
          </p:nvSpPr>
          <p:spPr>
            <a:xfrm>
              <a:off x="3536" y="1208"/>
              <a:ext cx="638" cy="822"/>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291" name="Google Shape;1291;p13"/>
            <p:cNvSpPr/>
            <p:nvPr/>
          </p:nvSpPr>
          <p:spPr>
            <a:xfrm>
              <a:off x="4259" y="1222"/>
              <a:ext cx="689" cy="796"/>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292" name="Google Shape;1292;p13"/>
            <p:cNvSpPr/>
            <p:nvPr/>
          </p:nvSpPr>
          <p:spPr>
            <a:xfrm>
              <a:off x="4372" y="1311"/>
              <a:ext cx="1690" cy="713"/>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293" name="Google Shape;1293;p13"/>
            <p:cNvSpPr/>
            <p:nvPr/>
          </p:nvSpPr>
          <p:spPr>
            <a:xfrm>
              <a:off x="5470" y="899"/>
              <a:ext cx="365" cy="481"/>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294" name="Google Shape;1294;p13"/>
            <p:cNvSpPr/>
            <p:nvPr/>
          </p:nvSpPr>
          <p:spPr>
            <a:xfrm>
              <a:off x="4862" y="1770"/>
              <a:ext cx="1153"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295" name="Google Shape;1295;p13"/>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296" name="Google Shape;1296;p13"/>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297" name="Google Shape;1297;p13"/>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298" name="Google Shape;1298;p13"/>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299" name="Google Shape;1299;p13"/>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300" name="Google Shape;1300;p13"/>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301" name="Google Shape;1301;p13"/>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302" name="Google Shape;1302;p13"/>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303" name="Google Shape;1303;p13"/>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304" name="Google Shape;1304;p13"/>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305" name="Google Shape;1305;p13"/>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306" name="Google Shape;1306;p13"/>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307" name="Google Shape;1307;p13"/>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308" name="Google Shape;1308;p13"/>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309" name="Google Shape;1309;p13"/>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310" name="Google Shape;1310;p13"/>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311" name="Google Shape;1311;p13"/>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312" name="Google Shape;1312;p13"/>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313" name="Google Shape;1313;p13"/>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314" name="Google Shape;1314;p13"/>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315" name="Google Shape;1315;p13"/>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316" name="Google Shape;1316;p13"/>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317" name="Google Shape;1317;p13"/>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318" name="Google Shape;1318;p13"/>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319" name="Google Shape;1319;p13"/>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320" name="Google Shape;1320;p13"/>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321" name="Google Shape;1321;p13"/>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322" name="Google Shape;1322;p13"/>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323" name="Google Shape;1323;p13"/>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324" name="Google Shape;1324;p13"/>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325" name="Google Shape;1325;p13"/>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326" name="Google Shape;1326;p13"/>
            <p:cNvSpPr/>
            <p:nvPr/>
          </p:nvSpPr>
          <p:spPr>
            <a:xfrm>
              <a:off x="4838" y="2425"/>
              <a:ext cx="0" cy="0"/>
            </a:xfrm>
            <a:prstGeom prst="rect">
              <a:avLst/>
            </a:pr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327" name="Google Shape;1327;p13"/>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328" name="Google Shape;1328;p13"/>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329" name="Google Shape;1329;p13"/>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330" name="Google Shape;1330;p13"/>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331" name="Google Shape;1331;p13"/>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332" name="Google Shape;1332;p13"/>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333" name="Google Shape;1333;p13"/>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334" name="Google Shape;1334;p13"/>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335" name="Google Shape;1335;p13"/>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336" name="Google Shape;1336;p13"/>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337" name="Google Shape;1337;p13"/>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338" name="Google Shape;1338;p13"/>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339" name="Google Shape;1339;p13"/>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cxnSp>
          <p:nvCxnSpPr>
            <p:cNvPr id="1340" name="Google Shape;1340;p13"/>
            <p:cNvCxnSpPr/>
            <p:nvPr/>
          </p:nvCxnSpPr>
          <p:spPr>
            <a:xfrm>
              <a:off x="3964" y="2205"/>
              <a:ext cx="0" cy="300"/>
            </a:xfrm>
            <a:prstGeom prst="straightConnector1">
              <a:avLst/>
            </a:prstGeom>
            <a:solidFill>
              <a:schemeClr val="lt1"/>
            </a:solidFill>
            <a:ln w="14275" cap="flat" cmpd="sng">
              <a:solidFill>
                <a:schemeClr val="lt1"/>
              </a:solidFill>
              <a:prstDash val="solid"/>
              <a:miter lim="800000"/>
              <a:headEnd type="none" w="sm" len="sm"/>
              <a:tailEnd type="none" w="sm" len="sm"/>
            </a:ln>
          </p:spPr>
        </p:cxnSp>
      </p:grpSp>
      <p:grpSp>
        <p:nvGrpSpPr>
          <p:cNvPr id="1341" name="Google Shape;1341;p13"/>
          <p:cNvGrpSpPr/>
          <p:nvPr/>
        </p:nvGrpSpPr>
        <p:grpSpPr>
          <a:xfrm>
            <a:off x="-1530678" y="2991542"/>
            <a:ext cx="1404225" cy="2177094"/>
            <a:chOff x="6195941" y="562596"/>
            <a:chExt cx="1872300" cy="2902792"/>
          </a:xfrm>
        </p:grpSpPr>
        <p:grpSp>
          <p:nvGrpSpPr>
            <p:cNvPr id="1342" name="Google Shape;1342;p13"/>
            <p:cNvGrpSpPr/>
            <p:nvPr/>
          </p:nvGrpSpPr>
          <p:grpSpPr>
            <a:xfrm>
              <a:off x="6195941" y="832605"/>
              <a:ext cx="1872300" cy="2632784"/>
              <a:chOff x="-1872716" y="660661"/>
              <a:chExt cx="1872300" cy="1974637"/>
            </a:xfrm>
          </p:grpSpPr>
          <p:sp>
            <p:nvSpPr>
              <p:cNvPr id="1343" name="Google Shape;1343;p13"/>
              <p:cNvSpPr txBox="1"/>
              <p:nvPr/>
            </p:nvSpPr>
            <p:spPr>
              <a:xfrm>
                <a:off x="-1872716" y="984698"/>
                <a:ext cx="1872300" cy="1650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Calibri"/>
                    <a:ea typeface="Calibri"/>
                    <a:cs typeface="Calibri"/>
                    <a:sym typeface="Calibri"/>
                  </a:rPr>
                  <a:t>Do not use the bullet point button to format your text.</a:t>
                </a:r>
                <a:endParaRPr sz="800" b="0" i="0" u="none" strike="noStrike" cap="none">
                  <a:solidFill>
                    <a:srgbClr val="000000"/>
                  </a:solidFill>
                  <a:latin typeface="Calibri"/>
                  <a:ea typeface="Calibri"/>
                  <a:cs typeface="Calibri"/>
                  <a:sym typeface="Calibri"/>
                </a:endParaRPr>
              </a:p>
            </p:txBody>
          </p:sp>
          <p:pic>
            <p:nvPicPr>
              <p:cNvPr id="1344" name="Google Shape;1344;p13" descr="icon_information-white.png"/>
              <p:cNvPicPr preferRelativeResize="0"/>
              <p:nvPr/>
            </p:nvPicPr>
            <p:blipFill rotWithShape="1">
              <a:blip r:embed="rId3">
                <a:alphaModFix/>
              </a:blip>
              <a:srcRect/>
              <a:stretch/>
            </p:blipFill>
            <p:spPr>
              <a:xfrm>
                <a:off x="-1764703" y="660661"/>
                <a:ext cx="121592" cy="240085"/>
              </a:xfrm>
              <a:prstGeom prst="rect">
                <a:avLst/>
              </a:prstGeom>
              <a:noFill/>
              <a:ln>
                <a:noFill/>
              </a:ln>
            </p:spPr>
          </p:pic>
        </p:grpSp>
        <p:grpSp>
          <p:nvGrpSpPr>
            <p:cNvPr id="1345" name="Google Shape;1345;p13"/>
            <p:cNvGrpSpPr/>
            <p:nvPr/>
          </p:nvGrpSpPr>
          <p:grpSpPr>
            <a:xfrm>
              <a:off x="6303954" y="562596"/>
              <a:ext cx="540000" cy="540000"/>
              <a:chOff x="6303954" y="562596"/>
              <a:chExt cx="540000" cy="540000"/>
            </a:xfrm>
          </p:grpSpPr>
          <p:sp>
            <p:nvSpPr>
              <p:cNvPr id="1346" name="Google Shape;1346;p13"/>
              <p:cNvSpPr/>
              <p:nvPr/>
            </p:nvSpPr>
            <p:spPr>
              <a:xfrm>
                <a:off x="6303954" y="562596"/>
                <a:ext cx="540000" cy="540000"/>
              </a:xfrm>
              <a:prstGeom prst="donut">
                <a:avLst>
                  <a:gd name="adj" fmla="val 7083"/>
                </a:avLst>
              </a:prstGeom>
              <a:solidFill>
                <a:srgbClr val="000000"/>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pic>
            <p:nvPicPr>
              <p:cNvPr id="1347" name="Google Shape;1347;p13" descr="increase_indent.png"/>
              <p:cNvPicPr preferRelativeResize="0"/>
              <p:nvPr/>
            </p:nvPicPr>
            <p:blipFill rotWithShape="1">
              <a:blip r:embed="rId4">
                <a:alphaModFix/>
              </a:blip>
              <a:srcRect/>
              <a:stretch/>
            </p:blipFill>
            <p:spPr>
              <a:xfrm>
                <a:off x="6425212" y="679422"/>
                <a:ext cx="317520" cy="317520"/>
              </a:xfrm>
              <a:prstGeom prst="rect">
                <a:avLst/>
              </a:prstGeom>
              <a:noFill/>
              <a:ln>
                <a:noFill/>
              </a:ln>
            </p:spPr>
          </p:pic>
        </p:grpSp>
      </p:grpSp>
      <p:sp>
        <p:nvSpPr>
          <p:cNvPr id="1348" name="Google Shape;1348;p13"/>
          <p:cNvSpPr/>
          <p:nvPr/>
        </p:nvSpPr>
        <p:spPr>
          <a:xfrm>
            <a:off x="5760132" y="2517744"/>
            <a:ext cx="3299050" cy="2310290"/>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chemeClr val="lt1">
              <a:alpha val="20000"/>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349" name="Google Shape;1349;p13"/>
          <p:cNvSpPr/>
          <p:nvPr/>
        </p:nvSpPr>
        <p:spPr>
          <a:xfrm>
            <a:off x="0" y="1190"/>
            <a:ext cx="6813254" cy="1904618"/>
          </a:xfrm>
          <a:custGeom>
            <a:avLst/>
            <a:gdLst/>
            <a:ahLst/>
            <a:cxnLst/>
            <a:rect l="l" t="t" r="r" b="b"/>
            <a:pathLst>
              <a:path w="12745" h="4169" extrusionOk="0">
                <a:moveTo>
                  <a:pt x="0" y="0"/>
                </a:moveTo>
                <a:lnTo>
                  <a:pt x="12745" y="0"/>
                </a:lnTo>
                <a:cubicBezTo>
                  <a:pt x="12602" y="54"/>
                  <a:pt x="12453" y="92"/>
                  <a:pt x="12309" y="143"/>
                </a:cubicBezTo>
                <a:cubicBezTo>
                  <a:pt x="11761" y="325"/>
                  <a:pt x="11223" y="566"/>
                  <a:pt x="10706" y="823"/>
                </a:cubicBezTo>
                <a:cubicBezTo>
                  <a:pt x="10540" y="913"/>
                  <a:pt x="10370" y="996"/>
                  <a:pt x="10206" y="1089"/>
                </a:cubicBezTo>
                <a:cubicBezTo>
                  <a:pt x="9498" y="1478"/>
                  <a:pt x="8825" y="1912"/>
                  <a:pt x="8143" y="2343"/>
                </a:cubicBezTo>
                <a:cubicBezTo>
                  <a:pt x="7530" y="2736"/>
                  <a:pt x="6917" y="3108"/>
                  <a:pt x="6263" y="3430"/>
                </a:cubicBezTo>
                <a:cubicBezTo>
                  <a:pt x="5581" y="3762"/>
                  <a:pt x="4857" y="4046"/>
                  <a:pt x="4100" y="4136"/>
                </a:cubicBezTo>
                <a:cubicBezTo>
                  <a:pt x="3871" y="4169"/>
                  <a:pt x="3647" y="4166"/>
                  <a:pt x="3417" y="4161"/>
                </a:cubicBezTo>
                <a:cubicBezTo>
                  <a:pt x="3053" y="4144"/>
                  <a:pt x="2694" y="4069"/>
                  <a:pt x="2351" y="3949"/>
                </a:cubicBezTo>
                <a:cubicBezTo>
                  <a:pt x="1742" y="3736"/>
                  <a:pt x="1194" y="3388"/>
                  <a:pt x="684" y="3000"/>
                </a:cubicBezTo>
                <a:cubicBezTo>
                  <a:pt x="462" y="2825"/>
                  <a:pt x="243" y="2656"/>
                  <a:pt x="0" y="2512"/>
                </a:cubicBezTo>
                <a:lnTo>
                  <a:pt x="0" y="0"/>
                </a:lnTo>
                <a:close/>
              </a:path>
            </a:pathLst>
          </a:custGeom>
          <a:solidFill>
            <a:schemeClr val="accent4">
              <a:alpha val="49411"/>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350" name="Google Shape;1350;p13"/>
          <p:cNvSpPr txBox="1">
            <a:spLocks noGrp="1"/>
          </p:cNvSpPr>
          <p:nvPr>
            <p:ph type="title"/>
          </p:nvPr>
        </p:nvSpPr>
        <p:spPr>
          <a:xfrm>
            <a:off x="386100" y="326237"/>
            <a:ext cx="3564600" cy="942000"/>
          </a:xfrm>
          <a:prstGeom prst="rect">
            <a:avLst/>
          </a:prstGeom>
          <a:noFill/>
          <a:ln>
            <a:noFill/>
          </a:ln>
        </p:spPr>
        <p:txBody>
          <a:bodyPr spcFirstLastPara="1" wrap="square" lIns="0" tIns="0" rIns="0" bIns="0" anchor="b" anchorCtr="0"/>
          <a:lstStyle>
            <a:lvl1pPr marR="0" lvl="0" algn="l">
              <a:lnSpc>
                <a:spcPct val="90000"/>
              </a:lnSpc>
              <a:spcBef>
                <a:spcPts val="0"/>
              </a:spcBef>
              <a:spcAft>
                <a:spcPts val="0"/>
              </a:spcAft>
              <a:buClr>
                <a:schemeClr val="lt1"/>
              </a:buClr>
              <a:buSzPts val="2100"/>
              <a:buFont typeface="Calibri"/>
              <a:buNone/>
              <a:defRPr sz="2100" b="1" i="0" u="none" strike="noStrike" cap="none">
                <a:solidFill>
                  <a:schemeClr val="lt1"/>
                </a:solidFill>
                <a:latin typeface="Calibri"/>
                <a:ea typeface="Calibri"/>
                <a:cs typeface="Calibri"/>
                <a:sym typeface="Calibri"/>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a:endParaRPr/>
          </a:p>
        </p:txBody>
      </p:sp>
      <p:sp>
        <p:nvSpPr>
          <p:cNvPr id="1351" name="Google Shape;1351;p13"/>
          <p:cNvSpPr txBox="1">
            <a:spLocks noGrp="1"/>
          </p:cNvSpPr>
          <p:nvPr>
            <p:ph type="dt" idx="10"/>
          </p:nvPr>
        </p:nvSpPr>
        <p:spPr>
          <a:xfrm>
            <a:off x="521550" y="4872453"/>
            <a:ext cx="4185600" cy="120300"/>
          </a:xfrm>
          <a:prstGeom prst="rect">
            <a:avLst/>
          </a:prstGeom>
          <a:noFill/>
          <a:ln>
            <a:noFill/>
          </a:ln>
        </p:spPr>
        <p:txBody>
          <a:bodyPr spcFirstLastPara="1" wrap="square" lIns="68575" tIns="34275" rIns="68575" bIns="34275" anchor="t" anchorCtr="0"/>
          <a:lstStyle>
            <a:lvl1pPr marR="0" lvl="0" algn="l">
              <a:lnSpc>
                <a:spcPct val="100000"/>
              </a:lnSpc>
              <a:spcBef>
                <a:spcPts val="0"/>
              </a:spcBef>
              <a:spcAft>
                <a:spcPts val="0"/>
              </a:spcAft>
              <a:buSzPts val="1100"/>
              <a:buNone/>
              <a:defRPr sz="500">
                <a:solidFill>
                  <a:schemeClr val="accent2"/>
                </a:solidFill>
                <a:latin typeface="Calibri"/>
                <a:ea typeface="Calibri"/>
                <a:cs typeface="Calibri"/>
                <a:sym typeface="Calibri"/>
              </a:defRPr>
            </a:lvl1pPr>
            <a:lvl2pPr marR="0" lvl="1"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352" name="Google Shape;1352;p13"/>
          <p:cNvSpPr txBox="1">
            <a:spLocks noGrp="1"/>
          </p:cNvSpPr>
          <p:nvPr>
            <p:ph type="body" idx="1"/>
          </p:nvPr>
        </p:nvSpPr>
        <p:spPr>
          <a:xfrm>
            <a:off x="386100" y="2328723"/>
            <a:ext cx="3564600" cy="2143500"/>
          </a:xfrm>
          <a:prstGeom prst="rect">
            <a:avLst/>
          </a:prstGeom>
          <a:noFill/>
          <a:ln>
            <a:noFill/>
          </a:ln>
        </p:spPr>
        <p:txBody>
          <a:bodyPr spcFirstLastPara="1" wrap="square" lIns="0" tIns="0" rIns="0" bIns="0" anchor="t" anchorCtr="0"/>
          <a:lstStyle>
            <a:lvl1pPr marL="457200" marR="0" lvl="0" indent="-228600" algn="l">
              <a:lnSpc>
                <a:spcPct val="90000"/>
              </a:lnSpc>
              <a:spcBef>
                <a:spcPts val="300"/>
              </a:spcBef>
              <a:spcAft>
                <a:spcPts val="0"/>
              </a:spcAft>
              <a:buClr>
                <a:schemeClr val="lt1"/>
              </a:buClr>
              <a:buSzPts val="1500"/>
              <a:buFont typeface="Arial"/>
              <a:buNone/>
              <a:defRPr sz="1500" b="0" i="0" u="none" strike="noStrike" cap="none">
                <a:solidFill>
                  <a:schemeClr val="lt1"/>
                </a:solidFill>
                <a:latin typeface="Calibri"/>
                <a:ea typeface="Calibri"/>
                <a:cs typeface="Calibri"/>
                <a:sym typeface="Calibri"/>
              </a:defRPr>
            </a:lvl1pPr>
            <a:lvl2pPr marL="914400" marR="0" lvl="1" indent="-228600" algn="l">
              <a:lnSpc>
                <a:spcPct val="90000"/>
              </a:lnSpc>
              <a:spcBef>
                <a:spcPts val="3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2pPr>
            <a:lvl3pPr marL="1371600" marR="0" lvl="2" indent="-317500" algn="l">
              <a:lnSpc>
                <a:spcPct val="90000"/>
              </a:lnSpc>
              <a:spcBef>
                <a:spcPts val="300"/>
              </a:spcBef>
              <a:spcAft>
                <a:spcPts val="0"/>
              </a:spcAft>
              <a:buClr>
                <a:schemeClr val="lt1"/>
              </a:buClr>
              <a:buSzPts val="1400"/>
              <a:buFont typeface="Arial"/>
              <a:buChar char="•"/>
              <a:defRPr sz="1400" b="1" i="0" u="none" strike="noStrike" cap="none">
                <a:solidFill>
                  <a:schemeClr val="lt1"/>
                </a:solidFill>
                <a:latin typeface="Calibri"/>
                <a:ea typeface="Calibri"/>
                <a:cs typeface="Calibri"/>
                <a:sym typeface="Calibri"/>
              </a:defRPr>
            </a:lvl3pPr>
            <a:lvl4pPr marL="1828800" marR="0" lvl="3" indent="-304800" algn="l">
              <a:lnSpc>
                <a:spcPct val="90000"/>
              </a:lnSpc>
              <a:spcBef>
                <a:spcPts val="300"/>
              </a:spcBef>
              <a:spcAft>
                <a:spcPts val="0"/>
              </a:spcAft>
              <a:buClr>
                <a:schemeClr val="lt1"/>
              </a:buClr>
              <a:buSzPts val="1200"/>
              <a:buFont typeface="Arial"/>
              <a:buChar char="•"/>
              <a:defRPr sz="1200" b="0" i="0" u="none" strike="noStrike" cap="none">
                <a:solidFill>
                  <a:schemeClr val="lt1"/>
                </a:solidFill>
                <a:latin typeface="Calibri"/>
                <a:ea typeface="Calibri"/>
                <a:cs typeface="Calibri"/>
                <a:sym typeface="Calibri"/>
              </a:defRPr>
            </a:lvl4pPr>
            <a:lvl5pPr marL="2286000" marR="0" lvl="4" indent="-228600" algn="l">
              <a:lnSpc>
                <a:spcPct val="90000"/>
              </a:lnSpc>
              <a:spcBef>
                <a:spcPts val="600"/>
              </a:spcBef>
              <a:spcAft>
                <a:spcPts val="0"/>
              </a:spcAft>
              <a:buClr>
                <a:schemeClr val="lt1"/>
              </a:buClr>
              <a:buSzPts val="1500"/>
              <a:buFont typeface="Arial"/>
              <a:buNone/>
              <a:defRPr sz="1500" b="1" i="0" u="none" strike="noStrike" cap="none">
                <a:solidFill>
                  <a:schemeClr val="lt1"/>
                </a:solidFill>
                <a:latin typeface="Calibri"/>
                <a:ea typeface="Calibri"/>
                <a:cs typeface="Calibri"/>
                <a:sym typeface="Calibri"/>
              </a:defRPr>
            </a:lvl5pPr>
            <a:lvl6pPr marL="2743200" marR="0" lvl="5" indent="-317500" algn="l">
              <a:lnSpc>
                <a:spcPct val="90000"/>
              </a:lnSpc>
              <a:spcBef>
                <a:spcPts val="400"/>
              </a:spcBef>
              <a:spcAft>
                <a:spcPts val="0"/>
              </a:spcAft>
              <a:buClr>
                <a:srgbClr val="FF0000"/>
              </a:buClr>
              <a:buSzPts val="1400"/>
              <a:buFont typeface="Arial"/>
              <a:buChar char="•"/>
              <a:defRPr sz="1400" b="0" i="0" u="none" strike="noStrike" cap="none">
                <a:solidFill>
                  <a:srgbClr val="FF0000"/>
                </a:solidFill>
                <a:latin typeface="Calibri"/>
                <a:ea typeface="Calibri"/>
                <a:cs typeface="Calibri"/>
                <a:sym typeface="Calibri"/>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grpSp>
        <p:nvGrpSpPr>
          <p:cNvPr id="1353" name="Google Shape;1353;p13"/>
          <p:cNvGrpSpPr/>
          <p:nvPr/>
        </p:nvGrpSpPr>
        <p:grpSpPr>
          <a:xfrm>
            <a:off x="-1530678" y="653649"/>
            <a:ext cx="1026225" cy="1698128"/>
            <a:chOff x="-1836712" y="2937191"/>
            <a:chExt cx="1368300" cy="2264171"/>
          </a:xfrm>
        </p:grpSpPr>
        <p:pic>
          <p:nvPicPr>
            <p:cNvPr id="1354" name="Google Shape;1354;p13" descr="icon_camera_circle.png"/>
            <p:cNvPicPr preferRelativeResize="0"/>
            <p:nvPr/>
          </p:nvPicPr>
          <p:blipFill rotWithShape="1">
            <a:blip r:embed="rId5">
              <a:alphaModFix/>
            </a:blip>
            <a:srcRect/>
            <a:stretch/>
          </p:blipFill>
          <p:spPr>
            <a:xfrm>
              <a:off x="-1728699" y="2937191"/>
              <a:ext cx="640111" cy="640111"/>
            </a:xfrm>
            <a:prstGeom prst="rect">
              <a:avLst/>
            </a:prstGeom>
            <a:noFill/>
            <a:ln>
              <a:noFill/>
            </a:ln>
          </p:spPr>
        </p:pic>
        <p:sp>
          <p:nvSpPr>
            <p:cNvPr id="1355" name="Google Shape;1355;p13"/>
            <p:cNvSpPr txBox="1"/>
            <p:nvPr/>
          </p:nvSpPr>
          <p:spPr>
            <a:xfrm>
              <a:off x="-1836712" y="3677962"/>
              <a:ext cx="1368300" cy="1523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Calibri"/>
                  <a:ea typeface="Calibri"/>
                  <a:cs typeface="Calibri"/>
                  <a:sym typeface="Calibri"/>
                </a:rPr>
                <a:t>To change the photographic image to the background.</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Calibri"/>
                  <a:ea typeface="Calibri"/>
                  <a:cs typeface="Calibri"/>
                  <a:sym typeface="Calibri"/>
                </a:rPr>
                <a:t>&gt;Right Click over slide</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Calibri"/>
                  <a:ea typeface="Calibri"/>
                  <a:cs typeface="Calibri"/>
                  <a:sym typeface="Calibri"/>
                </a:rPr>
                <a:t>&gt;format background</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Calibri"/>
                  <a:ea typeface="Calibri"/>
                  <a:cs typeface="Calibri"/>
                  <a:sym typeface="Calibri"/>
                </a:rPr>
                <a:t>&gt;fill</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Calibri"/>
                  <a:ea typeface="Calibri"/>
                  <a:cs typeface="Calibri"/>
                  <a:sym typeface="Calibri"/>
                </a:rPr>
                <a:t>&gt;picture or texture fill</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Calibri"/>
                  <a:ea typeface="Calibri"/>
                  <a:cs typeface="Calibri"/>
                  <a:sym typeface="Calibri"/>
                </a:rPr>
                <a:t>&gt;select image from  </a:t>
              </a:r>
              <a:br>
                <a:rPr lang="en-GB" sz="800" b="0" i="0" u="none" strike="noStrike" cap="none">
                  <a:solidFill>
                    <a:srgbClr val="000000"/>
                  </a:solidFill>
                  <a:latin typeface="Calibri"/>
                  <a:ea typeface="Calibri"/>
                  <a:cs typeface="Calibri"/>
                  <a:sym typeface="Calibri"/>
                </a:rPr>
              </a:br>
              <a:r>
                <a:rPr lang="en-GB" sz="800" b="0" i="0" u="none" strike="noStrike" cap="none">
                  <a:solidFill>
                    <a:srgbClr val="000000"/>
                  </a:solidFill>
                  <a:latin typeface="Calibri"/>
                  <a:ea typeface="Calibri"/>
                  <a:cs typeface="Calibri"/>
                  <a:sym typeface="Calibri"/>
                </a:rPr>
                <a:t>  your file</a:t>
              </a:r>
              <a:endParaRPr sz="800" b="0" i="0" u="none" strike="noStrike" cap="none">
                <a:solidFill>
                  <a:srgbClr val="000000"/>
                </a:solidFill>
                <a:latin typeface="Calibri"/>
                <a:ea typeface="Calibri"/>
                <a:cs typeface="Calibri"/>
                <a:sym typeface="Calibri"/>
              </a:endParaRPr>
            </a:p>
          </p:txBody>
        </p:sp>
        <p:pic>
          <p:nvPicPr>
            <p:cNvPr id="1356" name="Google Shape;1356;p13" descr="icon_information-white.png"/>
            <p:cNvPicPr preferRelativeResize="0"/>
            <p:nvPr/>
          </p:nvPicPr>
          <p:blipFill rotWithShape="1">
            <a:blip r:embed="rId3">
              <a:alphaModFix/>
            </a:blip>
            <a:srcRect/>
            <a:stretch/>
          </p:blipFill>
          <p:spPr>
            <a:xfrm>
              <a:off x="-1728699" y="3245911"/>
              <a:ext cx="121592" cy="320113"/>
            </a:xfrm>
            <a:prstGeom prst="rect">
              <a:avLst/>
            </a:prstGeom>
            <a:noFill/>
            <a:ln>
              <a:noFill/>
            </a:ln>
          </p:spPr>
        </p:pic>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full image and content: Pink">
  <p:cSld name="Title, full image and content: Pink">
    <p:bg>
      <p:bgPr>
        <a:blipFill>
          <a:blip r:embed="rId2">
            <a:alphaModFix/>
          </a:blip>
          <a:stretch>
            <a:fillRect/>
          </a:stretch>
        </a:blipFill>
        <a:effectLst/>
      </p:bgPr>
    </p:bg>
    <p:spTree>
      <p:nvGrpSpPr>
        <p:cNvPr id="1" name="Shape 1357"/>
        <p:cNvGrpSpPr/>
        <p:nvPr/>
      </p:nvGrpSpPr>
      <p:grpSpPr>
        <a:xfrm>
          <a:off x="0" y="0"/>
          <a:ext cx="0" cy="0"/>
          <a:chOff x="0" y="0"/>
          <a:chExt cx="0" cy="0"/>
        </a:xfrm>
      </p:grpSpPr>
      <p:sp>
        <p:nvSpPr>
          <p:cNvPr id="1358" name="Google Shape;1358;p14"/>
          <p:cNvSpPr/>
          <p:nvPr/>
        </p:nvSpPr>
        <p:spPr>
          <a:xfrm rot="5400000" flipH="1">
            <a:off x="524429" y="-524251"/>
            <a:ext cx="5143500" cy="6192000"/>
          </a:xfrm>
          <a:prstGeom prst="rect">
            <a:avLst/>
          </a:prstGeom>
          <a:gradFill>
            <a:gsLst>
              <a:gs pos="0">
                <a:srgbClr val="000000"/>
              </a:gs>
              <a:gs pos="100000">
                <a:srgbClr val="000000">
                  <a:alpha val="0"/>
                </a:srgbClr>
              </a:gs>
            </a:gsLst>
            <a:lin ang="16200038"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359" name="Google Shape;1359;p14"/>
          <p:cNvSpPr/>
          <p:nvPr/>
        </p:nvSpPr>
        <p:spPr>
          <a:xfrm rot="10800000" flipH="1">
            <a:off x="0" y="17"/>
            <a:ext cx="9144000" cy="1529700"/>
          </a:xfrm>
          <a:prstGeom prst="rect">
            <a:avLst/>
          </a:prstGeom>
          <a:gradFill>
            <a:gsLst>
              <a:gs pos="0">
                <a:srgbClr val="000000"/>
              </a:gs>
              <a:gs pos="100000">
                <a:srgbClr val="000000">
                  <a:alpha val="0"/>
                </a:srgbClr>
              </a:gs>
            </a:gsLst>
            <a:lin ang="16200038"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360" name="Google Shape;1360;p14"/>
          <p:cNvSpPr txBox="1">
            <a:spLocks noGrp="1"/>
          </p:cNvSpPr>
          <p:nvPr>
            <p:ph type="ftr" idx="11"/>
          </p:nvPr>
        </p:nvSpPr>
        <p:spPr>
          <a:xfrm>
            <a:off x="521550" y="4812406"/>
            <a:ext cx="4185600" cy="120300"/>
          </a:xfrm>
          <a:prstGeom prst="rect">
            <a:avLst/>
          </a:prstGeom>
          <a:noFill/>
          <a:ln>
            <a:noFill/>
          </a:ln>
        </p:spPr>
        <p:txBody>
          <a:bodyPr spcFirstLastPara="1" wrap="square" lIns="68575" tIns="34275" rIns="68575" bIns="34275" anchor="t" anchorCtr="0"/>
          <a:lstStyle>
            <a:lvl1pPr marR="0" lvl="0" algn="l">
              <a:lnSpc>
                <a:spcPct val="100000"/>
              </a:lnSpc>
              <a:spcBef>
                <a:spcPts val="0"/>
              </a:spcBef>
              <a:spcAft>
                <a:spcPts val="0"/>
              </a:spcAft>
              <a:buSzPts val="1100"/>
              <a:buNone/>
              <a:defRPr sz="500">
                <a:solidFill>
                  <a:schemeClr val="accent2"/>
                </a:solidFill>
                <a:latin typeface="Calibri"/>
                <a:ea typeface="Calibri"/>
                <a:cs typeface="Calibri"/>
                <a:sym typeface="Calibri"/>
              </a:defRPr>
            </a:lvl1pPr>
            <a:lvl2pPr marR="0" lvl="1"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361" name="Google Shape;1361;p14"/>
          <p:cNvSpPr txBox="1">
            <a:spLocks noGrp="1"/>
          </p:cNvSpPr>
          <p:nvPr>
            <p:ph type="sldNum" idx="12"/>
          </p:nvPr>
        </p:nvSpPr>
        <p:spPr>
          <a:xfrm>
            <a:off x="-9527" y="4767263"/>
            <a:ext cx="5949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grpSp>
        <p:nvGrpSpPr>
          <p:cNvPr id="1362" name="Google Shape;1362;p14"/>
          <p:cNvGrpSpPr/>
          <p:nvPr/>
        </p:nvGrpSpPr>
        <p:grpSpPr>
          <a:xfrm>
            <a:off x="7915032" y="222489"/>
            <a:ext cx="895855" cy="359804"/>
            <a:chOff x="1899" y="899"/>
            <a:chExt cx="4163" cy="1671"/>
          </a:xfrm>
        </p:grpSpPr>
        <p:sp>
          <p:nvSpPr>
            <p:cNvPr id="1363" name="Google Shape;1363;p14"/>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364" name="Google Shape;1364;p14"/>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365" name="Google Shape;1365;p14"/>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366" name="Google Shape;1366;p14"/>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367" name="Google Shape;1367;p14"/>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368" name="Google Shape;1368;p14"/>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369" name="Google Shape;1369;p14"/>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370" name="Google Shape;1370;p14"/>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371" name="Google Shape;1371;p14"/>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372" name="Google Shape;1372;p14"/>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373" name="Google Shape;1373;p14"/>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374" name="Google Shape;1374;p14"/>
            <p:cNvSpPr/>
            <p:nvPr/>
          </p:nvSpPr>
          <p:spPr>
            <a:xfrm>
              <a:off x="2762" y="2203"/>
              <a:ext cx="0" cy="0"/>
            </a:xfrm>
            <a:prstGeom prst="rect">
              <a:avLst/>
            </a:pr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375" name="Google Shape;1375;p14"/>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376" name="Google Shape;1376;p14"/>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377" name="Google Shape;1377;p14"/>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378" name="Google Shape;1378;p14"/>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379" name="Google Shape;1379;p14"/>
            <p:cNvSpPr/>
            <p:nvPr/>
          </p:nvSpPr>
          <p:spPr>
            <a:xfrm>
              <a:off x="3203" y="2203"/>
              <a:ext cx="0" cy="0"/>
            </a:xfrm>
            <a:prstGeom prst="rect">
              <a:avLst/>
            </a:pr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380" name="Google Shape;1380;p14"/>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381" name="Google Shape;1381;p14"/>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382" name="Google Shape;1382;p14"/>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383" name="Google Shape;1383;p14"/>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384" name="Google Shape;1384;p14"/>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385" name="Google Shape;1385;p14"/>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386" name="Google Shape;1386;p14"/>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387" name="Google Shape;1387;p14"/>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388" name="Google Shape;1388;p14"/>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389" name="Google Shape;1389;p14"/>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390" name="Google Shape;1390;p14"/>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391" name="Google Shape;1391;p14"/>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392" name="Google Shape;1392;p14"/>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393" name="Google Shape;1393;p14"/>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394" name="Google Shape;1394;p14"/>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395" name="Google Shape;1395;p14"/>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396" name="Google Shape;1396;p14"/>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397" name="Google Shape;1397;p14"/>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398" name="Google Shape;1398;p14"/>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399" name="Google Shape;1399;p14"/>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400" name="Google Shape;1400;p14"/>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401" name="Google Shape;1401;p14"/>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402" name="Google Shape;1402;p14"/>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403" name="Google Shape;1403;p14"/>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404" name="Google Shape;1404;p14"/>
            <p:cNvSpPr/>
            <p:nvPr/>
          </p:nvSpPr>
          <p:spPr>
            <a:xfrm>
              <a:off x="1899" y="1222"/>
              <a:ext cx="706" cy="796"/>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405" name="Google Shape;1405;p14"/>
            <p:cNvSpPr/>
            <p:nvPr/>
          </p:nvSpPr>
          <p:spPr>
            <a:xfrm>
              <a:off x="2711" y="1222"/>
              <a:ext cx="731" cy="796"/>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406" name="Google Shape;1406;p14"/>
            <p:cNvSpPr/>
            <p:nvPr/>
          </p:nvSpPr>
          <p:spPr>
            <a:xfrm>
              <a:off x="3536" y="1208"/>
              <a:ext cx="638" cy="822"/>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407" name="Google Shape;1407;p14"/>
            <p:cNvSpPr/>
            <p:nvPr/>
          </p:nvSpPr>
          <p:spPr>
            <a:xfrm>
              <a:off x="4259" y="1222"/>
              <a:ext cx="689" cy="796"/>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408" name="Google Shape;1408;p14"/>
            <p:cNvSpPr/>
            <p:nvPr/>
          </p:nvSpPr>
          <p:spPr>
            <a:xfrm>
              <a:off x="4372" y="1311"/>
              <a:ext cx="1690" cy="713"/>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409" name="Google Shape;1409;p14"/>
            <p:cNvSpPr/>
            <p:nvPr/>
          </p:nvSpPr>
          <p:spPr>
            <a:xfrm>
              <a:off x="5470" y="899"/>
              <a:ext cx="365" cy="481"/>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410" name="Google Shape;1410;p14"/>
            <p:cNvSpPr/>
            <p:nvPr/>
          </p:nvSpPr>
          <p:spPr>
            <a:xfrm>
              <a:off x="4862" y="1770"/>
              <a:ext cx="1153"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411" name="Google Shape;1411;p14"/>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412" name="Google Shape;1412;p14"/>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413" name="Google Shape;1413;p14"/>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414" name="Google Shape;1414;p14"/>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415" name="Google Shape;1415;p14"/>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416" name="Google Shape;1416;p14"/>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417" name="Google Shape;1417;p14"/>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418" name="Google Shape;1418;p14"/>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419" name="Google Shape;1419;p14"/>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420" name="Google Shape;1420;p14"/>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421" name="Google Shape;1421;p14"/>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422" name="Google Shape;1422;p14"/>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423" name="Google Shape;1423;p14"/>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424" name="Google Shape;1424;p14"/>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425" name="Google Shape;1425;p14"/>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426" name="Google Shape;1426;p14"/>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427" name="Google Shape;1427;p14"/>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428" name="Google Shape;1428;p14"/>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429" name="Google Shape;1429;p14"/>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430" name="Google Shape;1430;p14"/>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431" name="Google Shape;1431;p14"/>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432" name="Google Shape;1432;p14"/>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433" name="Google Shape;1433;p14"/>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434" name="Google Shape;1434;p14"/>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435" name="Google Shape;1435;p14"/>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436" name="Google Shape;1436;p14"/>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437" name="Google Shape;1437;p14"/>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438" name="Google Shape;1438;p14"/>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439" name="Google Shape;1439;p14"/>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440" name="Google Shape;1440;p14"/>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441" name="Google Shape;1441;p14"/>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442" name="Google Shape;1442;p14"/>
            <p:cNvSpPr/>
            <p:nvPr/>
          </p:nvSpPr>
          <p:spPr>
            <a:xfrm>
              <a:off x="4838" y="2425"/>
              <a:ext cx="0" cy="0"/>
            </a:xfrm>
            <a:prstGeom prst="rect">
              <a:avLst/>
            </a:pr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443" name="Google Shape;1443;p14"/>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444" name="Google Shape;1444;p14"/>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445" name="Google Shape;1445;p14"/>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446" name="Google Shape;1446;p14"/>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447" name="Google Shape;1447;p14"/>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448" name="Google Shape;1448;p14"/>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449" name="Google Shape;1449;p14"/>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450" name="Google Shape;1450;p14"/>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451" name="Google Shape;1451;p14"/>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452" name="Google Shape;1452;p14"/>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453" name="Google Shape;1453;p14"/>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454" name="Google Shape;1454;p14"/>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455" name="Google Shape;1455;p14"/>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cxnSp>
          <p:nvCxnSpPr>
            <p:cNvPr id="1456" name="Google Shape;1456;p14"/>
            <p:cNvCxnSpPr/>
            <p:nvPr/>
          </p:nvCxnSpPr>
          <p:spPr>
            <a:xfrm>
              <a:off x="3964" y="2205"/>
              <a:ext cx="0" cy="300"/>
            </a:xfrm>
            <a:prstGeom prst="straightConnector1">
              <a:avLst/>
            </a:prstGeom>
            <a:solidFill>
              <a:schemeClr val="lt1"/>
            </a:solidFill>
            <a:ln w="14275" cap="flat" cmpd="sng">
              <a:solidFill>
                <a:schemeClr val="lt1"/>
              </a:solidFill>
              <a:prstDash val="solid"/>
              <a:miter lim="800000"/>
              <a:headEnd type="none" w="sm" len="sm"/>
              <a:tailEnd type="none" w="sm" len="sm"/>
            </a:ln>
          </p:spPr>
        </p:cxnSp>
      </p:grpSp>
      <p:grpSp>
        <p:nvGrpSpPr>
          <p:cNvPr id="1457" name="Google Shape;1457;p14"/>
          <p:cNvGrpSpPr/>
          <p:nvPr/>
        </p:nvGrpSpPr>
        <p:grpSpPr>
          <a:xfrm>
            <a:off x="-1530678" y="2991542"/>
            <a:ext cx="1404225" cy="2177094"/>
            <a:chOff x="6195941" y="562596"/>
            <a:chExt cx="1872300" cy="2902792"/>
          </a:xfrm>
        </p:grpSpPr>
        <p:grpSp>
          <p:nvGrpSpPr>
            <p:cNvPr id="1458" name="Google Shape;1458;p14"/>
            <p:cNvGrpSpPr/>
            <p:nvPr/>
          </p:nvGrpSpPr>
          <p:grpSpPr>
            <a:xfrm>
              <a:off x="6195941" y="832605"/>
              <a:ext cx="1872300" cy="2632784"/>
              <a:chOff x="-1872716" y="660661"/>
              <a:chExt cx="1872300" cy="1974637"/>
            </a:xfrm>
          </p:grpSpPr>
          <p:sp>
            <p:nvSpPr>
              <p:cNvPr id="1459" name="Google Shape;1459;p14"/>
              <p:cNvSpPr txBox="1"/>
              <p:nvPr/>
            </p:nvSpPr>
            <p:spPr>
              <a:xfrm>
                <a:off x="-1872716" y="984698"/>
                <a:ext cx="1872300" cy="1650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Calibri"/>
                    <a:ea typeface="Calibri"/>
                    <a:cs typeface="Calibri"/>
                    <a:sym typeface="Calibri"/>
                  </a:rPr>
                  <a:t>Do not use the bullet point button to format your text.</a:t>
                </a:r>
                <a:endParaRPr sz="800" b="0" i="0" u="none" strike="noStrike" cap="none">
                  <a:solidFill>
                    <a:srgbClr val="000000"/>
                  </a:solidFill>
                  <a:latin typeface="Calibri"/>
                  <a:ea typeface="Calibri"/>
                  <a:cs typeface="Calibri"/>
                  <a:sym typeface="Calibri"/>
                </a:endParaRPr>
              </a:p>
            </p:txBody>
          </p:sp>
          <p:pic>
            <p:nvPicPr>
              <p:cNvPr id="1460" name="Google Shape;1460;p14" descr="icon_information-white.png"/>
              <p:cNvPicPr preferRelativeResize="0"/>
              <p:nvPr/>
            </p:nvPicPr>
            <p:blipFill rotWithShape="1">
              <a:blip r:embed="rId3">
                <a:alphaModFix/>
              </a:blip>
              <a:srcRect/>
              <a:stretch/>
            </p:blipFill>
            <p:spPr>
              <a:xfrm>
                <a:off x="-1764703" y="660661"/>
                <a:ext cx="121592" cy="240085"/>
              </a:xfrm>
              <a:prstGeom prst="rect">
                <a:avLst/>
              </a:prstGeom>
              <a:noFill/>
              <a:ln>
                <a:noFill/>
              </a:ln>
            </p:spPr>
          </p:pic>
        </p:grpSp>
        <p:grpSp>
          <p:nvGrpSpPr>
            <p:cNvPr id="1461" name="Google Shape;1461;p14"/>
            <p:cNvGrpSpPr/>
            <p:nvPr/>
          </p:nvGrpSpPr>
          <p:grpSpPr>
            <a:xfrm>
              <a:off x="6303954" y="562596"/>
              <a:ext cx="540000" cy="540000"/>
              <a:chOff x="6303954" y="562596"/>
              <a:chExt cx="540000" cy="540000"/>
            </a:xfrm>
          </p:grpSpPr>
          <p:sp>
            <p:nvSpPr>
              <p:cNvPr id="1462" name="Google Shape;1462;p14"/>
              <p:cNvSpPr/>
              <p:nvPr/>
            </p:nvSpPr>
            <p:spPr>
              <a:xfrm>
                <a:off x="6303954" y="562596"/>
                <a:ext cx="540000" cy="540000"/>
              </a:xfrm>
              <a:prstGeom prst="donut">
                <a:avLst>
                  <a:gd name="adj" fmla="val 7083"/>
                </a:avLst>
              </a:prstGeom>
              <a:solidFill>
                <a:srgbClr val="000000"/>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pic>
            <p:nvPicPr>
              <p:cNvPr id="1463" name="Google Shape;1463;p14" descr="increase_indent.png"/>
              <p:cNvPicPr preferRelativeResize="0"/>
              <p:nvPr/>
            </p:nvPicPr>
            <p:blipFill rotWithShape="1">
              <a:blip r:embed="rId4">
                <a:alphaModFix/>
              </a:blip>
              <a:srcRect/>
              <a:stretch/>
            </p:blipFill>
            <p:spPr>
              <a:xfrm>
                <a:off x="6425212" y="679422"/>
                <a:ext cx="317520" cy="317520"/>
              </a:xfrm>
              <a:prstGeom prst="rect">
                <a:avLst/>
              </a:prstGeom>
              <a:noFill/>
              <a:ln>
                <a:noFill/>
              </a:ln>
            </p:spPr>
          </p:pic>
        </p:grpSp>
      </p:grpSp>
      <p:sp>
        <p:nvSpPr>
          <p:cNvPr id="1464" name="Google Shape;1464;p14"/>
          <p:cNvSpPr/>
          <p:nvPr/>
        </p:nvSpPr>
        <p:spPr>
          <a:xfrm>
            <a:off x="5760132" y="2517744"/>
            <a:ext cx="3299050" cy="2310290"/>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chemeClr val="lt1">
              <a:alpha val="20000"/>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465" name="Google Shape;1465;p14"/>
          <p:cNvSpPr/>
          <p:nvPr/>
        </p:nvSpPr>
        <p:spPr>
          <a:xfrm>
            <a:off x="0" y="1190"/>
            <a:ext cx="6813254" cy="1904618"/>
          </a:xfrm>
          <a:custGeom>
            <a:avLst/>
            <a:gdLst/>
            <a:ahLst/>
            <a:cxnLst/>
            <a:rect l="l" t="t" r="r" b="b"/>
            <a:pathLst>
              <a:path w="12745" h="4169" extrusionOk="0">
                <a:moveTo>
                  <a:pt x="0" y="0"/>
                </a:moveTo>
                <a:lnTo>
                  <a:pt x="12745" y="0"/>
                </a:lnTo>
                <a:cubicBezTo>
                  <a:pt x="12602" y="54"/>
                  <a:pt x="12453" y="92"/>
                  <a:pt x="12309" y="143"/>
                </a:cubicBezTo>
                <a:cubicBezTo>
                  <a:pt x="11761" y="325"/>
                  <a:pt x="11223" y="566"/>
                  <a:pt x="10706" y="823"/>
                </a:cubicBezTo>
                <a:cubicBezTo>
                  <a:pt x="10540" y="913"/>
                  <a:pt x="10370" y="996"/>
                  <a:pt x="10206" y="1089"/>
                </a:cubicBezTo>
                <a:cubicBezTo>
                  <a:pt x="9498" y="1478"/>
                  <a:pt x="8825" y="1912"/>
                  <a:pt x="8143" y="2343"/>
                </a:cubicBezTo>
                <a:cubicBezTo>
                  <a:pt x="7530" y="2736"/>
                  <a:pt x="6917" y="3108"/>
                  <a:pt x="6263" y="3430"/>
                </a:cubicBezTo>
                <a:cubicBezTo>
                  <a:pt x="5581" y="3762"/>
                  <a:pt x="4857" y="4046"/>
                  <a:pt x="4100" y="4136"/>
                </a:cubicBezTo>
                <a:cubicBezTo>
                  <a:pt x="3871" y="4169"/>
                  <a:pt x="3647" y="4166"/>
                  <a:pt x="3417" y="4161"/>
                </a:cubicBezTo>
                <a:cubicBezTo>
                  <a:pt x="3053" y="4144"/>
                  <a:pt x="2694" y="4069"/>
                  <a:pt x="2351" y="3949"/>
                </a:cubicBezTo>
                <a:cubicBezTo>
                  <a:pt x="1742" y="3736"/>
                  <a:pt x="1194" y="3388"/>
                  <a:pt x="684" y="3000"/>
                </a:cubicBezTo>
                <a:cubicBezTo>
                  <a:pt x="462" y="2825"/>
                  <a:pt x="243" y="2656"/>
                  <a:pt x="0" y="2512"/>
                </a:cubicBezTo>
                <a:lnTo>
                  <a:pt x="0" y="0"/>
                </a:lnTo>
                <a:close/>
              </a:path>
            </a:pathLst>
          </a:custGeom>
          <a:solidFill>
            <a:schemeClr val="accent5">
              <a:alpha val="49411"/>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466" name="Google Shape;1466;p14"/>
          <p:cNvSpPr txBox="1">
            <a:spLocks noGrp="1"/>
          </p:cNvSpPr>
          <p:nvPr>
            <p:ph type="title"/>
          </p:nvPr>
        </p:nvSpPr>
        <p:spPr>
          <a:xfrm>
            <a:off x="386100" y="326237"/>
            <a:ext cx="3564600" cy="942000"/>
          </a:xfrm>
          <a:prstGeom prst="rect">
            <a:avLst/>
          </a:prstGeom>
          <a:noFill/>
          <a:ln>
            <a:noFill/>
          </a:ln>
        </p:spPr>
        <p:txBody>
          <a:bodyPr spcFirstLastPara="1" wrap="square" lIns="0" tIns="0" rIns="0" bIns="0" anchor="b" anchorCtr="0"/>
          <a:lstStyle>
            <a:lvl1pPr marR="0" lvl="0" algn="l">
              <a:lnSpc>
                <a:spcPct val="90000"/>
              </a:lnSpc>
              <a:spcBef>
                <a:spcPts val="0"/>
              </a:spcBef>
              <a:spcAft>
                <a:spcPts val="0"/>
              </a:spcAft>
              <a:buClr>
                <a:schemeClr val="lt1"/>
              </a:buClr>
              <a:buSzPts val="2100"/>
              <a:buFont typeface="Calibri"/>
              <a:buNone/>
              <a:defRPr sz="2100" b="1" i="0" u="none" strike="noStrike" cap="none">
                <a:solidFill>
                  <a:schemeClr val="lt1"/>
                </a:solidFill>
                <a:latin typeface="Calibri"/>
                <a:ea typeface="Calibri"/>
                <a:cs typeface="Calibri"/>
                <a:sym typeface="Calibri"/>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a:endParaRPr/>
          </a:p>
        </p:txBody>
      </p:sp>
      <p:sp>
        <p:nvSpPr>
          <p:cNvPr id="1467" name="Google Shape;1467;p14"/>
          <p:cNvSpPr txBox="1">
            <a:spLocks noGrp="1"/>
          </p:cNvSpPr>
          <p:nvPr>
            <p:ph type="dt" idx="10"/>
          </p:nvPr>
        </p:nvSpPr>
        <p:spPr>
          <a:xfrm>
            <a:off x="521550" y="4872453"/>
            <a:ext cx="4185600" cy="120300"/>
          </a:xfrm>
          <a:prstGeom prst="rect">
            <a:avLst/>
          </a:prstGeom>
          <a:noFill/>
          <a:ln>
            <a:noFill/>
          </a:ln>
        </p:spPr>
        <p:txBody>
          <a:bodyPr spcFirstLastPara="1" wrap="square" lIns="68575" tIns="34275" rIns="68575" bIns="34275" anchor="t" anchorCtr="0"/>
          <a:lstStyle>
            <a:lvl1pPr marR="0" lvl="0" algn="l">
              <a:lnSpc>
                <a:spcPct val="100000"/>
              </a:lnSpc>
              <a:spcBef>
                <a:spcPts val="0"/>
              </a:spcBef>
              <a:spcAft>
                <a:spcPts val="0"/>
              </a:spcAft>
              <a:buSzPts val="1100"/>
              <a:buNone/>
              <a:defRPr sz="500">
                <a:solidFill>
                  <a:schemeClr val="accent2"/>
                </a:solidFill>
                <a:latin typeface="Calibri"/>
                <a:ea typeface="Calibri"/>
                <a:cs typeface="Calibri"/>
                <a:sym typeface="Calibri"/>
              </a:defRPr>
            </a:lvl1pPr>
            <a:lvl2pPr marR="0" lvl="1"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468" name="Google Shape;1468;p14"/>
          <p:cNvSpPr txBox="1">
            <a:spLocks noGrp="1"/>
          </p:cNvSpPr>
          <p:nvPr>
            <p:ph type="body" idx="1"/>
          </p:nvPr>
        </p:nvSpPr>
        <p:spPr>
          <a:xfrm>
            <a:off x="386100" y="2328723"/>
            <a:ext cx="3564600" cy="2143500"/>
          </a:xfrm>
          <a:prstGeom prst="rect">
            <a:avLst/>
          </a:prstGeom>
          <a:noFill/>
          <a:ln>
            <a:noFill/>
          </a:ln>
        </p:spPr>
        <p:txBody>
          <a:bodyPr spcFirstLastPara="1" wrap="square" lIns="0" tIns="0" rIns="0" bIns="0" anchor="t" anchorCtr="0"/>
          <a:lstStyle>
            <a:lvl1pPr marL="457200" marR="0" lvl="0" indent="-228600" algn="l">
              <a:lnSpc>
                <a:spcPct val="90000"/>
              </a:lnSpc>
              <a:spcBef>
                <a:spcPts val="300"/>
              </a:spcBef>
              <a:spcAft>
                <a:spcPts val="0"/>
              </a:spcAft>
              <a:buClr>
                <a:schemeClr val="lt1"/>
              </a:buClr>
              <a:buSzPts val="1500"/>
              <a:buFont typeface="Arial"/>
              <a:buNone/>
              <a:defRPr sz="1500" b="0" i="0" u="none" strike="noStrike" cap="none">
                <a:solidFill>
                  <a:schemeClr val="lt1"/>
                </a:solidFill>
                <a:latin typeface="Calibri"/>
                <a:ea typeface="Calibri"/>
                <a:cs typeface="Calibri"/>
                <a:sym typeface="Calibri"/>
              </a:defRPr>
            </a:lvl1pPr>
            <a:lvl2pPr marL="914400" marR="0" lvl="1" indent="-228600" algn="l">
              <a:lnSpc>
                <a:spcPct val="90000"/>
              </a:lnSpc>
              <a:spcBef>
                <a:spcPts val="3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2pPr>
            <a:lvl3pPr marL="1371600" marR="0" lvl="2" indent="-317500" algn="l">
              <a:lnSpc>
                <a:spcPct val="90000"/>
              </a:lnSpc>
              <a:spcBef>
                <a:spcPts val="300"/>
              </a:spcBef>
              <a:spcAft>
                <a:spcPts val="0"/>
              </a:spcAft>
              <a:buClr>
                <a:schemeClr val="lt1"/>
              </a:buClr>
              <a:buSzPts val="1400"/>
              <a:buFont typeface="Arial"/>
              <a:buChar char="•"/>
              <a:defRPr sz="1400" b="1" i="0" u="none" strike="noStrike" cap="none">
                <a:solidFill>
                  <a:schemeClr val="lt1"/>
                </a:solidFill>
                <a:latin typeface="Calibri"/>
                <a:ea typeface="Calibri"/>
                <a:cs typeface="Calibri"/>
                <a:sym typeface="Calibri"/>
              </a:defRPr>
            </a:lvl3pPr>
            <a:lvl4pPr marL="1828800" marR="0" lvl="3" indent="-304800" algn="l">
              <a:lnSpc>
                <a:spcPct val="90000"/>
              </a:lnSpc>
              <a:spcBef>
                <a:spcPts val="300"/>
              </a:spcBef>
              <a:spcAft>
                <a:spcPts val="0"/>
              </a:spcAft>
              <a:buClr>
                <a:schemeClr val="lt1"/>
              </a:buClr>
              <a:buSzPts val="1200"/>
              <a:buFont typeface="Arial"/>
              <a:buChar char="•"/>
              <a:defRPr sz="1200" b="0" i="0" u="none" strike="noStrike" cap="none">
                <a:solidFill>
                  <a:schemeClr val="lt1"/>
                </a:solidFill>
                <a:latin typeface="Calibri"/>
                <a:ea typeface="Calibri"/>
                <a:cs typeface="Calibri"/>
                <a:sym typeface="Calibri"/>
              </a:defRPr>
            </a:lvl4pPr>
            <a:lvl5pPr marL="2286000" marR="0" lvl="4" indent="-228600" algn="l">
              <a:lnSpc>
                <a:spcPct val="90000"/>
              </a:lnSpc>
              <a:spcBef>
                <a:spcPts val="600"/>
              </a:spcBef>
              <a:spcAft>
                <a:spcPts val="0"/>
              </a:spcAft>
              <a:buClr>
                <a:schemeClr val="lt1"/>
              </a:buClr>
              <a:buSzPts val="1500"/>
              <a:buFont typeface="Arial"/>
              <a:buNone/>
              <a:defRPr sz="1500" b="1" i="0" u="none" strike="noStrike" cap="none">
                <a:solidFill>
                  <a:schemeClr val="lt1"/>
                </a:solidFill>
                <a:latin typeface="Calibri"/>
                <a:ea typeface="Calibri"/>
                <a:cs typeface="Calibri"/>
                <a:sym typeface="Calibri"/>
              </a:defRPr>
            </a:lvl5pPr>
            <a:lvl6pPr marL="2743200" marR="0" lvl="5" indent="-317500" algn="l">
              <a:lnSpc>
                <a:spcPct val="90000"/>
              </a:lnSpc>
              <a:spcBef>
                <a:spcPts val="400"/>
              </a:spcBef>
              <a:spcAft>
                <a:spcPts val="0"/>
              </a:spcAft>
              <a:buClr>
                <a:srgbClr val="FF0000"/>
              </a:buClr>
              <a:buSzPts val="1400"/>
              <a:buFont typeface="Arial"/>
              <a:buChar char="•"/>
              <a:defRPr sz="1400" b="0" i="0" u="none" strike="noStrike" cap="none">
                <a:solidFill>
                  <a:srgbClr val="FF0000"/>
                </a:solidFill>
                <a:latin typeface="Calibri"/>
                <a:ea typeface="Calibri"/>
                <a:cs typeface="Calibri"/>
                <a:sym typeface="Calibri"/>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grpSp>
        <p:nvGrpSpPr>
          <p:cNvPr id="1469" name="Google Shape;1469;p14"/>
          <p:cNvGrpSpPr/>
          <p:nvPr/>
        </p:nvGrpSpPr>
        <p:grpSpPr>
          <a:xfrm>
            <a:off x="-1530678" y="653649"/>
            <a:ext cx="1026225" cy="1698128"/>
            <a:chOff x="-1836712" y="2937191"/>
            <a:chExt cx="1368300" cy="2264171"/>
          </a:xfrm>
        </p:grpSpPr>
        <p:pic>
          <p:nvPicPr>
            <p:cNvPr id="1470" name="Google Shape;1470;p14" descr="icon_camera_circle.png"/>
            <p:cNvPicPr preferRelativeResize="0"/>
            <p:nvPr/>
          </p:nvPicPr>
          <p:blipFill rotWithShape="1">
            <a:blip r:embed="rId5">
              <a:alphaModFix/>
            </a:blip>
            <a:srcRect/>
            <a:stretch/>
          </p:blipFill>
          <p:spPr>
            <a:xfrm>
              <a:off x="-1728699" y="2937191"/>
              <a:ext cx="640111" cy="640111"/>
            </a:xfrm>
            <a:prstGeom prst="rect">
              <a:avLst/>
            </a:prstGeom>
            <a:noFill/>
            <a:ln>
              <a:noFill/>
            </a:ln>
          </p:spPr>
        </p:pic>
        <p:sp>
          <p:nvSpPr>
            <p:cNvPr id="1471" name="Google Shape;1471;p14"/>
            <p:cNvSpPr txBox="1"/>
            <p:nvPr/>
          </p:nvSpPr>
          <p:spPr>
            <a:xfrm>
              <a:off x="-1836712" y="3677962"/>
              <a:ext cx="1368300" cy="1523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Calibri"/>
                  <a:ea typeface="Calibri"/>
                  <a:cs typeface="Calibri"/>
                  <a:sym typeface="Calibri"/>
                </a:rPr>
                <a:t>To change the photographic image to the background.</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Calibri"/>
                  <a:ea typeface="Calibri"/>
                  <a:cs typeface="Calibri"/>
                  <a:sym typeface="Calibri"/>
                </a:rPr>
                <a:t>&gt;Right Click over slide</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Calibri"/>
                  <a:ea typeface="Calibri"/>
                  <a:cs typeface="Calibri"/>
                  <a:sym typeface="Calibri"/>
                </a:rPr>
                <a:t>&gt;format background</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Calibri"/>
                  <a:ea typeface="Calibri"/>
                  <a:cs typeface="Calibri"/>
                  <a:sym typeface="Calibri"/>
                </a:rPr>
                <a:t>&gt;fill</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Calibri"/>
                  <a:ea typeface="Calibri"/>
                  <a:cs typeface="Calibri"/>
                  <a:sym typeface="Calibri"/>
                </a:rPr>
                <a:t>&gt;picture or texture fill</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Calibri"/>
                  <a:ea typeface="Calibri"/>
                  <a:cs typeface="Calibri"/>
                  <a:sym typeface="Calibri"/>
                </a:rPr>
                <a:t>&gt;select image from  </a:t>
              </a:r>
              <a:br>
                <a:rPr lang="en-GB" sz="800" b="0" i="0" u="none" strike="noStrike" cap="none">
                  <a:solidFill>
                    <a:srgbClr val="000000"/>
                  </a:solidFill>
                  <a:latin typeface="Calibri"/>
                  <a:ea typeface="Calibri"/>
                  <a:cs typeface="Calibri"/>
                  <a:sym typeface="Calibri"/>
                </a:rPr>
              </a:br>
              <a:r>
                <a:rPr lang="en-GB" sz="800" b="0" i="0" u="none" strike="noStrike" cap="none">
                  <a:solidFill>
                    <a:srgbClr val="000000"/>
                  </a:solidFill>
                  <a:latin typeface="Calibri"/>
                  <a:ea typeface="Calibri"/>
                  <a:cs typeface="Calibri"/>
                  <a:sym typeface="Calibri"/>
                </a:rPr>
                <a:t>  your file</a:t>
              </a:r>
              <a:endParaRPr sz="800" b="0" i="0" u="none" strike="noStrike" cap="none">
                <a:solidFill>
                  <a:srgbClr val="000000"/>
                </a:solidFill>
                <a:latin typeface="Calibri"/>
                <a:ea typeface="Calibri"/>
                <a:cs typeface="Calibri"/>
                <a:sym typeface="Calibri"/>
              </a:endParaRPr>
            </a:p>
          </p:txBody>
        </p:sp>
        <p:pic>
          <p:nvPicPr>
            <p:cNvPr id="1472" name="Google Shape;1472;p14" descr="icon_information-white.png"/>
            <p:cNvPicPr preferRelativeResize="0"/>
            <p:nvPr/>
          </p:nvPicPr>
          <p:blipFill rotWithShape="1">
            <a:blip r:embed="rId3">
              <a:alphaModFix/>
            </a:blip>
            <a:srcRect/>
            <a:stretch/>
          </p:blipFill>
          <p:spPr>
            <a:xfrm>
              <a:off x="-1728699" y="3245911"/>
              <a:ext cx="121592" cy="320113"/>
            </a:xfrm>
            <a:prstGeom prst="rect">
              <a:avLst/>
            </a:prstGeom>
            <a:noFill/>
            <a:ln>
              <a:noFill/>
            </a:ln>
          </p:spPr>
        </p:pic>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full image and content: Purple">
  <p:cSld name="Title, full image and content: Purple">
    <p:bg>
      <p:bgPr>
        <a:blipFill>
          <a:blip r:embed="rId2">
            <a:alphaModFix/>
          </a:blip>
          <a:stretch>
            <a:fillRect/>
          </a:stretch>
        </a:blipFill>
        <a:effectLst/>
      </p:bgPr>
    </p:bg>
    <p:spTree>
      <p:nvGrpSpPr>
        <p:cNvPr id="1" name="Shape 1473"/>
        <p:cNvGrpSpPr/>
        <p:nvPr/>
      </p:nvGrpSpPr>
      <p:grpSpPr>
        <a:xfrm>
          <a:off x="0" y="0"/>
          <a:ext cx="0" cy="0"/>
          <a:chOff x="0" y="0"/>
          <a:chExt cx="0" cy="0"/>
        </a:xfrm>
      </p:grpSpPr>
      <p:sp>
        <p:nvSpPr>
          <p:cNvPr id="1474" name="Google Shape;1474;p15"/>
          <p:cNvSpPr/>
          <p:nvPr/>
        </p:nvSpPr>
        <p:spPr>
          <a:xfrm rot="5400000" flipH="1">
            <a:off x="524429" y="-524251"/>
            <a:ext cx="5143500" cy="6192000"/>
          </a:xfrm>
          <a:prstGeom prst="rect">
            <a:avLst/>
          </a:prstGeom>
          <a:gradFill>
            <a:gsLst>
              <a:gs pos="0">
                <a:srgbClr val="000000"/>
              </a:gs>
              <a:gs pos="100000">
                <a:srgbClr val="000000">
                  <a:alpha val="0"/>
                </a:srgbClr>
              </a:gs>
            </a:gsLst>
            <a:lin ang="16200038"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475" name="Google Shape;1475;p15"/>
          <p:cNvSpPr/>
          <p:nvPr/>
        </p:nvSpPr>
        <p:spPr>
          <a:xfrm rot="10800000" flipH="1">
            <a:off x="0" y="17"/>
            <a:ext cx="9144000" cy="1529700"/>
          </a:xfrm>
          <a:prstGeom prst="rect">
            <a:avLst/>
          </a:prstGeom>
          <a:gradFill>
            <a:gsLst>
              <a:gs pos="0">
                <a:srgbClr val="000000"/>
              </a:gs>
              <a:gs pos="100000">
                <a:srgbClr val="000000">
                  <a:alpha val="0"/>
                </a:srgbClr>
              </a:gs>
            </a:gsLst>
            <a:lin ang="16200038"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476" name="Google Shape;1476;p15"/>
          <p:cNvSpPr txBox="1">
            <a:spLocks noGrp="1"/>
          </p:cNvSpPr>
          <p:nvPr>
            <p:ph type="ftr" idx="11"/>
          </p:nvPr>
        </p:nvSpPr>
        <p:spPr>
          <a:xfrm>
            <a:off x="521550" y="4812406"/>
            <a:ext cx="4185600" cy="120300"/>
          </a:xfrm>
          <a:prstGeom prst="rect">
            <a:avLst/>
          </a:prstGeom>
          <a:noFill/>
          <a:ln>
            <a:noFill/>
          </a:ln>
        </p:spPr>
        <p:txBody>
          <a:bodyPr spcFirstLastPara="1" wrap="square" lIns="68575" tIns="34275" rIns="68575" bIns="34275" anchor="t" anchorCtr="0"/>
          <a:lstStyle>
            <a:lvl1pPr marR="0" lvl="0" algn="l">
              <a:lnSpc>
                <a:spcPct val="100000"/>
              </a:lnSpc>
              <a:spcBef>
                <a:spcPts val="0"/>
              </a:spcBef>
              <a:spcAft>
                <a:spcPts val="0"/>
              </a:spcAft>
              <a:buSzPts val="1100"/>
              <a:buNone/>
              <a:defRPr sz="500">
                <a:solidFill>
                  <a:schemeClr val="accent2"/>
                </a:solidFill>
                <a:latin typeface="Calibri"/>
                <a:ea typeface="Calibri"/>
                <a:cs typeface="Calibri"/>
                <a:sym typeface="Calibri"/>
              </a:defRPr>
            </a:lvl1pPr>
            <a:lvl2pPr marR="0" lvl="1"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477" name="Google Shape;1477;p15"/>
          <p:cNvSpPr txBox="1">
            <a:spLocks noGrp="1"/>
          </p:cNvSpPr>
          <p:nvPr>
            <p:ph type="sldNum" idx="12"/>
          </p:nvPr>
        </p:nvSpPr>
        <p:spPr>
          <a:xfrm>
            <a:off x="-9527" y="4767263"/>
            <a:ext cx="5949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grpSp>
        <p:nvGrpSpPr>
          <p:cNvPr id="1478" name="Google Shape;1478;p15"/>
          <p:cNvGrpSpPr/>
          <p:nvPr/>
        </p:nvGrpSpPr>
        <p:grpSpPr>
          <a:xfrm>
            <a:off x="7915032" y="222489"/>
            <a:ext cx="895855" cy="359804"/>
            <a:chOff x="1899" y="899"/>
            <a:chExt cx="4163" cy="1671"/>
          </a:xfrm>
        </p:grpSpPr>
        <p:sp>
          <p:nvSpPr>
            <p:cNvPr id="1479" name="Google Shape;1479;p15"/>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480" name="Google Shape;1480;p15"/>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481" name="Google Shape;1481;p15"/>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482" name="Google Shape;1482;p15"/>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483" name="Google Shape;1483;p15"/>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484" name="Google Shape;1484;p15"/>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485" name="Google Shape;1485;p15"/>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486" name="Google Shape;1486;p15"/>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487" name="Google Shape;1487;p15"/>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488" name="Google Shape;1488;p15"/>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489" name="Google Shape;1489;p15"/>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490" name="Google Shape;1490;p15"/>
            <p:cNvSpPr/>
            <p:nvPr/>
          </p:nvSpPr>
          <p:spPr>
            <a:xfrm>
              <a:off x="2762" y="2203"/>
              <a:ext cx="0" cy="0"/>
            </a:xfrm>
            <a:prstGeom prst="rect">
              <a:avLst/>
            </a:pr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491" name="Google Shape;1491;p15"/>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492" name="Google Shape;1492;p15"/>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493" name="Google Shape;1493;p15"/>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494" name="Google Shape;1494;p15"/>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495" name="Google Shape;1495;p15"/>
            <p:cNvSpPr/>
            <p:nvPr/>
          </p:nvSpPr>
          <p:spPr>
            <a:xfrm>
              <a:off x="3203" y="2203"/>
              <a:ext cx="0" cy="0"/>
            </a:xfrm>
            <a:prstGeom prst="rect">
              <a:avLst/>
            </a:pr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496" name="Google Shape;1496;p15"/>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497" name="Google Shape;1497;p15"/>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498" name="Google Shape;1498;p15"/>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499" name="Google Shape;1499;p15"/>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500" name="Google Shape;1500;p15"/>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501" name="Google Shape;1501;p15"/>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502" name="Google Shape;1502;p15"/>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503" name="Google Shape;1503;p15"/>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504" name="Google Shape;1504;p15"/>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505" name="Google Shape;1505;p15"/>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506" name="Google Shape;1506;p15"/>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507" name="Google Shape;1507;p15"/>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508" name="Google Shape;1508;p15"/>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509" name="Google Shape;1509;p15"/>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510" name="Google Shape;1510;p15"/>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511" name="Google Shape;1511;p15"/>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512" name="Google Shape;1512;p15"/>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513" name="Google Shape;1513;p15"/>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514" name="Google Shape;1514;p15"/>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515" name="Google Shape;1515;p15"/>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516" name="Google Shape;1516;p15"/>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517" name="Google Shape;1517;p15"/>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518" name="Google Shape;1518;p15"/>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519" name="Google Shape;1519;p15"/>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520" name="Google Shape;1520;p15"/>
            <p:cNvSpPr/>
            <p:nvPr/>
          </p:nvSpPr>
          <p:spPr>
            <a:xfrm>
              <a:off x="1899" y="1222"/>
              <a:ext cx="706" cy="796"/>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521" name="Google Shape;1521;p15"/>
            <p:cNvSpPr/>
            <p:nvPr/>
          </p:nvSpPr>
          <p:spPr>
            <a:xfrm>
              <a:off x="2711" y="1222"/>
              <a:ext cx="731" cy="796"/>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522" name="Google Shape;1522;p15"/>
            <p:cNvSpPr/>
            <p:nvPr/>
          </p:nvSpPr>
          <p:spPr>
            <a:xfrm>
              <a:off x="3536" y="1208"/>
              <a:ext cx="638" cy="822"/>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523" name="Google Shape;1523;p15"/>
            <p:cNvSpPr/>
            <p:nvPr/>
          </p:nvSpPr>
          <p:spPr>
            <a:xfrm>
              <a:off x="4259" y="1222"/>
              <a:ext cx="689" cy="796"/>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524" name="Google Shape;1524;p15"/>
            <p:cNvSpPr/>
            <p:nvPr/>
          </p:nvSpPr>
          <p:spPr>
            <a:xfrm>
              <a:off x="4372" y="1311"/>
              <a:ext cx="1690" cy="713"/>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525" name="Google Shape;1525;p15"/>
            <p:cNvSpPr/>
            <p:nvPr/>
          </p:nvSpPr>
          <p:spPr>
            <a:xfrm>
              <a:off x="5470" y="899"/>
              <a:ext cx="365" cy="481"/>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526" name="Google Shape;1526;p15"/>
            <p:cNvSpPr/>
            <p:nvPr/>
          </p:nvSpPr>
          <p:spPr>
            <a:xfrm>
              <a:off x="4862" y="1770"/>
              <a:ext cx="1153"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527" name="Google Shape;1527;p15"/>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528" name="Google Shape;1528;p15"/>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529" name="Google Shape;1529;p15"/>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530" name="Google Shape;1530;p15"/>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531" name="Google Shape;1531;p15"/>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532" name="Google Shape;1532;p15"/>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533" name="Google Shape;1533;p15"/>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534" name="Google Shape;1534;p15"/>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535" name="Google Shape;1535;p15"/>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536" name="Google Shape;1536;p15"/>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537" name="Google Shape;1537;p15"/>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538" name="Google Shape;1538;p15"/>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539" name="Google Shape;1539;p15"/>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540" name="Google Shape;1540;p15"/>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541" name="Google Shape;1541;p15"/>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542" name="Google Shape;1542;p15"/>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543" name="Google Shape;1543;p15"/>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544" name="Google Shape;1544;p15"/>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545" name="Google Shape;1545;p15"/>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546" name="Google Shape;1546;p15"/>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547" name="Google Shape;1547;p15"/>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548" name="Google Shape;1548;p15"/>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549" name="Google Shape;1549;p15"/>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550" name="Google Shape;1550;p15"/>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551" name="Google Shape;1551;p15"/>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552" name="Google Shape;1552;p15"/>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553" name="Google Shape;1553;p15"/>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554" name="Google Shape;1554;p15"/>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555" name="Google Shape;1555;p15"/>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556" name="Google Shape;1556;p15"/>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557" name="Google Shape;1557;p15"/>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558" name="Google Shape;1558;p15"/>
            <p:cNvSpPr/>
            <p:nvPr/>
          </p:nvSpPr>
          <p:spPr>
            <a:xfrm>
              <a:off x="4838" y="2425"/>
              <a:ext cx="0" cy="0"/>
            </a:xfrm>
            <a:prstGeom prst="rect">
              <a:avLst/>
            </a:pr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559" name="Google Shape;1559;p15"/>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560" name="Google Shape;1560;p15"/>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561" name="Google Shape;1561;p15"/>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562" name="Google Shape;1562;p15"/>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563" name="Google Shape;1563;p15"/>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564" name="Google Shape;1564;p15"/>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565" name="Google Shape;1565;p15"/>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566" name="Google Shape;1566;p15"/>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567" name="Google Shape;1567;p15"/>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568" name="Google Shape;1568;p15"/>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569" name="Google Shape;1569;p15"/>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570" name="Google Shape;1570;p15"/>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571" name="Google Shape;1571;p15"/>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cxnSp>
          <p:nvCxnSpPr>
            <p:cNvPr id="1572" name="Google Shape;1572;p15"/>
            <p:cNvCxnSpPr/>
            <p:nvPr/>
          </p:nvCxnSpPr>
          <p:spPr>
            <a:xfrm>
              <a:off x="3964" y="2205"/>
              <a:ext cx="0" cy="300"/>
            </a:xfrm>
            <a:prstGeom prst="straightConnector1">
              <a:avLst/>
            </a:prstGeom>
            <a:solidFill>
              <a:schemeClr val="lt1"/>
            </a:solidFill>
            <a:ln w="14275" cap="flat" cmpd="sng">
              <a:solidFill>
                <a:schemeClr val="lt1"/>
              </a:solidFill>
              <a:prstDash val="solid"/>
              <a:miter lim="800000"/>
              <a:headEnd type="none" w="sm" len="sm"/>
              <a:tailEnd type="none" w="sm" len="sm"/>
            </a:ln>
          </p:spPr>
        </p:cxnSp>
      </p:grpSp>
      <p:grpSp>
        <p:nvGrpSpPr>
          <p:cNvPr id="1573" name="Google Shape;1573;p15"/>
          <p:cNvGrpSpPr/>
          <p:nvPr/>
        </p:nvGrpSpPr>
        <p:grpSpPr>
          <a:xfrm>
            <a:off x="-1530678" y="2991542"/>
            <a:ext cx="1404225" cy="2177094"/>
            <a:chOff x="6195941" y="562596"/>
            <a:chExt cx="1872300" cy="2902792"/>
          </a:xfrm>
        </p:grpSpPr>
        <p:grpSp>
          <p:nvGrpSpPr>
            <p:cNvPr id="1574" name="Google Shape;1574;p15"/>
            <p:cNvGrpSpPr/>
            <p:nvPr/>
          </p:nvGrpSpPr>
          <p:grpSpPr>
            <a:xfrm>
              <a:off x="6195941" y="832605"/>
              <a:ext cx="1872300" cy="2632784"/>
              <a:chOff x="-1872716" y="660661"/>
              <a:chExt cx="1872300" cy="1974637"/>
            </a:xfrm>
          </p:grpSpPr>
          <p:sp>
            <p:nvSpPr>
              <p:cNvPr id="1575" name="Google Shape;1575;p15"/>
              <p:cNvSpPr txBox="1"/>
              <p:nvPr/>
            </p:nvSpPr>
            <p:spPr>
              <a:xfrm>
                <a:off x="-1872716" y="984698"/>
                <a:ext cx="1872300" cy="1650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Calibri"/>
                    <a:ea typeface="Calibri"/>
                    <a:cs typeface="Calibri"/>
                    <a:sym typeface="Calibri"/>
                  </a:rPr>
                  <a:t>Do not use the bullet point button to format your text.</a:t>
                </a:r>
                <a:endParaRPr sz="800" b="0" i="0" u="none" strike="noStrike" cap="none">
                  <a:solidFill>
                    <a:srgbClr val="000000"/>
                  </a:solidFill>
                  <a:latin typeface="Calibri"/>
                  <a:ea typeface="Calibri"/>
                  <a:cs typeface="Calibri"/>
                  <a:sym typeface="Calibri"/>
                </a:endParaRPr>
              </a:p>
            </p:txBody>
          </p:sp>
          <p:pic>
            <p:nvPicPr>
              <p:cNvPr id="1576" name="Google Shape;1576;p15" descr="icon_information-white.png"/>
              <p:cNvPicPr preferRelativeResize="0"/>
              <p:nvPr/>
            </p:nvPicPr>
            <p:blipFill rotWithShape="1">
              <a:blip r:embed="rId3">
                <a:alphaModFix/>
              </a:blip>
              <a:srcRect/>
              <a:stretch/>
            </p:blipFill>
            <p:spPr>
              <a:xfrm>
                <a:off x="-1764703" y="660661"/>
                <a:ext cx="121592" cy="240085"/>
              </a:xfrm>
              <a:prstGeom prst="rect">
                <a:avLst/>
              </a:prstGeom>
              <a:noFill/>
              <a:ln>
                <a:noFill/>
              </a:ln>
            </p:spPr>
          </p:pic>
        </p:grpSp>
        <p:grpSp>
          <p:nvGrpSpPr>
            <p:cNvPr id="1577" name="Google Shape;1577;p15"/>
            <p:cNvGrpSpPr/>
            <p:nvPr/>
          </p:nvGrpSpPr>
          <p:grpSpPr>
            <a:xfrm>
              <a:off x="6303954" y="562596"/>
              <a:ext cx="540000" cy="540000"/>
              <a:chOff x="6303954" y="562596"/>
              <a:chExt cx="540000" cy="540000"/>
            </a:xfrm>
          </p:grpSpPr>
          <p:sp>
            <p:nvSpPr>
              <p:cNvPr id="1578" name="Google Shape;1578;p15"/>
              <p:cNvSpPr/>
              <p:nvPr/>
            </p:nvSpPr>
            <p:spPr>
              <a:xfrm>
                <a:off x="6303954" y="562596"/>
                <a:ext cx="540000" cy="540000"/>
              </a:xfrm>
              <a:prstGeom prst="donut">
                <a:avLst>
                  <a:gd name="adj" fmla="val 7083"/>
                </a:avLst>
              </a:prstGeom>
              <a:solidFill>
                <a:srgbClr val="000000"/>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pic>
            <p:nvPicPr>
              <p:cNvPr id="1579" name="Google Shape;1579;p15" descr="increase_indent.png"/>
              <p:cNvPicPr preferRelativeResize="0"/>
              <p:nvPr/>
            </p:nvPicPr>
            <p:blipFill rotWithShape="1">
              <a:blip r:embed="rId4">
                <a:alphaModFix/>
              </a:blip>
              <a:srcRect/>
              <a:stretch/>
            </p:blipFill>
            <p:spPr>
              <a:xfrm>
                <a:off x="6425212" y="679422"/>
                <a:ext cx="317520" cy="317520"/>
              </a:xfrm>
              <a:prstGeom prst="rect">
                <a:avLst/>
              </a:prstGeom>
              <a:noFill/>
              <a:ln>
                <a:noFill/>
              </a:ln>
            </p:spPr>
          </p:pic>
        </p:grpSp>
      </p:grpSp>
      <p:sp>
        <p:nvSpPr>
          <p:cNvPr id="1580" name="Google Shape;1580;p15"/>
          <p:cNvSpPr/>
          <p:nvPr/>
        </p:nvSpPr>
        <p:spPr>
          <a:xfrm>
            <a:off x="5760132" y="2517744"/>
            <a:ext cx="3299050" cy="2310290"/>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chemeClr val="lt1">
              <a:alpha val="20000"/>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581" name="Google Shape;1581;p15"/>
          <p:cNvSpPr/>
          <p:nvPr/>
        </p:nvSpPr>
        <p:spPr>
          <a:xfrm>
            <a:off x="0" y="1190"/>
            <a:ext cx="6813254" cy="1904618"/>
          </a:xfrm>
          <a:custGeom>
            <a:avLst/>
            <a:gdLst/>
            <a:ahLst/>
            <a:cxnLst/>
            <a:rect l="l" t="t" r="r" b="b"/>
            <a:pathLst>
              <a:path w="12745" h="4169" extrusionOk="0">
                <a:moveTo>
                  <a:pt x="0" y="0"/>
                </a:moveTo>
                <a:lnTo>
                  <a:pt x="12745" y="0"/>
                </a:lnTo>
                <a:cubicBezTo>
                  <a:pt x="12602" y="54"/>
                  <a:pt x="12453" y="92"/>
                  <a:pt x="12309" y="143"/>
                </a:cubicBezTo>
                <a:cubicBezTo>
                  <a:pt x="11761" y="325"/>
                  <a:pt x="11223" y="566"/>
                  <a:pt x="10706" y="823"/>
                </a:cubicBezTo>
                <a:cubicBezTo>
                  <a:pt x="10540" y="913"/>
                  <a:pt x="10370" y="996"/>
                  <a:pt x="10206" y="1089"/>
                </a:cubicBezTo>
                <a:cubicBezTo>
                  <a:pt x="9498" y="1478"/>
                  <a:pt x="8825" y="1912"/>
                  <a:pt x="8143" y="2343"/>
                </a:cubicBezTo>
                <a:cubicBezTo>
                  <a:pt x="7530" y="2736"/>
                  <a:pt x="6917" y="3108"/>
                  <a:pt x="6263" y="3430"/>
                </a:cubicBezTo>
                <a:cubicBezTo>
                  <a:pt x="5581" y="3762"/>
                  <a:pt x="4857" y="4046"/>
                  <a:pt x="4100" y="4136"/>
                </a:cubicBezTo>
                <a:cubicBezTo>
                  <a:pt x="3871" y="4169"/>
                  <a:pt x="3647" y="4166"/>
                  <a:pt x="3417" y="4161"/>
                </a:cubicBezTo>
                <a:cubicBezTo>
                  <a:pt x="3053" y="4144"/>
                  <a:pt x="2694" y="4069"/>
                  <a:pt x="2351" y="3949"/>
                </a:cubicBezTo>
                <a:cubicBezTo>
                  <a:pt x="1742" y="3736"/>
                  <a:pt x="1194" y="3388"/>
                  <a:pt x="684" y="3000"/>
                </a:cubicBezTo>
                <a:cubicBezTo>
                  <a:pt x="462" y="2825"/>
                  <a:pt x="243" y="2656"/>
                  <a:pt x="0" y="2512"/>
                </a:cubicBezTo>
                <a:lnTo>
                  <a:pt x="0" y="0"/>
                </a:lnTo>
                <a:close/>
              </a:path>
            </a:pathLst>
          </a:custGeom>
          <a:solidFill>
            <a:schemeClr val="accent6">
              <a:alpha val="49411"/>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582" name="Google Shape;1582;p15"/>
          <p:cNvSpPr txBox="1">
            <a:spLocks noGrp="1"/>
          </p:cNvSpPr>
          <p:nvPr>
            <p:ph type="title"/>
          </p:nvPr>
        </p:nvSpPr>
        <p:spPr>
          <a:xfrm>
            <a:off x="386100" y="326237"/>
            <a:ext cx="3564600" cy="942000"/>
          </a:xfrm>
          <a:prstGeom prst="rect">
            <a:avLst/>
          </a:prstGeom>
          <a:noFill/>
          <a:ln>
            <a:noFill/>
          </a:ln>
        </p:spPr>
        <p:txBody>
          <a:bodyPr spcFirstLastPara="1" wrap="square" lIns="0" tIns="0" rIns="0" bIns="0" anchor="b" anchorCtr="0"/>
          <a:lstStyle>
            <a:lvl1pPr marR="0" lvl="0" algn="l">
              <a:lnSpc>
                <a:spcPct val="90000"/>
              </a:lnSpc>
              <a:spcBef>
                <a:spcPts val="0"/>
              </a:spcBef>
              <a:spcAft>
                <a:spcPts val="0"/>
              </a:spcAft>
              <a:buClr>
                <a:schemeClr val="lt1"/>
              </a:buClr>
              <a:buSzPts val="2100"/>
              <a:buFont typeface="Calibri"/>
              <a:buNone/>
              <a:defRPr sz="2100" b="1" i="0" u="none" strike="noStrike" cap="none">
                <a:solidFill>
                  <a:schemeClr val="lt1"/>
                </a:solidFill>
                <a:latin typeface="Calibri"/>
                <a:ea typeface="Calibri"/>
                <a:cs typeface="Calibri"/>
                <a:sym typeface="Calibri"/>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a:endParaRPr/>
          </a:p>
        </p:txBody>
      </p:sp>
      <p:sp>
        <p:nvSpPr>
          <p:cNvPr id="1583" name="Google Shape;1583;p15"/>
          <p:cNvSpPr txBox="1">
            <a:spLocks noGrp="1"/>
          </p:cNvSpPr>
          <p:nvPr>
            <p:ph type="dt" idx="10"/>
          </p:nvPr>
        </p:nvSpPr>
        <p:spPr>
          <a:xfrm>
            <a:off x="521550" y="4872453"/>
            <a:ext cx="4185600" cy="120300"/>
          </a:xfrm>
          <a:prstGeom prst="rect">
            <a:avLst/>
          </a:prstGeom>
          <a:noFill/>
          <a:ln>
            <a:noFill/>
          </a:ln>
        </p:spPr>
        <p:txBody>
          <a:bodyPr spcFirstLastPara="1" wrap="square" lIns="68575" tIns="34275" rIns="68575" bIns="34275" anchor="t" anchorCtr="0"/>
          <a:lstStyle>
            <a:lvl1pPr marR="0" lvl="0" algn="l">
              <a:lnSpc>
                <a:spcPct val="100000"/>
              </a:lnSpc>
              <a:spcBef>
                <a:spcPts val="0"/>
              </a:spcBef>
              <a:spcAft>
                <a:spcPts val="0"/>
              </a:spcAft>
              <a:buSzPts val="1100"/>
              <a:buNone/>
              <a:defRPr sz="500">
                <a:solidFill>
                  <a:schemeClr val="accent2"/>
                </a:solidFill>
                <a:latin typeface="Calibri"/>
                <a:ea typeface="Calibri"/>
                <a:cs typeface="Calibri"/>
                <a:sym typeface="Calibri"/>
              </a:defRPr>
            </a:lvl1pPr>
            <a:lvl2pPr marR="0" lvl="1"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584" name="Google Shape;1584;p15"/>
          <p:cNvSpPr txBox="1">
            <a:spLocks noGrp="1"/>
          </p:cNvSpPr>
          <p:nvPr>
            <p:ph type="body" idx="1"/>
          </p:nvPr>
        </p:nvSpPr>
        <p:spPr>
          <a:xfrm>
            <a:off x="386100" y="2328723"/>
            <a:ext cx="3564600" cy="2143500"/>
          </a:xfrm>
          <a:prstGeom prst="rect">
            <a:avLst/>
          </a:prstGeom>
          <a:noFill/>
          <a:ln>
            <a:noFill/>
          </a:ln>
        </p:spPr>
        <p:txBody>
          <a:bodyPr spcFirstLastPara="1" wrap="square" lIns="0" tIns="0" rIns="0" bIns="0" anchor="t" anchorCtr="0"/>
          <a:lstStyle>
            <a:lvl1pPr marL="457200" marR="0" lvl="0" indent="-228600" algn="l">
              <a:lnSpc>
                <a:spcPct val="90000"/>
              </a:lnSpc>
              <a:spcBef>
                <a:spcPts val="300"/>
              </a:spcBef>
              <a:spcAft>
                <a:spcPts val="0"/>
              </a:spcAft>
              <a:buClr>
                <a:schemeClr val="lt1"/>
              </a:buClr>
              <a:buSzPts val="1500"/>
              <a:buFont typeface="Arial"/>
              <a:buNone/>
              <a:defRPr sz="1500" b="0" i="0" u="none" strike="noStrike" cap="none">
                <a:solidFill>
                  <a:schemeClr val="lt1"/>
                </a:solidFill>
                <a:latin typeface="Calibri"/>
                <a:ea typeface="Calibri"/>
                <a:cs typeface="Calibri"/>
                <a:sym typeface="Calibri"/>
              </a:defRPr>
            </a:lvl1pPr>
            <a:lvl2pPr marL="914400" marR="0" lvl="1" indent="-228600" algn="l">
              <a:lnSpc>
                <a:spcPct val="90000"/>
              </a:lnSpc>
              <a:spcBef>
                <a:spcPts val="3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2pPr>
            <a:lvl3pPr marL="1371600" marR="0" lvl="2" indent="-317500" algn="l">
              <a:lnSpc>
                <a:spcPct val="90000"/>
              </a:lnSpc>
              <a:spcBef>
                <a:spcPts val="300"/>
              </a:spcBef>
              <a:spcAft>
                <a:spcPts val="0"/>
              </a:spcAft>
              <a:buClr>
                <a:schemeClr val="lt1"/>
              </a:buClr>
              <a:buSzPts val="1400"/>
              <a:buFont typeface="Arial"/>
              <a:buChar char="•"/>
              <a:defRPr sz="1400" b="1" i="0" u="none" strike="noStrike" cap="none">
                <a:solidFill>
                  <a:schemeClr val="lt1"/>
                </a:solidFill>
                <a:latin typeface="Calibri"/>
                <a:ea typeface="Calibri"/>
                <a:cs typeface="Calibri"/>
                <a:sym typeface="Calibri"/>
              </a:defRPr>
            </a:lvl3pPr>
            <a:lvl4pPr marL="1828800" marR="0" lvl="3" indent="-304800" algn="l">
              <a:lnSpc>
                <a:spcPct val="90000"/>
              </a:lnSpc>
              <a:spcBef>
                <a:spcPts val="300"/>
              </a:spcBef>
              <a:spcAft>
                <a:spcPts val="0"/>
              </a:spcAft>
              <a:buClr>
                <a:schemeClr val="lt1"/>
              </a:buClr>
              <a:buSzPts val="1200"/>
              <a:buFont typeface="Arial"/>
              <a:buChar char="•"/>
              <a:defRPr sz="1200" b="0" i="0" u="none" strike="noStrike" cap="none">
                <a:solidFill>
                  <a:schemeClr val="lt1"/>
                </a:solidFill>
                <a:latin typeface="Calibri"/>
                <a:ea typeface="Calibri"/>
                <a:cs typeface="Calibri"/>
                <a:sym typeface="Calibri"/>
              </a:defRPr>
            </a:lvl4pPr>
            <a:lvl5pPr marL="2286000" marR="0" lvl="4" indent="-228600" algn="l">
              <a:lnSpc>
                <a:spcPct val="90000"/>
              </a:lnSpc>
              <a:spcBef>
                <a:spcPts val="600"/>
              </a:spcBef>
              <a:spcAft>
                <a:spcPts val="0"/>
              </a:spcAft>
              <a:buClr>
                <a:schemeClr val="lt1"/>
              </a:buClr>
              <a:buSzPts val="1500"/>
              <a:buFont typeface="Arial"/>
              <a:buNone/>
              <a:defRPr sz="1500" b="1" i="0" u="none" strike="noStrike" cap="none">
                <a:solidFill>
                  <a:schemeClr val="lt1"/>
                </a:solidFill>
                <a:latin typeface="Calibri"/>
                <a:ea typeface="Calibri"/>
                <a:cs typeface="Calibri"/>
                <a:sym typeface="Calibri"/>
              </a:defRPr>
            </a:lvl5pPr>
            <a:lvl6pPr marL="2743200" marR="0" lvl="5" indent="-317500" algn="l">
              <a:lnSpc>
                <a:spcPct val="90000"/>
              </a:lnSpc>
              <a:spcBef>
                <a:spcPts val="400"/>
              </a:spcBef>
              <a:spcAft>
                <a:spcPts val="0"/>
              </a:spcAft>
              <a:buClr>
                <a:srgbClr val="FF0000"/>
              </a:buClr>
              <a:buSzPts val="1400"/>
              <a:buFont typeface="Arial"/>
              <a:buChar char="•"/>
              <a:defRPr sz="1400" b="0" i="0" u="none" strike="noStrike" cap="none">
                <a:solidFill>
                  <a:srgbClr val="FF0000"/>
                </a:solidFill>
                <a:latin typeface="Calibri"/>
                <a:ea typeface="Calibri"/>
                <a:cs typeface="Calibri"/>
                <a:sym typeface="Calibri"/>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grpSp>
        <p:nvGrpSpPr>
          <p:cNvPr id="1585" name="Google Shape;1585;p15"/>
          <p:cNvGrpSpPr/>
          <p:nvPr/>
        </p:nvGrpSpPr>
        <p:grpSpPr>
          <a:xfrm>
            <a:off x="-1530678" y="653649"/>
            <a:ext cx="1026225" cy="1698128"/>
            <a:chOff x="-1836712" y="2937191"/>
            <a:chExt cx="1368300" cy="2264171"/>
          </a:xfrm>
        </p:grpSpPr>
        <p:pic>
          <p:nvPicPr>
            <p:cNvPr id="1586" name="Google Shape;1586;p15" descr="icon_camera_circle.png"/>
            <p:cNvPicPr preferRelativeResize="0"/>
            <p:nvPr/>
          </p:nvPicPr>
          <p:blipFill rotWithShape="1">
            <a:blip r:embed="rId5">
              <a:alphaModFix/>
            </a:blip>
            <a:srcRect/>
            <a:stretch/>
          </p:blipFill>
          <p:spPr>
            <a:xfrm>
              <a:off x="-1728699" y="2937191"/>
              <a:ext cx="640111" cy="640111"/>
            </a:xfrm>
            <a:prstGeom prst="rect">
              <a:avLst/>
            </a:prstGeom>
            <a:noFill/>
            <a:ln>
              <a:noFill/>
            </a:ln>
          </p:spPr>
        </p:pic>
        <p:sp>
          <p:nvSpPr>
            <p:cNvPr id="1587" name="Google Shape;1587;p15"/>
            <p:cNvSpPr txBox="1"/>
            <p:nvPr/>
          </p:nvSpPr>
          <p:spPr>
            <a:xfrm>
              <a:off x="-1836712" y="3677962"/>
              <a:ext cx="1368300" cy="1523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Calibri"/>
                  <a:ea typeface="Calibri"/>
                  <a:cs typeface="Calibri"/>
                  <a:sym typeface="Calibri"/>
                </a:rPr>
                <a:t>To change the photographic image to the background.</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Calibri"/>
                  <a:ea typeface="Calibri"/>
                  <a:cs typeface="Calibri"/>
                  <a:sym typeface="Calibri"/>
                </a:rPr>
                <a:t>&gt;Right Click over slide</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Calibri"/>
                  <a:ea typeface="Calibri"/>
                  <a:cs typeface="Calibri"/>
                  <a:sym typeface="Calibri"/>
                </a:rPr>
                <a:t>&gt;format background</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Calibri"/>
                  <a:ea typeface="Calibri"/>
                  <a:cs typeface="Calibri"/>
                  <a:sym typeface="Calibri"/>
                </a:rPr>
                <a:t>&gt;fill</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Calibri"/>
                  <a:ea typeface="Calibri"/>
                  <a:cs typeface="Calibri"/>
                  <a:sym typeface="Calibri"/>
                </a:rPr>
                <a:t>&gt;picture or texture fill</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Calibri"/>
                  <a:ea typeface="Calibri"/>
                  <a:cs typeface="Calibri"/>
                  <a:sym typeface="Calibri"/>
                </a:rPr>
                <a:t>&gt;select image from  </a:t>
              </a:r>
              <a:br>
                <a:rPr lang="en-GB" sz="800" b="0" i="0" u="none" strike="noStrike" cap="none">
                  <a:solidFill>
                    <a:srgbClr val="000000"/>
                  </a:solidFill>
                  <a:latin typeface="Calibri"/>
                  <a:ea typeface="Calibri"/>
                  <a:cs typeface="Calibri"/>
                  <a:sym typeface="Calibri"/>
                </a:rPr>
              </a:br>
              <a:r>
                <a:rPr lang="en-GB" sz="800" b="0" i="0" u="none" strike="noStrike" cap="none">
                  <a:solidFill>
                    <a:srgbClr val="000000"/>
                  </a:solidFill>
                  <a:latin typeface="Calibri"/>
                  <a:ea typeface="Calibri"/>
                  <a:cs typeface="Calibri"/>
                  <a:sym typeface="Calibri"/>
                </a:rPr>
                <a:t>  your file</a:t>
              </a:r>
              <a:endParaRPr sz="800" b="0" i="0" u="none" strike="noStrike" cap="none">
                <a:solidFill>
                  <a:srgbClr val="000000"/>
                </a:solidFill>
                <a:latin typeface="Calibri"/>
                <a:ea typeface="Calibri"/>
                <a:cs typeface="Calibri"/>
                <a:sym typeface="Calibri"/>
              </a:endParaRPr>
            </a:p>
          </p:txBody>
        </p:sp>
        <p:pic>
          <p:nvPicPr>
            <p:cNvPr id="1588" name="Google Shape;1588;p15" descr="icon_information-white.png"/>
            <p:cNvPicPr preferRelativeResize="0"/>
            <p:nvPr/>
          </p:nvPicPr>
          <p:blipFill rotWithShape="1">
            <a:blip r:embed="rId3">
              <a:alphaModFix/>
            </a:blip>
            <a:srcRect/>
            <a:stretch/>
          </p:blipFill>
          <p:spPr>
            <a:xfrm>
              <a:off x="-1728699" y="3245911"/>
              <a:ext cx="121592" cy="320113"/>
            </a:xfrm>
            <a:prstGeom prst="rect">
              <a:avLst/>
            </a:prstGeom>
            <a:noFill/>
            <a:ln>
              <a:noFill/>
            </a:ln>
          </p:spPr>
        </p:pic>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Key messages">
  <p:cSld name="Key messages">
    <p:bg>
      <p:bgPr>
        <a:solidFill>
          <a:schemeClr val="dk2"/>
        </a:solidFill>
        <a:effectLst/>
      </p:bgPr>
    </p:bg>
    <p:spTree>
      <p:nvGrpSpPr>
        <p:cNvPr id="1" name="Shape 1589"/>
        <p:cNvGrpSpPr/>
        <p:nvPr/>
      </p:nvGrpSpPr>
      <p:grpSpPr>
        <a:xfrm>
          <a:off x="0" y="0"/>
          <a:ext cx="0" cy="0"/>
          <a:chOff x="0" y="0"/>
          <a:chExt cx="0" cy="0"/>
        </a:xfrm>
      </p:grpSpPr>
      <p:sp>
        <p:nvSpPr>
          <p:cNvPr id="1590" name="Google Shape;1590;p16"/>
          <p:cNvSpPr/>
          <p:nvPr/>
        </p:nvSpPr>
        <p:spPr>
          <a:xfrm>
            <a:off x="-1113164" y="313265"/>
            <a:ext cx="7365203" cy="5157785"/>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chemeClr val="lt1">
              <a:alpha val="9411"/>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591" name="Google Shape;1591;p16"/>
          <p:cNvSpPr txBox="1">
            <a:spLocks noGrp="1"/>
          </p:cNvSpPr>
          <p:nvPr>
            <p:ph type="dt" idx="10"/>
          </p:nvPr>
        </p:nvSpPr>
        <p:spPr>
          <a:xfrm>
            <a:off x="521550" y="4872453"/>
            <a:ext cx="4185600" cy="120300"/>
          </a:xfrm>
          <a:prstGeom prst="rect">
            <a:avLst/>
          </a:prstGeom>
          <a:noFill/>
          <a:ln>
            <a:noFill/>
          </a:ln>
        </p:spPr>
        <p:txBody>
          <a:bodyPr spcFirstLastPara="1" wrap="square" lIns="68575" tIns="34275" rIns="68575" bIns="34275" anchor="t" anchorCtr="0"/>
          <a:lstStyle>
            <a:lvl1pPr marR="0" lvl="0" algn="l">
              <a:lnSpc>
                <a:spcPct val="100000"/>
              </a:lnSpc>
              <a:spcBef>
                <a:spcPts val="0"/>
              </a:spcBef>
              <a:spcAft>
                <a:spcPts val="0"/>
              </a:spcAft>
              <a:buSzPts val="1100"/>
              <a:buNone/>
              <a:defRPr sz="500">
                <a:solidFill>
                  <a:schemeClr val="accent2"/>
                </a:solidFill>
                <a:latin typeface="Calibri"/>
                <a:ea typeface="Calibri"/>
                <a:cs typeface="Calibri"/>
                <a:sym typeface="Calibri"/>
              </a:defRPr>
            </a:lvl1pPr>
            <a:lvl2pPr marR="0" lvl="1"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592" name="Google Shape;1592;p16"/>
          <p:cNvSpPr txBox="1">
            <a:spLocks noGrp="1"/>
          </p:cNvSpPr>
          <p:nvPr>
            <p:ph type="ftr" idx="11"/>
          </p:nvPr>
        </p:nvSpPr>
        <p:spPr>
          <a:xfrm>
            <a:off x="521550" y="4812406"/>
            <a:ext cx="4185600" cy="120300"/>
          </a:xfrm>
          <a:prstGeom prst="rect">
            <a:avLst/>
          </a:prstGeom>
          <a:noFill/>
          <a:ln>
            <a:noFill/>
          </a:ln>
        </p:spPr>
        <p:txBody>
          <a:bodyPr spcFirstLastPara="1" wrap="square" lIns="68575" tIns="34275" rIns="68575" bIns="34275" anchor="t" anchorCtr="0"/>
          <a:lstStyle>
            <a:lvl1pPr marR="0" lvl="0" algn="l">
              <a:lnSpc>
                <a:spcPct val="100000"/>
              </a:lnSpc>
              <a:spcBef>
                <a:spcPts val="0"/>
              </a:spcBef>
              <a:spcAft>
                <a:spcPts val="0"/>
              </a:spcAft>
              <a:buSzPts val="1100"/>
              <a:buNone/>
              <a:defRPr sz="500">
                <a:solidFill>
                  <a:schemeClr val="accent2"/>
                </a:solidFill>
                <a:latin typeface="Calibri"/>
                <a:ea typeface="Calibri"/>
                <a:cs typeface="Calibri"/>
                <a:sym typeface="Calibri"/>
              </a:defRPr>
            </a:lvl1pPr>
            <a:lvl2pPr marR="0" lvl="1"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593" name="Google Shape;1593;p16"/>
          <p:cNvSpPr txBox="1">
            <a:spLocks noGrp="1"/>
          </p:cNvSpPr>
          <p:nvPr>
            <p:ph type="sldNum" idx="12"/>
          </p:nvPr>
        </p:nvSpPr>
        <p:spPr>
          <a:xfrm>
            <a:off x="-9527" y="4767263"/>
            <a:ext cx="5949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1594" name="Google Shape;1594;p16"/>
          <p:cNvSpPr txBox="1">
            <a:spLocks noGrp="1"/>
          </p:cNvSpPr>
          <p:nvPr>
            <p:ph type="body" idx="1"/>
          </p:nvPr>
        </p:nvSpPr>
        <p:spPr>
          <a:xfrm>
            <a:off x="671678" y="2991541"/>
            <a:ext cx="1712700" cy="1195800"/>
          </a:xfrm>
          <a:prstGeom prst="rect">
            <a:avLst/>
          </a:prstGeom>
          <a:noFill/>
          <a:ln>
            <a:noFill/>
          </a:ln>
        </p:spPr>
        <p:txBody>
          <a:bodyPr spcFirstLastPara="1" wrap="square" lIns="0" tIns="0" rIns="0" bIns="0" anchor="t" anchorCtr="0"/>
          <a:lstStyle>
            <a:lvl1pPr marL="457200" marR="0" lvl="0" indent="-228600" algn="ctr">
              <a:lnSpc>
                <a:spcPct val="90000"/>
              </a:lnSpc>
              <a:spcBef>
                <a:spcPts val="300"/>
              </a:spcBef>
              <a:spcAft>
                <a:spcPts val="0"/>
              </a:spcAft>
              <a:buClr>
                <a:schemeClr val="lt1"/>
              </a:buClr>
              <a:buSzPts val="1500"/>
              <a:buFont typeface="Arial"/>
              <a:buNone/>
              <a:defRPr sz="1500" b="1" i="0" u="none" strike="noStrike" cap="none">
                <a:solidFill>
                  <a:schemeClr val="lt1"/>
                </a:solidFill>
                <a:latin typeface="Calibri"/>
                <a:ea typeface="Calibri"/>
                <a:cs typeface="Calibri"/>
                <a:sym typeface="Calibri"/>
              </a:defRPr>
            </a:lvl1pPr>
            <a:lvl2pPr marL="914400" marR="0" lvl="1" indent="-228600" algn="ctr">
              <a:lnSpc>
                <a:spcPct val="90000"/>
              </a:lnSpc>
              <a:spcBef>
                <a:spcPts val="3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2pPr>
            <a:lvl3pPr marL="1371600" marR="0" lvl="2" indent="-317500" algn="ctr">
              <a:lnSpc>
                <a:spcPct val="90000"/>
              </a:lnSpc>
              <a:spcBef>
                <a:spcPts val="300"/>
              </a:spcBef>
              <a:spcAft>
                <a:spcPts val="0"/>
              </a:spcAft>
              <a:buClr>
                <a:schemeClr val="lt1"/>
              </a:buClr>
              <a:buSzPts val="1400"/>
              <a:buFont typeface="Arial"/>
              <a:buChar char="•"/>
              <a:defRPr sz="1400" b="1" i="0" u="none" strike="noStrike" cap="none">
                <a:solidFill>
                  <a:srgbClr val="FF0000"/>
                </a:solidFill>
                <a:latin typeface="Calibri"/>
                <a:ea typeface="Calibri"/>
                <a:cs typeface="Calibri"/>
                <a:sym typeface="Calibri"/>
              </a:defRPr>
            </a:lvl3pPr>
            <a:lvl4pPr marL="1828800" marR="0" lvl="3" indent="-304800" algn="ctr">
              <a:lnSpc>
                <a:spcPct val="90000"/>
              </a:lnSpc>
              <a:spcBef>
                <a:spcPts val="300"/>
              </a:spcBef>
              <a:spcAft>
                <a:spcPts val="0"/>
              </a:spcAft>
              <a:buClr>
                <a:schemeClr val="lt1"/>
              </a:buClr>
              <a:buSzPts val="1200"/>
              <a:buFont typeface="Arial"/>
              <a:buChar char="•"/>
              <a:defRPr sz="1200" b="0" i="0" u="none" strike="noStrike" cap="none">
                <a:solidFill>
                  <a:srgbClr val="FF0000"/>
                </a:solidFill>
                <a:latin typeface="Calibri"/>
                <a:ea typeface="Calibri"/>
                <a:cs typeface="Calibri"/>
                <a:sym typeface="Calibri"/>
              </a:defRPr>
            </a:lvl4pPr>
            <a:lvl5pPr marL="2286000" marR="0" lvl="4" indent="-228600" algn="ctr">
              <a:lnSpc>
                <a:spcPct val="90000"/>
              </a:lnSpc>
              <a:spcBef>
                <a:spcPts val="600"/>
              </a:spcBef>
              <a:spcAft>
                <a:spcPts val="0"/>
              </a:spcAft>
              <a:buClr>
                <a:schemeClr val="lt1"/>
              </a:buClr>
              <a:buSzPts val="1500"/>
              <a:buFont typeface="Arial"/>
              <a:buNone/>
              <a:defRPr sz="1500" b="1" i="0" u="none" strike="noStrike" cap="none">
                <a:solidFill>
                  <a:schemeClr val="lt1"/>
                </a:solidFill>
                <a:latin typeface="Calibri"/>
                <a:ea typeface="Calibri"/>
                <a:cs typeface="Calibri"/>
                <a:sym typeface="Calibri"/>
              </a:defRPr>
            </a:lvl5pPr>
            <a:lvl6pPr marL="2743200" marR="0" lvl="5" indent="-317500" algn="l">
              <a:lnSpc>
                <a:spcPct val="90000"/>
              </a:lnSpc>
              <a:spcBef>
                <a:spcPts val="400"/>
              </a:spcBef>
              <a:spcAft>
                <a:spcPts val="0"/>
              </a:spcAft>
              <a:buClr>
                <a:srgbClr val="FF0000"/>
              </a:buClr>
              <a:buSzPts val="1400"/>
              <a:buFont typeface="Arial"/>
              <a:buChar char="•"/>
              <a:defRPr sz="1400" b="0" i="0" u="none" strike="noStrike" cap="none">
                <a:solidFill>
                  <a:srgbClr val="FF0000"/>
                </a:solidFill>
                <a:latin typeface="Calibri"/>
                <a:ea typeface="Calibri"/>
                <a:cs typeface="Calibri"/>
                <a:sym typeface="Calibri"/>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grpSp>
        <p:nvGrpSpPr>
          <p:cNvPr id="1595" name="Google Shape;1595;p16"/>
          <p:cNvGrpSpPr/>
          <p:nvPr/>
        </p:nvGrpSpPr>
        <p:grpSpPr>
          <a:xfrm>
            <a:off x="7915032" y="222489"/>
            <a:ext cx="895855" cy="359804"/>
            <a:chOff x="1899" y="899"/>
            <a:chExt cx="4163" cy="1671"/>
          </a:xfrm>
        </p:grpSpPr>
        <p:sp>
          <p:nvSpPr>
            <p:cNvPr id="1596" name="Google Shape;1596;p16"/>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597" name="Google Shape;1597;p16"/>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598" name="Google Shape;1598;p16"/>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599" name="Google Shape;1599;p16"/>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600" name="Google Shape;1600;p16"/>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601" name="Google Shape;1601;p16"/>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602" name="Google Shape;1602;p16"/>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603" name="Google Shape;1603;p16"/>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604" name="Google Shape;1604;p16"/>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605" name="Google Shape;1605;p16"/>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606" name="Google Shape;1606;p16"/>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607" name="Google Shape;1607;p16"/>
            <p:cNvSpPr/>
            <p:nvPr/>
          </p:nvSpPr>
          <p:spPr>
            <a:xfrm>
              <a:off x="2762" y="2203"/>
              <a:ext cx="0" cy="0"/>
            </a:xfrm>
            <a:prstGeom prst="rect">
              <a:avLst/>
            </a:pr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608" name="Google Shape;1608;p16"/>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609" name="Google Shape;1609;p16"/>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610" name="Google Shape;1610;p16"/>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611" name="Google Shape;1611;p16"/>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612" name="Google Shape;1612;p16"/>
            <p:cNvSpPr/>
            <p:nvPr/>
          </p:nvSpPr>
          <p:spPr>
            <a:xfrm>
              <a:off x="3203" y="2203"/>
              <a:ext cx="0" cy="0"/>
            </a:xfrm>
            <a:prstGeom prst="rect">
              <a:avLst/>
            </a:pr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613" name="Google Shape;1613;p16"/>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614" name="Google Shape;1614;p16"/>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615" name="Google Shape;1615;p16"/>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616" name="Google Shape;1616;p16"/>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617" name="Google Shape;1617;p16"/>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618" name="Google Shape;1618;p16"/>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619" name="Google Shape;1619;p16"/>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620" name="Google Shape;1620;p16"/>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621" name="Google Shape;1621;p16"/>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622" name="Google Shape;1622;p16"/>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623" name="Google Shape;1623;p16"/>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624" name="Google Shape;1624;p16"/>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625" name="Google Shape;1625;p16"/>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626" name="Google Shape;1626;p16"/>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627" name="Google Shape;1627;p16"/>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628" name="Google Shape;1628;p16"/>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629" name="Google Shape;1629;p16"/>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630" name="Google Shape;1630;p16"/>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631" name="Google Shape;1631;p16"/>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632" name="Google Shape;1632;p16"/>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633" name="Google Shape;1633;p16"/>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634" name="Google Shape;1634;p16"/>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635" name="Google Shape;1635;p16"/>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636" name="Google Shape;1636;p16"/>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637" name="Google Shape;1637;p16"/>
            <p:cNvSpPr/>
            <p:nvPr/>
          </p:nvSpPr>
          <p:spPr>
            <a:xfrm>
              <a:off x="1899" y="1222"/>
              <a:ext cx="706" cy="796"/>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638" name="Google Shape;1638;p16"/>
            <p:cNvSpPr/>
            <p:nvPr/>
          </p:nvSpPr>
          <p:spPr>
            <a:xfrm>
              <a:off x="2711" y="1222"/>
              <a:ext cx="731" cy="796"/>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639" name="Google Shape;1639;p16"/>
            <p:cNvSpPr/>
            <p:nvPr/>
          </p:nvSpPr>
          <p:spPr>
            <a:xfrm>
              <a:off x="3536" y="1208"/>
              <a:ext cx="638" cy="822"/>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640" name="Google Shape;1640;p16"/>
            <p:cNvSpPr/>
            <p:nvPr/>
          </p:nvSpPr>
          <p:spPr>
            <a:xfrm>
              <a:off x="4259" y="1222"/>
              <a:ext cx="689" cy="796"/>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641" name="Google Shape;1641;p16"/>
            <p:cNvSpPr/>
            <p:nvPr/>
          </p:nvSpPr>
          <p:spPr>
            <a:xfrm>
              <a:off x="4372" y="1311"/>
              <a:ext cx="1690" cy="713"/>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642" name="Google Shape;1642;p16"/>
            <p:cNvSpPr/>
            <p:nvPr/>
          </p:nvSpPr>
          <p:spPr>
            <a:xfrm>
              <a:off x="5470" y="899"/>
              <a:ext cx="365" cy="481"/>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643" name="Google Shape;1643;p16"/>
            <p:cNvSpPr/>
            <p:nvPr/>
          </p:nvSpPr>
          <p:spPr>
            <a:xfrm>
              <a:off x="4862" y="1770"/>
              <a:ext cx="1153"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644" name="Google Shape;1644;p16"/>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645" name="Google Shape;1645;p16"/>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646" name="Google Shape;1646;p16"/>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647" name="Google Shape;1647;p16"/>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648" name="Google Shape;1648;p16"/>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649" name="Google Shape;1649;p16"/>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650" name="Google Shape;1650;p16"/>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651" name="Google Shape;1651;p16"/>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652" name="Google Shape;1652;p16"/>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653" name="Google Shape;1653;p16"/>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654" name="Google Shape;1654;p16"/>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655" name="Google Shape;1655;p16"/>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656" name="Google Shape;1656;p16"/>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657" name="Google Shape;1657;p16"/>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658" name="Google Shape;1658;p16"/>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659" name="Google Shape;1659;p16"/>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660" name="Google Shape;1660;p16"/>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661" name="Google Shape;1661;p16"/>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662" name="Google Shape;1662;p16"/>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663" name="Google Shape;1663;p16"/>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664" name="Google Shape;1664;p16"/>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665" name="Google Shape;1665;p16"/>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666" name="Google Shape;1666;p16"/>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667" name="Google Shape;1667;p16"/>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668" name="Google Shape;1668;p16"/>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669" name="Google Shape;1669;p16"/>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670" name="Google Shape;1670;p16"/>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671" name="Google Shape;1671;p16"/>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672" name="Google Shape;1672;p16"/>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673" name="Google Shape;1673;p16"/>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674" name="Google Shape;1674;p16"/>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675" name="Google Shape;1675;p16"/>
            <p:cNvSpPr/>
            <p:nvPr/>
          </p:nvSpPr>
          <p:spPr>
            <a:xfrm>
              <a:off x="4838" y="2425"/>
              <a:ext cx="0" cy="0"/>
            </a:xfrm>
            <a:prstGeom prst="rect">
              <a:avLst/>
            </a:pr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676" name="Google Shape;1676;p16"/>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677" name="Google Shape;1677;p16"/>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678" name="Google Shape;1678;p16"/>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679" name="Google Shape;1679;p16"/>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680" name="Google Shape;1680;p16"/>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681" name="Google Shape;1681;p16"/>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682" name="Google Shape;1682;p16"/>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683" name="Google Shape;1683;p16"/>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684" name="Google Shape;1684;p16"/>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685" name="Google Shape;1685;p16"/>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686" name="Google Shape;1686;p16"/>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687" name="Google Shape;1687;p16"/>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688" name="Google Shape;1688;p16"/>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cxnSp>
          <p:nvCxnSpPr>
            <p:cNvPr id="1689" name="Google Shape;1689;p16"/>
            <p:cNvCxnSpPr/>
            <p:nvPr/>
          </p:nvCxnSpPr>
          <p:spPr>
            <a:xfrm>
              <a:off x="3964" y="2205"/>
              <a:ext cx="0" cy="300"/>
            </a:xfrm>
            <a:prstGeom prst="straightConnector1">
              <a:avLst/>
            </a:prstGeom>
            <a:solidFill>
              <a:schemeClr val="lt1"/>
            </a:solidFill>
            <a:ln w="14275" cap="flat" cmpd="sng">
              <a:solidFill>
                <a:schemeClr val="lt1"/>
              </a:solidFill>
              <a:prstDash val="solid"/>
              <a:miter lim="800000"/>
              <a:headEnd type="none" w="sm" len="sm"/>
              <a:tailEnd type="none" w="sm" len="sm"/>
            </a:ln>
          </p:spPr>
        </p:cxnSp>
      </p:grpSp>
      <p:sp>
        <p:nvSpPr>
          <p:cNvPr id="1690" name="Google Shape;1690;p16"/>
          <p:cNvSpPr txBox="1">
            <a:spLocks noGrp="1"/>
          </p:cNvSpPr>
          <p:nvPr>
            <p:ph type="title"/>
          </p:nvPr>
        </p:nvSpPr>
        <p:spPr>
          <a:xfrm>
            <a:off x="671678" y="641288"/>
            <a:ext cx="7244100" cy="942000"/>
          </a:xfrm>
          <a:prstGeom prst="rect">
            <a:avLst/>
          </a:prstGeom>
          <a:noFill/>
          <a:ln>
            <a:noFill/>
          </a:ln>
        </p:spPr>
        <p:txBody>
          <a:bodyPr spcFirstLastPara="1" wrap="square" lIns="0" tIns="0" rIns="0" bIns="0" anchor="b" anchorCtr="0"/>
          <a:lstStyle>
            <a:lvl1pPr marR="0" lvl="0" algn="ctr">
              <a:lnSpc>
                <a:spcPct val="90000"/>
              </a:lnSpc>
              <a:spcBef>
                <a:spcPts val="0"/>
              </a:spcBef>
              <a:spcAft>
                <a:spcPts val="0"/>
              </a:spcAft>
              <a:buClr>
                <a:schemeClr val="lt1"/>
              </a:buClr>
              <a:buSzPts val="2100"/>
              <a:buFont typeface="Calibri"/>
              <a:buNone/>
              <a:defRPr sz="2100" b="1" i="0" u="none" strike="noStrike" cap="none">
                <a:solidFill>
                  <a:schemeClr val="lt1"/>
                </a:solidFill>
                <a:latin typeface="Calibri"/>
                <a:ea typeface="Calibri"/>
                <a:cs typeface="Calibri"/>
                <a:sym typeface="Calibri"/>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a:endParaRPr/>
          </a:p>
        </p:txBody>
      </p:sp>
      <p:grpSp>
        <p:nvGrpSpPr>
          <p:cNvPr id="1691" name="Google Shape;1691;p16"/>
          <p:cNvGrpSpPr/>
          <p:nvPr/>
        </p:nvGrpSpPr>
        <p:grpSpPr>
          <a:xfrm>
            <a:off x="-1530678" y="2991542"/>
            <a:ext cx="1404225" cy="2177094"/>
            <a:chOff x="6195941" y="562596"/>
            <a:chExt cx="1872300" cy="2902792"/>
          </a:xfrm>
        </p:grpSpPr>
        <p:grpSp>
          <p:nvGrpSpPr>
            <p:cNvPr id="1692" name="Google Shape;1692;p16"/>
            <p:cNvGrpSpPr/>
            <p:nvPr/>
          </p:nvGrpSpPr>
          <p:grpSpPr>
            <a:xfrm>
              <a:off x="6195941" y="832605"/>
              <a:ext cx="1872300" cy="2632784"/>
              <a:chOff x="-1872716" y="660661"/>
              <a:chExt cx="1872300" cy="1974637"/>
            </a:xfrm>
          </p:grpSpPr>
          <p:sp>
            <p:nvSpPr>
              <p:cNvPr id="1693" name="Google Shape;1693;p16"/>
              <p:cNvSpPr txBox="1"/>
              <p:nvPr/>
            </p:nvSpPr>
            <p:spPr>
              <a:xfrm>
                <a:off x="-1872716" y="984698"/>
                <a:ext cx="1872300" cy="1650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Calibri"/>
                    <a:ea typeface="Calibri"/>
                    <a:cs typeface="Calibri"/>
                    <a:sym typeface="Calibri"/>
                  </a:rPr>
                  <a:t>Do not use the bullet point button to format your text.</a:t>
                </a:r>
                <a:endParaRPr sz="800" b="0" i="0" u="none" strike="noStrike" cap="none">
                  <a:solidFill>
                    <a:srgbClr val="000000"/>
                  </a:solidFill>
                  <a:latin typeface="Calibri"/>
                  <a:ea typeface="Calibri"/>
                  <a:cs typeface="Calibri"/>
                  <a:sym typeface="Calibri"/>
                </a:endParaRPr>
              </a:p>
            </p:txBody>
          </p:sp>
          <p:pic>
            <p:nvPicPr>
              <p:cNvPr id="1694" name="Google Shape;1694;p16" descr="icon_information-white.png"/>
              <p:cNvPicPr preferRelativeResize="0"/>
              <p:nvPr/>
            </p:nvPicPr>
            <p:blipFill rotWithShape="1">
              <a:blip r:embed="rId2">
                <a:alphaModFix/>
              </a:blip>
              <a:srcRect/>
              <a:stretch/>
            </p:blipFill>
            <p:spPr>
              <a:xfrm>
                <a:off x="-1764703" y="660661"/>
                <a:ext cx="121592" cy="240085"/>
              </a:xfrm>
              <a:prstGeom prst="rect">
                <a:avLst/>
              </a:prstGeom>
              <a:noFill/>
              <a:ln>
                <a:noFill/>
              </a:ln>
            </p:spPr>
          </p:pic>
        </p:grpSp>
        <p:grpSp>
          <p:nvGrpSpPr>
            <p:cNvPr id="1695" name="Google Shape;1695;p16"/>
            <p:cNvGrpSpPr/>
            <p:nvPr/>
          </p:nvGrpSpPr>
          <p:grpSpPr>
            <a:xfrm>
              <a:off x="6303954" y="562596"/>
              <a:ext cx="540000" cy="540000"/>
              <a:chOff x="6303954" y="562596"/>
              <a:chExt cx="540000" cy="540000"/>
            </a:xfrm>
          </p:grpSpPr>
          <p:sp>
            <p:nvSpPr>
              <p:cNvPr id="1696" name="Google Shape;1696;p16"/>
              <p:cNvSpPr/>
              <p:nvPr/>
            </p:nvSpPr>
            <p:spPr>
              <a:xfrm>
                <a:off x="6303954" y="562596"/>
                <a:ext cx="540000" cy="540000"/>
              </a:xfrm>
              <a:prstGeom prst="donut">
                <a:avLst>
                  <a:gd name="adj" fmla="val 7083"/>
                </a:avLst>
              </a:prstGeom>
              <a:solidFill>
                <a:srgbClr val="000000"/>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pic>
            <p:nvPicPr>
              <p:cNvPr id="1697" name="Google Shape;1697;p16" descr="increase_indent.png"/>
              <p:cNvPicPr preferRelativeResize="0"/>
              <p:nvPr/>
            </p:nvPicPr>
            <p:blipFill rotWithShape="1">
              <a:blip r:embed="rId3">
                <a:alphaModFix/>
              </a:blip>
              <a:srcRect/>
              <a:stretch/>
            </p:blipFill>
            <p:spPr>
              <a:xfrm>
                <a:off x="6425212" y="679422"/>
                <a:ext cx="317520" cy="317520"/>
              </a:xfrm>
              <a:prstGeom prst="rect">
                <a:avLst/>
              </a:prstGeom>
              <a:noFill/>
              <a:ln>
                <a:noFill/>
              </a:ln>
            </p:spPr>
          </p:pic>
        </p:grpSp>
      </p:grpSp>
      <p:sp>
        <p:nvSpPr>
          <p:cNvPr id="1698" name="Google Shape;1698;p16"/>
          <p:cNvSpPr txBox="1">
            <a:spLocks noGrp="1"/>
          </p:cNvSpPr>
          <p:nvPr>
            <p:ph type="body" idx="2"/>
          </p:nvPr>
        </p:nvSpPr>
        <p:spPr>
          <a:xfrm>
            <a:off x="2695358" y="2992784"/>
            <a:ext cx="1712700" cy="1195800"/>
          </a:xfrm>
          <a:prstGeom prst="rect">
            <a:avLst/>
          </a:prstGeom>
          <a:noFill/>
          <a:ln>
            <a:noFill/>
          </a:ln>
        </p:spPr>
        <p:txBody>
          <a:bodyPr spcFirstLastPara="1" wrap="square" lIns="0" tIns="0" rIns="0" bIns="0" anchor="t" anchorCtr="0"/>
          <a:lstStyle>
            <a:lvl1pPr marL="457200" marR="0" lvl="0" indent="-228600" algn="ctr">
              <a:lnSpc>
                <a:spcPct val="90000"/>
              </a:lnSpc>
              <a:spcBef>
                <a:spcPts val="300"/>
              </a:spcBef>
              <a:spcAft>
                <a:spcPts val="0"/>
              </a:spcAft>
              <a:buClr>
                <a:schemeClr val="lt1"/>
              </a:buClr>
              <a:buSzPts val="1500"/>
              <a:buFont typeface="Arial"/>
              <a:buNone/>
              <a:defRPr sz="1500" b="1" i="0" u="none" strike="noStrike" cap="none">
                <a:solidFill>
                  <a:schemeClr val="lt1"/>
                </a:solidFill>
                <a:latin typeface="Calibri"/>
                <a:ea typeface="Calibri"/>
                <a:cs typeface="Calibri"/>
                <a:sym typeface="Calibri"/>
              </a:defRPr>
            </a:lvl1pPr>
            <a:lvl2pPr marL="914400" marR="0" lvl="1" indent="-228600" algn="ctr">
              <a:lnSpc>
                <a:spcPct val="90000"/>
              </a:lnSpc>
              <a:spcBef>
                <a:spcPts val="3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2pPr>
            <a:lvl3pPr marL="1371600" marR="0" lvl="2" indent="-317500" algn="ctr">
              <a:lnSpc>
                <a:spcPct val="90000"/>
              </a:lnSpc>
              <a:spcBef>
                <a:spcPts val="300"/>
              </a:spcBef>
              <a:spcAft>
                <a:spcPts val="0"/>
              </a:spcAft>
              <a:buClr>
                <a:schemeClr val="lt1"/>
              </a:buClr>
              <a:buSzPts val="1400"/>
              <a:buFont typeface="Arial"/>
              <a:buChar char="•"/>
              <a:defRPr sz="1400" b="1" i="0" u="none" strike="noStrike" cap="none">
                <a:solidFill>
                  <a:srgbClr val="FF0000"/>
                </a:solidFill>
                <a:latin typeface="Calibri"/>
                <a:ea typeface="Calibri"/>
                <a:cs typeface="Calibri"/>
                <a:sym typeface="Calibri"/>
              </a:defRPr>
            </a:lvl3pPr>
            <a:lvl4pPr marL="1828800" marR="0" lvl="3" indent="-304800" algn="ctr">
              <a:lnSpc>
                <a:spcPct val="90000"/>
              </a:lnSpc>
              <a:spcBef>
                <a:spcPts val="300"/>
              </a:spcBef>
              <a:spcAft>
                <a:spcPts val="0"/>
              </a:spcAft>
              <a:buClr>
                <a:schemeClr val="lt1"/>
              </a:buClr>
              <a:buSzPts val="1200"/>
              <a:buFont typeface="Arial"/>
              <a:buChar char="•"/>
              <a:defRPr sz="1200" b="0" i="0" u="none" strike="noStrike" cap="none">
                <a:solidFill>
                  <a:srgbClr val="FF0000"/>
                </a:solidFill>
                <a:latin typeface="Calibri"/>
                <a:ea typeface="Calibri"/>
                <a:cs typeface="Calibri"/>
                <a:sym typeface="Calibri"/>
              </a:defRPr>
            </a:lvl4pPr>
            <a:lvl5pPr marL="2286000" marR="0" lvl="4" indent="-228600" algn="ctr">
              <a:lnSpc>
                <a:spcPct val="90000"/>
              </a:lnSpc>
              <a:spcBef>
                <a:spcPts val="600"/>
              </a:spcBef>
              <a:spcAft>
                <a:spcPts val="0"/>
              </a:spcAft>
              <a:buClr>
                <a:schemeClr val="lt1"/>
              </a:buClr>
              <a:buSzPts val="1500"/>
              <a:buFont typeface="Arial"/>
              <a:buNone/>
              <a:defRPr sz="1500" b="1" i="0" u="none" strike="noStrike" cap="none">
                <a:solidFill>
                  <a:schemeClr val="lt1"/>
                </a:solidFill>
                <a:latin typeface="Calibri"/>
                <a:ea typeface="Calibri"/>
                <a:cs typeface="Calibri"/>
                <a:sym typeface="Calibri"/>
              </a:defRPr>
            </a:lvl5pPr>
            <a:lvl6pPr marL="2743200" marR="0" lvl="5" indent="-317500" algn="l">
              <a:lnSpc>
                <a:spcPct val="90000"/>
              </a:lnSpc>
              <a:spcBef>
                <a:spcPts val="400"/>
              </a:spcBef>
              <a:spcAft>
                <a:spcPts val="0"/>
              </a:spcAft>
              <a:buClr>
                <a:srgbClr val="FF0000"/>
              </a:buClr>
              <a:buSzPts val="1400"/>
              <a:buFont typeface="Arial"/>
              <a:buChar char="•"/>
              <a:defRPr sz="1400" b="0" i="0" u="none" strike="noStrike" cap="none">
                <a:solidFill>
                  <a:srgbClr val="FF0000"/>
                </a:solidFill>
                <a:latin typeface="Calibri"/>
                <a:ea typeface="Calibri"/>
                <a:cs typeface="Calibri"/>
                <a:sym typeface="Calibri"/>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699" name="Google Shape;1699;p16"/>
          <p:cNvSpPr txBox="1">
            <a:spLocks noGrp="1"/>
          </p:cNvSpPr>
          <p:nvPr>
            <p:ph type="body" idx="3"/>
          </p:nvPr>
        </p:nvSpPr>
        <p:spPr>
          <a:xfrm>
            <a:off x="4719037" y="2994027"/>
            <a:ext cx="1712700" cy="1195800"/>
          </a:xfrm>
          <a:prstGeom prst="rect">
            <a:avLst/>
          </a:prstGeom>
          <a:noFill/>
          <a:ln>
            <a:noFill/>
          </a:ln>
        </p:spPr>
        <p:txBody>
          <a:bodyPr spcFirstLastPara="1" wrap="square" lIns="0" tIns="0" rIns="0" bIns="0" anchor="t" anchorCtr="0"/>
          <a:lstStyle>
            <a:lvl1pPr marL="457200" marR="0" lvl="0" indent="-228600" algn="ctr">
              <a:lnSpc>
                <a:spcPct val="90000"/>
              </a:lnSpc>
              <a:spcBef>
                <a:spcPts val="300"/>
              </a:spcBef>
              <a:spcAft>
                <a:spcPts val="0"/>
              </a:spcAft>
              <a:buClr>
                <a:schemeClr val="lt1"/>
              </a:buClr>
              <a:buSzPts val="1500"/>
              <a:buFont typeface="Arial"/>
              <a:buNone/>
              <a:defRPr sz="1500" b="1" i="0" u="none" strike="noStrike" cap="none">
                <a:solidFill>
                  <a:schemeClr val="lt1"/>
                </a:solidFill>
                <a:latin typeface="Calibri"/>
                <a:ea typeface="Calibri"/>
                <a:cs typeface="Calibri"/>
                <a:sym typeface="Calibri"/>
              </a:defRPr>
            </a:lvl1pPr>
            <a:lvl2pPr marL="914400" marR="0" lvl="1" indent="-228600" algn="ctr">
              <a:lnSpc>
                <a:spcPct val="90000"/>
              </a:lnSpc>
              <a:spcBef>
                <a:spcPts val="3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2pPr>
            <a:lvl3pPr marL="1371600" marR="0" lvl="2" indent="-317500" algn="ctr">
              <a:lnSpc>
                <a:spcPct val="90000"/>
              </a:lnSpc>
              <a:spcBef>
                <a:spcPts val="300"/>
              </a:spcBef>
              <a:spcAft>
                <a:spcPts val="0"/>
              </a:spcAft>
              <a:buClr>
                <a:schemeClr val="lt1"/>
              </a:buClr>
              <a:buSzPts val="1400"/>
              <a:buFont typeface="Arial"/>
              <a:buChar char="•"/>
              <a:defRPr sz="1400" b="1" i="0" u="none" strike="noStrike" cap="none">
                <a:solidFill>
                  <a:srgbClr val="FF0000"/>
                </a:solidFill>
                <a:latin typeface="Calibri"/>
                <a:ea typeface="Calibri"/>
                <a:cs typeface="Calibri"/>
                <a:sym typeface="Calibri"/>
              </a:defRPr>
            </a:lvl3pPr>
            <a:lvl4pPr marL="1828800" marR="0" lvl="3" indent="-304800" algn="ctr">
              <a:lnSpc>
                <a:spcPct val="90000"/>
              </a:lnSpc>
              <a:spcBef>
                <a:spcPts val="300"/>
              </a:spcBef>
              <a:spcAft>
                <a:spcPts val="0"/>
              </a:spcAft>
              <a:buClr>
                <a:schemeClr val="lt1"/>
              </a:buClr>
              <a:buSzPts val="1200"/>
              <a:buFont typeface="Arial"/>
              <a:buChar char="•"/>
              <a:defRPr sz="1200" b="0" i="0" u="none" strike="noStrike" cap="none">
                <a:solidFill>
                  <a:srgbClr val="FF0000"/>
                </a:solidFill>
                <a:latin typeface="Calibri"/>
                <a:ea typeface="Calibri"/>
                <a:cs typeface="Calibri"/>
                <a:sym typeface="Calibri"/>
              </a:defRPr>
            </a:lvl4pPr>
            <a:lvl5pPr marL="2286000" marR="0" lvl="4" indent="-228600" algn="ctr">
              <a:lnSpc>
                <a:spcPct val="90000"/>
              </a:lnSpc>
              <a:spcBef>
                <a:spcPts val="600"/>
              </a:spcBef>
              <a:spcAft>
                <a:spcPts val="0"/>
              </a:spcAft>
              <a:buClr>
                <a:schemeClr val="lt1"/>
              </a:buClr>
              <a:buSzPts val="1500"/>
              <a:buFont typeface="Arial"/>
              <a:buNone/>
              <a:defRPr sz="1500" b="1" i="0" u="none" strike="noStrike" cap="none">
                <a:solidFill>
                  <a:schemeClr val="lt1"/>
                </a:solidFill>
                <a:latin typeface="Calibri"/>
                <a:ea typeface="Calibri"/>
                <a:cs typeface="Calibri"/>
                <a:sym typeface="Calibri"/>
              </a:defRPr>
            </a:lvl5pPr>
            <a:lvl6pPr marL="2743200" marR="0" lvl="5" indent="-317500" algn="l">
              <a:lnSpc>
                <a:spcPct val="90000"/>
              </a:lnSpc>
              <a:spcBef>
                <a:spcPts val="400"/>
              </a:spcBef>
              <a:spcAft>
                <a:spcPts val="0"/>
              </a:spcAft>
              <a:buClr>
                <a:srgbClr val="FF0000"/>
              </a:buClr>
              <a:buSzPts val="1400"/>
              <a:buFont typeface="Arial"/>
              <a:buChar char="•"/>
              <a:defRPr sz="1400" b="0" i="0" u="none" strike="noStrike" cap="none">
                <a:solidFill>
                  <a:srgbClr val="FF0000"/>
                </a:solidFill>
                <a:latin typeface="Calibri"/>
                <a:ea typeface="Calibri"/>
                <a:cs typeface="Calibri"/>
                <a:sym typeface="Calibri"/>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700" name="Google Shape;1700;p16"/>
          <p:cNvSpPr txBox="1">
            <a:spLocks noGrp="1"/>
          </p:cNvSpPr>
          <p:nvPr>
            <p:ph type="body" idx="4"/>
          </p:nvPr>
        </p:nvSpPr>
        <p:spPr>
          <a:xfrm>
            <a:off x="6742717" y="2995270"/>
            <a:ext cx="1712700" cy="1195800"/>
          </a:xfrm>
          <a:prstGeom prst="rect">
            <a:avLst/>
          </a:prstGeom>
          <a:noFill/>
          <a:ln>
            <a:noFill/>
          </a:ln>
        </p:spPr>
        <p:txBody>
          <a:bodyPr spcFirstLastPara="1" wrap="square" lIns="0" tIns="0" rIns="0" bIns="0" anchor="t" anchorCtr="0"/>
          <a:lstStyle>
            <a:lvl1pPr marL="457200" marR="0" lvl="0" indent="-228600" algn="ctr">
              <a:lnSpc>
                <a:spcPct val="90000"/>
              </a:lnSpc>
              <a:spcBef>
                <a:spcPts val="300"/>
              </a:spcBef>
              <a:spcAft>
                <a:spcPts val="0"/>
              </a:spcAft>
              <a:buClr>
                <a:schemeClr val="lt1"/>
              </a:buClr>
              <a:buSzPts val="1500"/>
              <a:buFont typeface="Arial"/>
              <a:buNone/>
              <a:defRPr sz="1500" b="1" i="0" u="none" strike="noStrike" cap="none">
                <a:solidFill>
                  <a:schemeClr val="lt1"/>
                </a:solidFill>
                <a:latin typeface="Calibri"/>
                <a:ea typeface="Calibri"/>
                <a:cs typeface="Calibri"/>
                <a:sym typeface="Calibri"/>
              </a:defRPr>
            </a:lvl1pPr>
            <a:lvl2pPr marL="914400" marR="0" lvl="1" indent="-228600" algn="ctr">
              <a:lnSpc>
                <a:spcPct val="90000"/>
              </a:lnSpc>
              <a:spcBef>
                <a:spcPts val="3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2pPr>
            <a:lvl3pPr marL="1371600" marR="0" lvl="2" indent="-317500" algn="ctr">
              <a:lnSpc>
                <a:spcPct val="90000"/>
              </a:lnSpc>
              <a:spcBef>
                <a:spcPts val="300"/>
              </a:spcBef>
              <a:spcAft>
                <a:spcPts val="0"/>
              </a:spcAft>
              <a:buClr>
                <a:schemeClr val="lt1"/>
              </a:buClr>
              <a:buSzPts val="1400"/>
              <a:buFont typeface="Arial"/>
              <a:buChar char="•"/>
              <a:defRPr sz="1400" b="1" i="0" u="none" strike="noStrike" cap="none">
                <a:solidFill>
                  <a:srgbClr val="FF0000"/>
                </a:solidFill>
                <a:latin typeface="Calibri"/>
                <a:ea typeface="Calibri"/>
                <a:cs typeface="Calibri"/>
                <a:sym typeface="Calibri"/>
              </a:defRPr>
            </a:lvl3pPr>
            <a:lvl4pPr marL="1828800" marR="0" lvl="3" indent="-304800" algn="ctr">
              <a:lnSpc>
                <a:spcPct val="90000"/>
              </a:lnSpc>
              <a:spcBef>
                <a:spcPts val="300"/>
              </a:spcBef>
              <a:spcAft>
                <a:spcPts val="0"/>
              </a:spcAft>
              <a:buClr>
                <a:schemeClr val="lt1"/>
              </a:buClr>
              <a:buSzPts val="1200"/>
              <a:buFont typeface="Arial"/>
              <a:buChar char="•"/>
              <a:defRPr sz="1200" b="0" i="0" u="none" strike="noStrike" cap="none">
                <a:solidFill>
                  <a:srgbClr val="FF0000"/>
                </a:solidFill>
                <a:latin typeface="Calibri"/>
                <a:ea typeface="Calibri"/>
                <a:cs typeface="Calibri"/>
                <a:sym typeface="Calibri"/>
              </a:defRPr>
            </a:lvl4pPr>
            <a:lvl5pPr marL="2286000" marR="0" lvl="4" indent="-228600" algn="ctr">
              <a:lnSpc>
                <a:spcPct val="90000"/>
              </a:lnSpc>
              <a:spcBef>
                <a:spcPts val="600"/>
              </a:spcBef>
              <a:spcAft>
                <a:spcPts val="0"/>
              </a:spcAft>
              <a:buClr>
                <a:schemeClr val="lt1"/>
              </a:buClr>
              <a:buSzPts val="1500"/>
              <a:buFont typeface="Arial"/>
              <a:buNone/>
              <a:defRPr sz="1500" b="1" i="0" u="none" strike="noStrike" cap="none">
                <a:solidFill>
                  <a:schemeClr val="lt1"/>
                </a:solidFill>
                <a:latin typeface="Calibri"/>
                <a:ea typeface="Calibri"/>
                <a:cs typeface="Calibri"/>
                <a:sym typeface="Calibri"/>
              </a:defRPr>
            </a:lvl5pPr>
            <a:lvl6pPr marL="2743200" marR="0" lvl="5" indent="-317500" algn="l">
              <a:lnSpc>
                <a:spcPct val="90000"/>
              </a:lnSpc>
              <a:spcBef>
                <a:spcPts val="400"/>
              </a:spcBef>
              <a:spcAft>
                <a:spcPts val="0"/>
              </a:spcAft>
              <a:buClr>
                <a:srgbClr val="FF0000"/>
              </a:buClr>
              <a:buSzPts val="1400"/>
              <a:buFont typeface="Arial"/>
              <a:buChar char="•"/>
              <a:defRPr sz="1400" b="0" i="0" u="none" strike="noStrike" cap="none">
                <a:solidFill>
                  <a:srgbClr val="FF0000"/>
                </a:solidFill>
                <a:latin typeface="Calibri"/>
                <a:ea typeface="Calibri"/>
                <a:cs typeface="Calibri"/>
                <a:sym typeface="Calibri"/>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grpSp>
        <p:nvGrpSpPr>
          <p:cNvPr id="1701" name="Google Shape;1701;p16"/>
          <p:cNvGrpSpPr/>
          <p:nvPr/>
        </p:nvGrpSpPr>
        <p:grpSpPr>
          <a:xfrm>
            <a:off x="-1449668" y="146875"/>
            <a:ext cx="1026225" cy="2044304"/>
            <a:chOff x="-1555624" y="1196393"/>
            <a:chExt cx="1368300" cy="2725739"/>
          </a:xfrm>
        </p:grpSpPr>
        <p:grpSp>
          <p:nvGrpSpPr>
            <p:cNvPr id="1702" name="Google Shape;1702;p16"/>
            <p:cNvGrpSpPr/>
            <p:nvPr/>
          </p:nvGrpSpPr>
          <p:grpSpPr>
            <a:xfrm>
              <a:off x="-1555624" y="1488707"/>
              <a:ext cx="1368300" cy="2433425"/>
              <a:chOff x="-1836712" y="3275837"/>
              <a:chExt cx="1368300" cy="2433425"/>
            </a:xfrm>
          </p:grpSpPr>
          <p:sp>
            <p:nvSpPr>
              <p:cNvPr id="1703" name="Google Shape;1703;p16"/>
              <p:cNvSpPr txBox="1"/>
              <p:nvPr/>
            </p:nvSpPr>
            <p:spPr>
              <a:xfrm>
                <a:off x="-1836712" y="3677962"/>
                <a:ext cx="1368300" cy="20313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Calibri"/>
                    <a:ea typeface="Calibri"/>
                    <a:cs typeface="Calibri"/>
                    <a:sym typeface="Calibri"/>
                  </a:rPr>
                  <a:t>To change the background colour.</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Calibri"/>
                    <a:ea typeface="Calibri"/>
                    <a:cs typeface="Calibri"/>
                    <a:sym typeface="Calibri"/>
                  </a:rPr>
                  <a:t>&gt;Right Click over slide</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Calibri"/>
                    <a:ea typeface="Calibri"/>
                    <a:cs typeface="Calibri"/>
                    <a:sym typeface="Calibri"/>
                  </a:rPr>
                  <a:t>&gt;format background</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Calibri"/>
                    <a:ea typeface="Calibri"/>
                    <a:cs typeface="Calibri"/>
                    <a:sym typeface="Calibri"/>
                  </a:rPr>
                  <a:t>&gt;Solid fill</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Calibri"/>
                    <a:ea typeface="Calibri"/>
                    <a:cs typeface="Calibri"/>
                    <a:sym typeface="Calibri"/>
                  </a:rPr>
                  <a:t>&gt;Colour</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Calibri"/>
                    <a:ea typeface="Calibri"/>
                    <a:cs typeface="Calibri"/>
                    <a:sym typeface="Calibri"/>
                  </a:rPr>
                  <a:t>&gt;choose a colour from the top line of the colour palette. Avoid setting the background colour the same as your font colour.</a:t>
                </a:r>
                <a:endParaRPr sz="1100" b="0" i="0" u="none" strike="noStrike" cap="none">
                  <a:solidFill>
                    <a:srgbClr val="000000"/>
                  </a:solidFill>
                  <a:latin typeface="Arial"/>
                  <a:ea typeface="Arial"/>
                  <a:cs typeface="Arial"/>
                  <a:sym typeface="Arial"/>
                </a:endParaRPr>
              </a:p>
            </p:txBody>
          </p:sp>
          <p:pic>
            <p:nvPicPr>
              <p:cNvPr id="1704" name="Google Shape;1704;p16" descr="icon_information-white.png"/>
              <p:cNvPicPr preferRelativeResize="0"/>
              <p:nvPr/>
            </p:nvPicPr>
            <p:blipFill rotWithShape="1">
              <a:blip r:embed="rId2">
                <a:alphaModFix/>
              </a:blip>
              <a:srcRect/>
              <a:stretch/>
            </p:blipFill>
            <p:spPr>
              <a:xfrm>
                <a:off x="-1728699" y="3275837"/>
                <a:ext cx="121592" cy="320113"/>
              </a:xfrm>
              <a:prstGeom prst="rect">
                <a:avLst/>
              </a:prstGeom>
              <a:noFill/>
              <a:ln>
                <a:noFill/>
              </a:ln>
            </p:spPr>
          </p:pic>
        </p:grpSp>
        <p:pic>
          <p:nvPicPr>
            <p:cNvPr id="1705" name="Google Shape;1705;p16" descr="fill.png"/>
            <p:cNvPicPr preferRelativeResize="0"/>
            <p:nvPr/>
          </p:nvPicPr>
          <p:blipFill rotWithShape="1">
            <a:blip r:embed="rId4">
              <a:alphaModFix/>
            </a:blip>
            <a:srcRect/>
            <a:stretch/>
          </p:blipFill>
          <p:spPr>
            <a:xfrm>
              <a:off x="-1368152" y="1304800"/>
              <a:ext cx="324000" cy="324000"/>
            </a:xfrm>
            <a:prstGeom prst="rect">
              <a:avLst/>
            </a:prstGeom>
            <a:noFill/>
            <a:ln>
              <a:noFill/>
            </a:ln>
          </p:spPr>
        </p:pic>
        <p:sp>
          <p:nvSpPr>
            <p:cNvPr id="1706" name="Google Shape;1706;p16"/>
            <p:cNvSpPr/>
            <p:nvPr/>
          </p:nvSpPr>
          <p:spPr>
            <a:xfrm>
              <a:off x="-1473415" y="1196393"/>
              <a:ext cx="540000" cy="540000"/>
            </a:xfrm>
            <a:prstGeom prst="donut">
              <a:avLst>
                <a:gd name="adj" fmla="val 7083"/>
              </a:avLst>
            </a:prstGeom>
            <a:solidFill>
              <a:srgbClr val="000000"/>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break">
  <p:cSld name="Section break">
    <p:bg>
      <p:bgPr>
        <a:solidFill>
          <a:schemeClr val="dk2"/>
        </a:solidFill>
        <a:effectLst/>
      </p:bgPr>
    </p:bg>
    <p:spTree>
      <p:nvGrpSpPr>
        <p:cNvPr id="1" name="Shape 1707"/>
        <p:cNvGrpSpPr/>
        <p:nvPr/>
      </p:nvGrpSpPr>
      <p:grpSpPr>
        <a:xfrm>
          <a:off x="0" y="0"/>
          <a:ext cx="0" cy="0"/>
          <a:chOff x="0" y="0"/>
          <a:chExt cx="0" cy="0"/>
        </a:xfrm>
      </p:grpSpPr>
      <p:sp>
        <p:nvSpPr>
          <p:cNvPr id="1708" name="Google Shape;1708;p17"/>
          <p:cNvSpPr txBox="1">
            <a:spLocks noGrp="1"/>
          </p:cNvSpPr>
          <p:nvPr>
            <p:ph type="dt" idx="10"/>
          </p:nvPr>
        </p:nvSpPr>
        <p:spPr>
          <a:xfrm>
            <a:off x="521550" y="4872453"/>
            <a:ext cx="4185600" cy="120300"/>
          </a:xfrm>
          <a:prstGeom prst="rect">
            <a:avLst/>
          </a:prstGeom>
          <a:noFill/>
          <a:ln>
            <a:noFill/>
          </a:ln>
        </p:spPr>
        <p:txBody>
          <a:bodyPr spcFirstLastPara="1" wrap="square" lIns="68575" tIns="34275" rIns="68575" bIns="34275" anchor="t" anchorCtr="0"/>
          <a:lstStyle>
            <a:lvl1pPr marR="0" lvl="0" algn="l">
              <a:lnSpc>
                <a:spcPct val="100000"/>
              </a:lnSpc>
              <a:spcBef>
                <a:spcPts val="0"/>
              </a:spcBef>
              <a:spcAft>
                <a:spcPts val="0"/>
              </a:spcAft>
              <a:buSzPts val="1100"/>
              <a:buNone/>
              <a:defRPr sz="500">
                <a:solidFill>
                  <a:schemeClr val="accent2"/>
                </a:solidFill>
                <a:latin typeface="Calibri"/>
                <a:ea typeface="Calibri"/>
                <a:cs typeface="Calibri"/>
                <a:sym typeface="Calibri"/>
              </a:defRPr>
            </a:lvl1pPr>
            <a:lvl2pPr marR="0" lvl="1"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709" name="Google Shape;1709;p17"/>
          <p:cNvSpPr txBox="1">
            <a:spLocks noGrp="1"/>
          </p:cNvSpPr>
          <p:nvPr>
            <p:ph type="ftr" idx="11"/>
          </p:nvPr>
        </p:nvSpPr>
        <p:spPr>
          <a:xfrm>
            <a:off x="521550" y="4812406"/>
            <a:ext cx="4185600" cy="120300"/>
          </a:xfrm>
          <a:prstGeom prst="rect">
            <a:avLst/>
          </a:prstGeom>
          <a:noFill/>
          <a:ln>
            <a:noFill/>
          </a:ln>
        </p:spPr>
        <p:txBody>
          <a:bodyPr spcFirstLastPara="1" wrap="square" lIns="68575" tIns="34275" rIns="68575" bIns="34275" anchor="t" anchorCtr="0"/>
          <a:lstStyle>
            <a:lvl1pPr marR="0" lvl="0" algn="l">
              <a:lnSpc>
                <a:spcPct val="100000"/>
              </a:lnSpc>
              <a:spcBef>
                <a:spcPts val="0"/>
              </a:spcBef>
              <a:spcAft>
                <a:spcPts val="0"/>
              </a:spcAft>
              <a:buSzPts val="1100"/>
              <a:buNone/>
              <a:defRPr sz="500">
                <a:solidFill>
                  <a:schemeClr val="accent2"/>
                </a:solidFill>
                <a:latin typeface="Calibri"/>
                <a:ea typeface="Calibri"/>
                <a:cs typeface="Calibri"/>
                <a:sym typeface="Calibri"/>
              </a:defRPr>
            </a:lvl1pPr>
            <a:lvl2pPr marR="0" lvl="1"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710" name="Google Shape;1710;p17"/>
          <p:cNvSpPr txBox="1">
            <a:spLocks noGrp="1"/>
          </p:cNvSpPr>
          <p:nvPr>
            <p:ph type="sldNum" idx="12"/>
          </p:nvPr>
        </p:nvSpPr>
        <p:spPr>
          <a:xfrm>
            <a:off x="-9527" y="4767263"/>
            <a:ext cx="5949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grpSp>
        <p:nvGrpSpPr>
          <p:cNvPr id="1711" name="Google Shape;1711;p17"/>
          <p:cNvGrpSpPr/>
          <p:nvPr/>
        </p:nvGrpSpPr>
        <p:grpSpPr>
          <a:xfrm>
            <a:off x="4673500" y="957436"/>
            <a:ext cx="1518893" cy="610036"/>
            <a:chOff x="1899" y="899"/>
            <a:chExt cx="4163" cy="1671"/>
          </a:xfrm>
        </p:grpSpPr>
        <p:sp>
          <p:nvSpPr>
            <p:cNvPr id="1712" name="Google Shape;1712;p17"/>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713" name="Google Shape;1713;p17"/>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714" name="Google Shape;1714;p17"/>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715" name="Google Shape;1715;p17"/>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716" name="Google Shape;1716;p17"/>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717" name="Google Shape;1717;p17"/>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718" name="Google Shape;1718;p17"/>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719" name="Google Shape;1719;p17"/>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720" name="Google Shape;1720;p17"/>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721" name="Google Shape;1721;p17"/>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722" name="Google Shape;1722;p17"/>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723" name="Google Shape;1723;p17"/>
            <p:cNvSpPr/>
            <p:nvPr/>
          </p:nvSpPr>
          <p:spPr>
            <a:xfrm>
              <a:off x="2762" y="2203"/>
              <a:ext cx="0" cy="0"/>
            </a:xfrm>
            <a:prstGeom prst="rect">
              <a:avLst/>
            </a:pr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724" name="Google Shape;1724;p17"/>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725" name="Google Shape;1725;p17"/>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726" name="Google Shape;1726;p17"/>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727" name="Google Shape;1727;p17"/>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728" name="Google Shape;1728;p17"/>
            <p:cNvSpPr/>
            <p:nvPr/>
          </p:nvSpPr>
          <p:spPr>
            <a:xfrm>
              <a:off x="3203" y="2203"/>
              <a:ext cx="0" cy="0"/>
            </a:xfrm>
            <a:prstGeom prst="rect">
              <a:avLst/>
            </a:pr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729" name="Google Shape;1729;p17"/>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730" name="Google Shape;1730;p17"/>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731" name="Google Shape;1731;p17"/>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732" name="Google Shape;1732;p17"/>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733" name="Google Shape;1733;p17"/>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734" name="Google Shape;1734;p17"/>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735" name="Google Shape;1735;p17"/>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736" name="Google Shape;1736;p17"/>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737" name="Google Shape;1737;p17"/>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738" name="Google Shape;1738;p17"/>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739" name="Google Shape;1739;p17"/>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740" name="Google Shape;1740;p17"/>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741" name="Google Shape;1741;p17"/>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742" name="Google Shape;1742;p17"/>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743" name="Google Shape;1743;p17"/>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744" name="Google Shape;1744;p17"/>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745" name="Google Shape;1745;p17"/>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746" name="Google Shape;1746;p17"/>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747" name="Google Shape;1747;p17"/>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748" name="Google Shape;1748;p17"/>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749" name="Google Shape;1749;p17"/>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750" name="Google Shape;1750;p17"/>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751" name="Google Shape;1751;p17"/>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752" name="Google Shape;1752;p17"/>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753" name="Google Shape;1753;p17"/>
            <p:cNvSpPr/>
            <p:nvPr/>
          </p:nvSpPr>
          <p:spPr>
            <a:xfrm>
              <a:off x="1899" y="1222"/>
              <a:ext cx="706" cy="796"/>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754" name="Google Shape;1754;p17"/>
            <p:cNvSpPr/>
            <p:nvPr/>
          </p:nvSpPr>
          <p:spPr>
            <a:xfrm>
              <a:off x="2711" y="1222"/>
              <a:ext cx="731" cy="796"/>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755" name="Google Shape;1755;p17"/>
            <p:cNvSpPr/>
            <p:nvPr/>
          </p:nvSpPr>
          <p:spPr>
            <a:xfrm>
              <a:off x="3536" y="1208"/>
              <a:ext cx="638" cy="822"/>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756" name="Google Shape;1756;p17"/>
            <p:cNvSpPr/>
            <p:nvPr/>
          </p:nvSpPr>
          <p:spPr>
            <a:xfrm>
              <a:off x="4259" y="1222"/>
              <a:ext cx="689" cy="796"/>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757" name="Google Shape;1757;p17"/>
            <p:cNvSpPr/>
            <p:nvPr/>
          </p:nvSpPr>
          <p:spPr>
            <a:xfrm>
              <a:off x="4372" y="1311"/>
              <a:ext cx="1690" cy="713"/>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758" name="Google Shape;1758;p17"/>
            <p:cNvSpPr/>
            <p:nvPr/>
          </p:nvSpPr>
          <p:spPr>
            <a:xfrm>
              <a:off x="5470" y="899"/>
              <a:ext cx="365" cy="481"/>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759" name="Google Shape;1759;p17"/>
            <p:cNvSpPr/>
            <p:nvPr/>
          </p:nvSpPr>
          <p:spPr>
            <a:xfrm>
              <a:off x="4862" y="1770"/>
              <a:ext cx="1153"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760" name="Google Shape;1760;p17"/>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761" name="Google Shape;1761;p17"/>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762" name="Google Shape;1762;p17"/>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763" name="Google Shape;1763;p17"/>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764" name="Google Shape;1764;p17"/>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765" name="Google Shape;1765;p17"/>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766" name="Google Shape;1766;p17"/>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767" name="Google Shape;1767;p17"/>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768" name="Google Shape;1768;p17"/>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769" name="Google Shape;1769;p17"/>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770" name="Google Shape;1770;p17"/>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771" name="Google Shape;1771;p17"/>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772" name="Google Shape;1772;p17"/>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773" name="Google Shape;1773;p17"/>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774" name="Google Shape;1774;p17"/>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775" name="Google Shape;1775;p17"/>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776" name="Google Shape;1776;p17"/>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777" name="Google Shape;1777;p17"/>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778" name="Google Shape;1778;p17"/>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779" name="Google Shape;1779;p17"/>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780" name="Google Shape;1780;p17"/>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781" name="Google Shape;1781;p17"/>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782" name="Google Shape;1782;p17"/>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783" name="Google Shape;1783;p17"/>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784" name="Google Shape;1784;p17"/>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785" name="Google Shape;1785;p17"/>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786" name="Google Shape;1786;p17"/>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787" name="Google Shape;1787;p17"/>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788" name="Google Shape;1788;p17"/>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789" name="Google Shape;1789;p17"/>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790" name="Google Shape;1790;p17"/>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791" name="Google Shape;1791;p17"/>
            <p:cNvSpPr/>
            <p:nvPr/>
          </p:nvSpPr>
          <p:spPr>
            <a:xfrm>
              <a:off x="4838" y="2425"/>
              <a:ext cx="0" cy="0"/>
            </a:xfrm>
            <a:prstGeom prst="rect">
              <a:avLst/>
            </a:pr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792" name="Google Shape;1792;p17"/>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793" name="Google Shape;1793;p17"/>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794" name="Google Shape;1794;p17"/>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795" name="Google Shape;1795;p17"/>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796" name="Google Shape;1796;p17"/>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797" name="Google Shape;1797;p17"/>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798" name="Google Shape;1798;p17"/>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799" name="Google Shape;1799;p17"/>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800" name="Google Shape;1800;p17"/>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801" name="Google Shape;1801;p17"/>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802" name="Google Shape;1802;p17"/>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803" name="Google Shape;1803;p17"/>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804" name="Google Shape;1804;p17"/>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cxnSp>
          <p:nvCxnSpPr>
            <p:cNvPr id="1805" name="Google Shape;1805;p17"/>
            <p:cNvCxnSpPr/>
            <p:nvPr/>
          </p:nvCxnSpPr>
          <p:spPr>
            <a:xfrm>
              <a:off x="3964" y="2205"/>
              <a:ext cx="0" cy="300"/>
            </a:xfrm>
            <a:prstGeom prst="straightConnector1">
              <a:avLst/>
            </a:prstGeom>
            <a:solidFill>
              <a:schemeClr val="lt1"/>
            </a:solidFill>
            <a:ln w="14275" cap="flat" cmpd="sng">
              <a:solidFill>
                <a:schemeClr val="lt1"/>
              </a:solidFill>
              <a:prstDash val="solid"/>
              <a:miter lim="800000"/>
              <a:headEnd type="none" w="sm" len="sm"/>
              <a:tailEnd type="none" w="sm" len="sm"/>
            </a:ln>
          </p:spPr>
        </p:cxnSp>
      </p:grpSp>
      <p:sp>
        <p:nvSpPr>
          <p:cNvPr id="1806" name="Google Shape;1806;p17"/>
          <p:cNvSpPr txBox="1">
            <a:spLocks noGrp="1"/>
          </p:cNvSpPr>
          <p:nvPr>
            <p:ph type="title"/>
          </p:nvPr>
        </p:nvSpPr>
        <p:spPr>
          <a:xfrm>
            <a:off x="4673500" y="1842357"/>
            <a:ext cx="3468300" cy="1010100"/>
          </a:xfrm>
          <a:prstGeom prst="rect">
            <a:avLst/>
          </a:prstGeom>
          <a:noFill/>
          <a:ln>
            <a:noFill/>
          </a:ln>
        </p:spPr>
        <p:txBody>
          <a:bodyPr spcFirstLastPara="1" wrap="square" lIns="0" tIns="0" rIns="0" bIns="0" anchor="b" anchorCtr="0"/>
          <a:lstStyle>
            <a:lvl1pPr marR="0" lvl="0" algn="l">
              <a:lnSpc>
                <a:spcPct val="90000"/>
              </a:lnSpc>
              <a:spcBef>
                <a:spcPts val="0"/>
              </a:spcBef>
              <a:spcAft>
                <a:spcPts val="0"/>
              </a:spcAft>
              <a:buClr>
                <a:schemeClr val="lt1"/>
              </a:buClr>
              <a:buSzPts val="2100"/>
              <a:buFont typeface="Calibri"/>
              <a:buNone/>
              <a:defRPr sz="2100" b="1" i="0" u="none" strike="noStrike" cap="none">
                <a:solidFill>
                  <a:schemeClr val="lt1"/>
                </a:solidFill>
                <a:latin typeface="Calibri"/>
                <a:ea typeface="Calibri"/>
                <a:cs typeface="Calibri"/>
                <a:sym typeface="Calibri"/>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a:endParaRPr/>
          </a:p>
        </p:txBody>
      </p:sp>
      <p:sp>
        <p:nvSpPr>
          <p:cNvPr id="1807" name="Google Shape;1807;p17"/>
          <p:cNvSpPr txBox="1">
            <a:spLocks noGrp="1"/>
          </p:cNvSpPr>
          <p:nvPr>
            <p:ph type="body" idx="1"/>
          </p:nvPr>
        </p:nvSpPr>
        <p:spPr>
          <a:xfrm>
            <a:off x="4673500" y="3069347"/>
            <a:ext cx="3468300" cy="658500"/>
          </a:xfrm>
          <a:prstGeom prst="rect">
            <a:avLst/>
          </a:prstGeom>
          <a:noFill/>
          <a:ln>
            <a:noFill/>
          </a:ln>
        </p:spPr>
        <p:txBody>
          <a:bodyPr spcFirstLastPara="1" wrap="square" lIns="0" tIns="0" rIns="0" bIns="0" anchor="t" anchorCtr="0"/>
          <a:lstStyle>
            <a:lvl1pPr marL="457200" marR="0" lvl="0" indent="-228600" algn="l">
              <a:lnSpc>
                <a:spcPct val="90000"/>
              </a:lnSpc>
              <a:spcBef>
                <a:spcPts val="300"/>
              </a:spcBef>
              <a:spcAft>
                <a:spcPts val="0"/>
              </a:spcAft>
              <a:buClr>
                <a:schemeClr val="lt1"/>
              </a:buClr>
              <a:buSzPts val="1500"/>
              <a:buFont typeface="Arial"/>
              <a:buNone/>
              <a:defRPr sz="1500" b="0" i="0" u="none" strike="noStrike" cap="none">
                <a:solidFill>
                  <a:schemeClr val="lt1"/>
                </a:solidFill>
                <a:latin typeface="Calibri"/>
                <a:ea typeface="Calibri"/>
                <a:cs typeface="Calibri"/>
                <a:sym typeface="Calibri"/>
              </a:defRPr>
            </a:lvl1pPr>
            <a:lvl2pPr marL="914400" marR="0" lvl="1" indent="-228600" algn="l">
              <a:lnSpc>
                <a:spcPct val="90000"/>
              </a:lnSpc>
              <a:spcBef>
                <a:spcPts val="3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2pPr>
            <a:lvl3pPr marL="1371600" marR="0" lvl="2" indent="-317500" algn="l">
              <a:lnSpc>
                <a:spcPct val="90000"/>
              </a:lnSpc>
              <a:spcBef>
                <a:spcPts val="300"/>
              </a:spcBef>
              <a:spcAft>
                <a:spcPts val="0"/>
              </a:spcAft>
              <a:buClr>
                <a:schemeClr val="dk2"/>
              </a:buClr>
              <a:buSzPts val="1400"/>
              <a:buFont typeface="Arial"/>
              <a:buChar char="•"/>
              <a:defRPr sz="1400" b="1" i="0" u="none" strike="noStrike" cap="none">
                <a:solidFill>
                  <a:srgbClr val="FF0000"/>
                </a:solidFill>
                <a:latin typeface="Calibri"/>
                <a:ea typeface="Calibri"/>
                <a:cs typeface="Calibri"/>
                <a:sym typeface="Calibri"/>
              </a:defRPr>
            </a:lvl3pPr>
            <a:lvl4pPr marL="1828800" marR="0" lvl="3" indent="-304800" algn="l">
              <a:lnSpc>
                <a:spcPct val="90000"/>
              </a:lnSpc>
              <a:spcBef>
                <a:spcPts val="300"/>
              </a:spcBef>
              <a:spcAft>
                <a:spcPts val="0"/>
              </a:spcAft>
              <a:buClr>
                <a:schemeClr val="accent2"/>
              </a:buClr>
              <a:buSzPts val="1200"/>
              <a:buFont typeface="Arial"/>
              <a:buChar char="•"/>
              <a:defRPr sz="1200" b="0" i="0" u="none" strike="noStrike" cap="none">
                <a:solidFill>
                  <a:srgbClr val="FF0000"/>
                </a:solidFill>
                <a:latin typeface="Calibri"/>
                <a:ea typeface="Calibri"/>
                <a:cs typeface="Calibri"/>
                <a:sym typeface="Calibri"/>
              </a:defRPr>
            </a:lvl4pPr>
            <a:lvl5pPr marL="2286000" marR="0" lvl="4" indent="-228600" algn="l">
              <a:lnSpc>
                <a:spcPct val="90000"/>
              </a:lnSpc>
              <a:spcBef>
                <a:spcPts val="600"/>
              </a:spcBef>
              <a:spcAft>
                <a:spcPts val="0"/>
              </a:spcAft>
              <a:buClr>
                <a:srgbClr val="FF0000"/>
              </a:buClr>
              <a:buSzPts val="1500"/>
              <a:buFont typeface="Arial"/>
              <a:buNone/>
              <a:defRPr sz="1500" b="1" i="0" u="none" strike="noStrike" cap="none">
                <a:solidFill>
                  <a:srgbClr val="FF0000"/>
                </a:solidFill>
                <a:latin typeface="Calibri"/>
                <a:ea typeface="Calibri"/>
                <a:cs typeface="Calibri"/>
                <a:sym typeface="Calibri"/>
              </a:defRPr>
            </a:lvl5pPr>
            <a:lvl6pPr marL="2743200" marR="0" lvl="5" indent="-317500" algn="l">
              <a:lnSpc>
                <a:spcPct val="90000"/>
              </a:lnSpc>
              <a:spcBef>
                <a:spcPts val="400"/>
              </a:spcBef>
              <a:spcAft>
                <a:spcPts val="0"/>
              </a:spcAft>
              <a:buClr>
                <a:srgbClr val="FF0000"/>
              </a:buClr>
              <a:buSzPts val="1400"/>
              <a:buFont typeface="Arial"/>
              <a:buChar char="•"/>
              <a:defRPr sz="1400" b="0" i="0" u="none" strike="noStrike" cap="none">
                <a:solidFill>
                  <a:srgbClr val="FF0000"/>
                </a:solidFill>
                <a:latin typeface="Calibri"/>
                <a:ea typeface="Calibri"/>
                <a:cs typeface="Calibri"/>
                <a:sym typeface="Calibri"/>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grpSp>
        <p:nvGrpSpPr>
          <p:cNvPr id="1808" name="Google Shape;1808;p17"/>
          <p:cNvGrpSpPr/>
          <p:nvPr/>
        </p:nvGrpSpPr>
        <p:grpSpPr>
          <a:xfrm>
            <a:off x="-1449668" y="146875"/>
            <a:ext cx="1026225" cy="2044304"/>
            <a:chOff x="-1555624" y="1196393"/>
            <a:chExt cx="1368300" cy="2725739"/>
          </a:xfrm>
        </p:grpSpPr>
        <p:grpSp>
          <p:nvGrpSpPr>
            <p:cNvPr id="1809" name="Google Shape;1809;p17"/>
            <p:cNvGrpSpPr/>
            <p:nvPr/>
          </p:nvGrpSpPr>
          <p:grpSpPr>
            <a:xfrm>
              <a:off x="-1555624" y="1488707"/>
              <a:ext cx="1368300" cy="2433425"/>
              <a:chOff x="-1836712" y="3275837"/>
              <a:chExt cx="1368300" cy="2433425"/>
            </a:xfrm>
          </p:grpSpPr>
          <p:sp>
            <p:nvSpPr>
              <p:cNvPr id="1810" name="Google Shape;1810;p17"/>
              <p:cNvSpPr txBox="1"/>
              <p:nvPr/>
            </p:nvSpPr>
            <p:spPr>
              <a:xfrm>
                <a:off x="-1836712" y="3677962"/>
                <a:ext cx="1368300" cy="20313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Calibri"/>
                    <a:ea typeface="Calibri"/>
                    <a:cs typeface="Calibri"/>
                    <a:sym typeface="Calibri"/>
                  </a:rPr>
                  <a:t>To change the background colour.</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Calibri"/>
                    <a:ea typeface="Calibri"/>
                    <a:cs typeface="Calibri"/>
                    <a:sym typeface="Calibri"/>
                  </a:rPr>
                  <a:t>&gt;Right Click over slide</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Calibri"/>
                    <a:ea typeface="Calibri"/>
                    <a:cs typeface="Calibri"/>
                    <a:sym typeface="Calibri"/>
                  </a:rPr>
                  <a:t>&gt;format background</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Calibri"/>
                    <a:ea typeface="Calibri"/>
                    <a:cs typeface="Calibri"/>
                    <a:sym typeface="Calibri"/>
                  </a:rPr>
                  <a:t>&gt;Solid fill</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Calibri"/>
                    <a:ea typeface="Calibri"/>
                    <a:cs typeface="Calibri"/>
                    <a:sym typeface="Calibri"/>
                  </a:rPr>
                  <a:t>&gt;Colour</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Calibri"/>
                    <a:ea typeface="Calibri"/>
                    <a:cs typeface="Calibri"/>
                    <a:sym typeface="Calibri"/>
                  </a:rPr>
                  <a:t>&gt;choose a colour from the top line of the colour palette. Avoid setting the background colour the same as your font colour.</a:t>
                </a:r>
                <a:endParaRPr sz="1100" b="0" i="0" u="none" strike="noStrike" cap="none">
                  <a:solidFill>
                    <a:srgbClr val="000000"/>
                  </a:solidFill>
                  <a:latin typeface="Arial"/>
                  <a:ea typeface="Arial"/>
                  <a:cs typeface="Arial"/>
                  <a:sym typeface="Arial"/>
                </a:endParaRPr>
              </a:p>
            </p:txBody>
          </p:sp>
          <p:pic>
            <p:nvPicPr>
              <p:cNvPr id="1811" name="Google Shape;1811;p17" descr="icon_information-white.png"/>
              <p:cNvPicPr preferRelativeResize="0"/>
              <p:nvPr/>
            </p:nvPicPr>
            <p:blipFill rotWithShape="1">
              <a:blip r:embed="rId2">
                <a:alphaModFix/>
              </a:blip>
              <a:srcRect/>
              <a:stretch/>
            </p:blipFill>
            <p:spPr>
              <a:xfrm>
                <a:off x="-1728699" y="3275837"/>
                <a:ext cx="121592" cy="320113"/>
              </a:xfrm>
              <a:prstGeom prst="rect">
                <a:avLst/>
              </a:prstGeom>
              <a:noFill/>
              <a:ln>
                <a:noFill/>
              </a:ln>
            </p:spPr>
          </p:pic>
        </p:grpSp>
        <p:pic>
          <p:nvPicPr>
            <p:cNvPr id="1812" name="Google Shape;1812;p17" descr="fill.png"/>
            <p:cNvPicPr preferRelativeResize="0"/>
            <p:nvPr/>
          </p:nvPicPr>
          <p:blipFill rotWithShape="1">
            <a:blip r:embed="rId3">
              <a:alphaModFix/>
            </a:blip>
            <a:srcRect/>
            <a:stretch/>
          </p:blipFill>
          <p:spPr>
            <a:xfrm>
              <a:off x="-1368152" y="1304800"/>
              <a:ext cx="324000" cy="324000"/>
            </a:xfrm>
            <a:prstGeom prst="rect">
              <a:avLst/>
            </a:prstGeom>
            <a:noFill/>
            <a:ln>
              <a:noFill/>
            </a:ln>
          </p:spPr>
        </p:pic>
        <p:sp>
          <p:nvSpPr>
            <p:cNvPr id="1813" name="Google Shape;1813;p17"/>
            <p:cNvSpPr/>
            <p:nvPr/>
          </p:nvSpPr>
          <p:spPr>
            <a:xfrm>
              <a:off x="-1473415" y="1196393"/>
              <a:ext cx="540000" cy="540000"/>
            </a:xfrm>
            <a:prstGeom prst="donut">
              <a:avLst>
                <a:gd name="adj" fmla="val 7083"/>
              </a:avLst>
            </a:prstGeom>
            <a:solidFill>
              <a:srgbClr val="000000"/>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grpSp>
      <p:sp>
        <p:nvSpPr>
          <p:cNvPr id="1814" name="Google Shape;1814;p17"/>
          <p:cNvSpPr/>
          <p:nvPr/>
        </p:nvSpPr>
        <p:spPr>
          <a:xfrm>
            <a:off x="14740" y="903363"/>
            <a:ext cx="4941552" cy="4240137"/>
          </a:xfrm>
          <a:custGeom>
            <a:avLst/>
            <a:gdLst/>
            <a:ahLst/>
            <a:cxnLst/>
            <a:rect l="l" t="t" r="r" b="b"/>
            <a:pathLst>
              <a:path w="1639" h="1406" extrusionOk="0">
                <a:moveTo>
                  <a:pt x="674" y="639"/>
                </a:moveTo>
                <a:cubicBezTo>
                  <a:pt x="635" y="428"/>
                  <a:pt x="726" y="234"/>
                  <a:pt x="876" y="207"/>
                </a:cubicBezTo>
                <a:cubicBezTo>
                  <a:pt x="1027" y="180"/>
                  <a:pt x="1180" y="329"/>
                  <a:pt x="1219" y="540"/>
                </a:cubicBezTo>
                <a:cubicBezTo>
                  <a:pt x="1258" y="751"/>
                  <a:pt x="1167" y="944"/>
                  <a:pt x="1016" y="972"/>
                </a:cubicBezTo>
                <a:cubicBezTo>
                  <a:pt x="866" y="999"/>
                  <a:pt x="713" y="850"/>
                  <a:pt x="674" y="639"/>
                </a:cubicBezTo>
                <a:close/>
                <a:moveTo>
                  <a:pt x="1254" y="1034"/>
                </a:moveTo>
                <a:cubicBezTo>
                  <a:pt x="1179" y="1018"/>
                  <a:pt x="1108" y="1008"/>
                  <a:pt x="1041" y="1002"/>
                </a:cubicBezTo>
                <a:cubicBezTo>
                  <a:pt x="1222" y="956"/>
                  <a:pt x="1328" y="718"/>
                  <a:pt x="1281" y="458"/>
                </a:cubicBezTo>
                <a:cubicBezTo>
                  <a:pt x="1231" y="190"/>
                  <a:pt x="1037" y="0"/>
                  <a:pt x="846" y="35"/>
                </a:cubicBezTo>
                <a:cubicBezTo>
                  <a:pt x="655" y="70"/>
                  <a:pt x="540" y="315"/>
                  <a:pt x="589" y="583"/>
                </a:cubicBezTo>
                <a:cubicBezTo>
                  <a:pt x="627" y="794"/>
                  <a:pt x="755" y="955"/>
                  <a:pt x="900" y="999"/>
                </a:cubicBezTo>
                <a:cubicBezTo>
                  <a:pt x="510" y="1010"/>
                  <a:pt x="250" y="1205"/>
                  <a:pt x="0" y="1406"/>
                </a:cubicBezTo>
                <a:lnTo>
                  <a:pt x="443" y="1406"/>
                </a:lnTo>
                <a:cubicBezTo>
                  <a:pt x="471" y="1385"/>
                  <a:pt x="498" y="1364"/>
                  <a:pt x="523" y="1344"/>
                </a:cubicBezTo>
                <a:cubicBezTo>
                  <a:pt x="879" y="1070"/>
                  <a:pt x="1201" y="1173"/>
                  <a:pt x="1295" y="1406"/>
                </a:cubicBezTo>
                <a:lnTo>
                  <a:pt x="1639" y="1406"/>
                </a:lnTo>
                <a:cubicBezTo>
                  <a:pt x="1610" y="1227"/>
                  <a:pt x="1475" y="1082"/>
                  <a:pt x="1254" y="1034"/>
                </a:cubicBez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5125">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Front cover: White">
  <p:cSld name="Front cover: White">
    <p:bg>
      <p:bgPr>
        <a:solidFill>
          <a:schemeClr val="lt1"/>
        </a:solidFill>
        <a:effectLst/>
      </p:bgPr>
    </p:bg>
    <p:spTree>
      <p:nvGrpSpPr>
        <p:cNvPr id="1" name="Shape 1815"/>
        <p:cNvGrpSpPr/>
        <p:nvPr/>
      </p:nvGrpSpPr>
      <p:grpSpPr>
        <a:xfrm>
          <a:off x="0" y="0"/>
          <a:ext cx="0" cy="0"/>
          <a:chOff x="0" y="0"/>
          <a:chExt cx="0" cy="0"/>
        </a:xfrm>
      </p:grpSpPr>
      <p:sp>
        <p:nvSpPr>
          <p:cNvPr id="1816" name="Google Shape;1816;p18"/>
          <p:cNvSpPr/>
          <p:nvPr/>
        </p:nvSpPr>
        <p:spPr>
          <a:xfrm>
            <a:off x="-2700" y="0"/>
            <a:ext cx="9153300" cy="51489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817" name="Google Shape;1817;p18"/>
          <p:cNvSpPr txBox="1">
            <a:spLocks noGrp="1"/>
          </p:cNvSpPr>
          <p:nvPr>
            <p:ph type="dt" idx="10"/>
          </p:nvPr>
        </p:nvSpPr>
        <p:spPr>
          <a:xfrm>
            <a:off x="521550" y="4872453"/>
            <a:ext cx="4185600" cy="120300"/>
          </a:xfrm>
          <a:prstGeom prst="rect">
            <a:avLst/>
          </a:prstGeom>
          <a:noFill/>
          <a:ln>
            <a:noFill/>
          </a:ln>
        </p:spPr>
        <p:txBody>
          <a:bodyPr spcFirstLastPara="1" wrap="square" lIns="68575" tIns="34275" rIns="68575" bIns="34275" anchor="t" anchorCtr="0"/>
          <a:lstStyle>
            <a:lvl1pPr marR="0" lvl="0" algn="l">
              <a:lnSpc>
                <a:spcPct val="100000"/>
              </a:lnSpc>
              <a:spcBef>
                <a:spcPts val="0"/>
              </a:spcBef>
              <a:spcAft>
                <a:spcPts val="0"/>
              </a:spcAft>
              <a:buSzPts val="1100"/>
              <a:buNone/>
              <a:defRPr sz="500">
                <a:solidFill>
                  <a:schemeClr val="accent2"/>
                </a:solidFill>
                <a:latin typeface="Calibri"/>
                <a:ea typeface="Calibri"/>
                <a:cs typeface="Calibri"/>
                <a:sym typeface="Calibri"/>
              </a:defRPr>
            </a:lvl1pPr>
            <a:lvl2pPr marR="0" lvl="1"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818" name="Google Shape;1818;p18"/>
          <p:cNvSpPr txBox="1">
            <a:spLocks noGrp="1"/>
          </p:cNvSpPr>
          <p:nvPr>
            <p:ph type="ftr" idx="11"/>
          </p:nvPr>
        </p:nvSpPr>
        <p:spPr>
          <a:xfrm>
            <a:off x="521550" y="4812406"/>
            <a:ext cx="4185600" cy="120300"/>
          </a:xfrm>
          <a:prstGeom prst="rect">
            <a:avLst/>
          </a:prstGeom>
          <a:noFill/>
          <a:ln>
            <a:noFill/>
          </a:ln>
        </p:spPr>
        <p:txBody>
          <a:bodyPr spcFirstLastPara="1" wrap="square" lIns="68575" tIns="34275" rIns="68575" bIns="34275" anchor="t" anchorCtr="0"/>
          <a:lstStyle>
            <a:lvl1pPr marR="0" lvl="0" algn="l">
              <a:lnSpc>
                <a:spcPct val="100000"/>
              </a:lnSpc>
              <a:spcBef>
                <a:spcPts val="0"/>
              </a:spcBef>
              <a:spcAft>
                <a:spcPts val="0"/>
              </a:spcAft>
              <a:buSzPts val="1100"/>
              <a:buNone/>
              <a:defRPr sz="500">
                <a:solidFill>
                  <a:schemeClr val="accent2"/>
                </a:solidFill>
                <a:latin typeface="Calibri"/>
                <a:ea typeface="Calibri"/>
                <a:cs typeface="Calibri"/>
                <a:sym typeface="Calibri"/>
              </a:defRPr>
            </a:lvl1pPr>
            <a:lvl2pPr marR="0" lvl="1"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819" name="Google Shape;1819;p18"/>
          <p:cNvSpPr txBox="1">
            <a:spLocks noGrp="1"/>
          </p:cNvSpPr>
          <p:nvPr>
            <p:ph type="sldNum" idx="12"/>
          </p:nvPr>
        </p:nvSpPr>
        <p:spPr>
          <a:xfrm>
            <a:off x="-9527" y="4767263"/>
            <a:ext cx="5949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1820" name="Google Shape;1820;p18"/>
          <p:cNvSpPr txBox="1">
            <a:spLocks noGrp="1"/>
          </p:cNvSpPr>
          <p:nvPr>
            <p:ph type="title"/>
          </p:nvPr>
        </p:nvSpPr>
        <p:spPr>
          <a:xfrm>
            <a:off x="5221340" y="1842356"/>
            <a:ext cx="3468300" cy="1446000"/>
          </a:xfrm>
          <a:prstGeom prst="rect">
            <a:avLst/>
          </a:prstGeom>
          <a:noFill/>
          <a:ln>
            <a:noFill/>
          </a:ln>
        </p:spPr>
        <p:txBody>
          <a:bodyPr spcFirstLastPara="1" wrap="square" lIns="0" tIns="0" rIns="0" bIns="0" anchor="b" anchorCtr="0"/>
          <a:lstStyle>
            <a:lvl1pPr marR="0" lvl="0" algn="l">
              <a:lnSpc>
                <a:spcPct val="90000"/>
              </a:lnSpc>
              <a:spcBef>
                <a:spcPts val="0"/>
              </a:spcBef>
              <a:spcAft>
                <a:spcPts val="0"/>
              </a:spcAft>
              <a:buClr>
                <a:schemeClr val="accent2"/>
              </a:buClr>
              <a:buSzPts val="3000"/>
              <a:buFont typeface="Calibri"/>
              <a:buNone/>
              <a:defRPr sz="3000" b="1" i="0" u="none" strike="noStrike" cap="none">
                <a:solidFill>
                  <a:schemeClr val="accent2"/>
                </a:solidFill>
                <a:latin typeface="Calibri"/>
                <a:ea typeface="Calibri"/>
                <a:cs typeface="Calibri"/>
                <a:sym typeface="Calibri"/>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a:endParaRPr/>
          </a:p>
        </p:txBody>
      </p:sp>
      <p:sp>
        <p:nvSpPr>
          <p:cNvPr id="1821" name="Google Shape;1821;p18"/>
          <p:cNvSpPr txBox="1">
            <a:spLocks noGrp="1"/>
          </p:cNvSpPr>
          <p:nvPr>
            <p:ph type="body" idx="1"/>
          </p:nvPr>
        </p:nvSpPr>
        <p:spPr>
          <a:xfrm>
            <a:off x="5221340" y="3540592"/>
            <a:ext cx="3468300" cy="527700"/>
          </a:xfrm>
          <a:prstGeom prst="rect">
            <a:avLst/>
          </a:prstGeom>
          <a:noFill/>
          <a:ln>
            <a:noFill/>
          </a:ln>
        </p:spPr>
        <p:txBody>
          <a:bodyPr spcFirstLastPara="1" wrap="square" lIns="0" tIns="0" rIns="0" bIns="0" anchor="t" anchorCtr="0"/>
          <a:lstStyle>
            <a:lvl1pPr marL="457200" marR="0" lvl="0" indent="-228600" algn="l">
              <a:lnSpc>
                <a:spcPct val="90000"/>
              </a:lnSpc>
              <a:spcBef>
                <a:spcPts val="300"/>
              </a:spcBef>
              <a:spcAft>
                <a:spcPts val="0"/>
              </a:spcAft>
              <a:buClr>
                <a:schemeClr val="dk2"/>
              </a:buClr>
              <a:buSzPts val="1500"/>
              <a:buFont typeface="Arial"/>
              <a:buNone/>
              <a:defRPr sz="1500" b="0" i="0" u="none" strike="noStrike" cap="none">
                <a:solidFill>
                  <a:schemeClr val="dk2"/>
                </a:solidFill>
                <a:latin typeface="Calibri"/>
                <a:ea typeface="Calibri"/>
                <a:cs typeface="Calibri"/>
                <a:sym typeface="Calibri"/>
              </a:defRPr>
            </a:lvl1pPr>
            <a:lvl2pPr marL="914400" marR="0" lvl="1" indent="-228600" algn="l">
              <a:lnSpc>
                <a:spcPct val="90000"/>
              </a:lnSpc>
              <a:spcBef>
                <a:spcPts val="300"/>
              </a:spcBef>
              <a:spcAft>
                <a:spcPts val="0"/>
              </a:spcAft>
              <a:buClr>
                <a:schemeClr val="dk2"/>
              </a:buClr>
              <a:buSzPts val="1400"/>
              <a:buFont typeface="Arial"/>
              <a:buNone/>
              <a:defRPr sz="1400" b="0" i="0" u="none" strike="noStrike" cap="none">
                <a:solidFill>
                  <a:schemeClr val="dk2"/>
                </a:solidFill>
                <a:latin typeface="Calibri"/>
                <a:ea typeface="Calibri"/>
                <a:cs typeface="Calibri"/>
                <a:sym typeface="Calibri"/>
              </a:defRPr>
            </a:lvl2pPr>
            <a:lvl3pPr marL="1371600" marR="0" lvl="2" indent="-317500" algn="l">
              <a:lnSpc>
                <a:spcPct val="90000"/>
              </a:lnSpc>
              <a:spcBef>
                <a:spcPts val="300"/>
              </a:spcBef>
              <a:spcAft>
                <a:spcPts val="0"/>
              </a:spcAft>
              <a:buClr>
                <a:schemeClr val="dk2"/>
              </a:buClr>
              <a:buSzPts val="1400"/>
              <a:buFont typeface="Arial"/>
              <a:buChar char="•"/>
              <a:defRPr sz="1400" b="1" i="0" u="none" strike="noStrike" cap="none">
                <a:solidFill>
                  <a:srgbClr val="FF0000"/>
                </a:solidFill>
                <a:latin typeface="Calibri"/>
                <a:ea typeface="Calibri"/>
                <a:cs typeface="Calibri"/>
                <a:sym typeface="Calibri"/>
              </a:defRPr>
            </a:lvl3pPr>
            <a:lvl4pPr marL="1828800" marR="0" lvl="3" indent="-304800" algn="l">
              <a:lnSpc>
                <a:spcPct val="90000"/>
              </a:lnSpc>
              <a:spcBef>
                <a:spcPts val="300"/>
              </a:spcBef>
              <a:spcAft>
                <a:spcPts val="0"/>
              </a:spcAft>
              <a:buClr>
                <a:schemeClr val="accent2"/>
              </a:buClr>
              <a:buSzPts val="1200"/>
              <a:buFont typeface="Arial"/>
              <a:buChar char="•"/>
              <a:defRPr sz="1200" b="0" i="0" u="none" strike="noStrike" cap="none">
                <a:solidFill>
                  <a:srgbClr val="FF0000"/>
                </a:solidFill>
                <a:latin typeface="Calibri"/>
                <a:ea typeface="Calibri"/>
                <a:cs typeface="Calibri"/>
                <a:sym typeface="Calibri"/>
              </a:defRPr>
            </a:lvl4pPr>
            <a:lvl5pPr marL="2286000" marR="0" lvl="4" indent="-228600" algn="l">
              <a:lnSpc>
                <a:spcPct val="90000"/>
              </a:lnSpc>
              <a:spcBef>
                <a:spcPts val="600"/>
              </a:spcBef>
              <a:spcAft>
                <a:spcPts val="0"/>
              </a:spcAft>
              <a:buClr>
                <a:srgbClr val="FF0000"/>
              </a:buClr>
              <a:buSzPts val="1500"/>
              <a:buFont typeface="Arial"/>
              <a:buNone/>
              <a:defRPr sz="1500" b="1" i="0" u="none" strike="noStrike" cap="none">
                <a:solidFill>
                  <a:srgbClr val="FF0000"/>
                </a:solidFill>
                <a:latin typeface="Calibri"/>
                <a:ea typeface="Calibri"/>
                <a:cs typeface="Calibri"/>
                <a:sym typeface="Calibri"/>
              </a:defRPr>
            </a:lvl5pPr>
            <a:lvl6pPr marL="2743200" marR="0" lvl="5" indent="-317500" algn="l">
              <a:lnSpc>
                <a:spcPct val="90000"/>
              </a:lnSpc>
              <a:spcBef>
                <a:spcPts val="400"/>
              </a:spcBef>
              <a:spcAft>
                <a:spcPts val="0"/>
              </a:spcAft>
              <a:buClr>
                <a:srgbClr val="FF0000"/>
              </a:buClr>
              <a:buSzPts val="1400"/>
              <a:buFont typeface="Arial"/>
              <a:buChar char="•"/>
              <a:defRPr sz="1400" b="0" i="0" u="none" strike="noStrike" cap="none">
                <a:solidFill>
                  <a:srgbClr val="FF0000"/>
                </a:solidFill>
                <a:latin typeface="Calibri"/>
                <a:ea typeface="Calibri"/>
                <a:cs typeface="Calibri"/>
                <a:sym typeface="Calibri"/>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pic>
        <p:nvPicPr>
          <p:cNvPr id="1822" name="Google Shape;1822;p18"/>
          <p:cNvPicPr preferRelativeResize="0"/>
          <p:nvPr/>
        </p:nvPicPr>
        <p:blipFill rotWithShape="1">
          <a:blip r:embed="rId2">
            <a:alphaModFix/>
          </a:blip>
          <a:srcRect/>
          <a:stretch/>
        </p:blipFill>
        <p:spPr>
          <a:xfrm>
            <a:off x="7630942" y="927426"/>
            <a:ext cx="1215133" cy="615925"/>
          </a:xfrm>
          <a:prstGeom prst="rect">
            <a:avLst/>
          </a:prstGeom>
          <a:noFill/>
          <a:ln>
            <a:noFill/>
          </a:ln>
        </p:spPr>
      </p:pic>
      <p:grpSp>
        <p:nvGrpSpPr>
          <p:cNvPr id="1823" name="Google Shape;1823;p18"/>
          <p:cNvGrpSpPr/>
          <p:nvPr/>
        </p:nvGrpSpPr>
        <p:grpSpPr>
          <a:xfrm>
            <a:off x="5221340" y="819718"/>
            <a:ext cx="1861710" cy="747721"/>
            <a:chOff x="1899" y="899"/>
            <a:chExt cx="4163" cy="1671"/>
          </a:xfrm>
        </p:grpSpPr>
        <p:sp>
          <p:nvSpPr>
            <p:cNvPr id="1824" name="Google Shape;1824;p18"/>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825" name="Google Shape;1825;p18"/>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826" name="Google Shape;1826;p18"/>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827" name="Google Shape;1827;p18"/>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828" name="Google Shape;1828;p18"/>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829" name="Google Shape;1829;p18"/>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830" name="Google Shape;1830;p18"/>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831" name="Google Shape;1831;p18"/>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832" name="Google Shape;1832;p18"/>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833" name="Google Shape;1833;p18"/>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834" name="Google Shape;1834;p18"/>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835" name="Google Shape;1835;p18"/>
            <p:cNvSpPr/>
            <p:nvPr/>
          </p:nvSpPr>
          <p:spPr>
            <a:xfrm>
              <a:off x="2762" y="2203"/>
              <a:ext cx="0" cy="0"/>
            </a:xfrm>
            <a:prstGeom prst="rect">
              <a:avLst/>
            </a:pr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836" name="Google Shape;1836;p18"/>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837" name="Google Shape;1837;p18"/>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838" name="Google Shape;1838;p18"/>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839" name="Google Shape;1839;p18"/>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840" name="Google Shape;1840;p18"/>
            <p:cNvSpPr/>
            <p:nvPr/>
          </p:nvSpPr>
          <p:spPr>
            <a:xfrm>
              <a:off x="3203" y="2203"/>
              <a:ext cx="0" cy="0"/>
            </a:xfrm>
            <a:prstGeom prst="rect">
              <a:avLst/>
            </a:pr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841" name="Google Shape;1841;p18"/>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842" name="Google Shape;1842;p18"/>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843" name="Google Shape;1843;p18"/>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844" name="Google Shape;1844;p18"/>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845" name="Google Shape;1845;p18"/>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846" name="Google Shape;1846;p18"/>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847" name="Google Shape;1847;p18"/>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848" name="Google Shape;1848;p18"/>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849" name="Google Shape;1849;p18"/>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850" name="Google Shape;1850;p18"/>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851" name="Google Shape;1851;p18"/>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852" name="Google Shape;1852;p18"/>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853" name="Google Shape;1853;p18"/>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854" name="Google Shape;1854;p18"/>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855" name="Google Shape;1855;p18"/>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856" name="Google Shape;1856;p18"/>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857" name="Google Shape;1857;p18"/>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858" name="Google Shape;1858;p18"/>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859" name="Google Shape;1859;p18"/>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860" name="Google Shape;1860;p18"/>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861" name="Google Shape;1861;p18"/>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862" name="Google Shape;1862;p18"/>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863" name="Google Shape;1863;p18"/>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864" name="Google Shape;1864;p18"/>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865" name="Google Shape;1865;p18"/>
            <p:cNvSpPr/>
            <p:nvPr/>
          </p:nvSpPr>
          <p:spPr>
            <a:xfrm>
              <a:off x="1899" y="1222"/>
              <a:ext cx="706" cy="796"/>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rgbClr val="20406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866" name="Google Shape;1866;p18"/>
            <p:cNvSpPr/>
            <p:nvPr/>
          </p:nvSpPr>
          <p:spPr>
            <a:xfrm>
              <a:off x="2711" y="1222"/>
              <a:ext cx="731" cy="796"/>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rgbClr val="20406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867" name="Google Shape;1867;p18"/>
            <p:cNvSpPr/>
            <p:nvPr/>
          </p:nvSpPr>
          <p:spPr>
            <a:xfrm>
              <a:off x="3536" y="1208"/>
              <a:ext cx="638" cy="822"/>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rgbClr val="20406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868" name="Google Shape;1868;p18"/>
            <p:cNvSpPr/>
            <p:nvPr/>
          </p:nvSpPr>
          <p:spPr>
            <a:xfrm>
              <a:off x="4259" y="1222"/>
              <a:ext cx="689" cy="796"/>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rgbClr val="20406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869" name="Google Shape;1869;p18"/>
            <p:cNvSpPr/>
            <p:nvPr/>
          </p:nvSpPr>
          <p:spPr>
            <a:xfrm>
              <a:off x="4372" y="1311"/>
              <a:ext cx="1690" cy="713"/>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870" name="Google Shape;1870;p18"/>
            <p:cNvSpPr/>
            <p:nvPr/>
          </p:nvSpPr>
          <p:spPr>
            <a:xfrm>
              <a:off x="5470" y="899"/>
              <a:ext cx="365" cy="481"/>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871" name="Google Shape;1871;p18"/>
            <p:cNvSpPr/>
            <p:nvPr/>
          </p:nvSpPr>
          <p:spPr>
            <a:xfrm>
              <a:off x="4862" y="1770"/>
              <a:ext cx="1153"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rgbClr val="20406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872" name="Google Shape;1872;p18"/>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873" name="Google Shape;1873;p18"/>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874" name="Google Shape;1874;p18"/>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875" name="Google Shape;1875;p18"/>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876" name="Google Shape;1876;p18"/>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877" name="Google Shape;1877;p18"/>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878" name="Google Shape;1878;p18"/>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879" name="Google Shape;1879;p18"/>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880" name="Google Shape;1880;p18"/>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881" name="Google Shape;1881;p18"/>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882" name="Google Shape;1882;p18"/>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883" name="Google Shape;1883;p18"/>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884" name="Google Shape;1884;p18"/>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885" name="Google Shape;1885;p18"/>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886" name="Google Shape;1886;p18"/>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887" name="Google Shape;1887;p18"/>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888" name="Google Shape;1888;p18"/>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889" name="Google Shape;1889;p18"/>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890" name="Google Shape;1890;p18"/>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891" name="Google Shape;1891;p18"/>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892" name="Google Shape;1892;p18"/>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893" name="Google Shape;1893;p18"/>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894" name="Google Shape;1894;p18"/>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895" name="Google Shape;1895;p18"/>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896" name="Google Shape;1896;p18"/>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897" name="Google Shape;1897;p18"/>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898" name="Google Shape;1898;p18"/>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899" name="Google Shape;1899;p18"/>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900" name="Google Shape;1900;p18"/>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901" name="Google Shape;1901;p18"/>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902" name="Google Shape;1902;p18"/>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903" name="Google Shape;1903;p18"/>
            <p:cNvSpPr/>
            <p:nvPr/>
          </p:nvSpPr>
          <p:spPr>
            <a:xfrm>
              <a:off x="4838" y="2425"/>
              <a:ext cx="0" cy="0"/>
            </a:xfrm>
            <a:prstGeom prst="rect">
              <a:avLst/>
            </a:pr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904" name="Google Shape;1904;p18"/>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905" name="Google Shape;1905;p18"/>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906" name="Google Shape;1906;p18"/>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907" name="Google Shape;1907;p18"/>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908" name="Google Shape;1908;p18"/>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909" name="Google Shape;1909;p18"/>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910" name="Google Shape;1910;p18"/>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911" name="Google Shape;1911;p18"/>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912" name="Google Shape;1912;p18"/>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913" name="Google Shape;1913;p18"/>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914" name="Google Shape;1914;p18"/>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915" name="Google Shape;1915;p18"/>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916" name="Google Shape;1916;p18"/>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cxnSp>
          <p:nvCxnSpPr>
            <p:cNvPr id="1917" name="Google Shape;1917;p18"/>
            <p:cNvCxnSpPr/>
            <p:nvPr/>
          </p:nvCxnSpPr>
          <p:spPr>
            <a:xfrm>
              <a:off x="3964" y="2205"/>
              <a:ext cx="0" cy="300"/>
            </a:xfrm>
            <a:prstGeom prst="straightConnector1">
              <a:avLst/>
            </a:prstGeom>
            <a:noFill/>
            <a:ln w="14275" cap="flat" cmpd="sng">
              <a:solidFill>
                <a:srgbClr val="20406F"/>
              </a:solidFill>
              <a:prstDash val="solid"/>
              <a:miter lim="800000"/>
              <a:headEnd type="none" w="sm" len="sm"/>
              <a:tailEnd type="none" w="sm" len="sm"/>
            </a:ln>
          </p:spPr>
        </p:cxnSp>
      </p:grpSp>
      <p:grpSp>
        <p:nvGrpSpPr>
          <p:cNvPr id="1918" name="Google Shape;1918;p18"/>
          <p:cNvGrpSpPr/>
          <p:nvPr/>
        </p:nvGrpSpPr>
        <p:grpSpPr>
          <a:xfrm>
            <a:off x="-1748100" y="135391"/>
            <a:ext cx="6661786" cy="4665596"/>
            <a:chOff x="8589113" y="1245357"/>
            <a:chExt cx="1009132" cy="706748"/>
          </a:xfrm>
        </p:grpSpPr>
        <p:sp>
          <p:nvSpPr>
            <p:cNvPr id="1919" name="Google Shape;1919;p18"/>
            <p:cNvSpPr/>
            <p:nvPr/>
          </p:nvSpPr>
          <p:spPr>
            <a:xfrm>
              <a:off x="8589113" y="1491079"/>
              <a:ext cx="1009132" cy="425839"/>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920" name="Google Shape;1920;p18"/>
            <p:cNvSpPr/>
            <p:nvPr/>
          </p:nvSpPr>
          <p:spPr>
            <a:xfrm>
              <a:off x="9243973" y="1245357"/>
              <a:ext cx="218287" cy="287470"/>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921" name="Google Shape;1921;p18"/>
            <p:cNvSpPr/>
            <p:nvPr/>
          </p:nvSpPr>
          <p:spPr>
            <a:xfrm>
              <a:off x="8881355" y="1764831"/>
              <a:ext cx="688855" cy="18727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rgbClr val="20406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18"/>
                                        </p:tgtEl>
                                        <p:attrNameLst>
                                          <p:attrName>style.visibility</p:attrName>
                                        </p:attrNameLst>
                                      </p:cBhvr>
                                      <p:to>
                                        <p:strVal val="visible"/>
                                      </p:to>
                                    </p:set>
                                    <p:animEffect transition="in" filter="fade">
                                      <p:cBhvr>
                                        <p:cTn id="7" dur="500"/>
                                        <p:tgtEl>
                                          <p:spTgt spid="191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823"/>
                                        </p:tgtEl>
                                        <p:attrNameLst>
                                          <p:attrName>style.visibility</p:attrName>
                                        </p:attrNameLst>
                                      </p:cBhvr>
                                      <p:to>
                                        <p:strVal val="visible"/>
                                      </p:to>
                                    </p:set>
                                    <p:animEffect transition="in" filter="fade">
                                      <p:cBhvr>
                                        <p:cTn id="11" dur="500"/>
                                        <p:tgtEl>
                                          <p:spTgt spid="1823"/>
                                        </p:tgtEl>
                                      </p:cBhvr>
                                    </p:animEffect>
                                  </p:childTnLst>
                                </p:cTn>
                              </p:par>
                              <p:par>
                                <p:cTn id="12" presetID="10" presetClass="entr" presetSubtype="0" fill="hold" nodeType="withEffect">
                                  <p:stCondLst>
                                    <p:cond delay="0"/>
                                  </p:stCondLst>
                                  <p:childTnLst>
                                    <p:set>
                                      <p:cBhvr>
                                        <p:cTn id="13" dur="1" fill="hold">
                                          <p:stCondLst>
                                            <p:cond delay="0"/>
                                          </p:stCondLst>
                                        </p:cTn>
                                        <p:tgtEl>
                                          <p:spTgt spid="1820"/>
                                        </p:tgtEl>
                                        <p:attrNameLst>
                                          <p:attrName>style.visibility</p:attrName>
                                        </p:attrNameLst>
                                      </p:cBhvr>
                                      <p:to>
                                        <p:strVal val="visible"/>
                                      </p:to>
                                    </p:set>
                                    <p:animEffect transition="in" filter="fade">
                                      <p:cBhvr>
                                        <p:cTn id="14" dur="500"/>
                                        <p:tgtEl>
                                          <p:spTgt spid="1820"/>
                                        </p:tgtEl>
                                      </p:cBhvr>
                                    </p:animEffect>
                                  </p:childTnLst>
                                </p:cTn>
                              </p:par>
                              <p:par>
                                <p:cTn id="15" presetID="10" presetClass="entr" presetSubtype="0" fill="hold" nodeType="withEffect">
                                  <p:stCondLst>
                                    <p:cond delay="0"/>
                                  </p:stCondLst>
                                  <p:childTnLst>
                                    <p:set>
                                      <p:cBhvr>
                                        <p:cTn id="16" dur="1" fill="hold">
                                          <p:stCondLst>
                                            <p:cond delay="0"/>
                                          </p:stCondLst>
                                        </p:cTn>
                                        <p:tgtEl>
                                          <p:spTgt spid="1821">
                                            <p:txEl>
                                              <p:pRg st="0" end="0"/>
                                            </p:txEl>
                                          </p:spTgt>
                                        </p:tgtEl>
                                        <p:attrNameLst>
                                          <p:attrName>style.visibility</p:attrName>
                                        </p:attrNameLst>
                                      </p:cBhvr>
                                      <p:to>
                                        <p:strVal val="visible"/>
                                      </p:to>
                                    </p:set>
                                    <p:animEffect transition="in" filter="fade">
                                      <p:cBhvr>
                                        <p:cTn id="17" dur="500"/>
                                        <p:tgtEl>
                                          <p:spTgt spid="1821">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821">
                                            <p:txEl>
                                              <p:pRg st="1" end="1"/>
                                            </p:txEl>
                                          </p:spTgt>
                                        </p:tgtEl>
                                        <p:attrNameLst>
                                          <p:attrName>style.visibility</p:attrName>
                                        </p:attrNameLst>
                                      </p:cBhvr>
                                      <p:to>
                                        <p:strVal val="visible"/>
                                      </p:to>
                                    </p:set>
                                    <p:animEffect transition="in" filter="fade">
                                      <p:cBhvr>
                                        <p:cTn id="20" dur="500"/>
                                        <p:tgtEl>
                                          <p:spTgt spid="1821">
                                            <p:txEl>
                                              <p:pRg st="1" end="1"/>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821">
                                            <p:txEl>
                                              <p:pRg st="2" end="2"/>
                                            </p:txEl>
                                          </p:spTgt>
                                        </p:tgtEl>
                                        <p:attrNameLst>
                                          <p:attrName>style.visibility</p:attrName>
                                        </p:attrNameLst>
                                      </p:cBhvr>
                                      <p:to>
                                        <p:strVal val="visible"/>
                                      </p:to>
                                    </p:set>
                                    <p:animEffect transition="in" filter="fade">
                                      <p:cBhvr>
                                        <p:cTn id="23" dur="500"/>
                                        <p:tgtEl>
                                          <p:spTgt spid="1821">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821">
                                            <p:txEl>
                                              <p:pRg st="3" end="3"/>
                                            </p:txEl>
                                          </p:spTgt>
                                        </p:tgtEl>
                                        <p:attrNameLst>
                                          <p:attrName>style.visibility</p:attrName>
                                        </p:attrNameLst>
                                      </p:cBhvr>
                                      <p:to>
                                        <p:strVal val="visible"/>
                                      </p:to>
                                    </p:set>
                                    <p:animEffect transition="in" filter="fade">
                                      <p:cBhvr>
                                        <p:cTn id="26" dur="500"/>
                                        <p:tgtEl>
                                          <p:spTgt spid="1821">
                                            <p:txEl>
                                              <p:pRg st="3" end="3"/>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821">
                                            <p:txEl>
                                              <p:pRg st="4" end="4"/>
                                            </p:txEl>
                                          </p:spTgt>
                                        </p:tgtEl>
                                        <p:attrNameLst>
                                          <p:attrName>style.visibility</p:attrName>
                                        </p:attrNameLst>
                                      </p:cBhvr>
                                      <p:to>
                                        <p:strVal val="visible"/>
                                      </p:to>
                                    </p:set>
                                    <p:animEffect transition="in" filter="fade">
                                      <p:cBhvr>
                                        <p:cTn id="29" dur="500"/>
                                        <p:tgtEl>
                                          <p:spTgt spid="1821">
                                            <p:txEl>
                                              <p:pRg st="4" end="4"/>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1821">
                                            <p:txEl>
                                              <p:pRg st="5" end="5"/>
                                            </p:txEl>
                                          </p:spTgt>
                                        </p:tgtEl>
                                        <p:attrNameLst>
                                          <p:attrName>style.visibility</p:attrName>
                                        </p:attrNameLst>
                                      </p:cBhvr>
                                      <p:to>
                                        <p:strVal val="visible"/>
                                      </p:to>
                                    </p:set>
                                    <p:animEffect transition="in" filter="fade">
                                      <p:cBhvr>
                                        <p:cTn id="32" dur="500"/>
                                        <p:tgtEl>
                                          <p:spTgt spid="1821">
                                            <p:txEl>
                                              <p:pRg st="5" end="5"/>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1821">
                                            <p:txEl>
                                              <p:pRg st="6" end="6"/>
                                            </p:txEl>
                                          </p:spTgt>
                                        </p:tgtEl>
                                        <p:attrNameLst>
                                          <p:attrName>style.visibility</p:attrName>
                                        </p:attrNameLst>
                                      </p:cBhvr>
                                      <p:to>
                                        <p:strVal val="visible"/>
                                      </p:to>
                                    </p:set>
                                    <p:animEffect transition="in" filter="fade">
                                      <p:cBhvr>
                                        <p:cTn id="35" dur="500"/>
                                        <p:tgtEl>
                                          <p:spTgt spid="1821">
                                            <p:txEl>
                                              <p:pRg st="6" end="6"/>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1821">
                                            <p:txEl>
                                              <p:pRg st="7" end="7"/>
                                            </p:txEl>
                                          </p:spTgt>
                                        </p:tgtEl>
                                        <p:attrNameLst>
                                          <p:attrName>style.visibility</p:attrName>
                                        </p:attrNameLst>
                                      </p:cBhvr>
                                      <p:to>
                                        <p:strVal val="visible"/>
                                      </p:to>
                                    </p:set>
                                    <p:animEffect transition="in" filter="fade">
                                      <p:cBhvr>
                                        <p:cTn id="38" dur="500"/>
                                        <p:tgtEl>
                                          <p:spTgt spid="1821">
                                            <p:txEl>
                                              <p:pRg st="7" end="7"/>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1821">
                                            <p:txEl>
                                              <p:pRg st="8" end="8"/>
                                            </p:txEl>
                                          </p:spTgt>
                                        </p:tgtEl>
                                        <p:attrNameLst>
                                          <p:attrName>style.visibility</p:attrName>
                                        </p:attrNameLst>
                                      </p:cBhvr>
                                      <p:to>
                                        <p:strVal val="visible"/>
                                      </p:to>
                                    </p:set>
                                    <p:animEffect transition="in" filter="fade">
                                      <p:cBhvr>
                                        <p:cTn id="41" dur="500"/>
                                        <p:tgtEl>
                                          <p:spTgt spid="1821">
                                            <p:txEl>
                                              <p:pRg st="8" end="8"/>
                                            </p:txEl>
                                          </p:spTgt>
                                        </p:tgtEl>
                                      </p:cBhvr>
                                    </p:animEffect>
                                  </p:childTnLst>
                                </p:cTn>
                              </p:par>
                            </p:childTnLst>
                          </p:cTn>
                        </p:par>
                        <p:par>
                          <p:cTn id="42" fill="hold">
                            <p:stCondLst>
                              <p:cond delay="1000"/>
                            </p:stCondLst>
                            <p:childTnLst>
                              <p:par>
                                <p:cTn id="43" presetID="10" presetClass="entr" presetSubtype="0" fill="hold" nodeType="afterEffect">
                                  <p:stCondLst>
                                    <p:cond delay="0"/>
                                  </p:stCondLst>
                                  <p:childTnLst>
                                    <p:set>
                                      <p:cBhvr>
                                        <p:cTn id="44" dur="1" fill="hold">
                                          <p:stCondLst>
                                            <p:cond delay="0"/>
                                          </p:stCondLst>
                                        </p:cTn>
                                        <p:tgtEl>
                                          <p:spTgt spid="1822"/>
                                        </p:tgtEl>
                                        <p:attrNameLst>
                                          <p:attrName>style.visibility</p:attrName>
                                        </p:attrNameLst>
                                      </p:cBhvr>
                                      <p:to>
                                        <p:strVal val="visible"/>
                                      </p:to>
                                    </p:set>
                                    <p:animEffect transition="in" filter="fade">
                                      <p:cBhvr>
                                        <p:cTn id="45" dur="1000"/>
                                        <p:tgtEl>
                                          <p:spTgt spid="18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content and image: White">
  <p:cSld name="Title, content and image: White">
    <p:bg>
      <p:bgPr>
        <a:solidFill>
          <a:schemeClr val="lt1"/>
        </a:solidFill>
        <a:effectLst/>
      </p:bgPr>
    </p:bg>
    <p:spTree>
      <p:nvGrpSpPr>
        <p:cNvPr id="1" name="Shape 1922"/>
        <p:cNvGrpSpPr/>
        <p:nvPr/>
      </p:nvGrpSpPr>
      <p:grpSpPr>
        <a:xfrm>
          <a:off x="0" y="0"/>
          <a:ext cx="0" cy="0"/>
          <a:chOff x="0" y="0"/>
          <a:chExt cx="0" cy="0"/>
        </a:xfrm>
      </p:grpSpPr>
      <p:sp>
        <p:nvSpPr>
          <p:cNvPr id="1923" name="Google Shape;1923;p19"/>
          <p:cNvSpPr/>
          <p:nvPr/>
        </p:nvSpPr>
        <p:spPr>
          <a:xfrm>
            <a:off x="-2700" y="0"/>
            <a:ext cx="9153300" cy="51489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924" name="Google Shape;1924;p19"/>
          <p:cNvSpPr txBox="1">
            <a:spLocks noGrp="1"/>
          </p:cNvSpPr>
          <p:nvPr>
            <p:ph type="title"/>
          </p:nvPr>
        </p:nvSpPr>
        <p:spPr>
          <a:xfrm>
            <a:off x="4842029" y="673212"/>
            <a:ext cx="3942300" cy="594900"/>
          </a:xfrm>
          <a:prstGeom prst="rect">
            <a:avLst/>
          </a:prstGeom>
          <a:noFill/>
          <a:ln>
            <a:noFill/>
          </a:ln>
        </p:spPr>
        <p:txBody>
          <a:bodyPr spcFirstLastPara="1" wrap="square" lIns="0" tIns="0" rIns="0" bIns="0" anchor="b" anchorCtr="0"/>
          <a:lstStyle>
            <a:lvl1pPr marR="0" lvl="0" algn="l">
              <a:lnSpc>
                <a:spcPct val="90000"/>
              </a:lnSpc>
              <a:spcBef>
                <a:spcPts val="0"/>
              </a:spcBef>
              <a:spcAft>
                <a:spcPts val="0"/>
              </a:spcAft>
              <a:buClr>
                <a:schemeClr val="accent2"/>
              </a:buClr>
              <a:buSzPts val="2100"/>
              <a:buFont typeface="Calibri"/>
              <a:buNone/>
              <a:defRPr sz="2100" b="1" i="0" u="none" strike="noStrike" cap="none">
                <a:solidFill>
                  <a:schemeClr val="accent2"/>
                </a:solidFill>
                <a:latin typeface="Calibri"/>
                <a:ea typeface="Calibri"/>
                <a:cs typeface="Calibri"/>
                <a:sym typeface="Calibri"/>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a:endParaRPr/>
          </a:p>
        </p:txBody>
      </p:sp>
      <p:sp>
        <p:nvSpPr>
          <p:cNvPr id="1925" name="Google Shape;1925;p19"/>
          <p:cNvSpPr txBox="1">
            <a:spLocks noGrp="1"/>
          </p:cNvSpPr>
          <p:nvPr>
            <p:ph type="dt" idx="10"/>
          </p:nvPr>
        </p:nvSpPr>
        <p:spPr>
          <a:xfrm>
            <a:off x="521550" y="4872453"/>
            <a:ext cx="4185600" cy="120300"/>
          </a:xfrm>
          <a:prstGeom prst="rect">
            <a:avLst/>
          </a:prstGeom>
          <a:noFill/>
          <a:ln>
            <a:noFill/>
          </a:ln>
        </p:spPr>
        <p:txBody>
          <a:bodyPr spcFirstLastPara="1" wrap="square" lIns="68575" tIns="34275" rIns="68575" bIns="34275" anchor="t" anchorCtr="0"/>
          <a:lstStyle>
            <a:lvl1pPr marR="0" lvl="0" algn="l">
              <a:lnSpc>
                <a:spcPct val="100000"/>
              </a:lnSpc>
              <a:spcBef>
                <a:spcPts val="0"/>
              </a:spcBef>
              <a:spcAft>
                <a:spcPts val="0"/>
              </a:spcAft>
              <a:buSzPts val="1100"/>
              <a:buNone/>
              <a:defRPr sz="500">
                <a:solidFill>
                  <a:schemeClr val="accent2"/>
                </a:solidFill>
                <a:latin typeface="Calibri"/>
                <a:ea typeface="Calibri"/>
                <a:cs typeface="Calibri"/>
                <a:sym typeface="Calibri"/>
              </a:defRPr>
            </a:lvl1pPr>
            <a:lvl2pPr marR="0" lvl="1"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926" name="Google Shape;1926;p19"/>
          <p:cNvSpPr txBox="1">
            <a:spLocks noGrp="1"/>
          </p:cNvSpPr>
          <p:nvPr>
            <p:ph type="ftr" idx="11"/>
          </p:nvPr>
        </p:nvSpPr>
        <p:spPr>
          <a:xfrm>
            <a:off x="521550" y="4812406"/>
            <a:ext cx="4185600" cy="120300"/>
          </a:xfrm>
          <a:prstGeom prst="rect">
            <a:avLst/>
          </a:prstGeom>
          <a:noFill/>
          <a:ln>
            <a:noFill/>
          </a:ln>
        </p:spPr>
        <p:txBody>
          <a:bodyPr spcFirstLastPara="1" wrap="square" lIns="68575" tIns="34275" rIns="68575" bIns="34275" anchor="t" anchorCtr="0"/>
          <a:lstStyle>
            <a:lvl1pPr marR="0" lvl="0" algn="l">
              <a:lnSpc>
                <a:spcPct val="100000"/>
              </a:lnSpc>
              <a:spcBef>
                <a:spcPts val="0"/>
              </a:spcBef>
              <a:spcAft>
                <a:spcPts val="0"/>
              </a:spcAft>
              <a:buSzPts val="1100"/>
              <a:buNone/>
              <a:defRPr sz="500">
                <a:solidFill>
                  <a:schemeClr val="accent2"/>
                </a:solidFill>
                <a:latin typeface="Calibri"/>
                <a:ea typeface="Calibri"/>
                <a:cs typeface="Calibri"/>
                <a:sym typeface="Calibri"/>
              </a:defRPr>
            </a:lvl1pPr>
            <a:lvl2pPr marR="0" lvl="1"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927" name="Google Shape;1927;p19"/>
          <p:cNvSpPr txBox="1">
            <a:spLocks noGrp="1"/>
          </p:cNvSpPr>
          <p:nvPr>
            <p:ph type="sldNum" idx="12"/>
          </p:nvPr>
        </p:nvSpPr>
        <p:spPr>
          <a:xfrm>
            <a:off x="-9527" y="4767263"/>
            <a:ext cx="5949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1928" name="Google Shape;1928;p19"/>
          <p:cNvSpPr>
            <a:spLocks noGrp="1"/>
          </p:cNvSpPr>
          <p:nvPr>
            <p:ph type="pic" idx="2"/>
          </p:nvPr>
        </p:nvSpPr>
        <p:spPr>
          <a:xfrm>
            <a:off x="-7144" y="0"/>
            <a:ext cx="4579200" cy="5143500"/>
          </a:xfrm>
          <a:prstGeom prst="rect">
            <a:avLst/>
          </a:prstGeom>
          <a:noFill/>
          <a:ln>
            <a:noFill/>
          </a:ln>
        </p:spPr>
        <p:txBody>
          <a:bodyPr spcFirstLastPara="1" wrap="square" lIns="0" tIns="0" rIns="0" bIns="0" anchor="ctr" anchorCtr="0"/>
          <a:lstStyle>
            <a:lvl1pPr marR="0" lvl="0" algn="ctr" rtl="0">
              <a:lnSpc>
                <a:spcPct val="90000"/>
              </a:lnSpc>
              <a:spcBef>
                <a:spcPts val="300"/>
              </a:spcBef>
              <a:spcAft>
                <a:spcPts val="0"/>
              </a:spcAft>
              <a:buClr>
                <a:schemeClr val="dk1"/>
              </a:buClr>
              <a:buSzPts val="1100"/>
              <a:buFont typeface="Arial"/>
              <a:buNone/>
              <a:defRPr sz="1100" b="0" i="0" u="none" strike="noStrike" cap="none">
                <a:solidFill>
                  <a:schemeClr val="dk1"/>
                </a:solidFill>
                <a:latin typeface="Calibri"/>
                <a:ea typeface="Calibri"/>
                <a:cs typeface="Calibri"/>
                <a:sym typeface="Calibri"/>
              </a:defRPr>
            </a:lvl1pPr>
            <a:lvl2pPr marR="0" lvl="1" algn="l" rtl="0">
              <a:lnSpc>
                <a:spcPct val="90000"/>
              </a:lnSpc>
              <a:spcBef>
                <a:spcPts val="3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R="0" lvl="2" algn="l" rtl="0">
              <a:lnSpc>
                <a:spcPct val="90000"/>
              </a:lnSpc>
              <a:spcBef>
                <a:spcPts val="300"/>
              </a:spcBef>
              <a:spcAft>
                <a:spcPts val="0"/>
              </a:spcAft>
              <a:buClr>
                <a:schemeClr val="dk2"/>
              </a:buClr>
              <a:buSzPts val="1400"/>
              <a:buFont typeface="Arial"/>
              <a:buChar char="•"/>
              <a:defRPr sz="1400" b="1" i="0" u="none" strike="noStrike" cap="none">
                <a:solidFill>
                  <a:schemeClr val="dk1"/>
                </a:solidFill>
                <a:latin typeface="Calibri"/>
                <a:ea typeface="Calibri"/>
                <a:cs typeface="Calibri"/>
                <a:sym typeface="Calibri"/>
              </a:defRPr>
            </a:lvl3pPr>
            <a:lvl4pPr marR="0" lvl="3" algn="l" rtl="0">
              <a:lnSpc>
                <a:spcPct val="90000"/>
              </a:lnSpc>
              <a:spcBef>
                <a:spcPts val="300"/>
              </a:spcBef>
              <a:spcAft>
                <a:spcPts val="0"/>
              </a:spcAft>
              <a:buClr>
                <a:schemeClr val="accent2"/>
              </a:buClr>
              <a:buSzPts val="1200"/>
              <a:buFont typeface="Arial"/>
              <a:buChar char="•"/>
              <a:defRPr sz="1200" b="0" i="0" u="none" strike="noStrike" cap="none">
                <a:solidFill>
                  <a:schemeClr val="dk1"/>
                </a:solidFill>
                <a:latin typeface="Calibri"/>
                <a:ea typeface="Calibri"/>
                <a:cs typeface="Calibri"/>
                <a:sym typeface="Calibri"/>
              </a:defRPr>
            </a:lvl4pPr>
            <a:lvl5pPr marR="0" lvl="4" algn="l" rtl="0">
              <a:lnSpc>
                <a:spcPct val="90000"/>
              </a:lnSpc>
              <a:spcBef>
                <a:spcPts val="600"/>
              </a:spcBef>
              <a:spcAft>
                <a:spcPts val="0"/>
              </a:spcAft>
              <a:buClr>
                <a:schemeClr val="accent1"/>
              </a:buClr>
              <a:buSzPts val="1500"/>
              <a:buFont typeface="Arial"/>
              <a:buNone/>
              <a:defRPr sz="1500" b="1" i="0" u="none" strike="noStrike" cap="none">
                <a:solidFill>
                  <a:schemeClr val="accent1"/>
                </a:solidFill>
                <a:latin typeface="Calibri"/>
                <a:ea typeface="Calibri"/>
                <a:cs typeface="Calibri"/>
                <a:sym typeface="Calibri"/>
              </a:defRPr>
            </a:lvl5pPr>
            <a:lvl6pPr marR="0" lvl="5" algn="l" rtl="0">
              <a:lnSpc>
                <a:spcPct val="90000"/>
              </a:lnSpc>
              <a:spcBef>
                <a:spcPts val="400"/>
              </a:spcBef>
              <a:spcAft>
                <a:spcPts val="0"/>
              </a:spcAft>
              <a:buClr>
                <a:srgbClr val="FF0000"/>
              </a:buClr>
              <a:buSzPts val="1400"/>
              <a:buFont typeface="Arial"/>
              <a:buChar char="•"/>
              <a:defRPr sz="1400" b="0" i="0" u="none" strike="noStrike" cap="none">
                <a:solidFill>
                  <a:srgbClr val="FF0000"/>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929" name="Google Shape;1929;p19"/>
          <p:cNvSpPr txBox="1">
            <a:spLocks noGrp="1"/>
          </p:cNvSpPr>
          <p:nvPr>
            <p:ph type="body" idx="1"/>
          </p:nvPr>
        </p:nvSpPr>
        <p:spPr>
          <a:xfrm>
            <a:off x="4841425" y="1697954"/>
            <a:ext cx="3353700" cy="2774100"/>
          </a:xfrm>
          <a:prstGeom prst="rect">
            <a:avLst/>
          </a:prstGeom>
          <a:noFill/>
          <a:ln>
            <a:noFill/>
          </a:ln>
        </p:spPr>
        <p:txBody>
          <a:bodyPr spcFirstLastPara="1" wrap="square" lIns="0" tIns="0" rIns="0" bIns="0" anchor="t" anchorCtr="0"/>
          <a:lstStyle>
            <a:lvl1pPr marL="457200" marR="0" lvl="0" indent="-228600" algn="l">
              <a:lnSpc>
                <a:spcPct val="90000"/>
              </a:lnSpc>
              <a:spcBef>
                <a:spcPts val="300"/>
              </a:spcBef>
              <a:spcAft>
                <a:spcPts val="0"/>
              </a:spcAft>
              <a:buClr>
                <a:schemeClr val="dk2"/>
              </a:buClr>
              <a:buSzPts val="1500"/>
              <a:buFont typeface="Arial"/>
              <a:buNone/>
              <a:defRPr sz="1500" b="0" i="0" u="none" strike="noStrike" cap="none">
                <a:solidFill>
                  <a:schemeClr val="dk2"/>
                </a:solidFill>
                <a:latin typeface="Calibri"/>
                <a:ea typeface="Calibri"/>
                <a:cs typeface="Calibri"/>
                <a:sym typeface="Calibri"/>
              </a:defRPr>
            </a:lvl1pPr>
            <a:lvl2pPr marL="914400" marR="0" lvl="1" indent="-228600" algn="l">
              <a:lnSpc>
                <a:spcPct val="90000"/>
              </a:lnSpc>
              <a:spcBef>
                <a:spcPts val="300"/>
              </a:spcBef>
              <a:spcAft>
                <a:spcPts val="0"/>
              </a:spcAft>
              <a:buClr>
                <a:schemeClr val="dk2"/>
              </a:buClr>
              <a:buSzPts val="1400"/>
              <a:buFont typeface="Arial"/>
              <a:buNone/>
              <a:defRPr sz="1400" b="0" i="0" u="none" strike="noStrike" cap="none">
                <a:solidFill>
                  <a:schemeClr val="dk2"/>
                </a:solidFill>
                <a:latin typeface="Calibri"/>
                <a:ea typeface="Calibri"/>
                <a:cs typeface="Calibri"/>
                <a:sym typeface="Calibri"/>
              </a:defRPr>
            </a:lvl2pPr>
            <a:lvl3pPr marL="1371600" marR="0" lvl="2" indent="-317500" algn="l">
              <a:lnSpc>
                <a:spcPct val="90000"/>
              </a:lnSpc>
              <a:spcBef>
                <a:spcPts val="300"/>
              </a:spcBef>
              <a:spcAft>
                <a:spcPts val="0"/>
              </a:spcAft>
              <a:buClr>
                <a:schemeClr val="accent2"/>
              </a:buClr>
              <a:buSzPts val="1400"/>
              <a:buFont typeface="Arial"/>
              <a:buChar char="•"/>
              <a:defRPr sz="1400" b="1" i="0" u="none" strike="noStrike" cap="none">
                <a:solidFill>
                  <a:schemeClr val="dk2"/>
                </a:solidFill>
                <a:latin typeface="Calibri"/>
                <a:ea typeface="Calibri"/>
                <a:cs typeface="Calibri"/>
                <a:sym typeface="Calibri"/>
              </a:defRPr>
            </a:lvl3pPr>
            <a:lvl4pPr marL="1828800" marR="0" lvl="3" indent="-304800" algn="l">
              <a:lnSpc>
                <a:spcPct val="90000"/>
              </a:lnSpc>
              <a:spcBef>
                <a:spcPts val="300"/>
              </a:spcBef>
              <a:spcAft>
                <a:spcPts val="0"/>
              </a:spcAft>
              <a:buClr>
                <a:schemeClr val="accent2"/>
              </a:buClr>
              <a:buSzPts val="1200"/>
              <a:buFont typeface="Arial"/>
              <a:buChar char="•"/>
              <a:defRPr sz="1200" b="0" i="0" u="none" strike="noStrike" cap="none">
                <a:solidFill>
                  <a:schemeClr val="dk2"/>
                </a:solidFill>
                <a:latin typeface="Calibri"/>
                <a:ea typeface="Calibri"/>
                <a:cs typeface="Calibri"/>
                <a:sym typeface="Calibri"/>
              </a:defRPr>
            </a:lvl4pPr>
            <a:lvl5pPr marL="2286000" marR="0" lvl="4" indent="-228600" algn="l">
              <a:lnSpc>
                <a:spcPct val="90000"/>
              </a:lnSpc>
              <a:spcBef>
                <a:spcPts val="600"/>
              </a:spcBef>
              <a:spcAft>
                <a:spcPts val="0"/>
              </a:spcAft>
              <a:buClr>
                <a:schemeClr val="dk2"/>
              </a:buClr>
              <a:buSzPts val="1500"/>
              <a:buFont typeface="Arial"/>
              <a:buNone/>
              <a:defRPr sz="1500" b="1" i="0" u="none" strike="noStrike" cap="none">
                <a:solidFill>
                  <a:schemeClr val="dk2"/>
                </a:solidFill>
                <a:latin typeface="Calibri"/>
                <a:ea typeface="Calibri"/>
                <a:cs typeface="Calibri"/>
                <a:sym typeface="Calibri"/>
              </a:defRPr>
            </a:lvl5pPr>
            <a:lvl6pPr marL="2743200" marR="0" lvl="5" indent="-317500" algn="l">
              <a:lnSpc>
                <a:spcPct val="90000"/>
              </a:lnSpc>
              <a:spcBef>
                <a:spcPts val="400"/>
              </a:spcBef>
              <a:spcAft>
                <a:spcPts val="0"/>
              </a:spcAft>
              <a:buClr>
                <a:srgbClr val="FF0000"/>
              </a:buClr>
              <a:buSzPts val="1400"/>
              <a:buFont typeface="Arial"/>
              <a:buChar char="•"/>
              <a:defRPr sz="1400" b="0" i="0" u="none" strike="noStrike" cap="none">
                <a:solidFill>
                  <a:srgbClr val="FF0000"/>
                </a:solidFill>
                <a:latin typeface="Calibri"/>
                <a:ea typeface="Calibri"/>
                <a:cs typeface="Calibri"/>
                <a:sym typeface="Calibri"/>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grpSp>
        <p:nvGrpSpPr>
          <p:cNvPr id="1930" name="Google Shape;1930;p19"/>
          <p:cNvGrpSpPr/>
          <p:nvPr/>
        </p:nvGrpSpPr>
        <p:grpSpPr>
          <a:xfrm>
            <a:off x="-1530678" y="2991542"/>
            <a:ext cx="1404225" cy="2177094"/>
            <a:chOff x="6195941" y="562596"/>
            <a:chExt cx="1872300" cy="2902792"/>
          </a:xfrm>
        </p:grpSpPr>
        <p:grpSp>
          <p:nvGrpSpPr>
            <p:cNvPr id="1931" name="Google Shape;1931;p19"/>
            <p:cNvGrpSpPr/>
            <p:nvPr/>
          </p:nvGrpSpPr>
          <p:grpSpPr>
            <a:xfrm>
              <a:off x="6195941" y="832605"/>
              <a:ext cx="1872300" cy="2632784"/>
              <a:chOff x="-1872716" y="660661"/>
              <a:chExt cx="1872300" cy="1974637"/>
            </a:xfrm>
          </p:grpSpPr>
          <p:sp>
            <p:nvSpPr>
              <p:cNvPr id="1932" name="Google Shape;1932;p19"/>
              <p:cNvSpPr txBox="1"/>
              <p:nvPr/>
            </p:nvSpPr>
            <p:spPr>
              <a:xfrm>
                <a:off x="-1872716" y="984698"/>
                <a:ext cx="1872300" cy="1650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Calibri"/>
                    <a:ea typeface="Calibri"/>
                    <a:cs typeface="Calibri"/>
                    <a:sym typeface="Calibri"/>
                  </a:rPr>
                  <a:t>Do not use the bullet point button to format your text.</a:t>
                </a:r>
                <a:endParaRPr sz="800" b="0" i="0" u="none" strike="noStrike" cap="none">
                  <a:solidFill>
                    <a:srgbClr val="000000"/>
                  </a:solidFill>
                  <a:latin typeface="Calibri"/>
                  <a:ea typeface="Calibri"/>
                  <a:cs typeface="Calibri"/>
                  <a:sym typeface="Calibri"/>
                </a:endParaRPr>
              </a:p>
            </p:txBody>
          </p:sp>
          <p:pic>
            <p:nvPicPr>
              <p:cNvPr id="1933" name="Google Shape;1933;p19" descr="icon_information-white.png"/>
              <p:cNvPicPr preferRelativeResize="0"/>
              <p:nvPr/>
            </p:nvPicPr>
            <p:blipFill rotWithShape="1">
              <a:blip r:embed="rId2">
                <a:alphaModFix/>
              </a:blip>
              <a:srcRect/>
              <a:stretch/>
            </p:blipFill>
            <p:spPr>
              <a:xfrm>
                <a:off x="-1764703" y="660661"/>
                <a:ext cx="121592" cy="240085"/>
              </a:xfrm>
              <a:prstGeom prst="rect">
                <a:avLst/>
              </a:prstGeom>
              <a:noFill/>
              <a:ln>
                <a:noFill/>
              </a:ln>
            </p:spPr>
          </p:pic>
        </p:grpSp>
        <p:grpSp>
          <p:nvGrpSpPr>
            <p:cNvPr id="1934" name="Google Shape;1934;p19"/>
            <p:cNvGrpSpPr/>
            <p:nvPr/>
          </p:nvGrpSpPr>
          <p:grpSpPr>
            <a:xfrm>
              <a:off x="6303954" y="562596"/>
              <a:ext cx="540000" cy="540000"/>
              <a:chOff x="6303954" y="562596"/>
              <a:chExt cx="540000" cy="540000"/>
            </a:xfrm>
          </p:grpSpPr>
          <p:sp>
            <p:nvSpPr>
              <p:cNvPr id="1935" name="Google Shape;1935;p19"/>
              <p:cNvSpPr/>
              <p:nvPr/>
            </p:nvSpPr>
            <p:spPr>
              <a:xfrm>
                <a:off x="6303954" y="562596"/>
                <a:ext cx="540000" cy="540000"/>
              </a:xfrm>
              <a:prstGeom prst="donut">
                <a:avLst>
                  <a:gd name="adj" fmla="val 7083"/>
                </a:avLst>
              </a:prstGeom>
              <a:solidFill>
                <a:srgbClr val="000000"/>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pic>
            <p:nvPicPr>
              <p:cNvPr id="1936" name="Google Shape;1936;p19" descr="increase_indent.png"/>
              <p:cNvPicPr preferRelativeResize="0"/>
              <p:nvPr/>
            </p:nvPicPr>
            <p:blipFill rotWithShape="1">
              <a:blip r:embed="rId3">
                <a:alphaModFix/>
              </a:blip>
              <a:srcRect/>
              <a:stretch/>
            </p:blipFill>
            <p:spPr>
              <a:xfrm>
                <a:off x="6425212" y="679422"/>
                <a:ext cx="317520" cy="317520"/>
              </a:xfrm>
              <a:prstGeom prst="rect">
                <a:avLst/>
              </a:prstGeom>
              <a:noFill/>
              <a:ln>
                <a:noFill/>
              </a:ln>
            </p:spPr>
          </p:pic>
        </p:grpSp>
      </p:grpSp>
      <p:sp>
        <p:nvSpPr>
          <p:cNvPr id="1937" name="Google Shape;1937;p19"/>
          <p:cNvSpPr/>
          <p:nvPr/>
        </p:nvSpPr>
        <p:spPr>
          <a:xfrm>
            <a:off x="4628042" y="1767479"/>
            <a:ext cx="4370412" cy="3060557"/>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rgbClr val="AEABAB">
              <a:alpha val="9411"/>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grpSp>
        <p:nvGrpSpPr>
          <p:cNvPr id="1938" name="Google Shape;1938;p19"/>
          <p:cNvGrpSpPr/>
          <p:nvPr/>
        </p:nvGrpSpPr>
        <p:grpSpPr>
          <a:xfrm>
            <a:off x="7916400" y="221400"/>
            <a:ext cx="893889" cy="359014"/>
            <a:chOff x="1899" y="899"/>
            <a:chExt cx="4163" cy="1671"/>
          </a:xfrm>
        </p:grpSpPr>
        <p:sp>
          <p:nvSpPr>
            <p:cNvPr id="1939" name="Google Shape;1939;p19"/>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940" name="Google Shape;1940;p19"/>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941" name="Google Shape;1941;p19"/>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942" name="Google Shape;1942;p19"/>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943" name="Google Shape;1943;p19"/>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944" name="Google Shape;1944;p19"/>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945" name="Google Shape;1945;p19"/>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946" name="Google Shape;1946;p19"/>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947" name="Google Shape;1947;p19"/>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948" name="Google Shape;1948;p19"/>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949" name="Google Shape;1949;p19"/>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950" name="Google Shape;1950;p19"/>
            <p:cNvSpPr/>
            <p:nvPr/>
          </p:nvSpPr>
          <p:spPr>
            <a:xfrm>
              <a:off x="2762" y="2203"/>
              <a:ext cx="0" cy="0"/>
            </a:xfrm>
            <a:prstGeom prst="rect">
              <a:avLst/>
            </a:pr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951" name="Google Shape;1951;p19"/>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952" name="Google Shape;1952;p19"/>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953" name="Google Shape;1953;p19"/>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954" name="Google Shape;1954;p19"/>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955" name="Google Shape;1955;p19"/>
            <p:cNvSpPr/>
            <p:nvPr/>
          </p:nvSpPr>
          <p:spPr>
            <a:xfrm>
              <a:off x="3203" y="2203"/>
              <a:ext cx="0" cy="0"/>
            </a:xfrm>
            <a:prstGeom prst="rect">
              <a:avLst/>
            </a:pr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956" name="Google Shape;1956;p19"/>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957" name="Google Shape;1957;p19"/>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958" name="Google Shape;1958;p19"/>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959" name="Google Shape;1959;p19"/>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960" name="Google Shape;1960;p19"/>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961" name="Google Shape;1961;p19"/>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962" name="Google Shape;1962;p19"/>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963" name="Google Shape;1963;p19"/>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964" name="Google Shape;1964;p19"/>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965" name="Google Shape;1965;p19"/>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966" name="Google Shape;1966;p19"/>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967" name="Google Shape;1967;p19"/>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968" name="Google Shape;1968;p19"/>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969" name="Google Shape;1969;p19"/>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970" name="Google Shape;1970;p19"/>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971" name="Google Shape;1971;p19"/>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972" name="Google Shape;1972;p19"/>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973" name="Google Shape;1973;p19"/>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974" name="Google Shape;1974;p19"/>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975" name="Google Shape;1975;p19"/>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976" name="Google Shape;1976;p19"/>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977" name="Google Shape;1977;p19"/>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978" name="Google Shape;1978;p19"/>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979" name="Google Shape;1979;p19"/>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980" name="Google Shape;1980;p19"/>
            <p:cNvSpPr/>
            <p:nvPr/>
          </p:nvSpPr>
          <p:spPr>
            <a:xfrm>
              <a:off x="1899" y="1222"/>
              <a:ext cx="706" cy="796"/>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rgbClr val="20406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981" name="Google Shape;1981;p19"/>
            <p:cNvSpPr/>
            <p:nvPr/>
          </p:nvSpPr>
          <p:spPr>
            <a:xfrm>
              <a:off x="2711" y="1222"/>
              <a:ext cx="731" cy="796"/>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rgbClr val="20406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982" name="Google Shape;1982;p19"/>
            <p:cNvSpPr/>
            <p:nvPr/>
          </p:nvSpPr>
          <p:spPr>
            <a:xfrm>
              <a:off x="3536" y="1208"/>
              <a:ext cx="638" cy="822"/>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rgbClr val="20406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983" name="Google Shape;1983;p19"/>
            <p:cNvSpPr/>
            <p:nvPr/>
          </p:nvSpPr>
          <p:spPr>
            <a:xfrm>
              <a:off x="4259" y="1222"/>
              <a:ext cx="689" cy="796"/>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rgbClr val="20406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984" name="Google Shape;1984;p19"/>
            <p:cNvSpPr/>
            <p:nvPr/>
          </p:nvSpPr>
          <p:spPr>
            <a:xfrm>
              <a:off x="4372" y="1311"/>
              <a:ext cx="1690" cy="713"/>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985" name="Google Shape;1985;p19"/>
            <p:cNvSpPr/>
            <p:nvPr/>
          </p:nvSpPr>
          <p:spPr>
            <a:xfrm>
              <a:off x="5470" y="899"/>
              <a:ext cx="365" cy="481"/>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986" name="Google Shape;1986;p19"/>
            <p:cNvSpPr/>
            <p:nvPr/>
          </p:nvSpPr>
          <p:spPr>
            <a:xfrm>
              <a:off x="4862" y="1770"/>
              <a:ext cx="1153"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rgbClr val="20406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987" name="Google Shape;1987;p19"/>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988" name="Google Shape;1988;p19"/>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989" name="Google Shape;1989;p19"/>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990" name="Google Shape;1990;p19"/>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991" name="Google Shape;1991;p19"/>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992" name="Google Shape;1992;p19"/>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993" name="Google Shape;1993;p19"/>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994" name="Google Shape;1994;p19"/>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995" name="Google Shape;1995;p19"/>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996" name="Google Shape;1996;p19"/>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997" name="Google Shape;1997;p19"/>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998" name="Google Shape;1998;p19"/>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999" name="Google Shape;1999;p19"/>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000" name="Google Shape;2000;p19"/>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001" name="Google Shape;2001;p19"/>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002" name="Google Shape;2002;p19"/>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003" name="Google Shape;2003;p19"/>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004" name="Google Shape;2004;p19"/>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005" name="Google Shape;2005;p19"/>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006" name="Google Shape;2006;p19"/>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007" name="Google Shape;2007;p19"/>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008" name="Google Shape;2008;p19"/>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009" name="Google Shape;2009;p19"/>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010" name="Google Shape;2010;p19"/>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011" name="Google Shape;2011;p19"/>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012" name="Google Shape;2012;p19"/>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013" name="Google Shape;2013;p19"/>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014" name="Google Shape;2014;p19"/>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015" name="Google Shape;2015;p19"/>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016" name="Google Shape;2016;p19"/>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017" name="Google Shape;2017;p19"/>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018" name="Google Shape;2018;p19"/>
            <p:cNvSpPr/>
            <p:nvPr/>
          </p:nvSpPr>
          <p:spPr>
            <a:xfrm>
              <a:off x="4838" y="2425"/>
              <a:ext cx="0" cy="0"/>
            </a:xfrm>
            <a:prstGeom prst="rect">
              <a:avLst/>
            </a:pr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019" name="Google Shape;2019;p19"/>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020" name="Google Shape;2020;p19"/>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021" name="Google Shape;2021;p19"/>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022" name="Google Shape;2022;p19"/>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023" name="Google Shape;2023;p19"/>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024" name="Google Shape;2024;p19"/>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025" name="Google Shape;2025;p19"/>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026" name="Google Shape;2026;p19"/>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027" name="Google Shape;2027;p19"/>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028" name="Google Shape;2028;p19"/>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029" name="Google Shape;2029;p19"/>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030" name="Google Shape;2030;p19"/>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031" name="Google Shape;2031;p19"/>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cxnSp>
          <p:nvCxnSpPr>
            <p:cNvPr id="2032" name="Google Shape;2032;p19"/>
            <p:cNvCxnSpPr/>
            <p:nvPr/>
          </p:nvCxnSpPr>
          <p:spPr>
            <a:xfrm>
              <a:off x="3964" y="2205"/>
              <a:ext cx="0" cy="300"/>
            </a:xfrm>
            <a:prstGeom prst="straightConnector1">
              <a:avLst/>
            </a:prstGeom>
            <a:noFill/>
            <a:ln w="14275" cap="flat" cmpd="sng">
              <a:solidFill>
                <a:srgbClr val="20406F"/>
              </a:solidFill>
              <a:prstDash val="solid"/>
              <a:miter lim="800000"/>
              <a:headEnd type="none" w="sm" len="sm"/>
              <a:tailEnd type="none" w="sm" len="sm"/>
            </a:ln>
          </p:spPr>
        </p:cxn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full image and content: White">
  <p:cSld name="Title, full image and content: White">
    <p:bg>
      <p:bgPr>
        <a:blipFill>
          <a:blip r:embed="rId2">
            <a:alphaModFix/>
          </a:blip>
          <a:stretch>
            <a:fillRect/>
          </a:stretch>
        </a:blipFill>
        <a:effectLst/>
      </p:bgPr>
    </p:bg>
    <p:spTree>
      <p:nvGrpSpPr>
        <p:cNvPr id="1" name="Shape 2033"/>
        <p:cNvGrpSpPr/>
        <p:nvPr/>
      </p:nvGrpSpPr>
      <p:grpSpPr>
        <a:xfrm>
          <a:off x="0" y="0"/>
          <a:ext cx="0" cy="0"/>
          <a:chOff x="0" y="0"/>
          <a:chExt cx="0" cy="0"/>
        </a:xfrm>
      </p:grpSpPr>
      <p:sp>
        <p:nvSpPr>
          <p:cNvPr id="2034" name="Google Shape;2034;p20"/>
          <p:cNvSpPr/>
          <p:nvPr/>
        </p:nvSpPr>
        <p:spPr>
          <a:xfrm rot="5400000" flipH="1">
            <a:off x="524429" y="-524251"/>
            <a:ext cx="5143500" cy="6192000"/>
          </a:xfrm>
          <a:prstGeom prst="rect">
            <a:avLst/>
          </a:prstGeom>
          <a:gradFill>
            <a:gsLst>
              <a:gs pos="0">
                <a:srgbClr val="000000"/>
              </a:gs>
              <a:gs pos="100000">
                <a:srgbClr val="000000">
                  <a:alpha val="0"/>
                </a:srgbClr>
              </a:gs>
            </a:gsLst>
            <a:lin ang="16200038"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035" name="Google Shape;2035;p20"/>
          <p:cNvSpPr/>
          <p:nvPr/>
        </p:nvSpPr>
        <p:spPr>
          <a:xfrm rot="10800000" flipH="1">
            <a:off x="0" y="17"/>
            <a:ext cx="9144000" cy="1529700"/>
          </a:xfrm>
          <a:prstGeom prst="rect">
            <a:avLst/>
          </a:prstGeom>
          <a:gradFill>
            <a:gsLst>
              <a:gs pos="0">
                <a:srgbClr val="000000"/>
              </a:gs>
              <a:gs pos="100000">
                <a:srgbClr val="000000">
                  <a:alpha val="0"/>
                </a:srgbClr>
              </a:gs>
            </a:gsLst>
            <a:lin ang="16200038"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036" name="Google Shape;2036;p20"/>
          <p:cNvSpPr txBox="1">
            <a:spLocks noGrp="1"/>
          </p:cNvSpPr>
          <p:nvPr>
            <p:ph type="ftr" idx="11"/>
          </p:nvPr>
        </p:nvSpPr>
        <p:spPr>
          <a:xfrm>
            <a:off x="521550" y="4812406"/>
            <a:ext cx="4185600" cy="120300"/>
          </a:xfrm>
          <a:prstGeom prst="rect">
            <a:avLst/>
          </a:prstGeom>
          <a:noFill/>
          <a:ln>
            <a:noFill/>
          </a:ln>
        </p:spPr>
        <p:txBody>
          <a:bodyPr spcFirstLastPara="1" wrap="square" lIns="68575" tIns="34275" rIns="68575" bIns="34275" anchor="t" anchorCtr="0"/>
          <a:lstStyle>
            <a:lvl1pPr marR="0" lvl="0" algn="l">
              <a:lnSpc>
                <a:spcPct val="100000"/>
              </a:lnSpc>
              <a:spcBef>
                <a:spcPts val="0"/>
              </a:spcBef>
              <a:spcAft>
                <a:spcPts val="0"/>
              </a:spcAft>
              <a:buSzPts val="1100"/>
              <a:buNone/>
              <a:defRPr sz="500">
                <a:solidFill>
                  <a:schemeClr val="accent2"/>
                </a:solidFill>
                <a:latin typeface="Calibri"/>
                <a:ea typeface="Calibri"/>
                <a:cs typeface="Calibri"/>
                <a:sym typeface="Calibri"/>
              </a:defRPr>
            </a:lvl1pPr>
            <a:lvl2pPr marR="0" lvl="1"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2037" name="Google Shape;2037;p20"/>
          <p:cNvSpPr txBox="1">
            <a:spLocks noGrp="1"/>
          </p:cNvSpPr>
          <p:nvPr>
            <p:ph type="sldNum" idx="12"/>
          </p:nvPr>
        </p:nvSpPr>
        <p:spPr>
          <a:xfrm>
            <a:off x="-9527" y="4767263"/>
            <a:ext cx="5949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grpSp>
        <p:nvGrpSpPr>
          <p:cNvPr id="2038" name="Google Shape;2038;p20"/>
          <p:cNvGrpSpPr/>
          <p:nvPr/>
        </p:nvGrpSpPr>
        <p:grpSpPr>
          <a:xfrm>
            <a:off x="7915032" y="222489"/>
            <a:ext cx="895855" cy="359804"/>
            <a:chOff x="1899" y="899"/>
            <a:chExt cx="4163" cy="1671"/>
          </a:xfrm>
        </p:grpSpPr>
        <p:sp>
          <p:nvSpPr>
            <p:cNvPr id="2039" name="Google Shape;2039;p20"/>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040" name="Google Shape;2040;p20"/>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041" name="Google Shape;2041;p20"/>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042" name="Google Shape;2042;p20"/>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043" name="Google Shape;2043;p20"/>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044" name="Google Shape;2044;p20"/>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045" name="Google Shape;2045;p20"/>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046" name="Google Shape;2046;p20"/>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047" name="Google Shape;2047;p20"/>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048" name="Google Shape;2048;p20"/>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049" name="Google Shape;2049;p20"/>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050" name="Google Shape;2050;p20"/>
            <p:cNvSpPr/>
            <p:nvPr/>
          </p:nvSpPr>
          <p:spPr>
            <a:xfrm>
              <a:off x="2762" y="2203"/>
              <a:ext cx="0" cy="0"/>
            </a:xfrm>
            <a:prstGeom prst="rect">
              <a:avLst/>
            </a:pr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051" name="Google Shape;2051;p20"/>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052" name="Google Shape;2052;p20"/>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053" name="Google Shape;2053;p20"/>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054" name="Google Shape;2054;p20"/>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055" name="Google Shape;2055;p20"/>
            <p:cNvSpPr/>
            <p:nvPr/>
          </p:nvSpPr>
          <p:spPr>
            <a:xfrm>
              <a:off x="3203" y="2203"/>
              <a:ext cx="0" cy="0"/>
            </a:xfrm>
            <a:prstGeom prst="rect">
              <a:avLst/>
            </a:pr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056" name="Google Shape;2056;p20"/>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057" name="Google Shape;2057;p20"/>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058" name="Google Shape;2058;p20"/>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059" name="Google Shape;2059;p20"/>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060" name="Google Shape;2060;p20"/>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061" name="Google Shape;2061;p20"/>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062" name="Google Shape;2062;p20"/>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063" name="Google Shape;2063;p20"/>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064" name="Google Shape;2064;p20"/>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065" name="Google Shape;2065;p20"/>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066" name="Google Shape;2066;p20"/>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067" name="Google Shape;2067;p20"/>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068" name="Google Shape;2068;p20"/>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069" name="Google Shape;2069;p20"/>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070" name="Google Shape;2070;p20"/>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071" name="Google Shape;2071;p20"/>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072" name="Google Shape;2072;p20"/>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073" name="Google Shape;2073;p20"/>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074" name="Google Shape;2074;p20"/>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075" name="Google Shape;2075;p20"/>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076" name="Google Shape;2076;p20"/>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077" name="Google Shape;2077;p20"/>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078" name="Google Shape;2078;p20"/>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079" name="Google Shape;2079;p20"/>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080" name="Google Shape;2080;p20"/>
            <p:cNvSpPr/>
            <p:nvPr/>
          </p:nvSpPr>
          <p:spPr>
            <a:xfrm>
              <a:off x="1899" y="1222"/>
              <a:ext cx="706" cy="796"/>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081" name="Google Shape;2081;p20"/>
            <p:cNvSpPr/>
            <p:nvPr/>
          </p:nvSpPr>
          <p:spPr>
            <a:xfrm>
              <a:off x="2711" y="1222"/>
              <a:ext cx="731" cy="796"/>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082" name="Google Shape;2082;p20"/>
            <p:cNvSpPr/>
            <p:nvPr/>
          </p:nvSpPr>
          <p:spPr>
            <a:xfrm>
              <a:off x="3536" y="1208"/>
              <a:ext cx="638" cy="822"/>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083" name="Google Shape;2083;p20"/>
            <p:cNvSpPr/>
            <p:nvPr/>
          </p:nvSpPr>
          <p:spPr>
            <a:xfrm>
              <a:off x="4259" y="1222"/>
              <a:ext cx="689" cy="796"/>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084" name="Google Shape;2084;p20"/>
            <p:cNvSpPr/>
            <p:nvPr/>
          </p:nvSpPr>
          <p:spPr>
            <a:xfrm>
              <a:off x="4372" y="1311"/>
              <a:ext cx="1690" cy="713"/>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085" name="Google Shape;2085;p20"/>
            <p:cNvSpPr/>
            <p:nvPr/>
          </p:nvSpPr>
          <p:spPr>
            <a:xfrm>
              <a:off x="5470" y="899"/>
              <a:ext cx="365" cy="481"/>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086" name="Google Shape;2086;p20"/>
            <p:cNvSpPr/>
            <p:nvPr/>
          </p:nvSpPr>
          <p:spPr>
            <a:xfrm>
              <a:off x="4862" y="1770"/>
              <a:ext cx="1153"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087" name="Google Shape;2087;p20"/>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088" name="Google Shape;2088;p20"/>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089" name="Google Shape;2089;p20"/>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090" name="Google Shape;2090;p20"/>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091" name="Google Shape;2091;p20"/>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092" name="Google Shape;2092;p20"/>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093" name="Google Shape;2093;p20"/>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094" name="Google Shape;2094;p20"/>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095" name="Google Shape;2095;p20"/>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096" name="Google Shape;2096;p20"/>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097" name="Google Shape;2097;p20"/>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098" name="Google Shape;2098;p20"/>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099" name="Google Shape;2099;p20"/>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100" name="Google Shape;2100;p20"/>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101" name="Google Shape;2101;p20"/>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102" name="Google Shape;2102;p20"/>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103" name="Google Shape;2103;p20"/>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104" name="Google Shape;2104;p20"/>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105" name="Google Shape;2105;p20"/>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106" name="Google Shape;2106;p20"/>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107" name="Google Shape;2107;p20"/>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108" name="Google Shape;2108;p20"/>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109" name="Google Shape;2109;p20"/>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110" name="Google Shape;2110;p20"/>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111" name="Google Shape;2111;p20"/>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112" name="Google Shape;2112;p20"/>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113" name="Google Shape;2113;p20"/>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114" name="Google Shape;2114;p20"/>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115" name="Google Shape;2115;p20"/>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116" name="Google Shape;2116;p20"/>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117" name="Google Shape;2117;p20"/>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118" name="Google Shape;2118;p20"/>
            <p:cNvSpPr/>
            <p:nvPr/>
          </p:nvSpPr>
          <p:spPr>
            <a:xfrm>
              <a:off x="4838" y="2425"/>
              <a:ext cx="0" cy="0"/>
            </a:xfrm>
            <a:prstGeom prst="rect">
              <a:avLst/>
            </a:pr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119" name="Google Shape;2119;p20"/>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120" name="Google Shape;2120;p20"/>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121" name="Google Shape;2121;p20"/>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122" name="Google Shape;2122;p20"/>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123" name="Google Shape;2123;p20"/>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124" name="Google Shape;2124;p20"/>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125" name="Google Shape;2125;p20"/>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126" name="Google Shape;2126;p20"/>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127" name="Google Shape;2127;p20"/>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128" name="Google Shape;2128;p20"/>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129" name="Google Shape;2129;p20"/>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130" name="Google Shape;2130;p20"/>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131" name="Google Shape;2131;p20"/>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cxnSp>
          <p:nvCxnSpPr>
            <p:cNvPr id="2132" name="Google Shape;2132;p20"/>
            <p:cNvCxnSpPr/>
            <p:nvPr/>
          </p:nvCxnSpPr>
          <p:spPr>
            <a:xfrm>
              <a:off x="3964" y="2205"/>
              <a:ext cx="0" cy="300"/>
            </a:xfrm>
            <a:prstGeom prst="straightConnector1">
              <a:avLst/>
            </a:prstGeom>
            <a:solidFill>
              <a:schemeClr val="lt1"/>
            </a:solidFill>
            <a:ln w="14275" cap="flat" cmpd="sng">
              <a:solidFill>
                <a:schemeClr val="lt1"/>
              </a:solidFill>
              <a:prstDash val="solid"/>
              <a:miter lim="800000"/>
              <a:headEnd type="none" w="sm" len="sm"/>
              <a:tailEnd type="none" w="sm" len="sm"/>
            </a:ln>
          </p:spPr>
        </p:cxnSp>
      </p:grpSp>
      <p:grpSp>
        <p:nvGrpSpPr>
          <p:cNvPr id="2133" name="Google Shape;2133;p20"/>
          <p:cNvGrpSpPr/>
          <p:nvPr/>
        </p:nvGrpSpPr>
        <p:grpSpPr>
          <a:xfrm>
            <a:off x="-1530678" y="2991542"/>
            <a:ext cx="1404225" cy="2177094"/>
            <a:chOff x="6195941" y="562596"/>
            <a:chExt cx="1872300" cy="2902792"/>
          </a:xfrm>
        </p:grpSpPr>
        <p:grpSp>
          <p:nvGrpSpPr>
            <p:cNvPr id="2134" name="Google Shape;2134;p20"/>
            <p:cNvGrpSpPr/>
            <p:nvPr/>
          </p:nvGrpSpPr>
          <p:grpSpPr>
            <a:xfrm>
              <a:off x="6195941" y="832605"/>
              <a:ext cx="1872300" cy="2632784"/>
              <a:chOff x="-1872716" y="660661"/>
              <a:chExt cx="1872300" cy="1974637"/>
            </a:xfrm>
          </p:grpSpPr>
          <p:sp>
            <p:nvSpPr>
              <p:cNvPr id="2135" name="Google Shape;2135;p20"/>
              <p:cNvSpPr txBox="1"/>
              <p:nvPr/>
            </p:nvSpPr>
            <p:spPr>
              <a:xfrm>
                <a:off x="-1872716" y="984698"/>
                <a:ext cx="1872300" cy="1650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Calibri"/>
                    <a:ea typeface="Calibri"/>
                    <a:cs typeface="Calibri"/>
                    <a:sym typeface="Calibri"/>
                  </a:rPr>
                  <a:t>Do not use the bullet point button to format your text.</a:t>
                </a:r>
                <a:endParaRPr sz="800" b="0" i="0" u="none" strike="noStrike" cap="none">
                  <a:solidFill>
                    <a:srgbClr val="000000"/>
                  </a:solidFill>
                  <a:latin typeface="Calibri"/>
                  <a:ea typeface="Calibri"/>
                  <a:cs typeface="Calibri"/>
                  <a:sym typeface="Calibri"/>
                </a:endParaRPr>
              </a:p>
            </p:txBody>
          </p:sp>
          <p:pic>
            <p:nvPicPr>
              <p:cNvPr id="2136" name="Google Shape;2136;p20" descr="icon_information-white.png"/>
              <p:cNvPicPr preferRelativeResize="0"/>
              <p:nvPr/>
            </p:nvPicPr>
            <p:blipFill rotWithShape="1">
              <a:blip r:embed="rId3">
                <a:alphaModFix/>
              </a:blip>
              <a:srcRect/>
              <a:stretch/>
            </p:blipFill>
            <p:spPr>
              <a:xfrm>
                <a:off x="-1764703" y="660661"/>
                <a:ext cx="121592" cy="240085"/>
              </a:xfrm>
              <a:prstGeom prst="rect">
                <a:avLst/>
              </a:prstGeom>
              <a:noFill/>
              <a:ln>
                <a:noFill/>
              </a:ln>
            </p:spPr>
          </p:pic>
        </p:grpSp>
        <p:grpSp>
          <p:nvGrpSpPr>
            <p:cNvPr id="2137" name="Google Shape;2137;p20"/>
            <p:cNvGrpSpPr/>
            <p:nvPr/>
          </p:nvGrpSpPr>
          <p:grpSpPr>
            <a:xfrm>
              <a:off x="6303954" y="562596"/>
              <a:ext cx="540000" cy="540000"/>
              <a:chOff x="6303954" y="562596"/>
              <a:chExt cx="540000" cy="540000"/>
            </a:xfrm>
          </p:grpSpPr>
          <p:sp>
            <p:nvSpPr>
              <p:cNvPr id="2138" name="Google Shape;2138;p20"/>
              <p:cNvSpPr/>
              <p:nvPr/>
            </p:nvSpPr>
            <p:spPr>
              <a:xfrm>
                <a:off x="6303954" y="562596"/>
                <a:ext cx="540000" cy="540000"/>
              </a:xfrm>
              <a:prstGeom prst="donut">
                <a:avLst>
                  <a:gd name="adj" fmla="val 7083"/>
                </a:avLst>
              </a:prstGeom>
              <a:solidFill>
                <a:srgbClr val="000000"/>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pic>
            <p:nvPicPr>
              <p:cNvPr id="2139" name="Google Shape;2139;p20" descr="increase_indent.png"/>
              <p:cNvPicPr preferRelativeResize="0"/>
              <p:nvPr/>
            </p:nvPicPr>
            <p:blipFill rotWithShape="1">
              <a:blip r:embed="rId4">
                <a:alphaModFix/>
              </a:blip>
              <a:srcRect/>
              <a:stretch/>
            </p:blipFill>
            <p:spPr>
              <a:xfrm>
                <a:off x="6425212" y="679422"/>
                <a:ext cx="317520" cy="317520"/>
              </a:xfrm>
              <a:prstGeom prst="rect">
                <a:avLst/>
              </a:prstGeom>
              <a:noFill/>
              <a:ln>
                <a:noFill/>
              </a:ln>
            </p:spPr>
          </p:pic>
        </p:grpSp>
      </p:grpSp>
      <p:sp>
        <p:nvSpPr>
          <p:cNvPr id="2140" name="Google Shape;2140;p20"/>
          <p:cNvSpPr/>
          <p:nvPr/>
        </p:nvSpPr>
        <p:spPr>
          <a:xfrm>
            <a:off x="5760132" y="2517744"/>
            <a:ext cx="3299050" cy="2310290"/>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chemeClr val="lt1">
              <a:alpha val="20000"/>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141" name="Google Shape;2141;p20"/>
          <p:cNvSpPr/>
          <p:nvPr/>
        </p:nvSpPr>
        <p:spPr>
          <a:xfrm>
            <a:off x="0" y="1190"/>
            <a:ext cx="6813254" cy="1904618"/>
          </a:xfrm>
          <a:custGeom>
            <a:avLst/>
            <a:gdLst/>
            <a:ahLst/>
            <a:cxnLst/>
            <a:rect l="l" t="t" r="r" b="b"/>
            <a:pathLst>
              <a:path w="12745" h="4169" extrusionOk="0">
                <a:moveTo>
                  <a:pt x="0" y="0"/>
                </a:moveTo>
                <a:lnTo>
                  <a:pt x="12745" y="0"/>
                </a:lnTo>
                <a:cubicBezTo>
                  <a:pt x="12602" y="54"/>
                  <a:pt x="12453" y="92"/>
                  <a:pt x="12309" y="143"/>
                </a:cubicBezTo>
                <a:cubicBezTo>
                  <a:pt x="11761" y="325"/>
                  <a:pt x="11223" y="566"/>
                  <a:pt x="10706" y="823"/>
                </a:cubicBezTo>
                <a:cubicBezTo>
                  <a:pt x="10540" y="913"/>
                  <a:pt x="10370" y="996"/>
                  <a:pt x="10206" y="1089"/>
                </a:cubicBezTo>
                <a:cubicBezTo>
                  <a:pt x="9498" y="1478"/>
                  <a:pt x="8825" y="1912"/>
                  <a:pt x="8143" y="2343"/>
                </a:cubicBezTo>
                <a:cubicBezTo>
                  <a:pt x="7530" y="2736"/>
                  <a:pt x="6917" y="3108"/>
                  <a:pt x="6263" y="3430"/>
                </a:cubicBezTo>
                <a:cubicBezTo>
                  <a:pt x="5581" y="3762"/>
                  <a:pt x="4857" y="4046"/>
                  <a:pt x="4100" y="4136"/>
                </a:cubicBezTo>
                <a:cubicBezTo>
                  <a:pt x="3871" y="4169"/>
                  <a:pt x="3647" y="4166"/>
                  <a:pt x="3417" y="4161"/>
                </a:cubicBezTo>
                <a:cubicBezTo>
                  <a:pt x="3053" y="4144"/>
                  <a:pt x="2694" y="4069"/>
                  <a:pt x="2351" y="3949"/>
                </a:cubicBezTo>
                <a:cubicBezTo>
                  <a:pt x="1742" y="3736"/>
                  <a:pt x="1194" y="3388"/>
                  <a:pt x="684" y="3000"/>
                </a:cubicBezTo>
                <a:cubicBezTo>
                  <a:pt x="462" y="2825"/>
                  <a:pt x="243" y="2656"/>
                  <a:pt x="0" y="2512"/>
                </a:cubicBezTo>
                <a:lnTo>
                  <a:pt x="0"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142" name="Google Shape;2142;p20"/>
          <p:cNvSpPr txBox="1">
            <a:spLocks noGrp="1"/>
          </p:cNvSpPr>
          <p:nvPr>
            <p:ph type="title"/>
          </p:nvPr>
        </p:nvSpPr>
        <p:spPr>
          <a:xfrm>
            <a:off x="386100" y="326237"/>
            <a:ext cx="3564600" cy="942000"/>
          </a:xfrm>
          <a:prstGeom prst="rect">
            <a:avLst/>
          </a:prstGeom>
          <a:noFill/>
          <a:ln>
            <a:noFill/>
          </a:ln>
        </p:spPr>
        <p:txBody>
          <a:bodyPr spcFirstLastPara="1" wrap="square" lIns="0" tIns="0" rIns="0" bIns="0" anchor="b" anchorCtr="0"/>
          <a:lstStyle>
            <a:lvl1pPr marR="0" lvl="0" algn="l">
              <a:lnSpc>
                <a:spcPct val="90000"/>
              </a:lnSpc>
              <a:spcBef>
                <a:spcPts val="0"/>
              </a:spcBef>
              <a:spcAft>
                <a:spcPts val="0"/>
              </a:spcAft>
              <a:buClr>
                <a:schemeClr val="accent2"/>
              </a:buClr>
              <a:buSzPts val="2100"/>
              <a:buFont typeface="Calibri"/>
              <a:buNone/>
              <a:defRPr sz="2100" b="1" i="0" u="none" strike="noStrike" cap="none">
                <a:solidFill>
                  <a:schemeClr val="accent2"/>
                </a:solidFill>
                <a:latin typeface="Calibri"/>
                <a:ea typeface="Calibri"/>
                <a:cs typeface="Calibri"/>
                <a:sym typeface="Calibri"/>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a:endParaRPr/>
          </a:p>
        </p:txBody>
      </p:sp>
      <p:sp>
        <p:nvSpPr>
          <p:cNvPr id="2143" name="Google Shape;2143;p20"/>
          <p:cNvSpPr txBox="1">
            <a:spLocks noGrp="1"/>
          </p:cNvSpPr>
          <p:nvPr>
            <p:ph type="dt" idx="10"/>
          </p:nvPr>
        </p:nvSpPr>
        <p:spPr>
          <a:xfrm>
            <a:off x="521550" y="4872453"/>
            <a:ext cx="4185600" cy="120300"/>
          </a:xfrm>
          <a:prstGeom prst="rect">
            <a:avLst/>
          </a:prstGeom>
          <a:noFill/>
          <a:ln>
            <a:noFill/>
          </a:ln>
        </p:spPr>
        <p:txBody>
          <a:bodyPr spcFirstLastPara="1" wrap="square" lIns="68575" tIns="34275" rIns="68575" bIns="34275" anchor="t" anchorCtr="0"/>
          <a:lstStyle>
            <a:lvl1pPr marR="0" lvl="0" algn="l">
              <a:lnSpc>
                <a:spcPct val="100000"/>
              </a:lnSpc>
              <a:spcBef>
                <a:spcPts val="0"/>
              </a:spcBef>
              <a:spcAft>
                <a:spcPts val="0"/>
              </a:spcAft>
              <a:buSzPts val="1100"/>
              <a:buNone/>
              <a:defRPr sz="500">
                <a:solidFill>
                  <a:schemeClr val="accent2"/>
                </a:solidFill>
                <a:latin typeface="Calibri"/>
                <a:ea typeface="Calibri"/>
                <a:cs typeface="Calibri"/>
                <a:sym typeface="Calibri"/>
              </a:defRPr>
            </a:lvl1pPr>
            <a:lvl2pPr marR="0" lvl="1"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2144" name="Google Shape;2144;p20"/>
          <p:cNvSpPr txBox="1">
            <a:spLocks noGrp="1"/>
          </p:cNvSpPr>
          <p:nvPr>
            <p:ph type="body" idx="1"/>
          </p:nvPr>
        </p:nvSpPr>
        <p:spPr>
          <a:xfrm>
            <a:off x="386100" y="2328723"/>
            <a:ext cx="3564600" cy="2143500"/>
          </a:xfrm>
          <a:prstGeom prst="rect">
            <a:avLst/>
          </a:prstGeom>
          <a:noFill/>
          <a:ln>
            <a:noFill/>
          </a:ln>
        </p:spPr>
        <p:txBody>
          <a:bodyPr spcFirstLastPara="1" wrap="square" lIns="0" tIns="0" rIns="0" bIns="0" anchor="t" anchorCtr="0"/>
          <a:lstStyle>
            <a:lvl1pPr marL="457200" marR="0" lvl="0" indent="-228600" algn="l">
              <a:lnSpc>
                <a:spcPct val="90000"/>
              </a:lnSpc>
              <a:spcBef>
                <a:spcPts val="300"/>
              </a:spcBef>
              <a:spcAft>
                <a:spcPts val="0"/>
              </a:spcAft>
              <a:buClr>
                <a:schemeClr val="lt1"/>
              </a:buClr>
              <a:buSzPts val="1500"/>
              <a:buFont typeface="Arial"/>
              <a:buNone/>
              <a:defRPr sz="1500" b="0" i="0" u="none" strike="noStrike" cap="none">
                <a:solidFill>
                  <a:schemeClr val="lt1"/>
                </a:solidFill>
                <a:latin typeface="Calibri"/>
                <a:ea typeface="Calibri"/>
                <a:cs typeface="Calibri"/>
                <a:sym typeface="Calibri"/>
              </a:defRPr>
            </a:lvl1pPr>
            <a:lvl2pPr marL="914400" marR="0" lvl="1" indent="-228600" algn="l">
              <a:lnSpc>
                <a:spcPct val="90000"/>
              </a:lnSpc>
              <a:spcBef>
                <a:spcPts val="3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2pPr>
            <a:lvl3pPr marL="1371600" marR="0" lvl="2" indent="-317500" algn="l">
              <a:lnSpc>
                <a:spcPct val="90000"/>
              </a:lnSpc>
              <a:spcBef>
                <a:spcPts val="300"/>
              </a:spcBef>
              <a:spcAft>
                <a:spcPts val="0"/>
              </a:spcAft>
              <a:buClr>
                <a:schemeClr val="lt1"/>
              </a:buClr>
              <a:buSzPts val="1400"/>
              <a:buFont typeface="Arial"/>
              <a:buChar char="•"/>
              <a:defRPr sz="1400" b="1" i="0" u="none" strike="noStrike" cap="none">
                <a:solidFill>
                  <a:schemeClr val="lt1"/>
                </a:solidFill>
                <a:latin typeface="Calibri"/>
                <a:ea typeface="Calibri"/>
                <a:cs typeface="Calibri"/>
                <a:sym typeface="Calibri"/>
              </a:defRPr>
            </a:lvl3pPr>
            <a:lvl4pPr marL="1828800" marR="0" lvl="3" indent="-304800" algn="l">
              <a:lnSpc>
                <a:spcPct val="90000"/>
              </a:lnSpc>
              <a:spcBef>
                <a:spcPts val="300"/>
              </a:spcBef>
              <a:spcAft>
                <a:spcPts val="0"/>
              </a:spcAft>
              <a:buClr>
                <a:schemeClr val="lt1"/>
              </a:buClr>
              <a:buSzPts val="1200"/>
              <a:buFont typeface="Arial"/>
              <a:buChar char="•"/>
              <a:defRPr sz="1200" b="0" i="0" u="none" strike="noStrike" cap="none">
                <a:solidFill>
                  <a:schemeClr val="lt1"/>
                </a:solidFill>
                <a:latin typeface="Calibri"/>
                <a:ea typeface="Calibri"/>
                <a:cs typeface="Calibri"/>
                <a:sym typeface="Calibri"/>
              </a:defRPr>
            </a:lvl4pPr>
            <a:lvl5pPr marL="2286000" marR="0" lvl="4" indent="-228600" algn="l">
              <a:lnSpc>
                <a:spcPct val="90000"/>
              </a:lnSpc>
              <a:spcBef>
                <a:spcPts val="600"/>
              </a:spcBef>
              <a:spcAft>
                <a:spcPts val="0"/>
              </a:spcAft>
              <a:buClr>
                <a:schemeClr val="lt1"/>
              </a:buClr>
              <a:buSzPts val="1500"/>
              <a:buFont typeface="Arial"/>
              <a:buNone/>
              <a:defRPr sz="1500" b="1" i="0" u="none" strike="noStrike" cap="none">
                <a:solidFill>
                  <a:schemeClr val="lt1"/>
                </a:solidFill>
                <a:latin typeface="Calibri"/>
                <a:ea typeface="Calibri"/>
                <a:cs typeface="Calibri"/>
                <a:sym typeface="Calibri"/>
              </a:defRPr>
            </a:lvl5pPr>
            <a:lvl6pPr marL="2743200" marR="0" lvl="5" indent="-317500" algn="l">
              <a:lnSpc>
                <a:spcPct val="90000"/>
              </a:lnSpc>
              <a:spcBef>
                <a:spcPts val="400"/>
              </a:spcBef>
              <a:spcAft>
                <a:spcPts val="0"/>
              </a:spcAft>
              <a:buClr>
                <a:srgbClr val="FF0000"/>
              </a:buClr>
              <a:buSzPts val="1400"/>
              <a:buFont typeface="Arial"/>
              <a:buChar char="•"/>
              <a:defRPr sz="1400" b="0" i="0" u="none" strike="noStrike" cap="none">
                <a:solidFill>
                  <a:srgbClr val="FF0000"/>
                </a:solidFill>
                <a:latin typeface="Calibri"/>
                <a:ea typeface="Calibri"/>
                <a:cs typeface="Calibri"/>
                <a:sym typeface="Calibri"/>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grpSp>
        <p:nvGrpSpPr>
          <p:cNvPr id="2145" name="Google Shape;2145;p20"/>
          <p:cNvGrpSpPr/>
          <p:nvPr/>
        </p:nvGrpSpPr>
        <p:grpSpPr>
          <a:xfrm>
            <a:off x="-1530678" y="653649"/>
            <a:ext cx="1026225" cy="1698128"/>
            <a:chOff x="-1836712" y="2937191"/>
            <a:chExt cx="1368300" cy="2264171"/>
          </a:xfrm>
        </p:grpSpPr>
        <p:pic>
          <p:nvPicPr>
            <p:cNvPr id="2146" name="Google Shape;2146;p20" descr="icon_camera_circle.png"/>
            <p:cNvPicPr preferRelativeResize="0"/>
            <p:nvPr/>
          </p:nvPicPr>
          <p:blipFill rotWithShape="1">
            <a:blip r:embed="rId5">
              <a:alphaModFix/>
            </a:blip>
            <a:srcRect/>
            <a:stretch/>
          </p:blipFill>
          <p:spPr>
            <a:xfrm>
              <a:off x="-1728699" y="2937191"/>
              <a:ext cx="640111" cy="640111"/>
            </a:xfrm>
            <a:prstGeom prst="rect">
              <a:avLst/>
            </a:prstGeom>
            <a:noFill/>
            <a:ln>
              <a:noFill/>
            </a:ln>
          </p:spPr>
        </p:pic>
        <p:sp>
          <p:nvSpPr>
            <p:cNvPr id="2147" name="Google Shape;2147;p20"/>
            <p:cNvSpPr txBox="1"/>
            <p:nvPr/>
          </p:nvSpPr>
          <p:spPr>
            <a:xfrm>
              <a:off x="-1836712" y="3677962"/>
              <a:ext cx="1368300" cy="1523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Calibri"/>
                  <a:ea typeface="Calibri"/>
                  <a:cs typeface="Calibri"/>
                  <a:sym typeface="Calibri"/>
                </a:rPr>
                <a:t>To change the photographic image to the background.</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Calibri"/>
                  <a:ea typeface="Calibri"/>
                  <a:cs typeface="Calibri"/>
                  <a:sym typeface="Calibri"/>
                </a:rPr>
                <a:t>&gt;Right Click over slide</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Calibri"/>
                  <a:ea typeface="Calibri"/>
                  <a:cs typeface="Calibri"/>
                  <a:sym typeface="Calibri"/>
                </a:rPr>
                <a:t>&gt;format background</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Calibri"/>
                  <a:ea typeface="Calibri"/>
                  <a:cs typeface="Calibri"/>
                  <a:sym typeface="Calibri"/>
                </a:rPr>
                <a:t>&gt;fill</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Calibri"/>
                  <a:ea typeface="Calibri"/>
                  <a:cs typeface="Calibri"/>
                  <a:sym typeface="Calibri"/>
                </a:rPr>
                <a:t>&gt;picture or texture fill</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Calibri"/>
                  <a:ea typeface="Calibri"/>
                  <a:cs typeface="Calibri"/>
                  <a:sym typeface="Calibri"/>
                </a:rPr>
                <a:t>&gt;select image from  </a:t>
              </a:r>
              <a:br>
                <a:rPr lang="en-GB" sz="800" b="0" i="0" u="none" strike="noStrike" cap="none">
                  <a:solidFill>
                    <a:srgbClr val="000000"/>
                  </a:solidFill>
                  <a:latin typeface="Calibri"/>
                  <a:ea typeface="Calibri"/>
                  <a:cs typeface="Calibri"/>
                  <a:sym typeface="Calibri"/>
                </a:rPr>
              </a:br>
              <a:r>
                <a:rPr lang="en-GB" sz="800" b="0" i="0" u="none" strike="noStrike" cap="none">
                  <a:solidFill>
                    <a:srgbClr val="000000"/>
                  </a:solidFill>
                  <a:latin typeface="Calibri"/>
                  <a:ea typeface="Calibri"/>
                  <a:cs typeface="Calibri"/>
                  <a:sym typeface="Calibri"/>
                </a:rPr>
                <a:t>  your file</a:t>
              </a:r>
              <a:endParaRPr sz="800" b="0" i="0" u="none" strike="noStrike" cap="none">
                <a:solidFill>
                  <a:srgbClr val="000000"/>
                </a:solidFill>
                <a:latin typeface="Calibri"/>
                <a:ea typeface="Calibri"/>
                <a:cs typeface="Calibri"/>
                <a:sym typeface="Calibri"/>
              </a:endParaRPr>
            </a:p>
          </p:txBody>
        </p:sp>
        <p:pic>
          <p:nvPicPr>
            <p:cNvPr id="2148" name="Google Shape;2148;p20" descr="icon_information-white.png"/>
            <p:cNvPicPr preferRelativeResize="0"/>
            <p:nvPr/>
          </p:nvPicPr>
          <p:blipFill rotWithShape="1">
            <a:blip r:embed="rId3">
              <a:alphaModFix/>
            </a:blip>
            <a:srcRect/>
            <a:stretch/>
          </p:blipFill>
          <p:spPr>
            <a:xfrm>
              <a:off x="-1728699" y="3245911"/>
              <a:ext cx="121592" cy="320113"/>
            </a:xfrm>
            <a:prstGeom prst="rect">
              <a:avLst/>
            </a:prstGeom>
            <a:noFill/>
            <a:ln>
              <a:noFill/>
            </a:ln>
          </p:spPr>
        </p:pic>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bg>
      <p:bgPr>
        <a:solidFill>
          <a:schemeClr val="lt1"/>
        </a:solidFill>
        <a:effectLst/>
      </p:bgPr>
    </p:bg>
    <p:spTree>
      <p:nvGrpSpPr>
        <p:cNvPr id="1" name="Shape 114"/>
        <p:cNvGrpSpPr/>
        <p:nvPr/>
      </p:nvGrpSpPr>
      <p:grpSpPr>
        <a:xfrm>
          <a:off x="0" y="0"/>
          <a:ext cx="0" cy="0"/>
          <a:chOff x="0" y="0"/>
          <a:chExt cx="0" cy="0"/>
        </a:xfrm>
      </p:grpSpPr>
      <p:sp>
        <p:nvSpPr>
          <p:cNvPr id="115" name="Google Shape;115;p3"/>
          <p:cNvSpPr/>
          <p:nvPr/>
        </p:nvSpPr>
        <p:spPr>
          <a:xfrm>
            <a:off x="0" y="0"/>
            <a:ext cx="9153300" cy="5143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16" name="Google Shape;116;p3"/>
          <p:cNvSpPr txBox="1">
            <a:spLocks noGrp="1"/>
          </p:cNvSpPr>
          <p:nvPr>
            <p:ph type="title"/>
          </p:nvPr>
        </p:nvSpPr>
        <p:spPr>
          <a:xfrm>
            <a:off x="386100" y="673212"/>
            <a:ext cx="3942300" cy="594900"/>
          </a:xfrm>
          <a:prstGeom prst="rect">
            <a:avLst/>
          </a:prstGeom>
          <a:noFill/>
          <a:ln>
            <a:noFill/>
          </a:ln>
        </p:spPr>
        <p:txBody>
          <a:bodyPr spcFirstLastPara="1" wrap="square" lIns="0" tIns="0" rIns="0" bIns="0" anchor="b" anchorCtr="0"/>
          <a:lstStyle>
            <a:lvl1pPr marR="0" lvl="0" algn="l">
              <a:lnSpc>
                <a:spcPct val="90000"/>
              </a:lnSpc>
              <a:spcBef>
                <a:spcPts val="0"/>
              </a:spcBef>
              <a:spcAft>
                <a:spcPts val="0"/>
              </a:spcAft>
              <a:buClr>
                <a:schemeClr val="accent2"/>
              </a:buClr>
              <a:buSzPts val="2100"/>
              <a:buFont typeface="Calibri"/>
              <a:buNone/>
              <a:defRPr sz="2100" b="1" i="0" u="none" strike="noStrike" cap="none">
                <a:solidFill>
                  <a:schemeClr val="accent2"/>
                </a:solidFill>
                <a:latin typeface="Calibri"/>
                <a:ea typeface="Calibri"/>
                <a:cs typeface="Calibri"/>
                <a:sym typeface="Calibri"/>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a:endParaRPr/>
          </a:p>
        </p:txBody>
      </p:sp>
      <p:sp>
        <p:nvSpPr>
          <p:cNvPr id="117" name="Google Shape;117;p3"/>
          <p:cNvSpPr txBox="1">
            <a:spLocks noGrp="1"/>
          </p:cNvSpPr>
          <p:nvPr>
            <p:ph type="dt" idx="10"/>
          </p:nvPr>
        </p:nvSpPr>
        <p:spPr>
          <a:xfrm>
            <a:off x="521550" y="4872453"/>
            <a:ext cx="4185600" cy="120300"/>
          </a:xfrm>
          <a:prstGeom prst="rect">
            <a:avLst/>
          </a:prstGeom>
          <a:noFill/>
          <a:ln>
            <a:noFill/>
          </a:ln>
        </p:spPr>
        <p:txBody>
          <a:bodyPr spcFirstLastPara="1" wrap="square" lIns="68575" tIns="34275" rIns="68575" bIns="34275" anchor="t" anchorCtr="0"/>
          <a:lstStyle>
            <a:lvl1pPr marR="0" lvl="0" algn="l">
              <a:lnSpc>
                <a:spcPct val="100000"/>
              </a:lnSpc>
              <a:spcBef>
                <a:spcPts val="0"/>
              </a:spcBef>
              <a:spcAft>
                <a:spcPts val="0"/>
              </a:spcAft>
              <a:buSzPts val="1100"/>
              <a:buNone/>
              <a:defRPr sz="500" b="0" i="0" u="none" strike="noStrike" cap="none">
                <a:solidFill>
                  <a:schemeClr val="accent2"/>
                </a:solidFill>
                <a:latin typeface="Calibri"/>
                <a:ea typeface="Calibri"/>
                <a:cs typeface="Calibri"/>
                <a:sym typeface="Calibri"/>
              </a:defRPr>
            </a:lvl1pPr>
            <a:lvl2pPr marR="0" lvl="1"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18" name="Google Shape;118;p3"/>
          <p:cNvSpPr txBox="1">
            <a:spLocks noGrp="1"/>
          </p:cNvSpPr>
          <p:nvPr>
            <p:ph type="ftr" idx="11"/>
          </p:nvPr>
        </p:nvSpPr>
        <p:spPr>
          <a:xfrm>
            <a:off x="521550" y="4812406"/>
            <a:ext cx="4185600" cy="120300"/>
          </a:xfrm>
          <a:prstGeom prst="rect">
            <a:avLst/>
          </a:prstGeom>
          <a:noFill/>
          <a:ln>
            <a:noFill/>
          </a:ln>
        </p:spPr>
        <p:txBody>
          <a:bodyPr spcFirstLastPara="1" wrap="square" lIns="68575" tIns="34275" rIns="68575" bIns="34275" anchor="t" anchorCtr="0"/>
          <a:lstStyle>
            <a:lvl1pPr marR="0" lvl="0" algn="l">
              <a:lnSpc>
                <a:spcPct val="100000"/>
              </a:lnSpc>
              <a:spcBef>
                <a:spcPts val="0"/>
              </a:spcBef>
              <a:spcAft>
                <a:spcPts val="0"/>
              </a:spcAft>
              <a:buSzPts val="1100"/>
              <a:buNone/>
              <a:defRPr sz="500" b="0" i="0" u="none" strike="noStrike" cap="none">
                <a:solidFill>
                  <a:schemeClr val="accent2"/>
                </a:solidFill>
                <a:latin typeface="Calibri"/>
                <a:ea typeface="Calibri"/>
                <a:cs typeface="Calibri"/>
                <a:sym typeface="Calibri"/>
              </a:defRPr>
            </a:lvl1pPr>
            <a:lvl2pPr marR="0" lvl="1"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19" name="Google Shape;119;p3"/>
          <p:cNvSpPr txBox="1">
            <a:spLocks noGrp="1"/>
          </p:cNvSpPr>
          <p:nvPr>
            <p:ph type="sldNum" idx="12"/>
          </p:nvPr>
        </p:nvSpPr>
        <p:spPr>
          <a:xfrm>
            <a:off x="-9527" y="4767263"/>
            <a:ext cx="5949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120" name="Google Shape;120;p3"/>
          <p:cNvSpPr txBox="1">
            <a:spLocks noGrp="1"/>
          </p:cNvSpPr>
          <p:nvPr>
            <p:ph type="body" idx="1"/>
          </p:nvPr>
        </p:nvSpPr>
        <p:spPr>
          <a:xfrm>
            <a:off x="386099" y="1697954"/>
            <a:ext cx="7507800" cy="2772300"/>
          </a:xfrm>
          <a:prstGeom prst="rect">
            <a:avLst/>
          </a:prstGeom>
          <a:noFill/>
          <a:ln>
            <a:noFill/>
          </a:ln>
        </p:spPr>
        <p:txBody>
          <a:bodyPr spcFirstLastPara="1" wrap="square" lIns="0" tIns="0" rIns="0" bIns="0" anchor="t" anchorCtr="0"/>
          <a:lstStyle>
            <a:lvl1pPr marL="457200" marR="0" lvl="0" indent="-228600" algn="l">
              <a:lnSpc>
                <a:spcPct val="90000"/>
              </a:lnSpc>
              <a:spcBef>
                <a:spcPts val="300"/>
              </a:spcBef>
              <a:spcAft>
                <a:spcPts val="0"/>
              </a:spcAft>
              <a:buClr>
                <a:schemeClr val="dk2"/>
              </a:buClr>
              <a:buSzPts val="1500"/>
              <a:buFont typeface="Arial"/>
              <a:buNone/>
              <a:defRPr sz="1500" b="0" i="0" u="none" strike="noStrike" cap="none">
                <a:solidFill>
                  <a:schemeClr val="dk2"/>
                </a:solidFill>
                <a:latin typeface="Calibri"/>
                <a:ea typeface="Calibri"/>
                <a:cs typeface="Calibri"/>
                <a:sym typeface="Calibri"/>
              </a:defRPr>
            </a:lvl1pPr>
            <a:lvl2pPr marL="914400" marR="0" lvl="1" indent="-228600" algn="l">
              <a:lnSpc>
                <a:spcPct val="90000"/>
              </a:lnSpc>
              <a:spcBef>
                <a:spcPts val="300"/>
              </a:spcBef>
              <a:spcAft>
                <a:spcPts val="0"/>
              </a:spcAft>
              <a:buClr>
                <a:schemeClr val="dk2"/>
              </a:buClr>
              <a:buSzPts val="1400"/>
              <a:buFont typeface="Arial"/>
              <a:buNone/>
              <a:defRPr sz="1400" b="0" i="0" u="none" strike="noStrike" cap="none">
                <a:solidFill>
                  <a:schemeClr val="dk2"/>
                </a:solidFill>
                <a:latin typeface="Calibri"/>
                <a:ea typeface="Calibri"/>
                <a:cs typeface="Calibri"/>
                <a:sym typeface="Calibri"/>
              </a:defRPr>
            </a:lvl2pPr>
            <a:lvl3pPr marL="1371600" marR="0" lvl="2" indent="-317500" algn="l">
              <a:lnSpc>
                <a:spcPct val="90000"/>
              </a:lnSpc>
              <a:spcBef>
                <a:spcPts val="300"/>
              </a:spcBef>
              <a:spcAft>
                <a:spcPts val="0"/>
              </a:spcAft>
              <a:buClr>
                <a:schemeClr val="accent2"/>
              </a:buClr>
              <a:buSzPts val="1400"/>
              <a:buFont typeface="Arial"/>
              <a:buChar char="•"/>
              <a:defRPr sz="1400" b="1" i="0" u="none" strike="noStrike" cap="none">
                <a:solidFill>
                  <a:schemeClr val="dk2"/>
                </a:solidFill>
                <a:latin typeface="Calibri"/>
                <a:ea typeface="Calibri"/>
                <a:cs typeface="Calibri"/>
                <a:sym typeface="Calibri"/>
              </a:defRPr>
            </a:lvl3pPr>
            <a:lvl4pPr marL="1828800" marR="0" lvl="3" indent="-304800" algn="l">
              <a:lnSpc>
                <a:spcPct val="90000"/>
              </a:lnSpc>
              <a:spcBef>
                <a:spcPts val="300"/>
              </a:spcBef>
              <a:spcAft>
                <a:spcPts val="0"/>
              </a:spcAft>
              <a:buClr>
                <a:schemeClr val="accent2"/>
              </a:buClr>
              <a:buSzPts val="1200"/>
              <a:buFont typeface="Arial"/>
              <a:buChar char="•"/>
              <a:defRPr sz="1200" b="0" i="0" u="none" strike="noStrike" cap="none">
                <a:solidFill>
                  <a:schemeClr val="dk2"/>
                </a:solidFill>
                <a:latin typeface="Calibri"/>
                <a:ea typeface="Calibri"/>
                <a:cs typeface="Calibri"/>
                <a:sym typeface="Calibri"/>
              </a:defRPr>
            </a:lvl4pPr>
            <a:lvl5pPr marL="2286000" marR="0" lvl="4" indent="-228600" algn="l">
              <a:lnSpc>
                <a:spcPct val="90000"/>
              </a:lnSpc>
              <a:spcBef>
                <a:spcPts val="600"/>
              </a:spcBef>
              <a:spcAft>
                <a:spcPts val="0"/>
              </a:spcAft>
              <a:buClr>
                <a:schemeClr val="dk2"/>
              </a:buClr>
              <a:buSzPts val="1500"/>
              <a:buFont typeface="Arial"/>
              <a:buNone/>
              <a:defRPr sz="1500" b="1" i="0" u="none" strike="noStrike" cap="none">
                <a:solidFill>
                  <a:schemeClr val="dk2"/>
                </a:solidFill>
                <a:latin typeface="Calibri"/>
                <a:ea typeface="Calibri"/>
                <a:cs typeface="Calibri"/>
                <a:sym typeface="Calibri"/>
              </a:defRPr>
            </a:lvl5pPr>
            <a:lvl6pPr marL="2743200" marR="0" lvl="5" indent="-317500" algn="l">
              <a:lnSpc>
                <a:spcPct val="90000"/>
              </a:lnSpc>
              <a:spcBef>
                <a:spcPts val="400"/>
              </a:spcBef>
              <a:spcAft>
                <a:spcPts val="0"/>
              </a:spcAft>
              <a:buClr>
                <a:srgbClr val="FF0000"/>
              </a:buClr>
              <a:buSzPts val="1400"/>
              <a:buFont typeface="Arial"/>
              <a:buChar char="•"/>
              <a:defRPr sz="1400" b="0" i="0" u="none" strike="noStrike" cap="none">
                <a:solidFill>
                  <a:srgbClr val="FF0000"/>
                </a:solidFill>
                <a:latin typeface="Calibri"/>
                <a:ea typeface="Calibri"/>
                <a:cs typeface="Calibri"/>
                <a:sym typeface="Calibri"/>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grpSp>
        <p:nvGrpSpPr>
          <p:cNvPr id="121" name="Google Shape;121;p3"/>
          <p:cNvGrpSpPr/>
          <p:nvPr/>
        </p:nvGrpSpPr>
        <p:grpSpPr>
          <a:xfrm>
            <a:off x="-1530678" y="2991542"/>
            <a:ext cx="1404225" cy="2177094"/>
            <a:chOff x="6195941" y="562596"/>
            <a:chExt cx="1872300" cy="2902792"/>
          </a:xfrm>
        </p:grpSpPr>
        <p:grpSp>
          <p:nvGrpSpPr>
            <p:cNvPr id="122" name="Google Shape;122;p3"/>
            <p:cNvGrpSpPr/>
            <p:nvPr/>
          </p:nvGrpSpPr>
          <p:grpSpPr>
            <a:xfrm>
              <a:off x="6195941" y="832605"/>
              <a:ext cx="1872300" cy="2632784"/>
              <a:chOff x="-1872716" y="660661"/>
              <a:chExt cx="1872300" cy="1974637"/>
            </a:xfrm>
          </p:grpSpPr>
          <p:sp>
            <p:nvSpPr>
              <p:cNvPr id="123" name="Google Shape;123;p3"/>
              <p:cNvSpPr txBox="1"/>
              <p:nvPr/>
            </p:nvSpPr>
            <p:spPr>
              <a:xfrm>
                <a:off x="-1872716" y="984698"/>
                <a:ext cx="1872300" cy="1650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Calibri"/>
                    <a:ea typeface="Calibri"/>
                    <a:cs typeface="Calibri"/>
                    <a:sym typeface="Calibri"/>
                  </a:rPr>
                  <a:t>Do not use the bullet point button to format your text.</a:t>
                </a:r>
                <a:endParaRPr sz="800" b="0" i="0" u="none" strike="noStrike" cap="none">
                  <a:solidFill>
                    <a:srgbClr val="000000"/>
                  </a:solidFill>
                  <a:latin typeface="Calibri"/>
                  <a:ea typeface="Calibri"/>
                  <a:cs typeface="Calibri"/>
                  <a:sym typeface="Calibri"/>
                </a:endParaRPr>
              </a:p>
            </p:txBody>
          </p:sp>
          <p:pic>
            <p:nvPicPr>
              <p:cNvPr id="124" name="Google Shape;124;p3" descr="icon_information-white.png"/>
              <p:cNvPicPr preferRelativeResize="0"/>
              <p:nvPr/>
            </p:nvPicPr>
            <p:blipFill rotWithShape="1">
              <a:blip r:embed="rId2">
                <a:alphaModFix/>
              </a:blip>
              <a:srcRect/>
              <a:stretch/>
            </p:blipFill>
            <p:spPr>
              <a:xfrm>
                <a:off x="-1764703" y="660661"/>
                <a:ext cx="121592" cy="240085"/>
              </a:xfrm>
              <a:prstGeom prst="rect">
                <a:avLst/>
              </a:prstGeom>
              <a:noFill/>
              <a:ln>
                <a:noFill/>
              </a:ln>
            </p:spPr>
          </p:pic>
        </p:grpSp>
        <p:grpSp>
          <p:nvGrpSpPr>
            <p:cNvPr id="125" name="Google Shape;125;p3"/>
            <p:cNvGrpSpPr/>
            <p:nvPr/>
          </p:nvGrpSpPr>
          <p:grpSpPr>
            <a:xfrm>
              <a:off x="6303954" y="562596"/>
              <a:ext cx="540000" cy="540000"/>
              <a:chOff x="6303954" y="562596"/>
              <a:chExt cx="540000" cy="540000"/>
            </a:xfrm>
          </p:grpSpPr>
          <p:sp>
            <p:nvSpPr>
              <p:cNvPr id="126" name="Google Shape;126;p3"/>
              <p:cNvSpPr/>
              <p:nvPr/>
            </p:nvSpPr>
            <p:spPr>
              <a:xfrm>
                <a:off x="6303954" y="562596"/>
                <a:ext cx="540000" cy="540000"/>
              </a:xfrm>
              <a:prstGeom prst="donut">
                <a:avLst>
                  <a:gd name="adj" fmla="val 7083"/>
                </a:avLst>
              </a:prstGeom>
              <a:solidFill>
                <a:srgbClr val="000000"/>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pic>
            <p:nvPicPr>
              <p:cNvPr id="127" name="Google Shape;127;p3" descr="increase_indent.png"/>
              <p:cNvPicPr preferRelativeResize="0"/>
              <p:nvPr/>
            </p:nvPicPr>
            <p:blipFill rotWithShape="1">
              <a:blip r:embed="rId3">
                <a:alphaModFix/>
              </a:blip>
              <a:srcRect/>
              <a:stretch/>
            </p:blipFill>
            <p:spPr>
              <a:xfrm>
                <a:off x="6425212" y="679422"/>
                <a:ext cx="317520" cy="317520"/>
              </a:xfrm>
              <a:prstGeom prst="rect">
                <a:avLst/>
              </a:prstGeom>
              <a:noFill/>
              <a:ln>
                <a:noFill/>
              </a:ln>
            </p:spPr>
          </p:pic>
        </p:grpSp>
      </p:grpSp>
      <p:sp>
        <p:nvSpPr>
          <p:cNvPr id="128" name="Google Shape;128;p3"/>
          <p:cNvSpPr/>
          <p:nvPr/>
        </p:nvSpPr>
        <p:spPr>
          <a:xfrm>
            <a:off x="2264304" y="1329714"/>
            <a:ext cx="9336381" cy="6538184"/>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rgbClr val="AEABAB">
              <a:alpha val="9411"/>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grpSp>
        <p:nvGrpSpPr>
          <p:cNvPr id="129" name="Google Shape;129;p3"/>
          <p:cNvGrpSpPr/>
          <p:nvPr/>
        </p:nvGrpSpPr>
        <p:grpSpPr>
          <a:xfrm>
            <a:off x="7916400" y="221400"/>
            <a:ext cx="893889" cy="359014"/>
            <a:chOff x="1899" y="899"/>
            <a:chExt cx="4163" cy="1671"/>
          </a:xfrm>
        </p:grpSpPr>
        <p:sp>
          <p:nvSpPr>
            <p:cNvPr id="130" name="Google Shape;130;p3"/>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31" name="Google Shape;131;p3"/>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32" name="Google Shape;132;p3"/>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33" name="Google Shape;133;p3"/>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34" name="Google Shape;134;p3"/>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35" name="Google Shape;135;p3"/>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36" name="Google Shape;136;p3"/>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37" name="Google Shape;137;p3"/>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38" name="Google Shape;138;p3"/>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39" name="Google Shape;139;p3"/>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40" name="Google Shape;140;p3"/>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41" name="Google Shape;141;p3"/>
            <p:cNvSpPr/>
            <p:nvPr/>
          </p:nvSpPr>
          <p:spPr>
            <a:xfrm>
              <a:off x="2762" y="2203"/>
              <a:ext cx="0" cy="0"/>
            </a:xfrm>
            <a:prstGeom prst="rect">
              <a:avLst/>
            </a:pr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42" name="Google Shape;142;p3"/>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43" name="Google Shape;143;p3"/>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44" name="Google Shape;144;p3"/>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45" name="Google Shape;145;p3"/>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46" name="Google Shape;146;p3"/>
            <p:cNvSpPr/>
            <p:nvPr/>
          </p:nvSpPr>
          <p:spPr>
            <a:xfrm>
              <a:off x="3203" y="2203"/>
              <a:ext cx="0" cy="0"/>
            </a:xfrm>
            <a:prstGeom prst="rect">
              <a:avLst/>
            </a:pr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47" name="Google Shape;147;p3"/>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48" name="Google Shape;148;p3"/>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49" name="Google Shape;149;p3"/>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50" name="Google Shape;150;p3"/>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51" name="Google Shape;151;p3"/>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52" name="Google Shape;152;p3"/>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53" name="Google Shape;153;p3"/>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54" name="Google Shape;154;p3"/>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55" name="Google Shape;155;p3"/>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56" name="Google Shape;156;p3"/>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57" name="Google Shape;157;p3"/>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58" name="Google Shape;158;p3"/>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59" name="Google Shape;159;p3"/>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60" name="Google Shape;160;p3"/>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61" name="Google Shape;161;p3"/>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62" name="Google Shape;162;p3"/>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63" name="Google Shape;163;p3"/>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64" name="Google Shape;164;p3"/>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65" name="Google Shape;165;p3"/>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66" name="Google Shape;166;p3"/>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67" name="Google Shape;167;p3"/>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68" name="Google Shape;168;p3"/>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69" name="Google Shape;169;p3"/>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70" name="Google Shape;170;p3"/>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71" name="Google Shape;171;p3"/>
            <p:cNvSpPr/>
            <p:nvPr/>
          </p:nvSpPr>
          <p:spPr>
            <a:xfrm>
              <a:off x="1899" y="1222"/>
              <a:ext cx="706" cy="796"/>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rgbClr val="20406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72" name="Google Shape;172;p3"/>
            <p:cNvSpPr/>
            <p:nvPr/>
          </p:nvSpPr>
          <p:spPr>
            <a:xfrm>
              <a:off x="2711" y="1222"/>
              <a:ext cx="731" cy="796"/>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rgbClr val="20406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73" name="Google Shape;173;p3"/>
            <p:cNvSpPr/>
            <p:nvPr/>
          </p:nvSpPr>
          <p:spPr>
            <a:xfrm>
              <a:off x="3536" y="1208"/>
              <a:ext cx="638" cy="822"/>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rgbClr val="20406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74" name="Google Shape;174;p3"/>
            <p:cNvSpPr/>
            <p:nvPr/>
          </p:nvSpPr>
          <p:spPr>
            <a:xfrm>
              <a:off x="4259" y="1222"/>
              <a:ext cx="689" cy="796"/>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rgbClr val="20406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75" name="Google Shape;175;p3"/>
            <p:cNvSpPr/>
            <p:nvPr/>
          </p:nvSpPr>
          <p:spPr>
            <a:xfrm>
              <a:off x="4372" y="1311"/>
              <a:ext cx="1690" cy="713"/>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76" name="Google Shape;176;p3"/>
            <p:cNvSpPr/>
            <p:nvPr/>
          </p:nvSpPr>
          <p:spPr>
            <a:xfrm>
              <a:off x="5470" y="899"/>
              <a:ext cx="365" cy="481"/>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77" name="Google Shape;177;p3"/>
            <p:cNvSpPr/>
            <p:nvPr/>
          </p:nvSpPr>
          <p:spPr>
            <a:xfrm>
              <a:off x="4862" y="1770"/>
              <a:ext cx="1153"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rgbClr val="20406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78" name="Google Shape;178;p3"/>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79" name="Google Shape;179;p3"/>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80" name="Google Shape;180;p3"/>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81" name="Google Shape;181;p3"/>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82" name="Google Shape;182;p3"/>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83" name="Google Shape;183;p3"/>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84" name="Google Shape;184;p3"/>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85" name="Google Shape;185;p3"/>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86" name="Google Shape;186;p3"/>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87" name="Google Shape;187;p3"/>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88" name="Google Shape;188;p3"/>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89" name="Google Shape;189;p3"/>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90" name="Google Shape;190;p3"/>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91" name="Google Shape;191;p3"/>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92" name="Google Shape;192;p3"/>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93" name="Google Shape;193;p3"/>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94" name="Google Shape;194;p3"/>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95" name="Google Shape;195;p3"/>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96" name="Google Shape;196;p3"/>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97" name="Google Shape;197;p3"/>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98" name="Google Shape;198;p3"/>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99" name="Google Shape;199;p3"/>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00" name="Google Shape;200;p3"/>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01" name="Google Shape;201;p3"/>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02" name="Google Shape;202;p3"/>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03" name="Google Shape;203;p3"/>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04" name="Google Shape;204;p3"/>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05" name="Google Shape;205;p3"/>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06" name="Google Shape;206;p3"/>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07" name="Google Shape;207;p3"/>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08" name="Google Shape;208;p3"/>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09" name="Google Shape;209;p3"/>
            <p:cNvSpPr/>
            <p:nvPr/>
          </p:nvSpPr>
          <p:spPr>
            <a:xfrm>
              <a:off x="4838" y="2425"/>
              <a:ext cx="0" cy="0"/>
            </a:xfrm>
            <a:prstGeom prst="rect">
              <a:avLst/>
            </a:pr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10" name="Google Shape;210;p3"/>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11" name="Google Shape;211;p3"/>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12" name="Google Shape;212;p3"/>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13" name="Google Shape;213;p3"/>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14" name="Google Shape;214;p3"/>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15" name="Google Shape;215;p3"/>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16" name="Google Shape;216;p3"/>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17" name="Google Shape;217;p3"/>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18" name="Google Shape;218;p3"/>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19" name="Google Shape;219;p3"/>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20" name="Google Shape;220;p3"/>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21" name="Google Shape;221;p3"/>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22" name="Google Shape;222;p3"/>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cxnSp>
          <p:nvCxnSpPr>
            <p:cNvPr id="223" name="Google Shape;223;p3"/>
            <p:cNvCxnSpPr/>
            <p:nvPr/>
          </p:nvCxnSpPr>
          <p:spPr>
            <a:xfrm>
              <a:off x="3964" y="2205"/>
              <a:ext cx="0" cy="300"/>
            </a:xfrm>
            <a:prstGeom prst="straightConnector1">
              <a:avLst/>
            </a:prstGeom>
            <a:noFill/>
            <a:ln w="14275" cap="flat" cmpd="sng">
              <a:solidFill>
                <a:srgbClr val="20406F"/>
              </a:solidFill>
              <a:prstDash val="solid"/>
              <a:miter lim="800000"/>
              <a:headEnd type="none" w="sm" len="sm"/>
              <a:tailEnd type="none" w="sm" len="sm"/>
            </a:ln>
          </p:spPr>
        </p:cxnSp>
      </p:grpSp>
    </p:spTree>
  </p:cSld>
  <p:clrMapOvr>
    <a:masterClrMapping/>
  </p:clrMapOvr>
  <p:extLst>
    <p:ext uri="{DCECCB84-F9BA-43D5-87BE-67443E8EF086}">
      <p15:sldGuideLst xmlns:p15="http://schemas.microsoft.com/office/powerpoint/2012/main">
        <p15:guide id="1" orient="horz" pos="1620">
          <p15:clr>
            <a:srgbClr val="FBAE40"/>
          </p15:clr>
        </p15:guide>
        <p15:guide id="2" pos="4973">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Key messages: White">
  <p:cSld name="Key messages: White">
    <p:bg>
      <p:bgPr>
        <a:solidFill>
          <a:schemeClr val="dk2"/>
        </a:solidFill>
        <a:effectLst/>
      </p:bgPr>
    </p:bg>
    <p:spTree>
      <p:nvGrpSpPr>
        <p:cNvPr id="1" name="Shape 2149"/>
        <p:cNvGrpSpPr/>
        <p:nvPr/>
      </p:nvGrpSpPr>
      <p:grpSpPr>
        <a:xfrm>
          <a:off x="0" y="0"/>
          <a:ext cx="0" cy="0"/>
          <a:chOff x="0" y="0"/>
          <a:chExt cx="0" cy="0"/>
        </a:xfrm>
      </p:grpSpPr>
      <p:sp>
        <p:nvSpPr>
          <p:cNvPr id="2150" name="Google Shape;2150;p21"/>
          <p:cNvSpPr/>
          <p:nvPr/>
        </p:nvSpPr>
        <p:spPr>
          <a:xfrm>
            <a:off x="-2700" y="0"/>
            <a:ext cx="9153300" cy="51489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grpSp>
        <p:nvGrpSpPr>
          <p:cNvPr id="2151" name="Google Shape;2151;p21"/>
          <p:cNvGrpSpPr/>
          <p:nvPr/>
        </p:nvGrpSpPr>
        <p:grpSpPr>
          <a:xfrm>
            <a:off x="7916400" y="221400"/>
            <a:ext cx="893889" cy="359014"/>
            <a:chOff x="1899" y="899"/>
            <a:chExt cx="4163" cy="1671"/>
          </a:xfrm>
        </p:grpSpPr>
        <p:sp>
          <p:nvSpPr>
            <p:cNvPr id="2152" name="Google Shape;2152;p21"/>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153" name="Google Shape;2153;p21"/>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154" name="Google Shape;2154;p21"/>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155" name="Google Shape;2155;p21"/>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156" name="Google Shape;2156;p21"/>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157" name="Google Shape;2157;p21"/>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158" name="Google Shape;2158;p21"/>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159" name="Google Shape;2159;p21"/>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160" name="Google Shape;2160;p21"/>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161" name="Google Shape;2161;p21"/>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162" name="Google Shape;2162;p21"/>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163" name="Google Shape;2163;p21"/>
            <p:cNvSpPr/>
            <p:nvPr/>
          </p:nvSpPr>
          <p:spPr>
            <a:xfrm>
              <a:off x="2762" y="2203"/>
              <a:ext cx="0" cy="0"/>
            </a:xfrm>
            <a:prstGeom prst="rect">
              <a:avLst/>
            </a:pr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164" name="Google Shape;2164;p21"/>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165" name="Google Shape;2165;p21"/>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166" name="Google Shape;2166;p21"/>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167" name="Google Shape;2167;p21"/>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168" name="Google Shape;2168;p21"/>
            <p:cNvSpPr/>
            <p:nvPr/>
          </p:nvSpPr>
          <p:spPr>
            <a:xfrm>
              <a:off x="3203" y="2203"/>
              <a:ext cx="0" cy="0"/>
            </a:xfrm>
            <a:prstGeom prst="rect">
              <a:avLst/>
            </a:pr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169" name="Google Shape;2169;p21"/>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170" name="Google Shape;2170;p21"/>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171" name="Google Shape;2171;p21"/>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172" name="Google Shape;2172;p21"/>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173" name="Google Shape;2173;p21"/>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174" name="Google Shape;2174;p21"/>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175" name="Google Shape;2175;p21"/>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176" name="Google Shape;2176;p21"/>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177" name="Google Shape;2177;p21"/>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178" name="Google Shape;2178;p21"/>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179" name="Google Shape;2179;p21"/>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180" name="Google Shape;2180;p21"/>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181" name="Google Shape;2181;p21"/>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182" name="Google Shape;2182;p21"/>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183" name="Google Shape;2183;p21"/>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184" name="Google Shape;2184;p21"/>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185" name="Google Shape;2185;p21"/>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186" name="Google Shape;2186;p21"/>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187" name="Google Shape;2187;p21"/>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188" name="Google Shape;2188;p21"/>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189" name="Google Shape;2189;p21"/>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190" name="Google Shape;2190;p21"/>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191" name="Google Shape;2191;p21"/>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192" name="Google Shape;2192;p21"/>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193" name="Google Shape;2193;p21"/>
            <p:cNvSpPr/>
            <p:nvPr/>
          </p:nvSpPr>
          <p:spPr>
            <a:xfrm>
              <a:off x="1899" y="1222"/>
              <a:ext cx="706" cy="796"/>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rgbClr val="20406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194" name="Google Shape;2194;p21"/>
            <p:cNvSpPr/>
            <p:nvPr/>
          </p:nvSpPr>
          <p:spPr>
            <a:xfrm>
              <a:off x="2711" y="1222"/>
              <a:ext cx="731" cy="796"/>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rgbClr val="20406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195" name="Google Shape;2195;p21"/>
            <p:cNvSpPr/>
            <p:nvPr/>
          </p:nvSpPr>
          <p:spPr>
            <a:xfrm>
              <a:off x="3536" y="1208"/>
              <a:ext cx="638" cy="822"/>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rgbClr val="20406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196" name="Google Shape;2196;p21"/>
            <p:cNvSpPr/>
            <p:nvPr/>
          </p:nvSpPr>
          <p:spPr>
            <a:xfrm>
              <a:off x="4259" y="1222"/>
              <a:ext cx="689" cy="796"/>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rgbClr val="20406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197" name="Google Shape;2197;p21"/>
            <p:cNvSpPr/>
            <p:nvPr/>
          </p:nvSpPr>
          <p:spPr>
            <a:xfrm>
              <a:off x="4372" y="1311"/>
              <a:ext cx="1690" cy="713"/>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198" name="Google Shape;2198;p21"/>
            <p:cNvSpPr/>
            <p:nvPr/>
          </p:nvSpPr>
          <p:spPr>
            <a:xfrm>
              <a:off x="5470" y="899"/>
              <a:ext cx="365" cy="481"/>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199" name="Google Shape;2199;p21"/>
            <p:cNvSpPr/>
            <p:nvPr/>
          </p:nvSpPr>
          <p:spPr>
            <a:xfrm>
              <a:off x="4862" y="1770"/>
              <a:ext cx="1153"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rgbClr val="20406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200" name="Google Shape;2200;p21"/>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201" name="Google Shape;2201;p21"/>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202" name="Google Shape;2202;p21"/>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203" name="Google Shape;2203;p21"/>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204" name="Google Shape;2204;p21"/>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205" name="Google Shape;2205;p21"/>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206" name="Google Shape;2206;p21"/>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207" name="Google Shape;2207;p21"/>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208" name="Google Shape;2208;p21"/>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209" name="Google Shape;2209;p21"/>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210" name="Google Shape;2210;p21"/>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211" name="Google Shape;2211;p21"/>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212" name="Google Shape;2212;p21"/>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213" name="Google Shape;2213;p21"/>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214" name="Google Shape;2214;p21"/>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215" name="Google Shape;2215;p21"/>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216" name="Google Shape;2216;p21"/>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217" name="Google Shape;2217;p21"/>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218" name="Google Shape;2218;p21"/>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219" name="Google Shape;2219;p21"/>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220" name="Google Shape;2220;p21"/>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221" name="Google Shape;2221;p21"/>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222" name="Google Shape;2222;p21"/>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223" name="Google Shape;2223;p21"/>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224" name="Google Shape;2224;p21"/>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225" name="Google Shape;2225;p21"/>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226" name="Google Shape;2226;p21"/>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227" name="Google Shape;2227;p21"/>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228" name="Google Shape;2228;p21"/>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229" name="Google Shape;2229;p21"/>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230" name="Google Shape;2230;p21"/>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231" name="Google Shape;2231;p21"/>
            <p:cNvSpPr/>
            <p:nvPr/>
          </p:nvSpPr>
          <p:spPr>
            <a:xfrm>
              <a:off x="4838" y="2425"/>
              <a:ext cx="0" cy="0"/>
            </a:xfrm>
            <a:prstGeom prst="rect">
              <a:avLst/>
            </a:pr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232" name="Google Shape;2232;p21"/>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233" name="Google Shape;2233;p21"/>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234" name="Google Shape;2234;p21"/>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235" name="Google Shape;2235;p21"/>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236" name="Google Shape;2236;p21"/>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237" name="Google Shape;2237;p21"/>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238" name="Google Shape;2238;p21"/>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239" name="Google Shape;2239;p21"/>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240" name="Google Shape;2240;p21"/>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241" name="Google Shape;2241;p21"/>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242" name="Google Shape;2242;p21"/>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243" name="Google Shape;2243;p21"/>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244" name="Google Shape;2244;p21"/>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cxnSp>
          <p:nvCxnSpPr>
            <p:cNvPr id="2245" name="Google Shape;2245;p21"/>
            <p:cNvCxnSpPr/>
            <p:nvPr/>
          </p:nvCxnSpPr>
          <p:spPr>
            <a:xfrm>
              <a:off x="3964" y="2205"/>
              <a:ext cx="0" cy="300"/>
            </a:xfrm>
            <a:prstGeom prst="straightConnector1">
              <a:avLst/>
            </a:prstGeom>
            <a:noFill/>
            <a:ln w="14275" cap="flat" cmpd="sng">
              <a:solidFill>
                <a:srgbClr val="20406F"/>
              </a:solidFill>
              <a:prstDash val="solid"/>
              <a:miter lim="800000"/>
              <a:headEnd type="none" w="sm" len="sm"/>
              <a:tailEnd type="none" w="sm" len="sm"/>
            </a:ln>
          </p:spPr>
        </p:cxnSp>
      </p:grpSp>
      <p:sp>
        <p:nvSpPr>
          <p:cNvPr id="2246" name="Google Shape;2246;p21"/>
          <p:cNvSpPr/>
          <p:nvPr/>
        </p:nvSpPr>
        <p:spPr>
          <a:xfrm>
            <a:off x="-1113164" y="313265"/>
            <a:ext cx="7365203" cy="5157785"/>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rgbClr val="AEABAB">
              <a:alpha val="9411"/>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247" name="Google Shape;2247;p21"/>
          <p:cNvSpPr txBox="1">
            <a:spLocks noGrp="1"/>
          </p:cNvSpPr>
          <p:nvPr>
            <p:ph type="dt" idx="10"/>
          </p:nvPr>
        </p:nvSpPr>
        <p:spPr>
          <a:xfrm>
            <a:off x="521550" y="4872453"/>
            <a:ext cx="4185600" cy="120300"/>
          </a:xfrm>
          <a:prstGeom prst="rect">
            <a:avLst/>
          </a:prstGeom>
          <a:noFill/>
          <a:ln>
            <a:noFill/>
          </a:ln>
        </p:spPr>
        <p:txBody>
          <a:bodyPr spcFirstLastPara="1" wrap="square" lIns="68575" tIns="34275" rIns="68575" bIns="34275" anchor="t" anchorCtr="0"/>
          <a:lstStyle>
            <a:lvl1pPr marR="0" lvl="0" algn="l">
              <a:lnSpc>
                <a:spcPct val="100000"/>
              </a:lnSpc>
              <a:spcBef>
                <a:spcPts val="0"/>
              </a:spcBef>
              <a:spcAft>
                <a:spcPts val="0"/>
              </a:spcAft>
              <a:buSzPts val="1100"/>
              <a:buNone/>
              <a:defRPr sz="500">
                <a:solidFill>
                  <a:schemeClr val="accent2"/>
                </a:solidFill>
                <a:latin typeface="Calibri"/>
                <a:ea typeface="Calibri"/>
                <a:cs typeface="Calibri"/>
                <a:sym typeface="Calibri"/>
              </a:defRPr>
            </a:lvl1pPr>
            <a:lvl2pPr marR="0" lvl="1"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2248" name="Google Shape;2248;p21"/>
          <p:cNvSpPr txBox="1">
            <a:spLocks noGrp="1"/>
          </p:cNvSpPr>
          <p:nvPr>
            <p:ph type="ftr" idx="11"/>
          </p:nvPr>
        </p:nvSpPr>
        <p:spPr>
          <a:xfrm>
            <a:off x="521550" y="4812406"/>
            <a:ext cx="4185600" cy="120300"/>
          </a:xfrm>
          <a:prstGeom prst="rect">
            <a:avLst/>
          </a:prstGeom>
          <a:noFill/>
          <a:ln>
            <a:noFill/>
          </a:ln>
        </p:spPr>
        <p:txBody>
          <a:bodyPr spcFirstLastPara="1" wrap="square" lIns="68575" tIns="34275" rIns="68575" bIns="34275" anchor="t" anchorCtr="0"/>
          <a:lstStyle>
            <a:lvl1pPr marR="0" lvl="0" algn="l">
              <a:lnSpc>
                <a:spcPct val="100000"/>
              </a:lnSpc>
              <a:spcBef>
                <a:spcPts val="0"/>
              </a:spcBef>
              <a:spcAft>
                <a:spcPts val="0"/>
              </a:spcAft>
              <a:buSzPts val="1100"/>
              <a:buNone/>
              <a:defRPr sz="500">
                <a:solidFill>
                  <a:schemeClr val="accent2"/>
                </a:solidFill>
                <a:latin typeface="Calibri"/>
                <a:ea typeface="Calibri"/>
                <a:cs typeface="Calibri"/>
                <a:sym typeface="Calibri"/>
              </a:defRPr>
            </a:lvl1pPr>
            <a:lvl2pPr marR="0" lvl="1"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2249" name="Google Shape;2249;p21"/>
          <p:cNvSpPr txBox="1">
            <a:spLocks noGrp="1"/>
          </p:cNvSpPr>
          <p:nvPr>
            <p:ph type="sldNum" idx="12"/>
          </p:nvPr>
        </p:nvSpPr>
        <p:spPr>
          <a:xfrm>
            <a:off x="-9527" y="4767263"/>
            <a:ext cx="5949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2250" name="Google Shape;2250;p21"/>
          <p:cNvSpPr txBox="1">
            <a:spLocks noGrp="1"/>
          </p:cNvSpPr>
          <p:nvPr>
            <p:ph type="body" idx="1"/>
          </p:nvPr>
        </p:nvSpPr>
        <p:spPr>
          <a:xfrm>
            <a:off x="671678" y="2991541"/>
            <a:ext cx="1712700" cy="1195800"/>
          </a:xfrm>
          <a:prstGeom prst="rect">
            <a:avLst/>
          </a:prstGeom>
          <a:noFill/>
          <a:ln>
            <a:noFill/>
          </a:ln>
        </p:spPr>
        <p:txBody>
          <a:bodyPr spcFirstLastPara="1" wrap="square" lIns="0" tIns="0" rIns="0" bIns="0" anchor="t" anchorCtr="0"/>
          <a:lstStyle>
            <a:lvl1pPr marL="457200" marR="0" lvl="0" indent="-228600" algn="ctr">
              <a:lnSpc>
                <a:spcPct val="90000"/>
              </a:lnSpc>
              <a:spcBef>
                <a:spcPts val="300"/>
              </a:spcBef>
              <a:spcAft>
                <a:spcPts val="0"/>
              </a:spcAft>
              <a:buClr>
                <a:schemeClr val="dk2"/>
              </a:buClr>
              <a:buSzPts val="1500"/>
              <a:buFont typeface="Arial"/>
              <a:buNone/>
              <a:defRPr sz="1500" b="1" i="0" u="none" strike="noStrike" cap="none">
                <a:solidFill>
                  <a:schemeClr val="dk2"/>
                </a:solidFill>
                <a:latin typeface="Calibri"/>
                <a:ea typeface="Calibri"/>
                <a:cs typeface="Calibri"/>
                <a:sym typeface="Calibri"/>
              </a:defRPr>
            </a:lvl1pPr>
            <a:lvl2pPr marL="914400" marR="0" lvl="1" indent="-228600" algn="ctr">
              <a:lnSpc>
                <a:spcPct val="90000"/>
              </a:lnSpc>
              <a:spcBef>
                <a:spcPts val="300"/>
              </a:spcBef>
              <a:spcAft>
                <a:spcPts val="0"/>
              </a:spcAft>
              <a:buClr>
                <a:schemeClr val="dk2"/>
              </a:buClr>
              <a:buSzPts val="1400"/>
              <a:buFont typeface="Arial"/>
              <a:buNone/>
              <a:defRPr sz="1400" b="0" i="0" u="none" strike="noStrike" cap="none">
                <a:solidFill>
                  <a:schemeClr val="dk2"/>
                </a:solidFill>
                <a:latin typeface="Calibri"/>
                <a:ea typeface="Calibri"/>
                <a:cs typeface="Calibri"/>
                <a:sym typeface="Calibri"/>
              </a:defRPr>
            </a:lvl2pPr>
            <a:lvl3pPr marL="1371600" marR="0" lvl="2" indent="-317500" algn="ctr">
              <a:lnSpc>
                <a:spcPct val="90000"/>
              </a:lnSpc>
              <a:spcBef>
                <a:spcPts val="300"/>
              </a:spcBef>
              <a:spcAft>
                <a:spcPts val="0"/>
              </a:spcAft>
              <a:buClr>
                <a:schemeClr val="lt1"/>
              </a:buClr>
              <a:buSzPts val="1400"/>
              <a:buFont typeface="Arial"/>
              <a:buChar char="•"/>
              <a:defRPr sz="1400" b="1" i="0" u="none" strike="noStrike" cap="none">
                <a:solidFill>
                  <a:srgbClr val="FF0000"/>
                </a:solidFill>
                <a:latin typeface="Calibri"/>
                <a:ea typeface="Calibri"/>
                <a:cs typeface="Calibri"/>
                <a:sym typeface="Calibri"/>
              </a:defRPr>
            </a:lvl3pPr>
            <a:lvl4pPr marL="1828800" marR="0" lvl="3" indent="-304800" algn="ctr">
              <a:lnSpc>
                <a:spcPct val="90000"/>
              </a:lnSpc>
              <a:spcBef>
                <a:spcPts val="300"/>
              </a:spcBef>
              <a:spcAft>
                <a:spcPts val="0"/>
              </a:spcAft>
              <a:buClr>
                <a:schemeClr val="lt1"/>
              </a:buClr>
              <a:buSzPts val="1200"/>
              <a:buFont typeface="Arial"/>
              <a:buChar char="•"/>
              <a:defRPr sz="1200" b="0" i="0" u="none" strike="noStrike" cap="none">
                <a:solidFill>
                  <a:srgbClr val="FF0000"/>
                </a:solidFill>
                <a:latin typeface="Calibri"/>
                <a:ea typeface="Calibri"/>
                <a:cs typeface="Calibri"/>
                <a:sym typeface="Calibri"/>
              </a:defRPr>
            </a:lvl4pPr>
            <a:lvl5pPr marL="2286000" marR="0" lvl="4" indent="-228600" algn="ctr">
              <a:lnSpc>
                <a:spcPct val="90000"/>
              </a:lnSpc>
              <a:spcBef>
                <a:spcPts val="600"/>
              </a:spcBef>
              <a:spcAft>
                <a:spcPts val="0"/>
              </a:spcAft>
              <a:buClr>
                <a:schemeClr val="dk2"/>
              </a:buClr>
              <a:buSzPts val="1500"/>
              <a:buFont typeface="Arial"/>
              <a:buNone/>
              <a:defRPr sz="1500" b="1" i="0" u="none" strike="noStrike" cap="none">
                <a:solidFill>
                  <a:schemeClr val="dk2"/>
                </a:solidFill>
                <a:latin typeface="Calibri"/>
                <a:ea typeface="Calibri"/>
                <a:cs typeface="Calibri"/>
                <a:sym typeface="Calibri"/>
              </a:defRPr>
            </a:lvl5pPr>
            <a:lvl6pPr marL="2743200" marR="0" lvl="5" indent="-317500" algn="l">
              <a:lnSpc>
                <a:spcPct val="90000"/>
              </a:lnSpc>
              <a:spcBef>
                <a:spcPts val="400"/>
              </a:spcBef>
              <a:spcAft>
                <a:spcPts val="0"/>
              </a:spcAft>
              <a:buClr>
                <a:srgbClr val="FF0000"/>
              </a:buClr>
              <a:buSzPts val="1400"/>
              <a:buFont typeface="Arial"/>
              <a:buChar char="•"/>
              <a:defRPr sz="1400" b="0" i="0" u="none" strike="noStrike" cap="none">
                <a:solidFill>
                  <a:srgbClr val="FF0000"/>
                </a:solidFill>
                <a:latin typeface="Calibri"/>
                <a:ea typeface="Calibri"/>
                <a:cs typeface="Calibri"/>
                <a:sym typeface="Calibri"/>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251" name="Google Shape;2251;p21"/>
          <p:cNvSpPr txBox="1">
            <a:spLocks noGrp="1"/>
          </p:cNvSpPr>
          <p:nvPr>
            <p:ph type="title"/>
          </p:nvPr>
        </p:nvSpPr>
        <p:spPr>
          <a:xfrm>
            <a:off x="671678" y="641288"/>
            <a:ext cx="7244100" cy="942000"/>
          </a:xfrm>
          <a:prstGeom prst="rect">
            <a:avLst/>
          </a:prstGeom>
          <a:noFill/>
          <a:ln>
            <a:noFill/>
          </a:ln>
        </p:spPr>
        <p:txBody>
          <a:bodyPr spcFirstLastPara="1" wrap="square" lIns="0" tIns="0" rIns="0" bIns="0" anchor="b" anchorCtr="0"/>
          <a:lstStyle>
            <a:lvl1pPr marR="0" lvl="0" algn="ctr">
              <a:lnSpc>
                <a:spcPct val="90000"/>
              </a:lnSpc>
              <a:spcBef>
                <a:spcPts val="0"/>
              </a:spcBef>
              <a:spcAft>
                <a:spcPts val="0"/>
              </a:spcAft>
              <a:buClr>
                <a:schemeClr val="accent2"/>
              </a:buClr>
              <a:buSzPts val="2100"/>
              <a:buFont typeface="Calibri"/>
              <a:buNone/>
              <a:defRPr sz="2100" b="1" i="0" u="none" strike="noStrike" cap="none">
                <a:solidFill>
                  <a:schemeClr val="accent2"/>
                </a:solidFill>
                <a:latin typeface="Calibri"/>
                <a:ea typeface="Calibri"/>
                <a:cs typeface="Calibri"/>
                <a:sym typeface="Calibri"/>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a:endParaRPr/>
          </a:p>
        </p:txBody>
      </p:sp>
      <p:grpSp>
        <p:nvGrpSpPr>
          <p:cNvPr id="2252" name="Google Shape;2252;p21"/>
          <p:cNvGrpSpPr/>
          <p:nvPr/>
        </p:nvGrpSpPr>
        <p:grpSpPr>
          <a:xfrm>
            <a:off x="-1530678" y="2991542"/>
            <a:ext cx="1404225" cy="2177094"/>
            <a:chOff x="6195941" y="562596"/>
            <a:chExt cx="1872300" cy="2902792"/>
          </a:xfrm>
        </p:grpSpPr>
        <p:grpSp>
          <p:nvGrpSpPr>
            <p:cNvPr id="2253" name="Google Shape;2253;p21"/>
            <p:cNvGrpSpPr/>
            <p:nvPr/>
          </p:nvGrpSpPr>
          <p:grpSpPr>
            <a:xfrm>
              <a:off x="6195941" y="832605"/>
              <a:ext cx="1872300" cy="2632784"/>
              <a:chOff x="-1872716" y="660661"/>
              <a:chExt cx="1872300" cy="1974637"/>
            </a:xfrm>
          </p:grpSpPr>
          <p:sp>
            <p:nvSpPr>
              <p:cNvPr id="2254" name="Google Shape;2254;p21"/>
              <p:cNvSpPr txBox="1"/>
              <p:nvPr/>
            </p:nvSpPr>
            <p:spPr>
              <a:xfrm>
                <a:off x="-1872716" y="984698"/>
                <a:ext cx="1872300" cy="1650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Calibri"/>
                    <a:ea typeface="Calibri"/>
                    <a:cs typeface="Calibri"/>
                    <a:sym typeface="Calibri"/>
                  </a:rPr>
                  <a:t>Do not use the bullet point button to format your text.</a:t>
                </a:r>
                <a:endParaRPr sz="800" b="0" i="0" u="none" strike="noStrike" cap="none">
                  <a:solidFill>
                    <a:srgbClr val="000000"/>
                  </a:solidFill>
                  <a:latin typeface="Calibri"/>
                  <a:ea typeface="Calibri"/>
                  <a:cs typeface="Calibri"/>
                  <a:sym typeface="Calibri"/>
                </a:endParaRPr>
              </a:p>
            </p:txBody>
          </p:sp>
          <p:pic>
            <p:nvPicPr>
              <p:cNvPr id="2255" name="Google Shape;2255;p21" descr="icon_information-white.png"/>
              <p:cNvPicPr preferRelativeResize="0"/>
              <p:nvPr/>
            </p:nvPicPr>
            <p:blipFill rotWithShape="1">
              <a:blip r:embed="rId2">
                <a:alphaModFix/>
              </a:blip>
              <a:srcRect/>
              <a:stretch/>
            </p:blipFill>
            <p:spPr>
              <a:xfrm>
                <a:off x="-1764703" y="660661"/>
                <a:ext cx="121592" cy="240085"/>
              </a:xfrm>
              <a:prstGeom prst="rect">
                <a:avLst/>
              </a:prstGeom>
              <a:noFill/>
              <a:ln>
                <a:noFill/>
              </a:ln>
            </p:spPr>
          </p:pic>
        </p:grpSp>
        <p:grpSp>
          <p:nvGrpSpPr>
            <p:cNvPr id="2256" name="Google Shape;2256;p21"/>
            <p:cNvGrpSpPr/>
            <p:nvPr/>
          </p:nvGrpSpPr>
          <p:grpSpPr>
            <a:xfrm>
              <a:off x="6303954" y="562596"/>
              <a:ext cx="540000" cy="540000"/>
              <a:chOff x="6303954" y="562596"/>
              <a:chExt cx="540000" cy="540000"/>
            </a:xfrm>
          </p:grpSpPr>
          <p:sp>
            <p:nvSpPr>
              <p:cNvPr id="2257" name="Google Shape;2257;p21"/>
              <p:cNvSpPr/>
              <p:nvPr/>
            </p:nvSpPr>
            <p:spPr>
              <a:xfrm>
                <a:off x="6303954" y="562596"/>
                <a:ext cx="540000" cy="540000"/>
              </a:xfrm>
              <a:prstGeom prst="donut">
                <a:avLst>
                  <a:gd name="adj" fmla="val 7083"/>
                </a:avLst>
              </a:prstGeom>
              <a:solidFill>
                <a:srgbClr val="000000"/>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pic>
            <p:nvPicPr>
              <p:cNvPr id="2258" name="Google Shape;2258;p21" descr="increase_indent.png"/>
              <p:cNvPicPr preferRelativeResize="0"/>
              <p:nvPr/>
            </p:nvPicPr>
            <p:blipFill rotWithShape="1">
              <a:blip r:embed="rId3">
                <a:alphaModFix/>
              </a:blip>
              <a:srcRect/>
              <a:stretch/>
            </p:blipFill>
            <p:spPr>
              <a:xfrm>
                <a:off x="6425212" y="679422"/>
                <a:ext cx="317520" cy="317520"/>
              </a:xfrm>
              <a:prstGeom prst="rect">
                <a:avLst/>
              </a:prstGeom>
              <a:noFill/>
              <a:ln>
                <a:noFill/>
              </a:ln>
            </p:spPr>
          </p:pic>
        </p:grpSp>
      </p:grpSp>
      <p:sp>
        <p:nvSpPr>
          <p:cNvPr id="2259" name="Google Shape;2259;p21"/>
          <p:cNvSpPr txBox="1">
            <a:spLocks noGrp="1"/>
          </p:cNvSpPr>
          <p:nvPr>
            <p:ph type="body" idx="2"/>
          </p:nvPr>
        </p:nvSpPr>
        <p:spPr>
          <a:xfrm>
            <a:off x="2695358" y="2992784"/>
            <a:ext cx="1712700" cy="1195800"/>
          </a:xfrm>
          <a:prstGeom prst="rect">
            <a:avLst/>
          </a:prstGeom>
          <a:noFill/>
          <a:ln>
            <a:noFill/>
          </a:ln>
        </p:spPr>
        <p:txBody>
          <a:bodyPr spcFirstLastPara="1" wrap="square" lIns="0" tIns="0" rIns="0" bIns="0" anchor="t" anchorCtr="0"/>
          <a:lstStyle>
            <a:lvl1pPr marL="457200" marR="0" lvl="0" indent="-228600" algn="ctr">
              <a:lnSpc>
                <a:spcPct val="90000"/>
              </a:lnSpc>
              <a:spcBef>
                <a:spcPts val="300"/>
              </a:spcBef>
              <a:spcAft>
                <a:spcPts val="0"/>
              </a:spcAft>
              <a:buClr>
                <a:schemeClr val="dk2"/>
              </a:buClr>
              <a:buSzPts val="1500"/>
              <a:buFont typeface="Arial"/>
              <a:buNone/>
              <a:defRPr sz="1500" b="1" i="0" u="none" strike="noStrike" cap="none">
                <a:solidFill>
                  <a:schemeClr val="dk2"/>
                </a:solidFill>
                <a:latin typeface="Calibri"/>
                <a:ea typeface="Calibri"/>
                <a:cs typeface="Calibri"/>
                <a:sym typeface="Calibri"/>
              </a:defRPr>
            </a:lvl1pPr>
            <a:lvl2pPr marL="914400" marR="0" lvl="1" indent="-228600" algn="ctr">
              <a:lnSpc>
                <a:spcPct val="90000"/>
              </a:lnSpc>
              <a:spcBef>
                <a:spcPts val="300"/>
              </a:spcBef>
              <a:spcAft>
                <a:spcPts val="0"/>
              </a:spcAft>
              <a:buClr>
                <a:schemeClr val="dk2"/>
              </a:buClr>
              <a:buSzPts val="1400"/>
              <a:buFont typeface="Arial"/>
              <a:buNone/>
              <a:defRPr sz="1400" b="0" i="0" u="none" strike="noStrike" cap="none">
                <a:solidFill>
                  <a:schemeClr val="dk2"/>
                </a:solidFill>
                <a:latin typeface="Calibri"/>
                <a:ea typeface="Calibri"/>
                <a:cs typeface="Calibri"/>
                <a:sym typeface="Calibri"/>
              </a:defRPr>
            </a:lvl2pPr>
            <a:lvl3pPr marL="1371600" marR="0" lvl="2" indent="-317500" algn="ctr">
              <a:lnSpc>
                <a:spcPct val="90000"/>
              </a:lnSpc>
              <a:spcBef>
                <a:spcPts val="300"/>
              </a:spcBef>
              <a:spcAft>
                <a:spcPts val="0"/>
              </a:spcAft>
              <a:buClr>
                <a:schemeClr val="lt1"/>
              </a:buClr>
              <a:buSzPts val="1400"/>
              <a:buFont typeface="Arial"/>
              <a:buChar char="•"/>
              <a:defRPr sz="1400" b="1" i="0" u="none" strike="noStrike" cap="none">
                <a:solidFill>
                  <a:srgbClr val="FF0000"/>
                </a:solidFill>
                <a:latin typeface="Calibri"/>
                <a:ea typeface="Calibri"/>
                <a:cs typeface="Calibri"/>
                <a:sym typeface="Calibri"/>
              </a:defRPr>
            </a:lvl3pPr>
            <a:lvl4pPr marL="1828800" marR="0" lvl="3" indent="-304800" algn="ctr">
              <a:lnSpc>
                <a:spcPct val="90000"/>
              </a:lnSpc>
              <a:spcBef>
                <a:spcPts val="300"/>
              </a:spcBef>
              <a:spcAft>
                <a:spcPts val="0"/>
              </a:spcAft>
              <a:buClr>
                <a:schemeClr val="lt1"/>
              </a:buClr>
              <a:buSzPts val="1200"/>
              <a:buFont typeface="Arial"/>
              <a:buChar char="•"/>
              <a:defRPr sz="1200" b="0" i="0" u="none" strike="noStrike" cap="none">
                <a:solidFill>
                  <a:srgbClr val="FF0000"/>
                </a:solidFill>
                <a:latin typeface="Calibri"/>
                <a:ea typeface="Calibri"/>
                <a:cs typeface="Calibri"/>
                <a:sym typeface="Calibri"/>
              </a:defRPr>
            </a:lvl4pPr>
            <a:lvl5pPr marL="2286000" marR="0" lvl="4" indent="-228600" algn="ctr">
              <a:lnSpc>
                <a:spcPct val="90000"/>
              </a:lnSpc>
              <a:spcBef>
                <a:spcPts val="600"/>
              </a:spcBef>
              <a:spcAft>
                <a:spcPts val="0"/>
              </a:spcAft>
              <a:buClr>
                <a:schemeClr val="dk2"/>
              </a:buClr>
              <a:buSzPts val="1500"/>
              <a:buFont typeface="Arial"/>
              <a:buNone/>
              <a:defRPr sz="1500" b="1" i="0" u="none" strike="noStrike" cap="none">
                <a:solidFill>
                  <a:schemeClr val="dk2"/>
                </a:solidFill>
                <a:latin typeface="Calibri"/>
                <a:ea typeface="Calibri"/>
                <a:cs typeface="Calibri"/>
                <a:sym typeface="Calibri"/>
              </a:defRPr>
            </a:lvl5pPr>
            <a:lvl6pPr marL="2743200" marR="0" lvl="5" indent="-317500" algn="l">
              <a:lnSpc>
                <a:spcPct val="90000"/>
              </a:lnSpc>
              <a:spcBef>
                <a:spcPts val="400"/>
              </a:spcBef>
              <a:spcAft>
                <a:spcPts val="0"/>
              </a:spcAft>
              <a:buClr>
                <a:srgbClr val="FF0000"/>
              </a:buClr>
              <a:buSzPts val="1400"/>
              <a:buFont typeface="Arial"/>
              <a:buChar char="•"/>
              <a:defRPr sz="1400" b="0" i="0" u="none" strike="noStrike" cap="none">
                <a:solidFill>
                  <a:srgbClr val="FF0000"/>
                </a:solidFill>
                <a:latin typeface="Calibri"/>
                <a:ea typeface="Calibri"/>
                <a:cs typeface="Calibri"/>
                <a:sym typeface="Calibri"/>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260" name="Google Shape;2260;p21"/>
          <p:cNvSpPr txBox="1">
            <a:spLocks noGrp="1"/>
          </p:cNvSpPr>
          <p:nvPr>
            <p:ph type="body" idx="3"/>
          </p:nvPr>
        </p:nvSpPr>
        <p:spPr>
          <a:xfrm>
            <a:off x="4719037" y="2994027"/>
            <a:ext cx="1712700" cy="1195800"/>
          </a:xfrm>
          <a:prstGeom prst="rect">
            <a:avLst/>
          </a:prstGeom>
          <a:noFill/>
          <a:ln>
            <a:noFill/>
          </a:ln>
        </p:spPr>
        <p:txBody>
          <a:bodyPr spcFirstLastPara="1" wrap="square" lIns="0" tIns="0" rIns="0" bIns="0" anchor="t" anchorCtr="0"/>
          <a:lstStyle>
            <a:lvl1pPr marL="457200" marR="0" lvl="0" indent="-228600" algn="ctr">
              <a:lnSpc>
                <a:spcPct val="90000"/>
              </a:lnSpc>
              <a:spcBef>
                <a:spcPts val="300"/>
              </a:spcBef>
              <a:spcAft>
                <a:spcPts val="0"/>
              </a:spcAft>
              <a:buClr>
                <a:schemeClr val="dk2"/>
              </a:buClr>
              <a:buSzPts val="1500"/>
              <a:buFont typeface="Arial"/>
              <a:buNone/>
              <a:defRPr sz="1500" b="1" i="0" u="none" strike="noStrike" cap="none">
                <a:solidFill>
                  <a:schemeClr val="dk2"/>
                </a:solidFill>
                <a:latin typeface="Calibri"/>
                <a:ea typeface="Calibri"/>
                <a:cs typeface="Calibri"/>
                <a:sym typeface="Calibri"/>
              </a:defRPr>
            </a:lvl1pPr>
            <a:lvl2pPr marL="914400" marR="0" lvl="1" indent="-228600" algn="ctr">
              <a:lnSpc>
                <a:spcPct val="90000"/>
              </a:lnSpc>
              <a:spcBef>
                <a:spcPts val="300"/>
              </a:spcBef>
              <a:spcAft>
                <a:spcPts val="0"/>
              </a:spcAft>
              <a:buClr>
                <a:schemeClr val="dk2"/>
              </a:buClr>
              <a:buSzPts val="1400"/>
              <a:buFont typeface="Arial"/>
              <a:buNone/>
              <a:defRPr sz="1400" b="0" i="0" u="none" strike="noStrike" cap="none">
                <a:solidFill>
                  <a:schemeClr val="dk2"/>
                </a:solidFill>
                <a:latin typeface="Calibri"/>
                <a:ea typeface="Calibri"/>
                <a:cs typeface="Calibri"/>
                <a:sym typeface="Calibri"/>
              </a:defRPr>
            </a:lvl2pPr>
            <a:lvl3pPr marL="1371600" marR="0" lvl="2" indent="-317500" algn="ctr">
              <a:lnSpc>
                <a:spcPct val="90000"/>
              </a:lnSpc>
              <a:spcBef>
                <a:spcPts val="300"/>
              </a:spcBef>
              <a:spcAft>
                <a:spcPts val="0"/>
              </a:spcAft>
              <a:buClr>
                <a:schemeClr val="lt1"/>
              </a:buClr>
              <a:buSzPts val="1400"/>
              <a:buFont typeface="Arial"/>
              <a:buChar char="•"/>
              <a:defRPr sz="1400" b="1" i="0" u="none" strike="noStrike" cap="none">
                <a:solidFill>
                  <a:srgbClr val="FF0000"/>
                </a:solidFill>
                <a:latin typeface="Calibri"/>
                <a:ea typeface="Calibri"/>
                <a:cs typeface="Calibri"/>
                <a:sym typeface="Calibri"/>
              </a:defRPr>
            </a:lvl3pPr>
            <a:lvl4pPr marL="1828800" marR="0" lvl="3" indent="-304800" algn="ctr">
              <a:lnSpc>
                <a:spcPct val="90000"/>
              </a:lnSpc>
              <a:spcBef>
                <a:spcPts val="300"/>
              </a:spcBef>
              <a:spcAft>
                <a:spcPts val="0"/>
              </a:spcAft>
              <a:buClr>
                <a:schemeClr val="lt1"/>
              </a:buClr>
              <a:buSzPts val="1200"/>
              <a:buFont typeface="Arial"/>
              <a:buChar char="•"/>
              <a:defRPr sz="1200" b="0" i="0" u="none" strike="noStrike" cap="none">
                <a:solidFill>
                  <a:srgbClr val="FF0000"/>
                </a:solidFill>
                <a:latin typeface="Calibri"/>
                <a:ea typeface="Calibri"/>
                <a:cs typeface="Calibri"/>
                <a:sym typeface="Calibri"/>
              </a:defRPr>
            </a:lvl4pPr>
            <a:lvl5pPr marL="2286000" marR="0" lvl="4" indent="-228600" algn="ctr">
              <a:lnSpc>
                <a:spcPct val="90000"/>
              </a:lnSpc>
              <a:spcBef>
                <a:spcPts val="600"/>
              </a:spcBef>
              <a:spcAft>
                <a:spcPts val="0"/>
              </a:spcAft>
              <a:buClr>
                <a:schemeClr val="dk2"/>
              </a:buClr>
              <a:buSzPts val="1500"/>
              <a:buFont typeface="Arial"/>
              <a:buNone/>
              <a:defRPr sz="1500" b="1" i="0" u="none" strike="noStrike" cap="none">
                <a:solidFill>
                  <a:schemeClr val="dk2"/>
                </a:solidFill>
                <a:latin typeface="Calibri"/>
                <a:ea typeface="Calibri"/>
                <a:cs typeface="Calibri"/>
                <a:sym typeface="Calibri"/>
              </a:defRPr>
            </a:lvl5pPr>
            <a:lvl6pPr marL="2743200" marR="0" lvl="5" indent="-317500" algn="l">
              <a:lnSpc>
                <a:spcPct val="90000"/>
              </a:lnSpc>
              <a:spcBef>
                <a:spcPts val="400"/>
              </a:spcBef>
              <a:spcAft>
                <a:spcPts val="0"/>
              </a:spcAft>
              <a:buClr>
                <a:srgbClr val="FF0000"/>
              </a:buClr>
              <a:buSzPts val="1400"/>
              <a:buFont typeface="Arial"/>
              <a:buChar char="•"/>
              <a:defRPr sz="1400" b="0" i="0" u="none" strike="noStrike" cap="none">
                <a:solidFill>
                  <a:srgbClr val="FF0000"/>
                </a:solidFill>
                <a:latin typeface="Calibri"/>
                <a:ea typeface="Calibri"/>
                <a:cs typeface="Calibri"/>
                <a:sym typeface="Calibri"/>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261" name="Google Shape;2261;p21"/>
          <p:cNvSpPr txBox="1">
            <a:spLocks noGrp="1"/>
          </p:cNvSpPr>
          <p:nvPr>
            <p:ph type="body" idx="4"/>
          </p:nvPr>
        </p:nvSpPr>
        <p:spPr>
          <a:xfrm>
            <a:off x="6742717" y="2995270"/>
            <a:ext cx="1712700" cy="1195800"/>
          </a:xfrm>
          <a:prstGeom prst="rect">
            <a:avLst/>
          </a:prstGeom>
          <a:noFill/>
          <a:ln>
            <a:noFill/>
          </a:ln>
        </p:spPr>
        <p:txBody>
          <a:bodyPr spcFirstLastPara="1" wrap="square" lIns="0" tIns="0" rIns="0" bIns="0" anchor="t" anchorCtr="0"/>
          <a:lstStyle>
            <a:lvl1pPr marL="457200" marR="0" lvl="0" indent="-228600" algn="ctr">
              <a:lnSpc>
                <a:spcPct val="90000"/>
              </a:lnSpc>
              <a:spcBef>
                <a:spcPts val="300"/>
              </a:spcBef>
              <a:spcAft>
                <a:spcPts val="0"/>
              </a:spcAft>
              <a:buClr>
                <a:schemeClr val="dk2"/>
              </a:buClr>
              <a:buSzPts val="1500"/>
              <a:buFont typeface="Arial"/>
              <a:buNone/>
              <a:defRPr sz="1500" b="1" i="0" u="none" strike="noStrike" cap="none">
                <a:solidFill>
                  <a:schemeClr val="dk2"/>
                </a:solidFill>
                <a:latin typeface="Calibri"/>
                <a:ea typeface="Calibri"/>
                <a:cs typeface="Calibri"/>
                <a:sym typeface="Calibri"/>
              </a:defRPr>
            </a:lvl1pPr>
            <a:lvl2pPr marL="914400" marR="0" lvl="1" indent="-228600" algn="ctr">
              <a:lnSpc>
                <a:spcPct val="90000"/>
              </a:lnSpc>
              <a:spcBef>
                <a:spcPts val="300"/>
              </a:spcBef>
              <a:spcAft>
                <a:spcPts val="0"/>
              </a:spcAft>
              <a:buClr>
                <a:schemeClr val="dk2"/>
              </a:buClr>
              <a:buSzPts val="1400"/>
              <a:buFont typeface="Arial"/>
              <a:buNone/>
              <a:defRPr sz="1400" b="0" i="0" u="none" strike="noStrike" cap="none">
                <a:solidFill>
                  <a:schemeClr val="dk2"/>
                </a:solidFill>
                <a:latin typeface="Calibri"/>
                <a:ea typeface="Calibri"/>
                <a:cs typeface="Calibri"/>
                <a:sym typeface="Calibri"/>
              </a:defRPr>
            </a:lvl2pPr>
            <a:lvl3pPr marL="1371600" marR="0" lvl="2" indent="-317500" algn="ctr">
              <a:lnSpc>
                <a:spcPct val="90000"/>
              </a:lnSpc>
              <a:spcBef>
                <a:spcPts val="300"/>
              </a:spcBef>
              <a:spcAft>
                <a:spcPts val="0"/>
              </a:spcAft>
              <a:buClr>
                <a:schemeClr val="lt1"/>
              </a:buClr>
              <a:buSzPts val="1400"/>
              <a:buFont typeface="Arial"/>
              <a:buChar char="•"/>
              <a:defRPr sz="1400" b="1" i="0" u="none" strike="noStrike" cap="none">
                <a:solidFill>
                  <a:srgbClr val="FF0000"/>
                </a:solidFill>
                <a:latin typeface="Calibri"/>
                <a:ea typeface="Calibri"/>
                <a:cs typeface="Calibri"/>
                <a:sym typeface="Calibri"/>
              </a:defRPr>
            </a:lvl3pPr>
            <a:lvl4pPr marL="1828800" marR="0" lvl="3" indent="-304800" algn="ctr">
              <a:lnSpc>
                <a:spcPct val="90000"/>
              </a:lnSpc>
              <a:spcBef>
                <a:spcPts val="300"/>
              </a:spcBef>
              <a:spcAft>
                <a:spcPts val="0"/>
              </a:spcAft>
              <a:buClr>
                <a:schemeClr val="lt1"/>
              </a:buClr>
              <a:buSzPts val="1200"/>
              <a:buFont typeface="Arial"/>
              <a:buChar char="•"/>
              <a:defRPr sz="1200" b="0" i="0" u="none" strike="noStrike" cap="none">
                <a:solidFill>
                  <a:srgbClr val="FF0000"/>
                </a:solidFill>
                <a:latin typeface="Calibri"/>
                <a:ea typeface="Calibri"/>
                <a:cs typeface="Calibri"/>
                <a:sym typeface="Calibri"/>
              </a:defRPr>
            </a:lvl4pPr>
            <a:lvl5pPr marL="2286000" marR="0" lvl="4" indent="-228600" algn="ctr">
              <a:lnSpc>
                <a:spcPct val="90000"/>
              </a:lnSpc>
              <a:spcBef>
                <a:spcPts val="600"/>
              </a:spcBef>
              <a:spcAft>
                <a:spcPts val="0"/>
              </a:spcAft>
              <a:buClr>
                <a:schemeClr val="dk2"/>
              </a:buClr>
              <a:buSzPts val="1500"/>
              <a:buFont typeface="Arial"/>
              <a:buNone/>
              <a:defRPr sz="1500" b="1" i="0" u="none" strike="noStrike" cap="none">
                <a:solidFill>
                  <a:schemeClr val="dk2"/>
                </a:solidFill>
                <a:latin typeface="Calibri"/>
                <a:ea typeface="Calibri"/>
                <a:cs typeface="Calibri"/>
                <a:sym typeface="Calibri"/>
              </a:defRPr>
            </a:lvl5pPr>
            <a:lvl6pPr marL="2743200" marR="0" lvl="5" indent="-317500" algn="l">
              <a:lnSpc>
                <a:spcPct val="90000"/>
              </a:lnSpc>
              <a:spcBef>
                <a:spcPts val="400"/>
              </a:spcBef>
              <a:spcAft>
                <a:spcPts val="0"/>
              </a:spcAft>
              <a:buClr>
                <a:srgbClr val="FF0000"/>
              </a:buClr>
              <a:buSzPts val="1400"/>
              <a:buFont typeface="Arial"/>
              <a:buChar char="•"/>
              <a:defRPr sz="1400" b="0" i="0" u="none" strike="noStrike" cap="none">
                <a:solidFill>
                  <a:srgbClr val="FF0000"/>
                </a:solidFill>
                <a:latin typeface="Calibri"/>
                <a:ea typeface="Calibri"/>
                <a:cs typeface="Calibri"/>
                <a:sym typeface="Calibri"/>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content larger text">
  <p:cSld name="Title and content larger text">
    <p:bg>
      <p:bgPr>
        <a:solidFill>
          <a:schemeClr val="lt1"/>
        </a:solidFill>
        <a:effectLst/>
      </p:bgPr>
    </p:bg>
    <p:spTree>
      <p:nvGrpSpPr>
        <p:cNvPr id="1" name="Shape 2262"/>
        <p:cNvGrpSpPr/>
        <p:nvPr/>
      </p:nvGrpSpPr>
      <p:grpSpPr>
        <a:xfrm>
          <a:off x="0" y="0"/>
          <a:ext cx="0" cy="0"/>
          <a:chOff x="0" y="0"/>
          <a:chExt cx="0" cy="0"/>
        </a:xfrm>
      </p:grpSpPr>
      <p:sp>
        <p:nvSpPr>
          <p:cNvPr id="2263" name="Google Shape;2263;p22"/>
          <p:cNvSpPr/>
          <p:nvPr/>
        </p:nvSpPr>
        <p:spPr>
          <a:xfrm>
            <a:off x="0" y="0"/>
            <a:ext cx="9153300" cy="5143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264" name="Google Shape;2264;p22"/>
          <p:cNvSpPr txBox="1">
            <a:spLocks noGrp="1"/>
          </p:cNvSpPr>
          <p:nvPr>
            <p:ph type="title"/>
          </p:nvPr>
        </p:nvSpPr>
        <p:spPr>
          <a:xfrm>
            <a:off x="386100" y="673212"/>
            <a:ext cx="3942300" cy="594900"/>
          </a:xfrm>
          <a:prstGeom prst="rect">
            <a:avLst/>
          </a:prstGeom>
          <a:noFill/>
          <a:ln>
            <a:noFill/>
          </a:ln>
        </p:spPr>
        <p:txBody>
          <a:bodyPr spcFirstLastPara="1" wrap="square" lIns="0" tIns="0" rIns="0" bIns="0" anchor="b" anchorCtr="0"/>
          <a:lstStyle>
            <a:lvl1pPr marR="0" lvl="0" algn="l">
              <a:lnSpc>
                <a:spcPct val="90000"/>
              </a:lnSpc>
              <a:spcBef>
                <a:spcPts val="0"/>
              </a:spcBef>
              <a:spcAft>
                <a:spcPts val="0"/>
              </a:spcAft>
              <a:buClr>
                <a:schemeClr val="accent2"/>
              </a:buClr>
              <a:buSzPts val="2100"/>
              <a:buFont typeface="Calibri"/>
              <a:buNone/>
              <a:defRPr sz="2100" b="1" i="0" u="none" strike="noStrike" cap="none">
                <a:solidFill>
                  <a:schemeClr val="accent2"/>
                </a:solidFill>
                <a:latin typeface="Calibri"/>
                <a:ea typeface="Calibri"/>
                <a:cs typeface="Calibri"/>
                <a:sym typeface="Calibri"/>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a:endParaRPr/>
          </a:p>
        </p:txBody>
      </p:sp>
      <p:sp>
        <p:nvSpPr>
          <p:cNvPr id="2265" name="Google Shape;2265;p22"/>
          <p:cNvSpPr txBox="1">
            <a:spLocks noGrp="1"/>
          </p:cNvSpPr>
          <p:nvPr>
            <p:ph type="dt" idx="10"/>
          </p:nvPr>
        </p:nvSpPr>
        <p:spPr>
          <a:xfrm>
            <a:off x="521550" y="4872453"/>
            <a:ext cx="4185600" cy="120300"/>
          </a:xfrm>
          <a:prstGeom prst="rect">
            <a:avLst/>
          </a:prstGeom>
          <a:noFill/>
          <a:ln>
            <a:noFill/>
          </a:ln>
        </p:spPr>
        <p:txBody>
          <a:bodyPr spcFirstLastPara="1" wrap="square" lIns="68575" tIns="34275" rIns="68575" bIns="34275" anchor="t" anchorCtr="0"/>
          <a:lstStyle>
            <a:lvl1pPr marR="0" lvl="0" algn="l">
              <a:lnSpc>
                <a:spcPct val="100000"/>
              </a:lnSpc>
              <a:spcBef>
                <a:spcPts val="0"/>
              </a:spcBef>
              <a:spcAft>
                <a:spcPts val="0"/>
              </a:spcAft>
              <a:buSzPts val="1100"/>
              <a:buNone/>
              <a:defRPr sz="500">
                <a:solidFill>
                  <a:schemeClr val="accent2"/>
                </a:solidFill>
                <a:latin typeface="Calibri"/>
                <a:ea typeface="Calibri"/>
                <a:cs typeface="Calibri"/>
                <a:sym typeface="Calibri"/>
              </a:defRPr>
            </a:lvl1pPr>
            <a:lvl2pPr marR="0" lvl="1"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2266" name="Google Shape;2266;p22"/>
          <p:cNvSpPr txBox="1">
            <a:spLocks noGrp="1"/>
          </p:cNvSpPr>
          <p:nvPr>
            <p:ph type="ftr" idx="11"/>
          </p:nvPr>
        </p:nvSpPr>
        <p:spPr>
          <a:xfrm>
            <a:off x="521550" y="4812406"/>
            <a:ext cx="4185600" cy="120300"/>
          </a:xfrm>
          <a:prstGeom prst="rect">
            <a:avLst/>
          </a:prstGeom>
          <a:noFill/>
          <a:ln>
            <a:noFill/>
          </a:ln>
        </p:spPr>
        <p:txBody>
          <a:bodyPr spcFirstLastPara="1" wrap="square" lIns="68575" tIns="34275" rIns="68575" bIns="34275" anchor="t" anchorCtr="0"/>
          <a:lstStyle>
            <a:lvl1pPr marR="0" lvl="0" algn="l">
              <a:lnSpc>
                <a:spcPct val="100000"/>
              </a:lnSpc>
              <a:spcBef>
                <a:spcPts val="0"/>
              </a:spcBef>
              <a:spcAft>
                <a:spcPts val="0"/>
              </a:spcAft>
              <a:buSzPts val="1100"/>
              <a:buNone/>
              <a:defRPr sz="500">
                <a:solidFill>
                  <a:schemeClr val="accent2"/>
                </a:solidFill>
                <a:latin typeface="Calibri"/>
                <a:ea typeface="Calibri"/>
                <a:cs typeface="Calibri"/>
                <a:sym typeface="Calibri"/>
              </a:defRPr>
            </a:lvl1pPr>
            <a:lvl2pPr marR="0" lvl="1"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2267" name="Google Shape;2267;p22"/>
          <p:cNvSpPr txBox="1">
            <a:spLocks noGrp="1"/>
          </p:cNvSpPr>
          <p:nvPr>
            <p:ph type="sldNum" idx="12"/>
          </p:nvPr>
        </p:nvSpPr>
        <p:spPr>
          <a:xfrm>
            <a:off x="-9527" y="4767263"/>
            <a:ext cx="5949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2268" name="Google Shape;2268;p22"/>
          <p:cNvSpPr txBox="1">
            <a:spLocks noGrp="1"/>
          </p:cNvSpPr>
          <p:nvPr>
            <p:ph type="body" idx="1"/>
          </p:nvPr>
        </p:nvSpPr>
        <p:spPr>
          <a:xfrm>
            <a:off x="386099" y="1697954"/>
            <a:ext cx="7507800" cy="2772300"/>
          </a:xfrm>
          <a:prstGeom prst="rect">
            <a:avLst/>
          </a:prstGeom>
          <a:noFill/>
          <a:ln>
            <a:noFill/>
          </a:ln>
        </p:spPr>
        <p:txBody>
          <a:bodyPr spcFirstLastPara="1" wrap="square" lIns="0" tIns="0" rIns="0" bIns="0" anchor="t" anchorCtr="0"/>
          <a:lstStyle>
            <a:lvl1pPr marL="457200" marR="0" lvl="0" indent="-228600" algn="l">
              <a:lnSpc>
                <a:spcPct val="90000"/>
              </a:lnSpc>
              <a:spcBef>
                <a:spcPts val="300"/>
              </a:spcBef>
              <a:spcAft>
                <a:spcPts val="0"/>
              </a:spcAft>
              <a:buClr>
                <a:schemeClr val="dk2"/>
              </a:buClr>
              <a:buSzPts val="2100"/>
              <a:buFont typeface="Arial"/>
              <a:buNone/>
              <a:defRPr sz="2100" b="0" i="0" u="none" strike="noStrike" cap="none">
                <a:solidFill>
                  <a:schemeClr val="dk2"/>
                </a:solidFill>
                <a:latin typeface="Calibri"/>
                <a:ea typeface="Calibri"/>
                <a:cs typeface="Calibri"/>
                <a:sym typeface="Calibri"/>
              </a:defRPr>
            </a:lvl1pPr>
            <a:lvl2pPr marL="914400" marR="0" lvl="1" indent="-228600" algn="l">
              <a:lnSpc>
                <a:spcPct val="90000"/>
              </a:lnSpc>
              <a:spcBef>
                <a:spcPts val="300"/>
              </a:spcBef>
              <a:spcAft>
                <a:spcPts val="0"/>
              </a:spcAft>
              <a:buClr>
                <a:schemeClr val="dk2"/>
              </a:buClr>
              <a:buSzPts val="1400"/>
              <a:buFont typeface="Arial"/>
              <a:buNone/>
              <a:defRPr sz="1400" b="0" i="0" u="none" strike="noStrike" cap="none">
                <a:solidFill>
                  <a:schemeClr val="dk2"/>
                </a:solidFill>
                <a:latin typeface="Calibri"/>
                <a:ea typeface="Calibri"/>
                <a:cs typeface="Calibri"/>
                <a:sym typeface="Calibri"/>
              </a:defRPr>
            </a:lvl2pPr>
            <a:lvl3pPr marL="1371600" marR="0" lvl="2" indent="-317500" algn="l">
              <a:lnSpc>
                <a:spcPct val="90000"/>
              </a:lnSpc>
              <a:spcBef>
                <a:spcPts val="300"/>
              </a:spcBef>
              <a:spcAft>
                <a:spcPts val="0"/>
              </a:spcAft>
              <a:buClr>
                <a:schemeClr val="accent2"/>
              </a:buClr>
              <a:buSzPts val="1400"/>
              <a:buFont typeface="Arial"/>
              <a:buChar char="•"/>
              <a:defRPr sz="1400" b="1" i="0" u="none" strike="noStrike" cap="none">
                <a:solidFill>
                  <a:schemeClr val="dk2"/>
                </a:solidFill>
                <a:latin typeface="Calibri"/>
                <a:ea typeface="Calibri"/>
                <a:cs typeface="Calibri"/>
                <a:sym typeface="Calibri"/>
              </a:defRPr>
            </a:lvl3pPr>
            <a:lvl4pPr marL="1828800" marR="0" lvl="3" indent="-304800" algn="l">
              <a:lnSpc>
                <a:spcPct val="90000"/>
              </a:lnSpc>
              <a:spcBef>
                <a:spcPts val="300"/>
              </a:spcBef>
              <a:spcAft>
                <a:spcPts val="0"/>
              </a:spcAft>
              <a:buClr>
                <a:schemeClr val="accent2"/>
              </a:buClr>
              <a:buSzPts val="1200"/>
              <a:buFont typeface="Arial"/>
              <a:buChar char="•"/>
              <a:defRPr sz="1200" b="0" i="0" u="none" strike="noStrike" cap="none">
                <a:solidFill>
                  <a:schemeClr val="dk2"/>
                </a:solidFill>
                <a:latin typeface="Calibri"/>
                <a:ea typeface="Calibri"/>
                <a:cs typeface="Calibri"/>
                <a:sym typeface="Calibri"/>
              </a:defRPr>
            </a:lvl4pPr>
            <a:lvl5pPr marL="2286000" marR="0" lvl="4" indent="-228600" algn="l">
              <a:lnSpc>
                <a:spcPct val="90000"/>
              </a:lnSpc>
              <a:spcBef>
                <a:spcPts val="600"/>
              </a:spcBef>
              <a:spcAft>
                <a:spcPts val="0"/>
              </a:spcAft>
              <a:buClr>
                <a:schemeClr val="dk2"/>
              </a:buClr>
              <a:buSzPts val="2100"/>
              <a:buFont typeface="Arial"/>
              <a:buNone/>
              <a:defRPr sz="2100" b="1" i="0" u="none" strike="noStrike" cap="none">
                <a:solidFill>
                  <a:schemeClr val="dk2"/>
                </a:solidFill>
                <a:latin typeface="Calibri"/>
                <a:ea typeface="Calibri"/>
                <a:cs typeface="Calibri"/>
                <a:sym typeface="Calibri"/>
              </a:defRPr>
            </a:lvl5pPr>
            <a:lvl6pPr marL="2743200" marR="0" lvl="5" indent="-317500" algn="l">
              <a:lnSpc>
                <a:spcPct val="90000"/>
              </a:lnSpc>
              <a:spcBef>
                <a:spcPts val="400"/>
              </a:spcBef>
              <a:spcAft>
                <a:spcPts val="0"/>
              </a:spcAft>
              <a:buClr>
                <a:srgbClr val="FF0000"/>
              </a:buClr>
              <a:buSzPts val="1400"/>
              <a:buFont typeface="Arial"/>
              <a:buChar char="•"/>
              <a:defRPr sz="1400" b="0" i="0" u="none" strike="noStrike" cap="none">
                <a:solidFill>
                  <a:srgbClr val="FF0000"/>
                </a:solidFill>
                <a:latin typeface="Calibri"/>
                <a:ea typeface="Calibri"/>
                <a:cs typeface="Calibri"/>
                <a:sym typeface="Calibri"/>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grpSp>
        <p:nvGrpSpPr>
          <p:cNvPr id="2269" name="Google Shape;2269;p22"/>
          <p:cNvGrpSpPr/>
          <p:nvPr/>
        </p:nvGrpSpPr>
        <p:grpSpPr>
          <a:xfrm>
            <a:off x="-1530678" y="2991542"/>
            <a:ext cx="1404225" cy="2177094"/>
            <a:chOff x="6195941" y="562596"/>
            <a:chExt cx="1872300" cy="2902792"/>
          </a:xfrm>
        </p:grpSpPr>
        <p:grpSp>
          <p:nvGrpSpPr>
            <p:cNvPr id="2270" name="Google Shape;2270;p22"/>
            <p:cNvGrpSpPr/>
            <p:nvPr/>
          </p:nvGrpSpPr>
          <p:grpSpPr>
            <a:xfrm>
              <a:off x="6195941" y="832605"/>
              <a:ext cx="1872300" cy="2632784"/>
              <a:chOff x="-1872716" y="660661"/>
              <a:chExt cx="1872300" cy="1974637"/>
            </a:xfrm>
          </p:grpSpPr>
          <p:sp>
            <p:nvSpPr>
              <p:cNvPr id="2271" name="Google Shape;2271;p22"/>
              <p:cNvSpPr txBox="1"/>
              <p:nvPr/>
            </p:nvSpPr>
            <p:spPr>
              <a:xfrm>
                <a:off x="-1872716" y="984698"/>
                <a:ext cx="1872300" cy="1650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Calibri"/>
                    <a:ea typeface="Calibri"/>
                    <a:cs typeface="Calibri"/>
                    <a:sym typeface="Calibri"/>
                  </a:rPr>
                  <a:t>Do not use the bullet point button to format your text.</a:t>
                </a:r>
                <a:endParaRPr sz="800" b="0" i="0" u="none" strike="noStrike" cap="none">
                  <a:solidFill>
                    <a:srgbClr val="000000"/>
                  </a:solidFill>
                  <a:latin typeface="Calibri"/>
                  <a:ea typeface="Calibri"/>
                  <a:cs typeface="Calibri"/>
                  <a:sym typeface="Calibri"/>
                </a:endParaRPr>
              </a:p>
            </p:txBody>
          </p:sp>
          <p:pic>
            <p:nvPicPr>
              <p:cNvPr id="2272" name="Google Shape;2272;p22" descr="icon_information-white.png"/>
              <p:cNvPicPr preferRelativeResize="0"/>
              <p:nvPr/>
            </p:nvPicPr>
            <p:blipFill rotWithShape="1">
              <a:blip r:embed="rId2">
                <a:alphaModFix/>
              </a:blip>
              <a:srcRect/>
              <a:stretch/>
            </p:blipFill>
            <p:spPr>
              <a:xfrm>
                <a:off x="-1764703" y="660661"/>
                <a:ext cx="121592" cy="240085"/>
              </a:xfrm>
              <a:prstGeom prst="rect">
                <a:avLst/>
              </a:prstGeom>
              <a:noFill/>
              <a:ln>
                <a:noFill/>
              </a:ln>
            </p:spPr>
          </p:pic>
        </p:grpSp>
        <p:grpSp>
          <p:nvGrpSpPr>
            <p:cNvPr id="2273" name="Google Shape;2273;p22"/>
            <p:cNvGrpSpPr/>
            <p:nvPr/>
          </p:nvGrpSpPr>
          <p:grpSpPr>
            <a:xfrm>
              <a:off x="6303954" y="562596"/>
              <a:ext cx="540000" cy="540000"/>
              <a:chOff x="6303954" y="562596"/>
              <a:chExt cx="540000" cy="540000"/>
            </a:xfrm>
          </p:grpSpPr>
          <p:sp>
            <p:nvSpPr>
              <p:cNvPr id="2274" name="Google Shape;2274;p22"/>
              <p:cNvSpPr/>
              <p:nvPr/>
            </p:nvSpPr>
            <p:spPr>
              <a:xfrm>
                <a:off x="6303954" y="562596"/>
                <a:ext cx="540000" cy="540000"/>
              </a:xfrm>
              <a:prstGeom prst="donut">
                <a:avLst>
                  <a:gd name="adj" fmla="val 7083"/>
                </a:avLst>
              </a:prstGeom>
              <a:solidFill>
                <a:srgbClr val="000000"/>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pic>
            <p:nvPicPr>
              <p:cNvPr id="2275" name="Google Shape;2275;p22" descr="increase_indent.png"/>
              <p:cNvPicPr preferRelativeResize="0"/>
              <p:nvPr/>
            </p:nvPicPr>
            <p:blipFill rotWithShape="1">
              <a:blip r:embed="rId3">
                <a:alphaModFix/>
              </a:blip>
              <a:srcRect/>
              <a:stretch/>
            </p:blipFill>
            <p:spPr>
              <a:xfrm>
                <a:off x="6425212" y="679422"/>
                <a:ext cx="317520" cy="317520"/>
              </a:xfrm>
              <a:prstGeom prst="rect">
                <a:avLst/>
              </a:prstGeom>
              <a:noFill/>
              <a:ln>
                <a:noFill/>
              </a:ln>
            </p:spPr>
          </p:pic>
        </p:grpSp>
      </p:grpSp>
      <p:sp>
        <p:nvSpPr>
          <p:cNvPr id="2276" name="Google Shape;2276;p22"/>
          <p:cNvSpPr/>
          <p:nvPr/>
        </p:nvSpPr>
        <p:spPr>
          <a:xfrm>
            <a:off x="1752560" y="-1211567"/>
            <a:ext cx="12848286" cy="8997548"/>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rgbClr val="AEABAB">
              <a:alpha val="9411"/>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grpSp>
        <p:nvGrpSpPr>
          <p:cNvPr id="2277" name="Google Shape;2277;p22"/>
          <p:cNvGrpSpPr/>
          <p:nvPr/>
        </p:nvGrpSpPr>
        <p:grpSpPr>
          <a:xfrm>
            <a:off x="7916400" y="221400"/>
            <a:ext cx="893889" cy="359014"/>
            <a:chOff x="1899" y="899"/>
            <a:chExt cx="4163" cy="1671"/>
          </a:xfrm>
        </p:grpSpPr>
        <p:sp>
          <p:nvSpPr>
            <p:cNvPr id="2278" name="Google Shape;2278;p22"/>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279" name="Google Shape;2279;p22"/>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280" name="Google Shape;2280;p22"/>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281" name="Google Shape;2281;p22"/>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282" name="Google Shape;2282;p22"/>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283" name="Google Shape;2283;p22"/>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284" name="Google Shape;2284;p22"/>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285" name="Google Shape;2285;p22"/>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286" name="Google Shape;2286;p22"/>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287" name="Google Shape;2287;p22"/>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288" name="Google Shape;2288;p22"/>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289" name="Google Shape;2289;p22"/>
            <p:cNvSpPr/>
            <p:nvPr/>
          </p:nvSpPr>
          <p:spPr>
            <a:xfrm>
              <a:off x="2762" y="2203"/>
              <a:ext cx="0" cy="0"/>
            </a:xfrm>
            <a:prstGeom prst="rect">
              <a:avLst/>
            </a:pr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290" name="Google Shape;2290;p22"/>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291" name="Google Shape;2291;p22"/>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292" name="Google Shape;2292;p22"/>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293" name="Google Shape;2293;p22"/>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294" name="Google Shape;2294;p22"/>
            <p:cNvSpPr/>
            <p:nvPr/>
          </p:nvSpPr>
          <p:spPr>
            <a:xfrm>
              <a:off x="3203" y="2203"/>
              <a:ext cx="0" cy="0"/>
            </a:xfrm>
            <a:prstGeom prst="rect">
              <a:avLst/>
            </a:pr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295" name="Google Shape;2295;p22"/>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296" name="Google Shape;2296;p22"/>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297" name="Google Shape;2297;p22"/>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298" name="Google Shape;2298;p22"/>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299" name="Google Shape;2299;p22"/>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300" name="Google Shape;2300;p22"/>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301" name="Google Shape;2301;p22"/>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302" name="Google Shape;2302;p22"/>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303" name="Google Shape;2303;p22"/>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304" name="Google Shape;2304;p22"/>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305" name="Google Shape;2305;p22"/>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306" name="Google Shape;2306;p22"/>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307" name="Google Shape;2307;p22"/>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308" name="Google Shape;2308;p22"/>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309" name="Google Shape;2309;p22"/>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310" name="Google Shape;2310;p22"/>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311" name="Google Shape;2311;p22"/>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312" name="Google Shape;2312;p22"/>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313" name="Google Shape;2313;p22"/>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314" name="Google Shape;2314;p22"/>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315" name="Google Shape;2315;p22"/>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316" name="Google Shape;2316;p22"/>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317" name="Google Shape;2317;p22"/>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318" name="Google Shape;2318;p22"/>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319" name="Google Shape;2319;p22"/>
            <p:cNvSpPr/>
            <p:nvPr/>
          </p:nvSpPr>
          <p:spPr>
            <a:xfrm>
              <a:off x="1899" y="1222"/>
              <a:ext cx="706" cy="796"/>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rgbClr val="20406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320" name="Google Shape;2320;p22"/>
            <p:cNvSpPr/>
            <p:nvPr/>
          </p:nvSpPr>
          <p:spPr>
            <a:xfrm>
              <a:off x="2711" y="1222"/>
              <a:ext cx="731" cy="796"/>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rgbClr val="20406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321" name="Google Shape;2321;p22"/>
            <p:cNvSpPr/>
            <p:nvPr/>
          </p:nvSpPr>
          <p:spPr>
            <a:xfrm>
              <a:off x="3536" y="1208"/>
              <a:ext cx="638" cy="822"/>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rgbClr val="20406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322" name="Google Shape;2322;p22"/>
            <p:cNvSpPr/>
            <p:nvPr/>
          </p:nvSpPr>
          <p:spPr>
            <a:xfrm>
              <a:off x="4259" y="1222"/>
              <a:ext cx="689" cy="796"/>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rgbClr val="20406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323" name="Google Shape;2323;p22"/>
            <p:cNvSpPr/>
            <p:nvPr/>
          </p:nvSpPr>
          <p:spPr>
            <a:xfrm>
              <a:off x="4372" y="1311"/>
              <a:ext cx="1690" cy="713"/>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324" name="Google Shape;2324;p22"/>
            <p:cNvSpPr/>
            <p:nvPr/>
          </p:nvSpPr>
          <p:spPr>
            <a:xfrm>
              <a:off x="5470" y="899"/>
              <a:ext cx="365" cy="481"/>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325" name="Google Shape;2325;p22"/>
            <p:cNvSpPr/>
            <p:nvPr/>
          </p:nvSpPr>
          <p:spPr>
            <a:xfrm>
              <a:off x="4862" y="1770"/>
              <a:ext cx="1153"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rgbClr val="20406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326" name="Google Shape;2326;p22"/>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327" name="Google Shape;2327;p22"/>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328" name="Google Shape;2328;p22"/>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329" name="Google Shape;2329;p22"/>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330" name="Google Shape;2330;p22"/>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331" name="Google Shape;2331;p22"/>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332" name="Google Shape;2332;p22"/>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333" name="Google Shape;2333;p22"/>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334" name="Google Shape;2334;p22"/>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335" name="Google Shape;2335;p22"/>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336" name="Google Shape;2336;p22"/>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337" name="Google Shape;2337;p22"/>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338" name="Google Shape;2338;p22"/>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339" name="Google Shape;2339;p22"/>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340" name="Google Shape;2340;p22"/>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341" name="Google Shape;2341;p22"/>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342" name="Google Shape;2342;p22"/>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343" name="Google Shape;2343;p22"/>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344" name="Google Shape;2344;p22"/>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345" name="Google Shape;2345;p22"/>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346" name="Google Shape;2346;p22"/>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347" name="Google Shape;2347;p22"/>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348" name="Google Shape;2348;p22"/>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349" name="Google Shape;2349;p22"/>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350" name="Google Shape;2350;p22"/>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351" name="Google Shape;2351;p22"/>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352" name="Google Shape;2352;p22"/>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353" name="Google Shape;2353;p22"/>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354" name="Google Shape;2354;p22"/>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355" name="Google Shape;2355;p22"/>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356" name="Google Shape;2356;p22"/>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357" name="Google Shape;2357;p22"/>
            <p:cNvSpPr/>
            <p:nvPr/>
          </p:nvSpPr>
          <p:spPr>
            <a:xfrm>
              <a:off x="4838" y="2425"/>
              <a:ext cx="0" cy="0"/>
            </a:xfrm>
            <a:prstGeom prst="rect">
              <a:avLst/>
            </a:pr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358" name="Google Shape;2358;p22"/>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359" name="Google Shape;2359;p22"/>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360" name="Google Shape;2360;p22"/>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361" name="Google Shape;2361;p22"/>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362" name="Google Shape;2362;p22"/>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363" name="Google Shape;2363;p22"/>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364" name="Google Shape;2364;p22"/>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365" name="Google Shape;2365;p22"/>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366" name="Google Shape;2366;p22"/>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367" name="Google Shape;2367;p22"/>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368" name="Google Shape;2368;p22"/>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369" name="Google Shape;2369;p22"/>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370" name="Google Shape;2370;p22"/>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cxnSp>
          <p:nvCxnSpPr>
            <p:cNvPr id="2371" name="Google Shape;2371;p22"/>
            <p:cNvCxnSpPr/>
            <p:nvPr/>
          </p:nvCxnSpPr>
          <p:spPr>
            <a:xfrm>
              <a:off x="3964" y="2205"/>
              <a:ext cx="0" cy="300"/>
            </a:xfrm>
            <a:prstGeom prst="straightConnector1">
              <a:avLst/>
            </a:prstGeom>
            <a:noFill/>
            <a:ln w="14275" cap="flat" cmpd="sng">
              <a:solidFill>
                <a:srgbClr val="20406F"/>
              </a:solidFill>
              <a:prstDash val="solid"/>
              <a:miter lim="800000"/>
              <a:headEnd type="none" w="sm" len="sm"/>
              <a:tailEnd type="none" w="sm" len="sm"/>
            </a:ln>
          </p:spPr>
        </p:cxnSp>
      </p:grpSp>
    </p:spTree>
  </p:cSld>
  <p:clrMapOvr>
    <a:masterClrMapping/>
  </p:clrMapOvr>
  <p:extLst>
    <p:ext uri="{DCECCB84-F9BA-43D5-87BE-67443E8EF086}">
      <p15:sldGuideLst xmlns:p15="http://schemas.microsoft.com/office/powerpoint/2012/main">
        <p15:guide id="1" orient="horz" pos="1620">
          <p15:clr>
            <a:srgbClr val="FBAE40"/>
          </p15:clr>
        </p15:guide>
        <p15:guide id="2" pos="4973">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2 x content">
  <p:cSld name="Title and 2 x content">
    <p:bg>
      <p:bgPr>
        <a:solidFill>
          <a:schemeClr val="lt1"/>
        </a:solidFill>
        <a:effectLst/>
      </p:bgPr>
    </p:bg>
    <p:spTree>
      <p:nvGrpSpPr>
        <p:cNvPr id="1" name="Shape 2372"/>
        <p:cNvGrpSpPr/>
        <p:nvPr/>
      </p:nvGrpSpPr>
      <p:grpSpPr>
        <a:xfrm>
          <a:off x="0" y="0"/>
          <a:ext cx="0" cy="0"/>
          <a:chOff x="0" y="0"/>
          <a:chExt cx="0" cy="0"/>
        </a:xfrm>
      </p:grpSpPr>
      <p:sp>
        <p:nvSpPr>
          <p:cNvPr id="2373" name="Google Shape;2373;p23"/>
          <p:cNvSpPr/>
          <p:nvPr/>
        </p:nvSpPr>
        <p:spPr>
          <a:xfrm>
            <a:off x="0" y="0"/>
            <a:ext cx="9153300" cy="5143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374" name="Google Shape;2374;p23"/>
          <p:cNvSpPr txBox="1">
            <a:spLocks noGrp="1"/>
          </p:cNvSpPr>
          <p:nvPr>
            <p:ph type="title"/>
          </p:nvPr>
        </p:nvSpPr>
        <p:spPr>
          <a:xfrm>
            <a:off x="386100" y="673212"/>
            <a:ext cx="3942300" cy="594900"/>
          </a:xfrm>
          <a:prstGeom prst="rect">
            <a:avLst/>
          </a:prstGeom>
          <a:noFill/>
          <a:ln>
            <a:noFill/>
          </a:ln>
        </p:spPr>
        <p:txBody>
          <a:bodyPr spcFirstLastPara="1" wrap="square" lIns="0" tIns="0" rIns="0" bIns="0" anchor="b" anchorCtr="0"/>
          <a:lstStyle>
            <a:lvl1pPr marR="0" lvl="0" algn="l">
              <a:lnSpc>
                <a:spcPct val="90000"/>
              </a:lnSpc>
              <a:spcBef>
                <a:spcPts val="0"/>
              </a:spcBef>
              <a:spcAft>
                <a:spcPts val="0"/>
              </a:spcAft>
              <a:buClr>
                <a:schemeClr val="accent2"/>
              </a:buClr>
              <a:buSzPts val="2100"/>
              <a:buFont typeface="Calibri"/>
              <a:buNone/>
              <a:defRPr sz="2100" b="1" i="0" u="none" strike="noStrike" cap="none">
                <a:solidFill>
                  <a:schemeClr val="accent2"/>
                </a:solidFill>
                <a:latin typeface="Calibri"/>
                <a:ea typeface="Calibri"/>
                <a:cs typeface="Calibri"/>
                <a:sym typeface="Calibri"/>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a:endParaRPr/>
          </a:p>
        </p:txBody>
      </p:sp>
      <p:sp>
        <p:nvSpPr>
          <p:cNvPr id="2375" name="Google Shape;2375;p23"/>
          <p:cNvSpPr txBox="1">
            <a:spLocks noGrp="1"/>
          </p:cNvSpPr>
          <p:nvPr>
            <p:ph type="dt" idx="10"/>
          </p:nvPr>
        </p:nvSpPr>
        <p:spPr>
          <a:xfrm>
            <a:off x="521550" y="4872453"/>
            <a:ext cx="4185600" cy="120300"/>
          </a:xfrm>
          <a:prstGeom prst="rect">
            <a:avLst/>
          </a:prstGeom>
          <a:noFill/>
          <a:ln>
            <a:noFill/>
          </a:ln>
        </p:spPr>
        <p:txBody>
          <a:bodyPr spcFirstLastPara="1" wrap="square" lIns="68575" tIns="34275" rIns="68575" bIns="34275" anchor="t" anchorCtr="0"/>
          <a:lstStyle>
            <a:lvl1pPr marR="0" lvl="0" algn="l">
              <a:lnSpc>
                <a:spcPct val="100000"/>
              </a:lnSpc>
              <a:spcBef>
                <a:spcPts val="0"/>
              </a:spcBef>
              <a:spcAft>
                <a:spcPts val="0"/>
              </a:spcAft>
              <a:buSzPts val="1100"/>
              <a:buNone/>
              <a:defRPr sz="500">
                <a:solidFill>
                  <a:schemeClr val="accent2"/>
                </a:solidFill>
                <a:latin typeface="Calibri"/>
                <a:ea typeface="Calibri"/>
                <a:cs typeface="Calibri"/>
                <a:sym typeface="Calibri"/>
              </a:defRPr>
            </a:lvl1pPr>
            <a:lvl2pPr marR="0" lvl="1"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2376" name="Google Shape;2376;p23"/>
          <p:cNvSpPr txBox="1">
            <a:spLocks noGrp="1"/>
          </p:cNvSpPr>
          <p:nvPr>
            <p:ph type="ftr" idx="11"/>
          </p:nvPr>
        </p:nvSpPr>
        <p:spPr>
          <a:xfrm>
            <a:off x="521550" y="4812406"/>
            <a:ext cx="4185600" cy="120300"/>
          </a:xfrm>
          <a:prstGeom prst="rect">
            <a:avLst/>
          </a:prstGeom>
          <a:noFill/>
          <a:ln>
            <a:noFill/>
          </a:ln>
        </p:spPr>
        <p:txBody>
          <a:bodyPr spcFirstLastPara="1" wrap="square" lIns="68575" tIns="34275" rIns="68575" bIns="34275" anchor="t" anchorCtr="0"/>
          <a:lstStyle>
            <a:lvl1pPr marR="0" lvl="0" algn="l">
              <a:lnSpc>
                <a:spcPct val="100000"/>
              </a:lnSpc>
              <a:spcBef>
                <a:spcPts val="0"/>
              </a:spcBef>
              <a:spcAft>
                <a:spcPts val="0"/>
              </a:spcAft>
              <a:buSzPts val="1100"/>
              <a:buNone/>
              <a:defRPr sz="500">
                <a:solidFill>
                  <a:schemeClr val="accent2"/>
                </a:solidFill>
                <a:latin typeface="Calibri"/>
                <a:ea typeface="Calibri"/>
                <a:cs typeface="Calibri"/>
                <a:sym typeface="Calibri"/>
              </a:defRPr>
            </a:lvl1pPr>
            <a:lvl2pPr marR="0" lvl="1"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2377" name="Google Shape;2377;p23"/>
          <p:cNvSpPr txBox="1">
            <a:spLocks noGrp="1"/>
          </p:cNvSpPr>
          <p:nvPr>
            <p:ph type="sldNum" idx="12"/>
          </p:nvPr>
        </p:nvSpPr>
        <p:spPr>
          <a:xfrm>
            <a:off x="-9527" y="4767263"/>
            <a:ext cx="5949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2378" name="Google Shape;2378;p23"/>
          <p:cNvSpPr txBox="1">
            <a:spLocks noGrp="1"/>
          </p:cNvSpPr>
          <p:nvPr>
            <p:ph type="body" idx="1"/>
          </p:nvPr>
        </p:nvSpPr>
        <p:spPr>
          <a:xfrm>
            <a:off x="386099" y="1697954"/>
            <a:ext cx="3591600" cy="2772300"/>
          </a:xfrm>
          <a:prstGeom prst="rect">
            <a:avLst/>
          </a:prstGeom>
          <a:noFill/>
          <a:ln>
            <a:noFill/>
          </a:ln>
        </p:spPr>
        <p:txBody>
          <a:bodyPr spcFirstLastPara="1" wrap="square" lIns="0" tIns="0" rIns="0" bIns="0" anchor="t" anchorCtr="0"/>
          <a:lstStyle>
            <a:lvl1pPr marL="457200" marR="0" lvl="0" indent="-228600" algn="l">
              <a:lnSpc>
                <a:spcPct val="90000"/>
              </a:lnSpc>
              <a:spcBef>
                <a:spcPts val="300"/>
              </a:spcBef>
              <a:spcAft>
                <a:spcPts val="0"/>
              </a:spcAft>
              <a:buClr>
                <a:schemeClr val="dk2"/>
              </a:buClr>
              <a:buSzPts val="1500"/>
              <a:buFont typeface="Arial"/>
              <a:buNone/>
              <a:defRPr sz="1500" b="0" i="0" u="none" strike="noStrike" cap="none">
                <a:solidFill>
                  <a:schemeClr val="dk2"/>
                </a:solidFill>
                <a:latin typeface="Calibri"/>
                <a:ea typeface="Calibri"/>
                <a:cs typeface="Calibri"/>
                <a:sym typeface="Calibri"/>
              </a:defRPr>
            </a:lvl1pPr>
            <a:lvl2pPr marL="914400" marR="0" lvl="1" indent="-228600" algn="l">
              <a:lnSpc>
                <a:spcPct val="90000"/>
              </a:lnSpc>
              <a:spcBef>
                <a:spcPts val="300"/>
              </a:spcBef>
              <a:spcAft>
                <a:spcPts val="0"/>
              </a:spcAft>
              <a:buClr>
                <a:schemeClr val="dk2"/>
              </a:buClr>
              <a:buSzPts val="1400"/>
              <a:buFont typeface="Arial"/>
              <a:buNone/>
              <a:defRPr sz="1400" b="0" i="0" u="none" strike="noStrike" cap="none">
                <a:solidFill>
                  <a:schemeClr val="dk2"/>
                </a:solidFill>
                <a:latin typeface="Calibri"/>
                <a:ea typeface="Calibri"/>
                <a:cs typeface="Calibri"/>
                <a:sym typeface="Calibri"/>
              </a:defRPr>
            </a:lvl2pPr>
            <a:lvl3pPr marL="1371600" marR="0" lvl="2" indent="-317500" algn="l">
              <a:lnSpc>
                <a:spcPct val="90000"/>
              </a:lnSpc>
              <a:spcBef>
                <a:spcPts val="300"/>
              </a:spcBef>
              <a:spcAft>
                <a:spcPts val="0"/>
              </a:spcAft>
              <a:buClr>
                <a:schemeClr val="accent2"/>
              </a:buClr>
              <a:buSzPts val="1400"/>
              <a:buFont typeface="Arial"/>
              <a:buChar char="•"/>
              <a:defRPr sz="1400" b="1" i="0" u="none" strike="noStrike" cap="none">
                <a:solidFill>
                  <a:schemeClr val="dk2"/>
                </a:solidFill>
                <a:latin typeface="Calibri"/>
                <a:ea typeface="Calibri"/>
                <a:cs typeface="Calibri"/>
                <a:sym typeface="Calibri"/>
              </a:defRPr>
            </a:lvl3pPr>
            <a:lvl4pPr marL="1828800" marR="0" lvl="3" indent="-304800" algn="l">
              <a:lnSpc>
                <a:spcPct val="90000"/>
              </a:lnSpc>
              <a:spcBef>
                <a:spcPts val="300"/>
              </a:spcBef>
              <a:spcAft>
                <a:spcPts val="0"/>
              </a:spcAft>
              <a:buClr>
                <a:schemeClr val="accent2"/>
              </a:buClr>
              <a:buSzPts val="1200"/>
              <a:buFont typeface="Arial"/>
              <a:buChar char="•"/>
              <a:defRPr sz="1200" b="0" i="0" u="none" strike="noStrike" cap="none">
                <a:solidFill>
                  <a:schemeClr val="dk2"/>
                </a:solidFill>
                <a:latin typeface="Calibri"/>
                <a:ea typeface="Calibri"/>
                <a:cs typeface="Calibri"/>
                <a:sym typeface="Calibri"/>
              </a:defRPr>
            </a:lvl4pPr>
            <a:lvl5pPr marL="2286000" marR="0" lvl="4" indent="-228600" algn="l">
              <a:lnSpc>
                <a:spcPct val="90000"/>
              </a:lnSpc>
              <a:spcBef>
                <a:spcPts val="600"/>
              </a:spcBef>
              <a:spcAft>
                <a:spcPts val="0"/>
              </a:spcAft>
              <a:buClr>
                <a:schemeClr val="dk2"/>
              </a:buClr>
              <a:buSzPts val="1500"/>
              <a:buFont typeface="Arial"/>
              <a:buNone/>
              <a:defRPr sz="1500" b="1" i="0" u="none" strike="noStrike" cap="none">
                <a:solidFill>
                  <a:schemeClr val="dk2"/>
                </a:solidFill>
                <a:latin typeface="Calibri"/>
                <a:ea typeface="Calibri"/>
                <a:cs typeface="Calibri"/>
                <a:sym typeface="Calibri"/>
              </a:defRPr>
            </a:lvl5pPr>
            <a:lvl6pPr marL="2743200" marR="0" lvl="5" indent="-317500" algn="l">
              <a:lnSpc>
                <a:spcPct val="90000"/>
              </a:lnSpc>
              <a:spcBef>
                <a:spcPts val="400"/>
              </a:spcBef>
              <a:spcAft>
                <a:spcPts val="0"/>
              </a:spcAft>
              <a:buClr>
                <a:srgbClr val="FF0000"/>
              </a:buClr>
              <a:buSzPts val="1400"/>
              <a:buFont typeface="Arial"/>
              <a:buChar char="•"/>
              <a:defRPr sz="1400" b="0" i="0" u="none" strike="noStrike" cap="none">
                <a:solidFill>
                  <a:srgbClr val="FF0000"/>
                </a:solidFill>
                <a:latin typeface="Calibri"/>
                <a:ea typeface="Calibri"/>
                <a:cs typeface="Calibri"/>
                <a:sym typeface="Calibri"/>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grpSp>
        <p:nvGrpSpPr>
          <p:cNvPr id="2379" name="Google Shape;2379;p23"/>
          <p:cNvGrpSpPr/>
          <p:nvPr/>
        </p:nvGrpSpPr>
        <p:grpSpPr>
          <a:xfrm>
            <a:off x="-1530678" y="2991542"/>
            <a:ext cx="1404225" cy="2177094"/>
            <a:chOff x="6195941" y="562596"/>
            <a:chExt cx="1872300" cy="2902792"/>
          </a:xfrm>
        </p:grpSpPr>
        <p:grpSp>
          <p:nvGrpSpPr>
            <p:cNvPr id="2380" name="Google Shape;2380;p23"/>
            <p:cNvGrpSpPr/>
            <p:nvPr/>
          </p:nvGrpSpPr>
          <p:grpSpPr>
            <a:xfrm>
              <a:off x="6195941" y="832605"/>
              <a:ext cx="1872300" cy="2632784"/>
              <a:chOff x="-1872716" y="660661"/>
              <a:chExt cx="1872300" cy="1974637"/>
            </a:xfrm>
          </p:grpSpPr>
          <p:sp>
            <p:nvSpPr>
              <p:cNvPr id="2381" name="Google Shape;2381;p23"/>
              <p:cNvSpPr txBox="1"/>
              <p:nvPr/>
            </p:nvSpPr>
            <p:spPr>
              <a:xfrm>
                <a:off x="-1872716" y="984698"/>
                <a:ext cx="1872300" cy="1650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Calibri"/>
                    <a:ea typeface="Calibri"/>
                    <a:cs typeface="Calibri"/>
                    <a:sym typeface="Calibri"/>
                  </a:rPr>
                  <a:t>Do not use the bullet point button to format your text.</a:t>
                </a:r>
                <a:endParaRPr sz="800" b="0" i="0" u="none" strike="noStrike" cap="none">
                  <a:solidFill>
                    <a:srgbClr val="000000"/>
                  </a:solidFill>
                  <a:latin typeface="Calibri"/>
                  <a:ea typeface="Calibri"/>
                  <a:cs typeface="Calibri"/>
                  <a:sym typeface="Calibri"/>
                </a:endParaRPr>
              </a:p>
            </p:txBody>
          </p:sp>
          <p:pic>
            <p:nvPicPr>
              <p:cNvPr id="2382" name="Google Shape;2382;p23" descr="icon_information-white.png"/>
              <p:cNvPicPr preferRelativeResize="0"/>
              <p:nvPr/>
            </p:nvPicPr>
            <p:blipFill rotWithShape="1">
              <a:blip r:embed="rId2">
                <a:alphaModFix/>
              </a:blip>
              <a:srcRect/>
              <a:stretch/>
            </p:blipFill>
            <p:spPr>
              <a:xfrm>
                <a:off x="-1764703" y="660661"/>
                <a:ext cx="121592" cy="240085"/>
              </a:xfrm>
              <a:prstGeom prst="rect">
                <a:avLst/>
              </a:prstGeom>
              <a:noFill/>
              <a:ln>
                <a:noFill/>
              </a:ln>
            </p:spPr>
          </p:pic>
        </p:grpSp>
        <p:grpSp>
          <p:nvGrpSpPr>
            <p:cNvPr id="2383" name="Google Shape;2383;p23"/>
            <p:cNvGrpSpPr/>
            <p:nvPr/>
          </p:nvGrpSpPr>
          <p:grpSpPr>
            <a:xfrm>
              <a:off x="6303954" y="562596"/>
              <a:ext cx="540000" cy="540000"/>
              <a:chOff x="6303954" y="562596"/>
              <a:chExt cx="540000" cy="540000"/>
            </a:xfrm>
          </p:grpSpPr>
          <p:sp>
            <p:nvSpPr>
              <p:cNvPr id="2384" name="Google Shape;2384;p23"/>
              <p:cNvSpPr/>
              <p:nvPr/>
            </p:nvSpPr>
            <p:spPr>
              <a:xfrm>
                <a:off x="6303954" y="562596"/>
                <a:ext cx="540000" cy="540000"/>
              </a:xfrm>
              <a:prstGeom prst="donut">
                <a:avLst>
                  <a:gd name="adj" fmla="val 7083"/>
                </a:avLst>
              </a:prstGeom>
              <a:solidFill>
                <a:srgbClr val="000000"/>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pic>
            <p:nvPicPr>
              <p:cNvPr id="2385" name="Google Shape;2385;p23" descr="increase_indent.png"/>
              <p:cNvPicPr preferRelativeResize="0"/>
              <p:nvPr/>
            </p:nvPicPr>
            <p:blipFill rotWithShape="1">
              <a:blip r:embed="rId3">
                <a:alphaModFix/>
              </a:blip>
              <a:srcRect/>
              <a:stretch/>
            </p:blipFill>
            <p:spPr>
              <a:xfrm>
                <a:off x="6425212" y="679422"/>
                <a:ext cx="317520" cy="317520"/>
              </a:xfrm>
              <a:prstGeom prst="rect">
                <a:avLst/>
              </a:prstGeom>
              <a:noFill/>
              <a:ln>
                <a:noFill/>
              </a:ln>
            </p:spPr>
          </p:pic>
        </p:grpSp>
      </p:grpSp>
      <p:sp>
        <p:nvSpPr>
          <p:cNvPr id="2386" name="Google Shape;2386;p23"/>
          <p:cNvSpPr/>
          <p:nvPr/>
        </p:nvSpPr>
        <p:spPr>
          <a:xfrm>
            <a:off x="2264304" y="1329714"/>
            <a:ext cx="9336381" cy="6538184"/>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rgbClr val="AEABAB">
              <a:alpha val="9411"/>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grpSp>
        <p:nvGrpSpPr>
          <p:cNvPr id="2387" name="Google Shape;2387;p23"/>
          <p:cNvGrpSpPr/>
          <p:nvPr/>
        </p:nvGrpSpPr>
        <p:grpSpPr>
          <a:xfrm>
            <a:off x="7916400" y="221400"/>
            <a:ext cx="893889" cy="359014"/>
            <a:chOff x="1899" y="899"/>
            <a:chExt cx="4163" cy="1671"/>
          </a:xfrm>
        </p:grpSpPr>
        <p:sp>
          <p:nvSpPr>
            <p:cNvPr id="2388" name="Google Shape;2388;p23"/>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389" name="Google Shape;2389;p23"/>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390" name="Google Shape;2390;p23"/>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391" name="Google Shape;2391;p23"/>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392" name="Google Shape;2392;p23"/>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393" name="Google Shape;2393;p23"/>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394" name="Google Shape;2394;p23"/>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395" name="Google Shape;2395;p23"/>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396" name="Google Shape;2396;p23"/>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397" name="Google Shape;2397;p23"/>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398" name="Google Shape;2398;p23"/>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399" name="Google Shape;2399;p23"/>
            <p:cNvSpPr/>
            <p:nvPr/>
          </p:nvSpPr>
          <p:spPr>
            <a:xfrm>
              <a:off x="2762" y="2203"/>
              <a:ext cx="0" cy="0"/>
            </a:xfrm>
            <a:prstGeom prst="rect">
              <a:avLst/>
            </a:pr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400" name="Google Shape;2400;p23"/>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401" name="Google Shape;2401;p23"/>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402" name="Google Shape;2402;p23"/>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403" name="Google Shape;2403;p23"/>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404" name="Google Shape;2404;p23"/>
            <p:cNvSpPr/>
            <p:nvPr/>
          </p:nvSpPr>
          <p:spPr>
            <a:xfrm>
              <a:off x="3203" y="2203"/>
              <a:ext cx="0" cy="0"/>
            </a:xfrm>
            <a:prstGeom prst="rect">
              <a:avLst/>
            </a:pr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405" name="Google Shape;2405;p23"/>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406" name="Google Shape;2406;p23"/>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407" name="Google Shape;2407;p23"/>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408" name="Google Shape;2408;p23"/>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409" name="Google Shape;2409;p23"/>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410" name="Google Shape;2410;p23"/>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411" name="Google Shape;2411;p23"/>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412" name="Google Shape;2412;p23"/>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413" name="Google Shape;2413;p23"/>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414" name="Google Shape;2414;p23"/>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415" name="Google Shape;2415;p23"/>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416" name="Google Shape;2416;p23"/>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417" name="Google Shape;2417;p23"/>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418" name="Google Shape;2418;p23"/>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419" name="Google Shape;2419;p23"/>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420" name="Google Shape;2420;p23"/>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421" name="Google Shape;2421;p23"/>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422" name="Google Shape;2422;p23"/>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423" name="Google Shape;2423;p23"/>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424" name="Google Shape;2424;p23"/>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425" name="Google Shape;2425;p23"/>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426" name="Google Shape;2426;p23"/>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427" name="Google Shape;2427;p23"/>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428" name="Google Shape;2428;p23"/>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429" name="Google Shape;2429;p23"/>
            <p:cNvSpPr/>
            <p:nvPr/>
          </p:nvSpPr>
          <p:spPr>
            <a:xfrm>
              <a:off x="1899" y="1222"/>
              <a:ext cx="706" cy="796"/>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rgbClr val="20406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430" name="Google Shape;2430;p23"/>
            <p:cNvSpPr/>
            <p:nvPr/>
          </p:nvSpPr>
          <p:spPr>
            <a:xfrm>
              <a:off x="2711" y="1222"/>
              <a:ext cx="731" cy="796"/>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rgbClr val="20406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431" name="Google Shape;2431;p23"/>
            <p:cNvSpPr/>
            <p:nvPr/>
          </p:nvSpPr>
          <p:spPr>
            <a:xfrm>
              <a:off x="3536" y="1208"/>
              <a:ext cx="638" cy="822"/>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rgbClr val="20406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432" name="Google Shape;2432;p23"/>
            <p:cNvSpPr/>
            <p:nvPr/>
          </p:nvSpPr>
          <p:spPr>
            <a:xfrm>
              <a:off x="4259" y="1222"/>
              <a:ext cx="689" cy="796"/>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rgbClr val="20406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433" name="Google Shape;2433;p23"/>
            <p:cNvSpPr/>
            <p:nvPr/>
          </p:nvSpPr>
          <p:spPr>
            <a:xfrm>
              <a:off x="4372" y="1311"/>
              <a:ext cx="1690" cy="713"/>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434" name="Google Shape;2434;p23"/>
            <p:cNvSpPr/>
            <p:nvPr/>
          </p:nvSpPr>
          <p:spPr>
            <a:xfrm>
              <a:off x="5470" y="899"/>
              <a:ext cx="365" cy="481"/>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435" name="Google Shape;2435;p23"/>
            <p:cNvSpPr/>
            <p:nvPr/>
          </p:nvSpPr>
          <p:spPr>
            <a:xfrm>
              <a:off x="4862" y="1770"/>
              <a:ext cx="1153"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rgbClr val="20406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436" name="Google Shape;2436;p23"/>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437" name="Google Shape;2437;p23"/>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438" name="Google Shape;2438;p23"/>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439" name="Google Shape;2439;p23"/>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440" name="Google Shape;2440;p23"/>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441" name="Google Shape;2441;p23"/>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442" name="Google Shape;2442;p23"/>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443" name="Google Shape;2443;p23"/>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444" name="Google Shape;2444;p23"/>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445" name="Google Shape;2445;p23"/>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446" name="Google Shape;2446;p23"/>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447" name="Google Shape;2447;p23"/>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448" name="Google Shape;2448;p23"/>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449" name="Google Shape;2449;p23"/>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450" name="Google Shape;2450;p23"/>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451" name="Google Shape;2451;p23"/>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452" name="Google Shape;2452;p23"/>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453" name="Google Shape;2453;p23"/>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454" name="Google Shape;2454;p23"/>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455" name="Google Shape;2455;p23"/>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456" name="Google Shape;2456;p23"/>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457" name="Google Shape;2457;p23"/>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458" name="Google Shape;2458;p23"/>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459" name="Google Shape;2459;p23"/>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460" name="Google Shape;2460;p23"/>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461" name="Google Shape;2461;p23"/>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462" name="Google Shape;2462;p23"/>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463" name="Google Shape;2463;p23"/>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464" name="Google Shape;2464;p23"/>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465" name="Google Shape;2465;p23"/>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466" name="Google Shape;2466;p23"/>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467" name="Google Shape;2467;p23"/>
            <p:cNvSpPr/>
            <p:nvPr/>
          </p:nvSpPr>
          <p:spPr>
            <a:xfrm>
              <a:off x="4838" y="2425"/>
              <a:ext cx="0" cy="0"/>
            </a:xfrm>
            <a:prstGeom prst="rect">
              <a:avLst/>
            </a:pr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468" name="Google Shape;2468;p23"/>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469" name="Google Shape;2469;p23"/>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470" name="Google Shape;2470;p23"/>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471" name="Google Shape;2471;p23"/>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472" name="Google Shape;2472;p23"/>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473" name="Google Shape;2473;p23"/>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474" name="Google Shape;2474;p23"/>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475" name="Google Shape;2475;p23"/>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476" name="Google Shape;2476;p23"/>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477" name="Google Shape;2477;p23"/>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478" name="Google Shape;2478;p23"/>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479" name="Google Shape;2479;p23"/>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480" name="Google Shape;2480;p23"/>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cxnSp>
          <p:nvCxnSpPr>
            <p:cNvPr id="2481" name="Google Shape;2481;p23"/>
            <p:cNvCxnSpPr/>
            <p:nvPr/>
          </p:nvCxnSpPr>
          <p:spPr>
            <a:xfrm>
              <a:off x="3964" y="2205"/>
              <a:ext cx="0" cy="300"/>
            </a:xfrm>
            <a:prstGeom prst="straightConnector1">
              <a:avLst/>
            </a:prstGeom>
            <a:noFill/>
            <a:ln w="14275" cap="flat" cmpd="sng">
              <a:solidFill>
                <a:srgbClr val="20406F"/>
              </a:solidFill>
              <a:prstDash val="solid"/>
              <a:miter lim="800000"/>
              <a:headEnd type="none" w="sm" len="sm"/>
              <a:tailEnd type="none" w="sm" len="sm"/>
            </a:ln>
          </p:spPr>
        </p:cxnSp>
      </p:grpSp>
      <p:sp>
        <p:nvSpPr>
          <p:cNvPr id="2482" name="Google Shape;2482;p23"/>
          <p:cNvSpPr txBox="1">
            <a:spLocks noGrp="1"/>
          </p:cNvSpPr>
          <p:nvPr>
            <p:ph type="body" idx="2"/>
          </p:nvPr>
        </p:nvSpPr>
        <p:spPr>
          <a:xfrm>
            <a:off x="4290608" y="1697954"/>
            <a:ext cx="3591600" cy="2772300"/>
          </a:xfrm>
          <a:prstGeom prst="rect">
            <a:avLst/>
          </a:prstGeom>
          <a:noFill/>
          <a:ln>
            <a:noFill/>
          </a:ln>
        </p:spPr>
        <p:txBody>
          <a:bodyPr spcFirstLastPara="1" wrap="square" lIns="0" tIns="0" rIns="0" bIns="0" anchor="t" anchorCtr="0"/>
          <a:lstStyle>
            <a:lvl1pPr marL="457200" marR="0" lvl="0" indent="-228600" algn="l">
              <a:lnSpc>
                <a:spcPct val="90000"/>
              </a:lnSpc>
              <a:spcBef>
                <a:spcPts val="300"/>
              </a:spcBef>
              <a:spcAft>
                <a:spcPts val="0"/>
              </a:spcAft>
              <a:buClr>
                <a:schemeClr val="dk2"/>
              </a:buClr>
              <a:buSzPts val="1500"/>
              <a:buFont typeface="Arial"/>
              <a:buNone/>
              <a:defRPr sz="1500" b="0" i="0" u="none" strike="noStrike" cap="none">
                <a:solidFill>
                  <a:schemeClr val="dk2"/>
                </a:solidFill>
                <a:latin typeface="Calibri"/>
                <a:ea typeface="Calibri"/>
                <a:cs typeface="Calibri"/>
                <a:sym typeface="Calibri"/>
              </a:defRPr>
            </a:lvl1pPr>
            <a:lvl2pPr marL="914400" marR="0" lvl="1" indent="-228600" algn="l">
              <a:lnSpc>
                <a:spcPct val="90000"/>
              </a:lnSpc>
              <a:spcBef>
                <a:spcPts val="300"/>
              </a:spcBef>
              <a:spcAft>
                <a:spcPts val="0"/>
              </a:spcAft>
              <a:buClr>
                <a:schemeClr val="dk2"/>
              </a:buClr>
              <a:buSzPts val="1400"/>
              <a:buFont typeface="Arial"/>
              <a:buNone/>
              <a:defRPr sz="1400" b="0" i="0" u="none" strike="noStrike" cap="none">
                <a:solidFill>
                  <a:schemeClr val="dk2"/>
                </a:solidFill>
                <a:latin typeface="Calibri"/>
                <a:ea typeface="Calibri"/>
                <a:cs typeface="Calibri"/>
                <a:sym typeface="Calibri"/>
              </a:defRPr>
            </a:lvl2pPr>
            <a:lvl3pPr marL="1371600" marR="0" lvl="2" indent="-317500" algn="l">
              <a:lnSpc>
                <a:spcPct val="90000"/>
              </a:lnSpc>
              <a:spcBef>
                <a:spcPts val="300"/>
              </a:spcBef>
              <a:spcAft>
                <a:spcPts val="0"/>
              </a:spcAft>
              <a:buClr>
                <a:schemeClr val="accent2"/>
              </a:buClr>
              <a:buSzPts val="1400"/>
              <a:buFont typeface="Arial"/>
              <a:buChar char="•"/>
              <a:defRPr sz="1400" b="1" i="0" u="none" strike="noStrike" cap="none">
                <a:solidFill>
                  <a:schemeClr val="dk2"/>
                </a:solidFill>
                <a:latin typeface="Calibri"/>
                <a:ea typeface="Calibri"/>
                <a:cs typeface="Calibri"/>
                <a:sym typeface="Calibri"/>
              </a:defRPr>
            </a:lvl3pPr>
            <a:lvl4pPr marL="1828800" marR="0" lvl="3" indent="-304800" algn="l">
              <a:lnSpc>
                <a:spcPct val="90000"/>
              </a:lnSpc>
              <a:spcBef>
                <a:spcPts val="300"/>
              </a:spcBef>
              <a:spcAft>
                <a:spcPts val="0"/>
              </a:spcAft>
              <a:buClr>
                <a:schemeClr val="accent2"/>
              </a:buClr>
              <a:buSzPts val="1200"/>
              <a:buFont typeface="Arial"/>
              <a:buChar char="•"/>
              <a:defRPr sz="1200" b="0" i="0" u="none" strike="noStrike" cap="none">
                <a:solidFill>
                  <a:schemeClr val="dk2"/>
                </a:solidFill>
                <a:latin typeface="Calibri"/>
                <a:ea typeface="Calibri"/>
                <a:cs typeface="Calibri"/>
                <a:sym typeface="Calibri"/>
              </a:defRPr>
            </a:lvl4pPr>
            <a:lvl5pPr marL="2286000" marR="0" lvl="4" indent="-228600" algn="l">
              <a:lnSpc>
                <a:spcPct val="90000"/>
              </a:lnSpc>
              <a:spcBef>
                <a:spcPts val="600"/>
              </a:spcBef>
              <a:spcAft>
                <a:spcPts val="0"/>
              </a:spcAft>
              <a:buClr>
                <a:schemeClr val="dk2"/>
              </a:buClr>
              <a:buSzPts val="1500"/>
              <a:buFont typeface="Arial"/>
              <a:buNone/>
              <a:defRPr sz="1500" b="1" i="0" u="none" strike="noStrike" cap="none">
                <a:solidFill>
                  <a:schemeClr val="dk2"/>
                </a:solidFill>
                <a:latin typeface="Calibri"/>
                <a:ea typeface="Calibri"/>
                <a:cs typeface="Calibri"/>
                <a:sym typeface="Calibri"/>
              </a:defRPr>
            </a:lvl5pPr>
            <a:lvl6pPr marL="2743200" marR="0" lvl="5" indent="-317500" algn="l">
              <a:lnSpc>
                <a:spcPct val="90000"/>
              </a:lnSpc>
              <a:spcBef>
                <a:spcPts val="400"/>
              </a:spcBef>
              <a:spcAft>
                <a:spcPts val="0"/>
              </a:spcAft>
              <a:buClr>
                <a:srgbClr val="FF0000"/>
              </a:buClr>
              <a:buSzPts val="1400"/>
              <a:buFont typeface="Arial"/>
              <a:buChar char="•"/>
              <a:defRPr sz="1400" b="0" i="0" u="none" strike="noStrike" cap="none">
                <a:solidFill>
                  <a:srgbClr val="FF0000"/>
                </a:solidFill>
                <a:latin typeface="Calibri"/>
                <a:ea typeface="Calibri"/>
                <a:cs typeface="Calibri"/>
                <a:sym typeface="Calibri"/>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4973">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483"/>
        <p:cNvGrpSpPr/>
        <p:nvPr/>
      </p:nvGrpSpPr>
      <p:grpSpPr>
        <a:xfrm>
          <a:off x="0" y="0"/>
          <a:ext cx="0" cy="0"/>
          <a:chOff x="0" y="0"/>
          <a:chExt cx="0" cy="0"/>
        </a:xfrm>
      </p:grpSpPr>
      <p:sp>
        <p:nvSpPr>
          <p:cNvPr id="2484" name="Google Shape;2484;p24"/>
          <p:cNvSpPr txBox="1">
            <a:spLocks noGrp="1"/>
          </p:cNvSpPr>
          <p:nvPr>
            <p:ph type="ctrTitle"/>
          </p:nvPr>
        </p:nvSpPr>
        <p:spPr>
          <a:xfrm>
            <a:off x="311708" y="744575"/>
            <a:ext cx="8520600" cy="2052600"/>
          </a:xfrm>
          <a:prstGeom prst="rect">
            <a:avLst/>
          </a:prstGeom>
        </p:spPr>
        <p:txBody>
          <a:bodyPr spcFirstLastPara="1" wrap="square" lIns="0" tIns="0" rIns="0" bIns="0" anchor="b" anchorCtr="0"/>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485" name="Google Shape;2485;p24"/>
          <p:cNvSpPr txBox="1">
            <a:spLocks noGrp="1"/>
          </p:cNvSpPr>
          <p:nvPr>
            <p:ph type="subTitle" idx="1"/>
          </p:nvPr>
        </p:nvSpPr>
        <p:spPr>
          <a:xfrm>
            <a:off x="311700" y="2834125"/>
            <a:ext cx="8520600" cy="792600"/>
          </a:xfrm>
          <a:prstGeom prst="rect">
            <a:avLst/>
          </a:prstGeom>
        </p:spPr>
        <p:txBody>
          <a:bodyPr spcFirstLastPara="1" wrap="square" lIns="0" tIns="0" rIns="0" bIns="0" anchor="t" anchorCtr="0"/>
          <a:lstStyle>
            <a:lvl1pPr lvl="0" algn="ctr" rtl="0">
              <a:lnSpc>
                <a:spcPct val="100000"/>
              </a:lnSpc>
              <a:spcBef>
                <a:spcPts val="300"/>
              </a:spcBef>
              <a:spcAft>
                <a:spcPts val="0"/>
              </a:spcAft>
              <a:buSzPts val="2800"/>
              <a:buNone/>
              <a:defRPr sz="2800"/>
            </a:lvl1pPr>
            <a:lvl2pPr lvl="1" algn="ctr" rtl="0">
              <a:lnSpc>
                <a:spcPct val="100000"/>
              </a:lnSpc>
              <a:spcBef>
                <a:spcPts val="300"/>
              </a:spcBef>
              <a:spcAft>
                <a:spcPts val="0"/>
              </a:spcAft>
              <a:buSzPts val="2800"/>
              <a:buNone/>
              <a:defRPr sz="2800"/>
            </a:lvl2pPr>
            <a:lvl3pPr lvl="2" algn="ctr" rtl="0">
              <a:lnSpc>
                <a:spcPct val="100000"/>
              </a:lnSpc>
              <a:spcBef>
                <a:spcPts val="300"/>
              </a:spcBef>
              <a:spcAft>
                <a:spcPts val="0"/>
              </a:spcAft>
              <a:buSzPts val="2800"/>
              <a:buNone/>
              <a:defRPr sz="2800"/>
            </a:lvl3pPr>
            <a:lvl4pPr lvl="3" algn="ctr" rtl="0">
              <a:lnSpc>
                <a:spcPct val="100000"/>
              </a:lnSpc>
              <a:spcBef>
                <a:spcPts val="300"/>
              </a:spcBef>
              <a:spcAft>
                <a:spcPts val="0"/>
              </a:spcAft>
              <a:buSzPts val="2800"/>
              <a:buNone/>
              <a:defRPr sz="2800"/>
            </a:lvl4pPr>
            <a:lvl5pPr lvl="4" algn="ctr" rtl="0">
              <a:lnSpc>
                <a:spcPct val="100000"/>
              </a:lnSpc>
              <a:spcBef>
                <a:spcPts val="600"/>
              </a:spcBef>
              <a:spcAft>
                <a:spcPts val="0"/>
              </a:spcAft>
              <a:buSzPts val="2800"/>
              <a:buNone/>
              <a:defRPr sz="2800"/>
            </a:lvl5pPr>
            <a:lvl6pPr lvl="5" algn="ctr" rtl="0">
              <a:lnSpc>
                <a:spcPct val="100000"/>
              </a:lnSpc>
              <a:spcBef>
                <a:spcPts val="400"/>
              </a:spcBef>
              <a:spcAft>
                <a:spcPts val="0"/>
              </a:spcAft>
              <a:buSzPts val="2800"/>
              <a:buNone/>
              <a:defRPr sz="2800"/>
            </a:lvl6pPr>
            <a:lvl7pPr lvl="6" algn="ctr" rtl="0">
              <a:lnSpc>
                <a:spcPct val="100000"/>
              </a:lnSpc>
              <a:spcBef>
                <a:spcPts val="400"/>
              </a:spcBef>
              <a:spcAft>
                <a:spcPts val="0"/>
              </a:spcAft>
              <a:buSzPts val="2800"/>
              <a:buNone/>
              <a:defRPr sz="2800"/>
            </a:lvl7pPr>
            <a:lvl8pPr lvl="7" algn="ctr" rtl="0">
              <a:lnSpc>
                <a:spcPct val="100000"/>
              </a:lnSpc>
              <a:spcBef>
                <a:spcPts val="400"/>
              </a:spcBef>
              <a:spcAft>
                <a:spcPts val="0"/>
              </a:spcAft>
              <a:buSzPts val="2800"/>
              <a:buNone/>
              <a:defRPr sz="2800"/>
            </a:lvl8pPr>
            <a:lvl9pPr lvl="8" algn="ctr" rtl="0">
              <a:lnSpc>
                <a:spcPct val="100000"/>
              </a:lnSpc>
              <a:spcBef>
                <a:spcPts val="400"/>
              </a:spcBef>
              <a:spcAft>
                <a:spcPts val="0"/>
              </a:spcAft>
              <a:buSzPts val="2800"/>
              <a:buNone/>
              <a:defRPr sz="2800"/>
            </a:lvl9pPr>
          </a:lstStyle>
          <a:p>
            <a:endParaRPr/>
          </a:p>
        </p:txBody>
      </p:sp>
      <p:sp>
        <p:nvSpPr>
          <p:cNvPr id="2486" name="Google Shape;2486;p24"/>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p:cSld name="Title and Content">
    <p:bg>
      <p:bgPr>
        <a:solidFill>
          <a:schemeClr val="lt1"/>
        </a:solidFill>
        <a:effectLst/>
      </p:bgPr>
    </p:bg>
    <p:spTree>
      <p:nvGrpSpPr>
        <p:cNvPr id="1" name="Shape 2493"/>
        <p:cNvGrpSpPr/>
        <p:nvPr/>
      </p:nvGrpSpPr>
      <p:grpSpPr>
        <a:xfrm>
          <a:off x="0" y="0"/>
          <a:ext cx="0" cy="0"/>
          <a:chOff x="0" y="0"/>
          <a:chExt cx="0" cy="0"/>
        </a:xfrm>
      </p:grpSpPr>
      <p:sp>
        <p:nvSpPr>
          <p:cNvPr id="2494" name="Google Shape;2494;p26"/>
          <p:cNvSpPr/>
          <p:nvPr/>
        </p:nvSpPr>
        <p:spPr>
          <a:xfrm>
            <a:off x="0" y="0"/>
            <a:ext cx="9153300" cy="5143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2495" name="Google Shape;2495;p26"/>
          <p:cNvSpPr txBox="1">
            <a:spLocks noGrp="1"/>
          </p:cNvSpPr>
          <p:nvPr>
            <p:ph type="title"/>
          </p:nvPr>
        </p:nvSpPr>
        <p:spPr>
          <a:xfrm>
            <a:off x="386100" y="673212"/>
            <a:ext cx="3942300" cy="594900"/>
          </a:xfrm>
          <a:prstGeom prst="rect">
            <a:avLst/>
          </a:prstGeom>
          <a:noFill/>
          <a:ln>
            <a:noFill/>
          </a:ln>
        </p:spPr>
        <p:txBody>
          <a:bodyPr spcFirstLastPara="1" wrap="square" lIns="0" tIns="0" rIns="0" bIns="0" anchor="b" anchorCtr="0"/>
          <a:lstStyle>
            <a:lvl1pPr marR="0" lvl="0" algn="l" rtl="0">
              <a:lnSpc>
                <a:spcPct val="90000"/>
              </a:lnSpc>
              <a:spcBef>
                <a:spcPts val="0"/>
              </a:spcBef>
              <a:spcAft>
                <a:spcPts val="0"/>
              </a:spcAft>
              <a:buClr>
                <a:schemeClr val="accent2"/>
              </a:buClr>
              <a:buSzPts val="2100"/>
              <a:buFont typeface="Calibri"/>
              <a:buNone/>
              <a:defRPr sz="2100" b="1" i="0" u="none" strike="noStrike" cap="none">
                <a:solidFill>
                  <a:schemeClr val="accent2"/>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2496" name="Google Shape;2496;p26"/>
          <p:cNvSpPr txBox="1">
            <a:spLocks noGrp="1"/>
          </p:cNvSpPr>
          <p:nvPr>
            <p:ph type="dt" idx="10"/>
          </p:nvPr>
        </p:nvSpPr>
        <p:spPr>
          <a:xfrm>
            <a:off x="521550" y="4872453"/>
            <a:ext cx="4185600" cy="120300"/>
          </a:xfrm>
          <a:prstGeom prst="rect">
            <a:avLst/>
          </a:prstGeom>
          <a:noFill/>
          <a:ln>
            <a:noFill/>
          </a:ln>
        </p:spPr>
        <p:txBody>
          <a:bodyPr spcFirstLastPara="1" wrap="square" lIns="68575" tIns="34275" rIns="68575" bIns="34275" anchor="t" anchorCtr="0"/>
          <a:lstStyle>
            <a:lvl1pPr marR="0" lvl="0" algn="l" rtl="0">
              <a:spcBef>
                <a:spcPts val="0"/>
              </a:spcBef>
              <a:spcAft>
                <a:spcPts val="0"/>
              </a:spcAft>
              <a:buSzPts val="1100"/>
              <a:buNone/>
              <a:defRPr sz="500" b="0" i="0" u="none" strike="noStrike" cap="none">
                <a:solidFill>
                  <a:schemeClr val="accent2"/>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2497" name="Google Shape;2497;p26"/>
          <p:cNvSpPr txBox="1">
            <a:spLocks noGrp="1"/>
          </p:cNvSpPr>
          <p:nvPr>
            <p:ph type="ftr" idx="11"/>
          </p:nvPr>
        </p:nvSpPr>
        <p:spPr>
          <a:xfrm>
            <a:off x="521550" y="4812406"/>
            <a:ext cx="4185600" cy="120300"/>
          </a:xfrm>
          <a:prstGeom prst="rect">
            <a:avLst/>
          </a:prstGeom>
          <a:noFill/>
          <a:ln>
            <a:noFill/>
          </a:ln>
        </p:spPr>
        <p:txBody>
          <a:bodyPr spcFirstLastPara="1" wrap="square" lIns="68575" tIns="34275" rIns="68575" bIns="34275" anchor="t" anchorCtr="0"/>
          <a:lstStyle>
            <a:lvl1pPr marR="0" lvl="0" algn="l" rtl="0">
              <a:spcBef>
                <a:spcPts val="0"/>
              </a:spcBef>
              <a:spcAft>
                <a:spcPts val="0"/>
              </a:spcAft>
              <a:buSzPts val="1100"/>
              <a:buNone/>
              <a:defRPr sz="500" b="0" i="0" u="none" strike="noStrike" cap="none">
                <a:solidFill>
                  <a:schemeClr val="accent2"/>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2498" name="Google Shape;2498;p26"/>
          <p:cNvSpPr txBox="1">
            <a:spLocks noGrp="1"/>
          </p:cNvSpPr>
          <p:nvPr>
            <p:ph type="sldNum" idx="12"/>
          </p:nvPr>
        </p:nvSpPr>
        <p:spPr>
          <a:xfrm>
            <a:off x="-9527" y="4767263"/>
            <a:ext cx="5949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1200" b="1" i="0" u="none" strike="noStrike" cap="none">
                <a:solidFill>
                  <a:schemeClr val="accent2"/>
                </a:solidFill>
                <a:latin typeface="Calibri"/>
                <a:ea typeface="Calibri"/>
                <a:cs typeface="Calibri"/>
                <a:sym typeface="Calibri"/>
              </a:defRPr>
            </a:lvl1pPr>
            <a:lvl2pPr marL="0" marR="0" lvl="1" indent="0" algn="r" rtl="0">
              <a:spcBef>
                <a:spcPts val="0"/>
              </a:spcBef>
              <a:buNone/>
              <a:defRPr sz="1200" b="1" i="0" u="none" strike="noStrike" cap="none">
                <a:solidFill>
                  <a:schemeClr val="accent2"/>
                </a:solidFill>
                <a:latin typeface="Calibri"/>
                <a:ea typeface="Calibri"/>
                <a:cs typeface="Calibri"/>
                <a:sym typeface="Calibri"/>
              </a:defRPr>
            </a:lvl2pPr>
            <a:lvl3pPr marL="0" marR="0" lvl="2" indent="0" algn="r" rtl="0">
              <a:spcBef>
                <a:spcPts val="0"/>
              </a:spcBef>
              <a:buNone/>
              <a:defRPr sz="1200" b="1" i="0" u="none" strike="noStrike" cap="none">
                <a:solidFill>
                  <a:schemeClr val="accent2"/>
                </a:solidFill>
                <a:latin typeface="Calibri"/>
                <a:ea typeface="Calibri"/>
                <a:cs typeface="Calibri"/>
                <a:sym typeface="Calibri"/>
              </a:defRPr>
            </a:lvl3pPr>
            <a:lvl4pPr marL="0" marR="0" lvl="3" indent="0" algn="r" rtl="0">
              <a:spcBef>
                <a:spcPts val="0"/>
              </a:spcBef>
              <a:buNone/>
              <a:defRPr sz="1200" b="1" i="0" u="none" strike="noStrike" cap="none">
                <a:solidFill>
                  <a:schemeClr val="accent2"/>
                </a:solidFill>
                <a:latin typeface="Calibri"/>
                <a:ea typeface="Calibri"/>
                <a:cs typeface="Calibri"/>
                <a:sym typeface="Calibri"/>
              </a:defRPr>
            </a:lvl4pPr>
            <a:lvl5pPr marL="0" marR="0" lvl="4" indent="0" algn="r" rtl="0">
              <a:spcBef>
                <a:spcPts val="0"/>
              </a:spcBef>
              <a:buNone/>
              <a:defRPr sz="1200" b="1" i="0" u="none" strike="noStrike" cap="none">
                <a:solidFill>
                  <a:schemeClr val="accent2"/>
                </a:solidFill>
                <a:latin typeface="Calibri"/>
                <a:ea typeface="Calibri"/>
                <a:cs typeface="Calibri"/>
                <a:sym typeface="Calibri"/>
              </a:defRPr>
            </a:lvl5pPr>
            <a:lvl6pPr marL="0" marR="0" lvl="5" indent="0" algn="r" rtl="0">
              <a:spcBef>
                <a:spcPts val="0"/>
              </a:spcBef>
              <a:buNone/>
              <a:defRPr sz="1200" b="1" i="0" u="none" strike="noStrike" cap="none">
                <a:solidFill>
                  <a:schemeClr val="accent2"/>
                </a:solidFill>
                <a:latin typeface="Calibri"/>
                <a:ea typeface="Calibri"/>
                <a:cs typeface="Calibri"/>
                <a:sym typeface="Calibri"/>
              </a:defRPr>
            </a:lvl6pPr>
            <a:lvl7pPr marL="0" marR="0" lvl="6" indent="0" algn="r" rtl="0">
              <a:spcBef>
                <a:spcPts val="0"/>
              </a:spcBef>
              <a:buNone/>
              <a:defRPr sz="1200" b="1" i="0" u="none" strike="noStrike" cap="none">
                <a:solidFill>
                  <a:schemeClr val="accent2"/>
                </a:solidFill>
                <a:latin typeface="Calibri"/>
                <a:ea typeface="Calibri"/>
                <a:cs typeface="Calibri"/>
                <a:sym typeface="Calibri"/>
              </a:defRPr>
            </a:lvl7pPr>
            <a:lvl8pPr marL="0" marR="0" lvl="7" indent="0" algn="r" rtl="0">
              <a:spcBef>
                <a:spcPts val="0"/>
              </a:spcBef>
              <a:buNone/>
              <a:defRPr sz="1200" b="1" i="0" u="none" strike="noStrike" cap="none">
                <a:solidFill>
                  <a:schemeClr val="accent2"/>
                </a:solidFill>
                <a:latin typeface="Calibri"/>
                <a:ea typeface="Calibri"/>
                <a:cs typeface="Calibri"/>
                <a:sym typeface="Calibri"/>
              </a:defRPr>
            </a:lvl8pPr>
            <a:lvl9pPr marL="0" marR="0" lvl="8" indent="0" algn="r" rtl="0">
              <a:spcBef>
                <a:spcPts val="0"/>
              </a:spcBef>
              <a:buNone/>
              <a:defRPr sz="1200" b="1" i="0" u="none" strike="noStrike" cap="none">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2499" name="Google Shape;2499;p26"/>
          <p:cNvSpPr txBox="1">
            <a:spLocks noGrp="1"/>
          </p:cNvSpPr>
          <p:nvPr>
            <p:ph type="body" idx="1"/>
          </p:nvPr>
        </p:nvSpPr>
        <p:spPr>
          <a:xfrm>
            <a:off x="386099" y="1697954"/>
            <a:ext cx="7507800" cy="2772300"/>
          </a:xfrm>
          <a:prstGeom prst="rect">
            <a:avLst/>
          </a:prstGeom>
          <a:noFill/>
          <a:ln>
            <a:noFill/>
          </a:ln>
        </p:spPr>
        <p:txBody>
          <a:bodyPr spcFirstLastPara="1" wrap="square" lIns="0" tIns="0" rIns="0" bIns="0" anchor="t" anchorCtr="0"/>
          <a:lstStyle>
            <a:lvl1pPr marL="457200" marR="0" lvl="0" indent="-228600" algn="l" rtl="0">
              <a:lnSpc>
                <a:spcPct val="90000"/>
              </a:lnSpc>
              <a:spcBef>
                <a:spcPts val="300"/>
              </a:spcBef>
              <a:spcAft>
                <a:spcPts val="0"/>
              </a:spcAft>
              <a:buClr>
                <a:schemeClr val="dk2"/>
              </a:buClr>
              <a:buSzPts val="1500"/>
              <a:buFont typeface="Arial"/>
              <a:buNone/>
              <a:defRPr sz="1500" b="0" i="0" u="none" strike="noStrike" cap="none">
                <a:solidFill>
                  <a:schemeClr val="dk2"/>
                </a:solidFill>
                <a:latin typeface="Calibri"/>
                <a:ea typeface="Calibri"/>
                <a:cs typeface="Calibri"/>
                <a:sym typeface="Calibri"/>
              </a:defRPr>
            </a:lvl1pPr>
            <a:lvl2pPr marL="914400" marR="0" lvl="1" indent="-228600" algn="l" rtl="0">
              <a:lnSpc>
                <a:spcPct val="90000"/>
              </a:lnSpc>
              <a:spcBef>
                <a:spcPts val="300"/>
              </a:spcBef>
              <a:spcAft>
                <a:spcPts val="0"/>
              </a:spcAft>
              <a:buClr>
                <a:schemeClr val="dk2"/>
              </a:buClr>
              <a:buSzPts val="1400"/>
              <a:buFont typeface="Arial"/>
              <a:buNone/>
              <a:defRPr sz="1400" b="0" i="0" u="none" strike="noStrike" cap="none">
                <a:solidFill>
                  <a:schemeClr val="dk2"/>
                </a:solidFill>
                <a:latin typeface="Calibri"/>
                <a:ea typeface="Calibri"/>
                <a:cs typeface="Calibri"/>
                <a:sym typeface="Calibri"/>
              </a:defRPr>
            </a:lvl2pPr>
            <a:lvl3pPr marL="1371600" marR="0" lvl="2" indent="-317500" algn="l" rtl="0">
              <a:lnSpc>
                <a:spcPct val="90000"/>
              </a:lnSpc>
              <a:spcBef>
                <a:spcPts val="300"/>
              </a:spcBef>
              <a:spcAft>
                <a:spcPts val="0"/>
              </a:spcAft>
              <a:buClr>
                <a:schemeClr val="accent2"/>
              </a:buClr>
              <a:buSzPts val="1400"/>
              <a:buFont typeface="Arial"/>
              <a:buChar char="•"/>
              <a:defRPr sz="1400" b="1" i="0" u="none" strike="noStrike" cap="none">
                <a:solidFill>
                  <a:schemeClr val="dk2"/>
                </a:solidFill>
                <a:latin typeface="Calibri"/>
                <a:ea typeface="Calibri"/>
                <a:cs typeface="Calibri"/>
                <a:sym typeface="Calibri"/>
              </a:defRPr>
            </a:lvl3pPr>
            <a:lvl4pPr marL="1828800" marR="0" lvl="3" indent="-304800" algn="l" rtl="0">
              <a:lnSpc>
                <a:spcPct val="90000"/>
              </a:lnSpc>
              <a:spcBef>
                <a:spcPts val="300"/>
              </a:spcBef>
              <a:spcAft>
                <a:spcPts val="0"/>
              </a:spcAft>
              <a:buClr>
                <a:schemeClr val="accent2"/>
              </a:buClr>
              <a:buSzPts val="1200"/>
              <a:buFont typeface="Arial"/>
              <a:buChar char="•"/>
              <a:defRPr sz="1200" b="0" i="0" u="none" strike="noStrike" cap="none">
                <a:solidFill>
                  <a:schemeClr val="dk2"/>
                </a:solidFill>
                <a:latin typeface="Calibri"/>
                <a:ea typeface="Calibri"/>
                <a:cs typeface="Calibri"/>
                <a:sym typeface="Calibri"/>
              </a:defRPr>
            </a:lvl4pPr>
            <a:lvl5pPr marL="2286000" marR="0" lvl="4" indent="-228600" algn="l" rtl="0">
              <a:lnSpc>
                <a:spcPct val="90000"/>
              </a:lnSpc>
              <a:spcBef>
                <a:spcPts val="600"/>
              </a:spcBef>
              <a:spcAft>
                <a:spcPts val="0"/>
              </a:spcAft>
              <a:buClr>
                <a:schemeClr val="dk2"/>
              </a:buClr>
              <a:buSzPts val="1500"/>
              <a:buFont typeface="Arial"/>
              <a:buNone/>
              <a:defRPr sz="1500" b="1" i="0" u="none" strike="noStrike" cap="none">
                <a:solidFill>
                  <a:schemeClr val="dk2"/>
                </a:solidFill>
                <a:latin typeface="Calibri"/>
                <a:ea typeface="Calibri"/>
                <a:cs typeface="Calibri"/>
                <a:sym typeface="Calibri"/>
              </a:defRPr>
            </a:lvl5pPr>
            <a:lvl6pPr marL="2743200" marR="0" lvl="5" indent="-317500" algn="l" rtl="0">
              <a:lnSpc>
                <a:spcPct val="90000"/>
              </a:lnSpc>
              <a:spcBef>
                <a:spcPts val="400"/>
              </a:spcBef>
              <a:spcAft>
                <a:spcPts val="0"/>
              </a:spcAft>
              <a:buClr>
                <a:srgbClr val="FF0000"/>
              </a:buClr>
              <a:buSzPts val="1400"/>
              <a:buFont typeface="Arial"/>
              <a:buChar char="•"/>
              <a:defRPr sz="1400" b="0" i="0" u="none" strike="noStrike" cap="none">
                <a:solidFill>
                  <a:srgbClr val="FF0000"/>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grpSp>
        <p:nvGrpSpPr>
          <p:cNvPr id="2500" name="Google Shape;2500;p26"/>
          <p:cNvGrpSpPr/>
          <p:nvPr/>
        </p:nvGrpSpPr>
        <p:grpSpPr>
          <a:xfrm>
            <a:off x="-1530678" y="2991542"/>
            <a:ext cx="1404225" cy="2177094"/>
            <a:chOff x="6195941" y="562596"/>
            <a:chExt cx="1872300" cy="2902792"/>
          </a:xfrm>
        </p:grpSpPr>
        <p:grpSp>
          <p:nvGrpSpPr>
            <p:cNvPr id="2501" name="Google Shape;2501;p26"/>
            <p:cNvGrpSpPr/>
            <p:nvPr/>
          </p:nvGrpSpPr>
          <p:grpSpPr>
            <a:xfrm>
              <a:off x="6195941" y="832605"/>
              <a:ext cx="1872300" cy="2632784"/>
              <a:chOff x="-1872716" y="660661"/>
              <a:chExt cx="1872300" cy="1974637"/>
            </a:xfrm>
          </p:grpSpPr>
          <p:sp>
            <p:nvSpPr>
              <p:cNvPr id="2502" name="Google Shape;2502;p26"/>
              <p:cNvSpPr txBox="1"/>
              <p:nvPr/>
            </p:nvSpPr>
            <p:spPr>
              <a:xfrm>
                <a:off x="-1872716" y="984698"/>
                <a:ext cx="1872300" cy="16506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800" b="0" i="0" u="none" strike="noStrike" cap="none">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sz="1100"/>
              </a:p>
              <a:p>
                <a:pPr marL="0" marR="0" lvl="0" indent="0" algn="l" rtl="0">
                  <a:spcBef>
                    <a:spcPts val="0"/>
                  </a:spcBef>
                  <a:spcAft>
                    <a:spcPts val="0"/>
                  </a:spcAft>
                  <a:buNone/>
                </a:pPr>
                <a:endParaRPr sz="800">
                  <a:solidFill>
                    <a:srgbClr val="000000"/>
                  </a:solidFill>
                  <a:latin typeface="Calibri"/>
                  <a:ea typeface="Calibri"/>
                  <a:cs typeface="Calibri"/>
                  <a:sym typeface="Calibri"/>
                </a:endParaRPr>
              </a:p>
              <a:p>
                <a:pPr marL="0" marR="0" lvl="0" indent="0" algn="l" rtl="0">
                  <a:spcBef>
                    <a:spcPts val="0"/>
                  </a:spcBef>
                  <a:spcAft>
                    <a:spcPts val="0"/>
                  </a:spcAft>
                  <a:buNone/>
                </a:pPr>
                <a:r>
                  <a:rPr lang="en-GB" sz="800">
                    <a:solidFill>
                      <a:srgbClr val="000000"/>
                    </a:solidFill>
                    <a:latin typeface="Calibri"/>
                    <a:ea typeface="Calibri"/>
                    <a:cs typeface="Calibri"/>
                    <a:sym typeface="Calibri"/>
                  </a:rPr>
                  <a:t>Do not use the bullet point button to format your text.</a:t>
                </a:r>
                <a:endParaRPr sz="800">
                  <a:solidFill>
                    <a:srgbClr val="000000"/>
                  </a:solidFill>
                  <a:latin typeface="Calibri"/>
                  <a:ea typeface="Calibri"/>
                  <a:cs typeface="Calibri"/>
                  <a:sym typeface="Calibri"/>
                </a:endParaRPr>
              </a:p>
            </p:txBody>
          </p:sp>
          <p:pic>
            <p:nvPicPr>
              <p:cNvPr id="2503" name="Google Shape;2503;p26" descr="icon_information-white.png"/>
              <p:cNvPicPr preferRelativeResize="0"/>
              <p:nvPr/>
            </p:nvPicPr>
            <p:blipFill rotWithShape="1">
              <a:blip r:embed="rId2">
                <a:alphaModFix/>
              </a:blip>
              <a:srcRect/>
              <a:stretch/>
            </p:blipFill>
            <p:spPr>
              <a:xfrm>
                <a:off x="-1764703" y="660661"/>
                <a:ext cx="121592" cy="240085"/>
              </a:xfrm>
              <a:prstGeom prst="rect">
                <a:avLst/>
              </a:prstGeom>
              <a:noFill/>
              <a:ln>
                <a:noFill/>
              </a:ln>
            </p:spPr>
          </p:pic>
        </p:grpSp>
        <p:grpSp>
          <p:nvGrpSpPr>
            <p:cNvPr id="2504" name="Google Shape;2504;p26"/>
            <p:cNvGrpSpPr/>
            <p:nvPr/>
          </p:nvGrpSpPr>
          <p:grpSpPr>
            <a:xfrm>
              <a:off x="6303954" y="562596"/>
              <a:ext cx="540000" cy="540000"/>
              <a:chOff x="6303954" y="562596"/>
              <a:chExt cx="540000" cy="540000"/>
            </a:xfrm>
          </p:grpSpPr>
          <p:sp>
            <p:nvSpPr>
              <p:cNvPr id="2505" name="Google Shape;2505;p26"/>
              <p:cNvSpPr/>
              <p:nvPr/>
            </p:nvSpPr>
            <p:spPr>
              <a:xfrm>
                <a:off x="6303954" y="562596"/>
                <a:ext cx="540000" cy="540000"/>
              </a:xfrm>
              <a:prstGeom prst="donut">
                <a:avLst>
                  <a:gd name="adj" fmla="val 7083"/>
                </a:avLst>
              </a:prstGeom>
              <a:solidFill>
                <a:srgbClr val="00000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pic>
            <p:nvPicPr>
              <p:cNvPr id="2506" name="Google Shape;2506;p26" descr="increase_indent.png"/>
              <p:cNvPicPr preferRelativeResize="0"/>
              <p:nvPr/>
            </p:nvPicPr>
            <p:blipFill rotWithShape="1">
              <a:blip r:embed="rId3">
                <a:alphaModFix/>
              </a:blip>
              <a:srcRect/>
              <a:stretch/>
            </p:blipFill>
            <p:spPr>
              <a:xfrm>
                <a:off x="6425212" y="679422"/>
                <a:ext cx="317520" cy="317520"/>
              </a:xfrm>
              <a:prstGeom prst="rect">
                <a:avLst/>
              </a:prstGeom>
              <a:noFill/>
              <a:ln>
                <a:noFill/>
              </a:ln>
            </p:spPr>
          </p:pic>
        </p:grpSp>
      </p:grpSp>
      <p:sp>
        <p:nvSpPr>
          <p:cNvPr id="2507" name="Google Shape;2507;p26"/>
          <p:cNvSpPr/>
          <p:nvPr/>
        </p:nvSpPr>
        <p:spPr>
          <a:xfrm>
            <a:off x="2264304" y="1329714"/>
            <a:ext cx="9336381" cy="6538184"/>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rgbClr val="AEABAB">
              <a:alpha val="9800"/>
            </a:srgbClr>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nvGrpSpPr>
          <p:cNvPr id="2508" name="Google Shape;2508;p26"/>
          <p:cNvGrpSpPr/>
          <p:nvPr/>
        </p:nvGrpSpPr>
        <p:grpSpPr>
          <a:xfrm>
            <a:off x="7916400" y="221400"/>
            <a:ext cx="893994" cy="358950"/>
            <a:chOff x="1899" y="899"/>
            <a:chExt cx="4163" cy="1671"/>
          </a:xfrm>
        </p:grpSpPr>
        <p:sp>
          <p:nvSpPr>
            <p:cNvPr id="2509" name="Google Shape;2509;p26"/>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510" name="Google Shape;2510;p26"/>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511" name="Google Shape;2511;p26"/>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512" name="Google Shape;2512;p26"/>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513" name="Google Shape;2513;p26"/>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514" name="Google Shape;2514;p26"/>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515" name="Google Shape;2515;p26"/>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516" name="Google Shape;2516;p26"/>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517" name="Google Shape;2517;p26"/>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518" name="Google Shape;2518;p26"/>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519" name="Google Shape;2519;p26"/>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520" name="Google Shape;2520;p26"/>
            <p:cNvSpPr/>
            <p:nvPr/>
          </p:nvSpPr>
          <p:spPr>
            <a:xfrm>
              <a:off x="2762" y="2203"/>
              <a:ext cx="0" cy="0"/>
            </a:xfrm>
            <a:prstGeom prst="rect">
              <a:avLst/>
            </a:pr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521" name="Google Shape;2521;p26"/>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522" name="Google Shape;2522;p26"/>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523" name="Google Shape;2523;p26"/>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524" name="Google Shape;2524;p26"/>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525" name="Google Shape;2525;p26"/>
            <p:cNvSpPr/>
            <p:nvPr/>
          </p:nvSpPr>
          <p:spPr>
            <a:xfrm>
              <a:off x="3203" y="2203"/>
              <a:ext cx="0" cy="0"/>
            </a:xfrm>
            <a:prstGeom prst="rect">
              <a:avLst/>
            </a:pr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526" name="Google Shape;2526;p26"/>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527" name="Google Shape;2527;p26"/>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528" name="Google Shape;2528;p26"/>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529" name="Google Shape;2529;p26"/>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530" name="Google Shape;2530;p26"/>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531" name="Google Shape;2531;p26"/>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532" name="Google Shape;2532;p26"/>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533" name="Google Shape;2533;p26"/>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534" name="Google Shape;2534;p26"/>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535" name="Google Shape;2535;p26"/>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536" name="Google Shape;2536;p26"/>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537" name="Google Shape;2537;p26"/>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538" name="Google Shape;2538;p26"/>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539" name="Google Shape;2539;p26"/>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540" name="Google Shape;2540;p26"/>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541" name="Google Shape;2541;p26"/>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542" name="Google Shape;2542;p26"/>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543" name="Google Shape;2543;p26"/>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544" name="Google Shape;2544;p26"/>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545" name="Google Shape;2545;p26"/>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546" name="Google Shape;2546;p26"/>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547" name="Google Shape;2547;p26"/>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548" name="Google Shape;2548;p26"/>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549" name="Google Shape;2549;p26"/>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550" name="Google Shape;2550;p26"/>
            <p:cNvSpPr/>
            <p:nvPr/>
          </p:nvSpPr>
          <p:spPr>
            <a:xfrm>
              <a:off x="1899" y="1222"/>
              <a:ext cx="706" cy="796"/>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rgbClr val="20406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551" name="Google Shape;2551;p26"/>
            <p:cNvSpPr/>
            <p:nvPr/>
          </p:nvSpPr>
          <p:spPr>
            <a:xfrm>
              <a:off x="2711" y="1222"/>
              <a:ext cx="731" cy="796"/>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rgbClr val="20406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552" name="Google Shape;2552;p26"/>
            <p:cNvSpPr/>
            <p:nvPr/>
          </p:nvSpPr>
          <p:spPr>
            <a:xfrm>
              <a:off x="3536" y="1208"/>
              <a:ext cx="638" cy="822"/>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rgbClr val="20406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553" name="Google Shape;2553;p26"/>
            <p:cNvSpPr/>
            <p:nvPr/>
          </p:nvSpPr>
          <p:spPr>
            <a:xfrm>
              <a:off x="4259" y="1222"/>
              <a:ext cx="689" cy="796"/>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rgbClr val="20406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554" name="Google Shape;2554;p26"/>
            <p:cNvSpPr/>
            <p:nvPr/>
          </p:nvSpPr>
          <p:spPr>
            <a:xfrm>
              <a:off x="4372" y="1311"/>
              <a:ext cx="1690" cy="713"/>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555" name="Google Shape;2555;p26"/>
            <p:cNvSpPr/>
            <p:nvPr/>
          </p:nvSpPr>
          <p:spPr>
            <a:xfrm>
              <a:off x="5470" y="899"/>
              <a:ext cx="365" cy="481"/>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556" name="Google Shape;2556;p26"/>
            <p:cNvSpPr/>
            <p:nvPr/>
          </p:nvSpPr>
          <p:spPr>
            <a:xfrm>
              <a:off x="4862" y="1770"/>
              <a:ext cx="1153"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rgbClr val="20406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557" name="Google Shape;2557;p26"/>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558" name="Google Shape;2558;p26"/>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559" name="Google Shape;2559;p26"/>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560" name="Google Shape;2560;p26"/>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561" name="Google Shape;2561;p26"/>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562" name="Google Shape;2562;p26"/>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563" name="Google Shape;2563;p26"/>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564" name="Google Shape;2564;p26"/>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565" name="Google Shape;2565;p26"/>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566" name="Google Shape;2566;p26"/>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567" name="Google Shape;2567;p26"/>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568" name="Google Shape;2568;p26"/>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569" name="Google Shape;2569;p26"/>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570" name="Google Shape;2570;p26"/>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571" name="Google Shape;2571;p26"/>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572" name="Google Shape;2572;p26"/>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573" name="Google Shape;2573;p26"/>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574" name="Google Shape;2574;p26"/>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575" name="Google Shape;2575;p26"/>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576" name="Google Shape;2576;p26"/>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577" name="Google Shape;2577;p26"/>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578" name="Google Shape;2578;p26"/>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579" name="Google Shape;2579;p26"/>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580" name="Google Shape;2580;p26"/>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581" name="Google Shape;2581;p26"/>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582" name="Google Shape;2582;p26"/>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583" name="Google Shape;2583;p26"/>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584" name="Google Shape;2584;p26"/>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585" name="Google Shape;2585;p26"/>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586" name="Google Shape;2586;p26"/>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587" name="Google Shape;2587;p26"/>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588" name="Google Shape;2588;p26"/>
            <p:cNvSpPr/>
            <p:nvPr/>
          </p:nvSpPr>
          <p:spPr>
            <a:xfrm>
              <a:off x="4838" y="2425"/>
              <a:ext cx="0" cy="0"/>
            </a:xfrm>
            <a:prstGeom prst="rect">
              <a:avLst/>
            </a:pr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589" name="Google Shape;2589;p26"/>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590" name="Google Shape;2590;p26"/>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591" name="Google Shape;2591;p26"/>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592" name="Google Shape;2592;p26"/>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593" name="Google Shape;2593;p26"/>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594" name="Google Shape;2594;p26"/>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595" name="Google Shape;2595;p26"/>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596" name="Google Shape;2596;p26"/>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597" name="Google Shape;2597;p26"/>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598" name="Google Shape;2598;p26"/>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599" name="Google Shape;2599;p26"/>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600" name="Google Shape;2600;p26"/>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601" name="Google Shape;2601;p26"/>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cxnSp>
          <p:nvCxnSpPr>
            <p:cNvPr id="2602" name="Google Shape;2602;p26"/>
            <p:cNvCxnSpPr/>
            <p:nvPr/>
          </p:nvCxnSpPr>
          <p:spPr>
            <a:xfrm>
              <a:off x="3964" y="2205"/>
              <a:ext cx="0" cy="300"/>
            </a:xfrm>
            <a:prstGeom prst="straightConnector1">
              <a:avLst/>
            </a:prstGeom>
            <a:noFill/>
            <a:ln w="14275" cap="flat" cmpd="sng">
              <a:solidFill>
                <a:srgbClr val="20406F"/>
              </a:solidFill>
              <a:prstDash val="solid"/>
              <a:miter lim="800000"/>
              <a:headEnd type="none" w="med" len="med"/>
              <a:tailEnd type="none" w="med" len="med"/>
            </a:ln>
          </p:spPr>
        </p:cxnSp>
      </p:grpSp>
    </p:spTree>
  </p:cSld>
  <p:clrMapOvr>
    <a:masterClrMapping/>
  </p:clrMapOvr>
  <p:extLst>
    <p:ext uri="{DCECCB84-F9BA-43D5-87BE-67443E8EF086}">
      <p15:sldGuideLst xmlns:p15="http://schemas.microsoft.com/office/powerpoint/2012/main">
        <p15:guide id="1" orient="horz" pos="1620">
          <p15:clr>
            <a:srgbClr val="FBAE40"/>
          </p15:clr>
        </p15:guide>
        <p15:guide id="2" pos="4973">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Front cover: Background image">
  <p:cSld name="Front cover: Background image">
    <p:bg>
      <p:bgPr>
        <a:blipFill>
          <a:blip r:embed="rId2">
            <a:alphaModFix/>
          </a:blip>
          <a:stretch>
            <a:fillRect/>
          </a:stretch>
        </a:blipFill>
        <a:effectLst/>
      </p:bgPr>
    </p:bg>
    <p:spTree>
      <p:nvGrpSpPr>
        <p:cNvPr id="1" name="Shape 2603"/>
        <p:cNvGrpSpPr/>
        <p:nvPr/>
      </p:nvGrpSpPr>
      <p:grpSpPr>
        <a:xfrm>
          <a:off x="0" y="0"/>
          <a:ext cx="0" cy="0"/>
          <a:chOff x="0" y="0"/>
          <a:chExt cx="0" cy="0"/>
        </a:xfrm>
      </p:grpSpPr>
      <p:sp>
        <p:nvSpPr>
          <p:cNvPr id="2604" name="Google Shape;2604;p27"/>
          <p:cNvSpPr/>
          <p:nvPr/>
        </p:nvSpPr>
        <p:spPr>
          <a:xfrm rot="-5400000">
            <a:off x="2802271" y="-1200601"/>
            <a:ext cx="5143500" cy="7544700"/>
          </a:xfrm>
          <a:prstGeom prst="rect">
            <a:avLst/>
          </a:prstGeom>
          <a:gradFill>
            <a:gsLst>
              <a:gs pos="0">
                <a:srgbClr val="000000"/>
              </a:gs>
              <a:gs pos="100000">
                <a:srgbClr val="000000">
                  <a:alpha val="0"/>
                </a:srgbClr>
              </a:gs>
            </a:gsLst>
            <a:lin ang="16200038"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605" name="Google Shape;2605;p27"/>
          <p:cNvSpPr txBox="1">
            <a:spLocks noGrp="1"/>
          </p:cNvSpPr>
          <p:nvPr>
            <p:ph type="dt" idx="10"/>
          </p:nvPr>
        </p:nvSpPr>
        <p:spPr>
          <a:xfrm>
            <a:off x="521550" y="4872453"/>
            <a:ext cx="4185600" cy="120300"/>
          </a:xfrm>
          <a:prstGeom prst="rect">
            <a:avLst/>
          </a:prstGeom>
          <a:noFill/>
          <a:ln>
            <a:noFill/>
          </a:ln>
        </p:spPr>
        <p:txBody>
          <a:bodyPr spcFirstLastPara="1" wrap="square" lIns="68575" tIns="34275" rIns="68575" bIns="34275" anchor="t" anchorCtr="0"/>
          <a:lstStyle>
            <a:lvl1pPr marR="0" lvl="0" algn="l" rtl="0">
              <a:spcBef>
                <a:spcPts val="0"/>
              </a:spcBef>
              <a:spcAft>
                <a:spcPts val="0"/>
              </a:spcAft>
              <a:buSzPts val="1100"/>
              <a:buNone/>
              <a:defRPr sz="500">
                <a:solidFill>
                  <a:schemeClr val="accent2"/>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2606" name="Google Shape;2606;p27"/>
          <p:cNvSpPr txBox="1">
            <a:spLocks noGrp="1"/>
          </p:cNvSpPr>
          <p:nvPr>
            <p:ph type="ftr" idx="11"/>
          </p:nvPr>
        </p:nvSpPr>
        <p:spPr>
          <a:xfrm>
            <a:off x="521550" y="4812406"/>
            <a:ext cx="4185600" cy="120300"/>
          </a:xfrm>
          <a:prstGeom prst="rect">
            <a:avLst/>
          </a:prstGeom>
          <a:noFill/>
          <a:ln>
            <a:noFill/>
          </a:ln>
        </p:spPr>
        <p:txBody>
          <a:bodyPr spcFirstLastPara="1" wrap="square" lIns="68575" tIns="34275" rIns="68575" bIns="34275" anchor="t" anchorCtr="0"/>
          <a:lstStyle>
            <a:lvl1pPr marR="0" lvl="0" algn="l" rtl="0">
              <a:spcBef>
                <a:spcPts val="0"/>
              </a:spcBef>
              <a:spcAft>
                <a:spcPts val="0"/>
              </a:spcAft>
              <a:buSzPts val="1100"/>
              <a:buNone/>
              <a:defRPr sz="500">
                <a:solidFill>
                  <a:schemeClr val="accent2"/>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2607" name="Google Shape;2607;p27"/>
          <p:cNvSpPr txBox="1">
            <a:spLocks noGrp="1"/>
          </p:cNvSpPr>
          <p:nvPr>
            <p:ph type="sldNum" idx="12"/>
          </p:nvPr>
        </p:nvSpPr>
        <p:spPr>
          <a:xfrm>
            <a:off x="-9527" y="4767263"/>
            <a:ext cx="5949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1200" b="1">
                <a:solidFill>
                  <a:schemeClr val="accent2"/>
                </a:solidFill>
                <a:latin typeface="Calibri"/>
                <a:ea typeface="Calibri"/>
                <a:cs typeface="Calibri"/>
                <a:sym typeface="Calibri"/>
              </a:defRPr>
            </a:lvl1pPr>
            <a:lvl2pPr marL="0" marR="0" lvl="1" indent="0" algn="r" rtl="0">
              <a:spcBef>
                <a:spcPts val="0"/>
              </a:spcBef>
              <a:buNone/>
              <a:defRPr sz="1200" b="1">
                <a:solidFill>
                  <a:schemeClr val="accent2"/>
                </a:solidFill>
                <a:latin typeface="Calibri"/>
                <a:ea typeface="Calibri"/>
                <a:cs typeface="Calibri"/>
                <a:sym typeface="Calibri"/>
              </a:defRPr>
            </a:lvl2pPr>
            <a:lvl3pPr marL="0" marR="0" lvl="2" indent="0" algn="r" rtl="0">
              <a:spcBef>
                <a:spcPts val="0"/>
              </a:spcBef>
              <a:buNone/>
              <a:defRPr sz="1200" b="1">
                <a:solidFill>
                  <a:schemeClr val="accent2"/>
                </a:solidFill>
                <a:latin typeface="Calibri"/>
                <a:ea typeface="Calibri"/>
                <a:cs typeface="Calibri"/>
                <a:sym typeface="Calibri"/>
              </a:defRPr>
            </a:lvl3pPr>
            <a:lvl4pPr marL="0" marR="0" lvl="3" indent="0" algn="r" rtl="0">
              <a:spcBef>
                <a:spcPts val="0"/>
              </a:spcBef>
              <a:buNone/>
              <a:defRPr sz="1200" b="1">
                <a:solidFill>
                  <a:schemeClr val="accent2"/>
                </a:solidFill>
                <a:latin typeface="Calibri"/>
                <a:ea typeface="Calibri"/>
                <a:cs typeface="Calibri"/>
                <a:sym typeface="Calibri"/>
              </a:defRPr>
            </a:lvl4pPr>
            <a:lvl5pPr marL="0" marR="0" lvl="4" indent="0" algn="r" rtl="0">
              <a:spcBef>
                <a:spcPts val="0"/>
              </a:spcBef>
              <a:buNone/>
              <a:defRPr sz="1200" b="1">
                <a:solidFill>
                  <a:schemeClr val="accent2"/>
                </a:solidFill>
                <a:latin typeface="Calibri"/>
                <a:ea typeface="Calibri"/>
                <a:cs typeface="Calibri"/>
                <a:sym typeface="Calibri"/>
              </a:defRPr>
            </a:lvl5pPr>
            <a:lvl6pPr marL="0" marR="0" lvl="5" indent="0" algn="r" rtl="0">
              <a:spcBef>
                <a:spcPts val="0"/>
              </a:spcBef>
              <a:buNone/>
              <a:defRPr sz="1200" b="1">
                <a:solidFill>
                  <a:schemeClr val="accent2"/>
                </a:solidFill>
                <a:latin typeface="Calibri"/>
                <a:ea typeface="Calibri"/>
                <a:cs typeface="Calibri"/>
                <a:sym typeface="Calibri"/>
              </a:defRPr>
            </a:lvl6pPr>
            <a:lvl7pPr marL="0" marR="0" lvl="6" indent="0" algn="r" rtl="0">
              <a:spcBef>
                <a:spcPts val="0"/>
              </a:spcBef>
              <a:buNone/>
              <a:defRPr sz="1200" b="1">
                <a:solidFill>
                  <a:schemeClr val="accent2"/>
                </a:solidFill>
                <a:latin typeface="Calibri"/>
                <a:ea typeface="Calibri"/>
                <a:cs typeface="Calibri"/>
                <a:sym typeface="Calibri"/>
              </a:defRPr>
            </a:lvl7pPr>
            <a:lvl8pPr marL="0" marR="0" lvl="7" indent="0" algn="r" rtl="0">
              <a:spcBef>
                <a:spcPts val="0"/>
              </a:spcBef>
              <a:buNone/>
              <a:defRPr sz="1200" b="1">
                <a:solidFill>
                  <a:schemeClr val="accent2"/>
                </a:solidFill>
                <a:latin typeface="Calibri"/>
                <a:ea typeface="Calibri"/>
                <a:cs typeface="Calibri"/>
                <a:sym typeface="Calibri"/>
              </a:defRPr>
            </a:lvl8pPr>
            <a:lvl9pPr marL="0" marR="0" lvl="8" indent="0" algn="r" rtl="0">
              <a:spcBef>
                <a:spcPts val="0"/>
              </a:spcBef>
              <a:buNone/>
              <a:defRPr sz="1200" b="1">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grpSp>
        <p:nvGrpSpPr>
          <p:cNvPr id="2608" name="Google Shape;2608;p27"/>
          <p:cNvGrpSpPr/>
          <p:nvPr/>
        </p:nvGrpSpPr>
        <p:grpSpPr>
          <a:xfrm>
            <a:off x="5221340" y="819609"/>
            <a:ext cx="1862198" cy="747695"/>
            <a:chOff x="1899" y="899"/>
            <a:chExt cx="4163" cy="1671"/>
          </a:xfrm>
        </p:grpSpPr>
        <p:sp>
          <p:nvSpPr>
            <p:cNvPr id="2609" name="Google Shape;2609;p27"/>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610" name="Google Shape;2610;p27"/>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611" name="Google Shape;2611;p27"/>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612" name="Google Shape;2612;p27"/>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613" name="Google Shape;2613;p27"/>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614" name="Google Shape;2614;p27"/>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615" name="Google Shape;2615;p27"/>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616" name="Google Shape;2616;p27"/>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617" name="Google Shape;2617;p27"/>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618" name="Google Shape;2618;p27"/>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619" name="Google Shape;2619;p27"/>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620" name="Google Shape;2620;p27"/>
            <p:cNvSpPr/>
            <p:nvPr/>
          </p:nvSpPr>
          <p:spPr>
            <a:xfrm>
              <a:off x="2762" y="2203"/>
              <a:ext cx="0" cy="0"/>
            </a:xfrm>
            <a:prstGeom prst="rect">
              <a:avLst/>
            </a:pr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621" name="Google Shape;2621;p27"/>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622" name="Google Shape;2622;p27"/>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623" name="Google Shape;2623;p27"/>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624" name="Google Shape;2624;p27"/>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625" name="Google Shape;2625;p27"/>
            <p:cNvSpPr/>
            <p:nvPr/>
          </p:nvSpPr>
          <p:spPr>
            <a:xfrm>
              <a:off x="3203" y="2203"/>
              <a:ext cx="0" cy="0"/>
            </a:xfrm>
            <a:prstGeom prst="rect">
              <a:avLst/>
            </a:pr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626" name="Google Shape;2626;p27"/>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627" name="Google Shape;2627;p27"/>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628" name="Google Shape;2628;p27"/>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629" name="Google Shape;2629;p27"/>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630" name="Google Shape;2630;p27"/>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631" name="Google Shape;2631;p27"/>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632" name="Google Shape;2632;p27"/>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633" name="Google Shape;2633;p27"/>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634" name="Google Shape;2634;p27"/>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635" name="Google Shape;2635;p27"/>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636" name="Google Shape;2636;p27"/>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637" name="Google Shape;2637;p27"/>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638" name="Google Shape;2638;p27"/>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639" name="Google Shape;2639;p27"/>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640" name="Google Shape;2640;p27"/>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641" name="Google Shape;2641;p27"/>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642" name="Google Shape;2642;p27"/>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643" name="Google Shape;2643;p27"/>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644" name="Google Shape;2644;p27"/>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645" name="Google Shape;2645;p27"/>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646" name="Google Shape;2646;p27"/>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647" name="Google Shape;2647;p27"/>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648" name="Google Shape;2648;p27"/>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649" name="Google Shape;2649;p27"/>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650" name="Google Shape;2650;p27"/>
            <p:cNvSpPr/>
            <p:nvPr/>
          </p:nvSpPr>
          <p:spPr>
            <a:xfrm>
              <a:off x="1899" y="1222"/>
              <a:ext cx="706" cy="796"/>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651" name="Google Shape;2651;p27"/>
            <p:cNvSpPr/>
            <p:nvPr/>
          </p:nvSpPr>
          <p:spPr>
            <a:xfrm>
              <a:off x="2711" y="1222"/>
              <a:ext cx="731" cy="796"/>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652" name="Google Shape;2652;p27"/>
            <p:cNvSpPr/>
            <p:nvPr/>
          </p:nvSpPr>
          <p:spPr>
            <a:xfrm>
              <a:off x="3536" y="1208"/>
              <a:ext cx="638" cy="822"/>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653" name="Google Shape;2653;p27"/>
            <p:cNvSpPr/>
            <p:nvPr/>
          </p:nvSpPr>
          <p:spPr>
            <a:xfrm>
              <a:off x="4259" y="1222"/>
              <a:ext cx="689" cy="796"/>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654" name="Google Shape;2654;p27"/>
            <p:cNvSpPr/>
            <p:nvPr/>
          </p:nvSpPr>
          <p:spPr>
            <a:xfrm>
              <a:off x="4372" y="1311"/>
              <a:ext cx="1690" cy="713"/>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655" name="Google Shape;2655;p27"/>
            <p:cNvSpPr/>
            <p:nvPr/>
          </p:nvSpPr>
          <p:spPr>
            <a:xfrm>
              <a:off x="5470" y="899"/>
              <a:ext cx="365" cy="481"/>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656" name="Google Shape;2656;p27"/>
            <p:cNvSpPr/>
            <p:nvPr/>
          </p:nvSpPr>
          <p:spPr>
            <a:xfrm>
              <a:off x="4862" y="1770"/>
              <a:ext cx="1153"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657" name="Google Shape;2657;p27"/>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658" name="Google Shape;2658;p27"/>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659" name="Google Shape;2659;p27"/>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660" name="Google Shape;2660;p27"/>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661" name="Google Shape;2661;p27"/>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662" name="Google Shape;2662;p27"/>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663" name="Google Shape;2663;p27"/>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664" name="Google Shape;2664;p27"/>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665" name="Google Shape;2665;p27"/>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666" name="Google Shape;2666;p27"/>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667" name="Google Shape;2667;p27"/>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668" name="Google Shape;2668;p27"/>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669" name="Google Shape;2669;p27"/>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670" name="Google Shape;2670;p27"/>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671" name="Google Shape;2671;p27"/>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672" name="Google Shape;2672;p27"/>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673" name="Google Shape;2673;p27"/>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674" name="Google Shape;2674;p27"/>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675" name="Google Shape;2675;p27"/>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676" name="Google Shape;2676;p27"/>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677" name="Google Shape;2677;p27"/>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678" name="Google Shape;2678;p27"/>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679" name="Google Shape;2679;p27"/>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680" name="Google Shape;2680;p27"/>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681" name="Google Shape;2681;p27"/>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682" name="Google Shape;2682;p27"/>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683" name="Google Shape;2683;p27"/>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684" name="Google Shape;2684;p27"/>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685" name="Google Shape;2685;p27"/>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686" name="Google Shape;2686;p27"/>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687" name="Google Shape;2687;p27"/>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688" name="Google Shape;2688;p27"/>
            <p:cNvSpPr/>
            <p:nvPr/>
          </p:nvSpPr>
          <p:spPr>
            <a:xfrm>
              <a:off x="4838" y="2425"/>
              <a:ext cx="0" cy="0"/>
            </a:xfrm>
            <a:prstGeom prst="rect">
              <a:avLst/>
            </a:pr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689" name="Google Shape;2689;p27"/>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690" name="Google Shape;2690;p27"/>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691" name="Google Shape;2691;p27"/>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692" name="Google Shape;2692;p27"/>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693" name="Google Shape;2693;p27"/>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694" name="Google Shape;2694;p27"/>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695" name="Google Shape;2695;p27"/>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696" name="Google Shape;2696;p27"/>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697" name="Google Shape;2697;p27"/>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698" name="Google Shape;2698;p27"/>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699" name="Google Shape;2699;p27"/>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700" name="Google Shape;2700;p27"/>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701" name="Google Shape;2701;p27"/>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cxnSp>
          <p:nvCxnSpPr>
            <p:cNvPr id="2702" name="Google Shape;2702;p27"/>
            <p:cNvCxnSpPr/>
            <p:nvPr/>
          </p:nvCxnSpPr>
          <p:spPr>
            <a:xfrm>
              <a:off x="3964" y="2205"/>
              <a:ext cx="0" cy="300"/>
            </a:xfrm>
            <a:prstGeom prst="straightConnector1">
              <a:avLst/>
            </a:prstGeom>
            <a:solidFill>
              <a:schemeClr val="lt1"/>
            </a:solidFill>
            <a:ln w="14275" cap="flat" cmpd="sng">
              <a:solidFill>
                <a:schemeClr val="lt1"/>
              </a:solidFill>
              <a:prstDash val="solid"/>
              <a:miter lim="800000"/>
              <a:headEnd type="none" w="med" len="med"/>
              <a:tailEnd type="none" w="med" len="med"/>
            </a:ln>
          </p:spPr>
        </p:cxnSp>
      </p:grpSp>
      <p:sp>
        <p:nvSpPr>
          <p:cNvPr id="2703" name="Google Shape;2703;p27"/>
          <p:cNvSpPr txBox="1">
            <a:spLocks noGrp="1"/>
          </p:cNvSpPr>
          <p:nvPr>
            <p:ph type="title"/>
          </p:nvPr>
        </p:nvSpPr>
        <p:spPr>
          <a:xfrm>
            <a:off x="5221340" y="1842356"/>
            <a:ext cx="3468300" cy="1446000"/>
          </a:xfrm>
          <a:prstGeom prst="rect">
            <a:avLst/>
          </a:prstGeom>
          <a:noFill/>
          <a:ln>
            <a:noFill/>
          </a:ln>
        </p:spPr>
        <p:txBody>
          <a:bodyPr spcFirstLastPara="1" wrap="square" lIns="0" tIns="0" rIns="0" bIns="0" anchor="b" anchorCtr="0"/>
          <a:lstStyle>
            <a:lvl1pPr marR="0" lvl="0" algn="l" rtl="0">
              <a:lnSpc>
                <a:spcPct val="90000"/>
              </a:lnSpc>
              <a:spcBef>
                <a:spcPts val="0"/>
              </a:spcBef>
              <a:spcAft>
                <a:spcPts val="0"/>
              </a:spcAft>
              <a:buClr>
                <a:schemeClr val="lt1"/>
              </a:buClr>
              <a:buSzPts val="3000"/>
              <a:buFont typeface="Calibri"/>
              <a:buNone/>
              <a:defRPr sz="3000" b="1" i="0" u="none" strike="noStrike" cap="none">
                <a:solidFill>
                  <a:schemeClr val="lt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2704" name="Google Shape;2704;p27"/>
          <p:cNvSpPr txBox="1">
            <a:spLocks noGrp="1"/>
          </p:cNvSpPr>
          <p:nvPr>
            <p:ph type="body" idx="1"/>
          </p:nvPr>
        </p:nvSpPr>
        <p:spPr>
          <a:xfrm>
            <a:off x="5221340" y="3540592"/>
            <a:ext cx="3468300" cy="527700"/>
          </a:xfrm>
          <a:prstGeom prst="rect">
            <a:avLst/>
          </a:prstGeom>
          <a:noFill/>
          <a:ln>
            <a:noFill/>
          </a:ln>
        </p:spPr>
        <p:txBody>
          <a:bodyPr spcFirstLastPara="1" wrap="square" lIns="0" tIns="0" rIns="0" bIns="0" anchor="t" anchorCtr="0"/>
          <a:lstStyle>
            <a:lvl1pPr marL="457200" marR="0" lvl="0" indent="-228600" algn="l" rtl="0">
              <a:lnSpc>
                <a:spcPct val="90000"/>
              </a:lnSpc>
              <a:spcBef>
                <a:spcPts val="300"/>
              </a:spcBef>
              <a:spcAft>
                <a:spcPts val="0"/>
              </a:spcAft>
              <a:buClr>
                <a:schemeClr val="lt1"/>
              </a:buClr>
              <a:buSzPts val="1500"/>
              <a:buFont typeface="Arial"/>
              <a:buNone/>
              <a:defRPr sz="15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3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2pPr>
            <a:lvl3pPr marL="1371600" marR="0" lvl="2" indent="-317500" algn="l" rtl="0">
              <a:lnSpc>
                <a:spcPct val="90000"/>
              </a:lnSpc>
              <a:spcBef>
                <a:spcPts val="300"/>
              </a:spcBef>
              <a:spcAft>
                <a:spcPts val="0"/>
              </a:spcAft>
              <a:buClr>
                <a:schemeClr val="dk2"/>
              </a:buClr>
              <a:buSzPts val="1400"/>
              <a:buFont typeface="Arial"/>
              <a:buChar char="•"/>
              <a:defRPr sz="1400" b="1" i="0" u="none" strike="noStrike" cap="none">
                <a:solidFill>
                  <a:srgbClr val="FF0000"/>
                </a:solidFill>
                <a:latin typeface="Calibri"/>
                <a:ea typeface="Calibri"/>
                <a:cs typeface="Calibri"/>
                <a:sym typeface="Calibri"/>
              </a:defRPr>
            </a:lvl3pPr>
            <a:lvl4pPr marL="1828800" marR="0" lvl="3" indent="-304800" algn="l" rtl="0">
              <a:lnSpc>
                <a:spcPct val="90000"/>
              </a:lnSpc>
              <a:spcBef>
                <a:spcPts val="300"/>
              </a:spcBef>
              <a:spcAft>
                <a:spcPts val="0"/>
              </a:spcAft>
              <a:buClr>
                <a:schemeClr val="accent2"/>
              </a:buClr>
              <a:buSzPts val="1200"/>
              <a:buFont typeface="Arial"/>
              <a:buChar char="•"/>
              <a:defRPr sz="1200" b="0" i="0" u="none" strike="noStrike" cap="none">
                <a:solidFill>
                  <a:srgbClr val="FF0000"/>
                </a:solidFill>
                <a:latin typeface="Calibri"/>
                <a:ea typeface="Calibri"/>
                <a:cs typeface="Calibri"/>
                <a:sym typeface="Calibri"/>
              </a:defRPr>
            </a:lvl4pPr>
            <a:lvl5pPr marL="2286000" marR="0" lvl="4" indent="-228600" algn="l" rtl="0">
              <a:lnSpc>
                <a:spcPct val="90000"/>
              </a:lnSpc>
              <a:spcBef>
                <a:spcPts val="600"/>
              </a:spcBef>
              <a:spcAft>
                <a:spcPts val="0"/>
              </a:spcAft>
              <a:buClr>
                <a:srgbClr val="FF0000"/>
              </a:buClr>
              <a:buSzPts val="1500"/>
              <a:buFont typeface="Arial"/>
              <a:buNone/>
              <a:defRPr sz="1500" b="1" i="0" u="none" strike="noStrike" cap="none">
                <a:solidFill>
                  <a:srgbClr val="FF0000"/>
                </a:solidFill>
                <a:latin typeface="Calibri"/>
                <a:ea typeface="Calibri"/>
                <a:cs typeface="Calibri"/>
                <a:sym typeface="Calibri"/>
              </a:defRPr>
            </a:lvl5pPr>
            <a:lvl6pPr marL="2743200" marR="0" lvl="5" indent="-317500" algn="l" rtl="0">
              <a:lnSpc>
                <a:spcPct val="90000"/>
              </a:lnSpc>
              <a:spcBef>
                <a:spcPts val="400"/>
              </a:spcBef>
              <a:spcAft>
                <a:spcPts val="0"/>
              </a:spcAft>
              <a:buClr>
                <a:srgbClr val="FF0000"/>
              </a:buClr>
              <a:buSzPts val="1400"/>
              <a:buFont typeface="Arial"/>
              <a:buChar char="•"/>
              <a:defRPr sz="1400" b="0" i="0" u="none" strike="noStrike" cap="none">
                <a:solidFill>
                  <a:srgbClr val="FF0000"/>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705" name="Google Shape;2705;p27"/>
          <p:cNvSpPr/>
          <p:nvPr/>
        </p:nvSpPr>
        <p:spPr>
          <a:xfrm>
            <a:off x="-1747975" y="135407"/>
            <a:ext cx="6662274" cy="4665536"/>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pic>
        <p:nvPicPr>
          <p:cNvPr id="2706" name="Google Shape;2706;p27"/>
          <p:cNvPicPr preferRelativeResize="0"/>
          <p:nvPr/>
        </p:nvPicPr>
        <p:blipFill rotWithShape="1">
          <a:blip r:embed="rId3">
            <a:alphaModFix/>
          </a:blip>
          <a:srcRect/>
          <a:stretch/>
        </p:blipFill>
        <p:spPr>
          <a:xfrm>
            <a:off x="7630942" y="927426"/>
            <a:ext cx="1215133" cy="615925"/>
          </a:xfrm>
          <a:prstGeom prst="rect">
            <a:avLst/>
          </a:prstGeom>
          <a:noFill/>
          <a:ln>
            <a:noFill/>
          </a:ln>
        </p:spPr>
      </p:pic>
      <p:grpSp>
        <p:nvGrpSpPr>
          <p:cNvPr id="2707" name="Google Shape;2707;p27"/>
          <p:cNvGrpSpPr/>
          <p:nvPr/>
        </p:nvGrpSpPr>
        <p:grpSpPr>
          <a:xfrm>
            <a:off x="-1530678" y="653649"/>
            <a:ext cx="1026225" cy="1698128"/>
            <a:chOff x="-1836712" y="2937191"/>
            <a:chExt cx="1368300" cy="2264171"/>
          </a:xfrm>
        </p:grpSpPr>
        <p:pic>
          <p:nvPicPr>
            <p:cNvPr id="2708" name="Google Shape;2708;p27" descr="icon_camera_circle.png"/>
            <p:cNvPicPr preferRelativeResize="0"/>
            <p:nvPr/>
          </p:nvPicPr>
          <p:blipFill rotWithShape="1">
            <a:blip r:embed="rId4">
              <a:alphaModFix/>
            </a:blip>
            <a:srcRect/>
            <a:stretch/>
          </p:blipFill>
          <p:spPr>
            <a:xfrm>
              <a:off x="-1728699" y="2937191"/>
              <a:ext cx="640111" cy="640111"/>
            </a:xfrm>
            <a:prstGeom prst="rect">
              <a:avLst/>
            </a:prstGeom>
            <a:noFill/>
            <a:ln>
              <a:noFill/>
            </a:ln>
          </p:spPr>
        </p:pic>
        <p:sp>
          <p:nvSpPr>
            <p:cNvPr id="2709" name="Google Shape;2709;p27"/>
            <p:cNvSpPr txBox="1"/>
            <p:nvPr/>
          </p:nvSpPr>
          <p:spPr>
            <a:xfrm>
              <a:off x="-1836712" y="3677962"/>
              <a:ext cx="1368300" cy="1523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800">
                  <a:solidFill>
                    <a:srgbClr val="000000"/>
                  </a:solidFill>
                  <a:latin typeface="Calibri"/>
                  <a:ea typeface="Calibri"/>
                  <a:cs typeface="Calibri"/>
                  <a:sym typeface="Calibri"/>
                </a:rPr>
                <a:t>To change the photographic image to the background.</a:t>
              </a:r>
              <a:endParaRPr sz="1100"/>
            </a:p>
            <a:p>
              <a:pPr marL="0" marR="0" lvl="0" indent="0" algn="l" rtl="0">
                <a:spcBef>
                  <a:spcPts val="0"/>
                </a:spcBef>
                <a:spcAft>
                  <a:spcPts val="0"/>
                </a:spcAft>
                <a:buNone/>
              </a:pPr>
              <a:r>
                <a:rPr lang="en-GB" sz="800">
                  <a:solidFill>
                    <a:srgbClr val="000000"/>
                  </a:solidFill>
                  <a:latin typeface="Calibri"/>
                  <a:ea typeface="Calibri"/>
                  <a:cs typeface="Calibri"/>
                  <a:sym typeface="Calibri"/>
                </a:rPr>
                <a:t>&gt;Right Click over slide</a:t>
              </a:r>
              <a:endParaRPr sz="1100"/>
            </a:p>
            <a:p>
              <a:pPr marL="0" marR="0" lvl="0" indent="0" algn="l" rtl="0">
                <a:spcBef>
                  <a:spcPts val="0"/>
                </a:spcBef>
                <a:spcAft>
                  <a:spcPts val="0"/>
                </a:spcAft>
                <a:buNone/>
              </a:pPr>
              <a:r>
                <a:rPr lang="en-GB" sz="800">
                  <a:solidFill>
                    <a:srgbClr val="000000"/>
                  </a:solidFill>
                  <a:latin typeface="Calibri"/>
                  <a:ea typeface="Calibri"/>
                  <a:cs typeface="Calibri"/>
                  <a:sym typeface="Calibri"/>
                </a:rPr>
                <a:t>&gt;format background</a:t>
              </a:r>
              <a:endParaRPr sz="1100"/>
            </a:p>
            <a:p>
              <a:pPr marL="0" marR="0" lvl="0" indent="0" algn="l" rtl="0">
                <a:spcBef>
                  <a:spcPts val="0"/>
                </a:spcBef>
                <a:spcAft>
                  <a:spcPts val="0"/>
                </a:spcAft>
                <a:buNone/>
              </a:pPr>
              <a:r>
                <a:rPr lang="en-GB" sz="800">
                  <a:solidFill>
                    <a:srgbClr val="000000"/>
                  </a:solidFill>
                  <a:latin typeface="Calibri"/>
                  <a:ea typeface="Calibri"/>
                  <a:cs typeface="Calibri"/>
                  <a:sym typeface="Calibri"/>
                </a:rPr>
                <a:t>&gt;fill</a:t>
              </a:r>
              <a:endParaRPr sz="1100"/>
            </a:p>
            <a:p>
              <a:pPr marL="0" marR="0" lvl="0" indent="0" algn="l" rtl="0">
                <a:spcBef>
                  <a:spcPts val="0"/>
                </a:spcBef>
                <a:spcAft>
                  <a:spcPts val="0"/>
                </a:spcAft>
                <a:buNone/>
              </a:pPr>
              <a:r>
                <a:rPr lang="en-GB" sz="800">
                  <a:solidFill>
                    <a:srgbClr val="000000"/>
                  </a:solidFill>
                  <a:latin typeface="Calibri"/>
                  <a:ea typeface="Calibri"/>
                  <a:cs typeface="Calibri"/>
                  <a:sym typeface="Calibri"/>
                </a:rPr>
                <a:t>&gt;picture or texture fill</a:t>
              </a:r>
              <a:endParaRPr sz="1100"/>
            </a:p>
            <a:p>
              <a:pPr marL="0" marR="0" lvl="0" indent="0" algn="l" rtl="0">
                <a:spcBef>
                  <a:spcPts val="0"/>
                </a:spcBef>
                <a:spcAft>
                  <a:spcPts val="0"/>
                </a:spcAft>
                <a:buNone/>
              </a:pPr>
              <a:r>
                <a:rPr lang="en-GB" sz="800">
                  <a:solidFill>
                    <a:srgbClr val="000000"/>
                  </a:solidFill>
                  <a:latin typeface="Calibri"/>
                  <a:ea typeface="Calibri"/>
                  <a:cs typeface="Calibri"/>
                  <a:sym typeface="Calibri"/>
                </a:rPr>
                <a:t>&gt;select image from  </a:t>
              </a:r>
              <a:br>
                <a:rPr lang="en-GB" sz="800">
                  <a:solidFill>
                    <a:srgbClr val="000000"/>
                  </a:solidFill>
                  <a:latin typeface="Calibri"/>
                  <a:ea typeface="Calibri"/>
                  <a:cs typeface="Calibri"/>
                  <a:sym typeface="Calibri"/>
                </a:rPr>
              </a:br>
              <a:r>
                <a:rPr lang="en-GB" sz="800">
                  <a:solidFill>
                    <a:srgbClr val="000000"/>
                  </a:solidFill>
                  <a:latin typeface="Calibri"/>
                  <a:ea typeface="Calibri"/>
                  <a:cs typeface="Calibri"/>
                  <a:sym typeface="Calibri"/>
                </a:rPr>
                <a:t>  your file</a:t>
              </a:r>
              <a:endParaRPr sz="800">
                <a:solidFill>
                  <a:srgbClr val="000000"/>
                </a:solidFill>
                <a:latin typeface="Calibri"/>
                <a:ea typeface="Calibri"/>
                <a:cs typeface="Calibri"/>
                <a:sym typeface="Calibri"/>
              </a:endParaRPr>
            </a:p>
          </p:txBody>
        </p:sp>
        <p:pic>
          <p:nvPicPr>
            <p:cNvPr id="2710" name="Google Shape;2710;p27" descr="icon_information-white.png"/>
            <p:cNvPicPr preferRelativeResize="0"/>
            <p:nvPr/>
          </p:nvPicPr>
          <p:blipFill rotWithShape="1">
            <a:blip r:embed="rId5">
              <a:alphaModFix/>
            </a:blip>
            <a:srcRect/>
            <a:stretch/>
          </p:blipFill>
          <p:spPr>
            <a:xfrm>
              <a:off x="-1728699" y="3245911"/>
              <a:ext cx="121592" cy="320113"/>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705"/>
                                        </p:tgtEl>
                                        <p:attrNameLst>
                                          <p:attrName>style.visibility</p:attrName>
                                        </p:attrNameLst>
                                      </p:cBhvr>
                                      <p:to>
                                        <p:strVal val="visible"/>
                                      </p:to>
                                    </p:set>
                                    <p:animEffect transition="in" filter="fade">
                                      <p:cBhvr>
                                        <p:cTn id="7" dur="500"/>
                                        <p:tgtEl>
                                          <p:spTgt spid="270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608"/>
                                        </p:tgtEl>
                                        <p:attrNameLst>
                                          <p:attrName>style.visibility</p:attrName>
                                        </p:attrNameLst>
                                      </p:cBhvr>
                                      <p:to>
                                        <p:strVal val="visible"/>
                                      </p:to>
                                    </p:set>
                                    <p:animEffect transition="in" filter="fade">
                                      <p:cBhvr>
                                        <p:cTn id="11" dur="500"/>
                                        <p:tgtEl>
                                          <p:spTgt spid="2608"/>
                                        </p:tgtEl>
                                      </p:cBhvr>
                                    </p:animEffect>
                                  </p:childTnLst>
                                </p:cTn>
                              </p:par>
                              <p:par>
                                <p:cTn id="12" presetID="10" presetClass="entr" presetSubtype="0" fill="hold" nodeType="withEffect">
                                  <p:stCondLst>
                                    <p:cond delay="0"/>
                                  </p:stCondLst>
                                  <p:childTnLst>
                                    <p:set>
                                      <p:cBhvr>
                                        <p:cTn id="13" dur="1" fill="hold">
                                          <p:stCondLst>
                                            <p:cond delay="0"/>
                                          </p:stCondLst>
                                        </p:cTn>
                                        <p:tgtEl>
                                          <p:spTgt spid="2703"/>
                                        </p:tgtEl>
                                        <p:attrNameLst>
                                          <p:attrName>style.visibility</p:attrName>
                                        </p:attrNameLst>
                                      </p:cBhvr>
                                      <p:to>
                                        <p:strVal val="visible"/>
                                      </p:to>
                                    </p:set>
                                    <p:animEffect transition="in" filter="fade">
                                      <p:cBhvr>
                                        <p:cTn id="14" dur="500"/>
                                        <p:tgtEl>
                                          <p:spTgt spid="2703"/>
                                        </p:tgtEl>
                                      </p:cBhvr>
                                    </p:animEffect>
                                  </p:childTnLst>
                                </p:cTn>
                              </p:par>
                              <p:par>
                                <p:cTn id="15" presetID="10" presetClass="entr" presetSubtype="0" fill="hold" nodeType="withEffect">
                                  <p:stCondLst>
                                    <p:cond delay="0"/>
                                  </p:stCondLst>
                                  <p:childTnLst>
                                    <p:set>
                                      <p:cBhvr>
                                        <p:cTn id="16" dur="1" fill="hold">
                                          <p:stCondLst>
                                            <p:cond delay="0"/>
                                          </p:stCondLst>
                                        </p:cTn>
                                        <p:tgtEl>
                                          <p:spTgt spid="2704">
                                            <p:txEl>
                                              <p:pRg st="0" end="0"/>
                                            </p:txEl>
                                          </p:spTgt>
                                        </p:tgtEl>
                                        <p:attrNameLst>
                                          <p:attrName>style.visibility</p:attrName>
                                        </p:attrNameLst>
                                      </p:cBhvr>
                                      <p:to>
                                        <p:strVal val="visible"/>
                                      </p:to>
                                    </p:set>
                                    <p:animEffect transition="in" filter="fade">
                                      <p:cBhvr>
                                        <p:cTn id="17" dur="500"/>
                                        <p:tgtEl>
                                          <p:spTgt spid="2704">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2704">
                                            <p:txEl>
                                              <p:pRg st="1" end="1"/>
                                            </p:txEl>
                                          </p:spTgt>
                                        </p:tgtEl>
                                        <p:attrNameLst>
                                          <p:attrName>style.visibility</p:attrName>
                                        </p:attrNameLst>
                                      </p:cBhvr>
                                      <p:to>
                                        <p:strVal val="visible"/>
                                      </p:to>
                                    </p:set>
                                    <p:animEffect transition="in" filter="fade">
                                      <p:cBhvr>
                                        <p:cTn id="20" dur="500"/>
                                        <p:tgtEl>
                                          <p:spTgt spid="2704">
                                            <p:txEl>
                                              <p:pRg st="1" end="1"/>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2704">
                                            <p:txEl>
                                              <p:pRg st="2" end="2"/>
                                            </p:txEl>
                                          </p:spTgt>
                                        </p:tgtEl>
                                        <p:attrNameLst>
                                          <p:attrName>style.visibility</p:attrName>
                                        </p:attrNameLst>
                                      </p:cBhvr>
                                      <p:to>
                                        <p:strVal val="visible"/>
                                      </p:to>
                                    </p:set>
                                    <p:animEffect transition="in" filter="fade">
                                      <p:cBhvr>
                                        <p:cTn id="23" dur="500"/>
                                        <p:tgtEl>
                                          <p:spTgt spid="2704">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2704">
                                            <p:txEl>
                                              <p:pRg st="3" end="3"/>
                                            </p:txEl>
                                          </p:spTgt>
                                        </p:tgtEl>
                                        <p:attrNameLst>
                                          <p:attrName>style.visibility</p:attrName>
                                        </p:attrNameLst>
                                      </p:cBhvr>
                                      <p:to>
                                        <p:strVal val="visible"/>
                                      </p:to>
                                    </p:set>
                                    <p:animEffect transition="in" filter="fade">
                                      <p:cBhvr>
                                        <p:cTn id="26" dur="500"/>
                                        <p:tgtEl>
                                          <p:spTgt spid="2704">
                                            <p:txEl>
                                              <p:pRg st="3" end="3"/>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2704">
                                            <p:txEl>
                                              <p:pRg st="4" end="4"/>
                                            </p:txEl>
                                          </p:spTgt>
                                        </p:tgtEl>
                                        <p:attrNameLst>
                                          <p:attrName>style.visibility</p:attrName>
                                        </p:attrNameLst>
                                      </p:cBhvr>
                                      <p:to>
                                        <p:strVal val="visible"/>
                                      </p:to>
                                    </p:set>
                                    <p:animEffect transition="in" filter="fade">
                                      <p:cBhvr>
                                        <p:cTn id="29" dur="500"/>
                                        <p:tgtEl>
                                          <p:spTgt spid="2704">
                                            <p:txEl>
                                              <p:pRg st="4" end="4"/>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2704">
                                            <p:txEl>
                                              <p:pRg st="5" end="5"/>
                                            </p:txEl>
                                          </p:spTgt>
                                        </p:tgtEl>
                                        <p:attrNameLst>
                                          <p:attrName>style.visibility</p:attrName>
                                        </p:attrNameLst>
                                      </p:cBhvr>
                                      <p:to>
                                        <p:strVal val="visible"/>
                                      </p:to>
                                    </p:set>
                                    <p:animEffect transition="in" filter="fade">
                                      <p:cBhvr>
                                        <p:cTn id="32" dur="500"/>
                                        <p:tgtEl>
                                          <p:spTgt spid="2704">
                                            <p:txEl>
                                              <p:pRg st="5" end="5"/>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2704">
                                            <p:txEl>
                                              <p:pRg st="6" end="6"/>
                                            </p:txEl>
                                          </p:spTgt>
                                        </p:tgtEl>
                                        <p:attrNameLst>
                                          <p:attrName>style.visibility</p:attrName>
                                        </p:attrNameLst>
                                      </p:cBhvr>
                                      <p:to>
                                        <p:strVal val="visible"/>
                                      </p:to>
                                    </p:set>
                                    <p:animEffect transition="in" filter="fade">
                                      <p:cBhvr>
                                        <p:cTn id="35" dur="500"/>
                                        <p:tgtEl>
                                          <p:spTgt spid="2704">
                                            <p:txEl>
                                              <p:pRg st="6" end="6"/>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2704">
                                            <p:txEl>
                                              <p:pRg st="7" end="7"/>
                                            </p:txEl>
                                          </p:spTgt>
                                        </p:tgtEl>
                                        <p:attrNameLst>
                                          <p:attrName>style.visibility</p:attrName>
                                        </p:attrNameLst>
                                      </p:cBhvr>
                                      <p:to>
                                        <p:strVal val="visible"/>
                                      </p:to>
                                    </p:set>
                                    <p:animEffect transition="in" filter="fade">
                                      <p:cBhvr>
                                        <p:cTn id="38" dur="500"/>
                                        <p:tgtEl>
                                          <p:spTgt spid="2704">
                                            <p:txEl>
                                              <p:pRg st="7" end="7"/>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2704">
                                            <p:txEl>
                                              <p:pRg st="8" end="8"/>
                                            </p:txEl>
                                          </p:spTgt>
                                        </p:tgtEl>
                                        <p:attrNameLst>
                                          <p:attrName>style.visibility</p:attrName>
                                        </p:attrNameLst>
                                      </p:cBhvr>
                                      <p:to>
                                        <p:strVal val="visible"/>
                                      </p:to>
                                    </p:set>
                                    <p:animEffect transition="in" filter="fade">
                                      <p:cBhvr>
                                        <p:cTn id="41" dur="500"/>
                                        <p:tgtEl>
                                          <p:spTgt spid="2704">
                                            <p:txEl>
                                              <p:pRg st="8" end="8"/>
                                            </p:txEl>
                                          </p:spTgt>
                                        </p:tgtEl>
                                      </p:cBhvr>
                                    </p:animEffect>
                                  </p:childTnLst>
                                </p:cTn>
                              </p:par>
                            </p:childTnLst>
                          </p:cTn>
                        </p:par>
                        <p:par>
                          <p:cTn id="42" fill="hold">
                            <p:stCondLst>
                              <p:cond delay="1000"/>
                            </p:stCondLst>
                            <p:childTnLst>
                              <p:par>
                                <p:cTn id="43" presetID="10" presetClass="entr" presetSubtype="0" fill="hold" nodeType="afterEffect">
                                  <p:stCondLst>
                                    <p:cond delay="0"/>
                                  </p:stCondLst>
                                  <p:childTnLst>
                                    <p:set>
                                      <p:cBhvr>
                                        <p:cTn id="44" dur="1" fill="hold">
                                          <p:stCondLst>
                                            <p:cond delay="0"/>
                                          </p:stCondLst>
                                        </p:cTn>
                                        <p:tgtEl>
                                          <p:spTgt spid="2706"/>
                                        </p:tgtEl>
                                        <p:attrNameLst>
                                          <p:attrName>style.visibility</p:attrName>
                                        </p:attrNameLst>
                                      </p:cBhvr>
                                      <p:to>
                                        <p:strVal val="visible"/>
                                      </p:to>
                                    </p:set>
                                    <p:animEffect transition="in" filter="fade">
                                      <p:cBhvr>
                                        <p:cTn id="45" dur="1000"/>
                                        <p:tgtEl>
                                          <p:spTgt spid="27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Front cover: Colour">
  <p:cSld name="Front cover: Colour">
    <p:bg>
      <p:bgPr>
        <a:solidFill>
          <a:schemeClr val="dk2"/>
        </a:solidFill>
        <a:effectLst/>
      </p:bgPr>
    </p:bg>
    <p:spTree>
      <p:nvGrpSpPr>
        <p:cNvPr id="1" name="Shape 2711"/>
        <p:cNvGrpSpPr/>
        <p:nvPr/>
      </p:nvGrpSpPr>
      <p:grpSpPr>
        <a:xfrm>
          <a:off x="0" y="0"/>
          <a:ext cx="0" cy="0"/>
          <a:chOff x="0" y="0"/>
          <a:chExt cx="0" cy="0"/>
        </a:xfrm>
      </p:grpSpPr>
      <p:sp>
        <p:nvSpPr>
          <p:cNvPr id="2712" name="Google Shape;2712;p28"/>
          <p:cNvSpPr txBox="1">
            <a:spLocks noGrp="1"/>
          </p:cNvSpPr>
          <p:nvPr>
            <p:ph type="dt" idx="10"/>
          </p:nvPr>
        </p:nvSpPr>
        <p:spPr>
          <a:xfrm>
            <a:off x="521550" y="4872453"/>
            <a:ext cx="4185600" cy="120300"/>
          </a:xfrm>
          <a:prstGeom prst="rect">
            <a:avLst/>
          </a:prstGeom>
          <a:noFill/>
          <a:ln>
            <a:noFill/>
          </a:ln>
        </p:spPr>
        <p:txBody>
          <a:bodyPr spcFirstLastPara="1" wrap="square" lIns="68575" tIns="34275" rIns="68575" bIns="34275" anchor="t" anchorCtr="0"/>
          <a:lstStyle>
            <a:lvl1pPr marR="0" lvl="0" algn="l" rtl="0">
              <a:spcBef>
                <a:spcPts val="0"/>
              </a:spcBef>
              <a:spcAft>
                <a:spcPts val="0"/>
              </a:spcAft>
              <a:buSzPts val="1100"/>
              <a:buNone/>
              <a:defRPr sz="500">
                <a:solidFill>
                  <a:schemeClr val="accent2"/>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2713" name="Google Shape;2713;p28"/>
          <p:cNvSpPr txBox="1">
            <a:spLocks noGrp="1"/>
          </p:cNvSpPr>
          <p:nvPr>
            <p:ph type="ftr" idx="11"/>
          </p:nvPr>
        </p:nvSpPr>
        <p:spPr>
          <a:xfrm>
            <a:off x="521550" y="4812406"/>
            <a:ext cx="4185600" cy="120300"/>
          </a:xfrm>
          <a:prstGeom prst="rect">
            <a:avLst/>
          </a:prstGeom>
          <a:noFill/>
          <a:ln>
            <a:noFill/>
          </a:ln>
        </p:spPr>
        <p:txBody>
          <a:bodyPr spcFirstLastPara="1" wrap="square" lIns="68575" tIns="34275" rIns="68575" bIns="34275" anchor="t" anchorCtr="0"/>
          <a:lstStyle>
            <a:lvl1pPr marR="0" lvl="0" algn="l" rtl="0">
              <a:spcBef>
                <a:spcPts val="0"/>
              </a:spcBef>
              <a:spcAft>
                <a:spcPts val="0"/>
              </a:spcAft>
              <a:buSzPts val="1100"/>
              <a:buNone/>
              <a:defRPr sz="500">
                <a:solidFill>
                  <a:schemeClr val="accent2"/>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2714" name="Google Shape;2714;p28"/>
          <p:cNvSpPr txBox="1">
            <a:spLocks noGrp="1"/>
          </p:cNvSpPr>
          <p:nvPr>
            <p:ph type="sldNum" idx="12"/>
          </p:nvPr>
        </p:nvSpPr>
        <p:spPr>
          <a:xfrm>
            <a:off x="-9527" y="4767263"/>
            <a:ext cx="5949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1200" b="1">
                <a:solidFill>
                  <a:schemeClr val="accent2"/>
                </a:solidFill>
                <a:latin typeface="Calibri"/>
                <a:ea typeface="Calibri"/>
                <a:cs typeface="Calibri"/>
                <a:sym typeface="Calibri"/>
              </a:defRPr>
            </a:lvl1pPr>
            <a:lvl2pPr marL="0" marR="0" lvl="1" indent="0" algn="r" rtl="0">
              <a:spcBef>
                <a:spcPts val="0"/>
              </a:spcBef>
              <a:buNone/>
              <a:defRPr sz="1200" b="1">
                <a:solidFill>
                  <a:schemeClr val="accent2"/>
                </a:solidFill>
                <a:latin typeface="Calibri"/>
                <a:ea typeface="Calibri"/>
                <a:cs typeface="Calibri"/>
                <a:sym typeface="Calibri"/>
              </a:defRPr>
            </a:lvl2pPr>
            <a:lvl3pPr marL="0" marR="0" lvl="2" indent="0" algn="r" rtl="0">
              <a:spcBef>
                <a:spcPts val="0"/>
              </a:spcBef>
              <a:buNone/>
              <a:defRPr sz="1200" b="1">
                <a:solidFill>
                  <a:schemeClr val="accent2"/>
                </a:solidFill>
                <a:latin typeface="Calibri"/>
                <a:ea typeface="Calibri"/>
                <a:cs typeface="Calibri"/>
                <a:sym typeface="Calibri"/>
              </a:defRPr>
            </a:lvl3pPr>
            <a:lvl4pPr marL="0" marR="0" lvl="3" indent="0" algn="r" rtl="0">
              <a:spcBef>
                <a:spcPts val="0"/>
              </a:spcBef>
              <a:buNone/>
              <a:defRPr sz="1200" b="1">
                <a:solidFill>
                  <a:schemeClr val="accent2"/>
                </a:solidFill>
                <a:latin typeface="Calibri"/>
                <a:ea typeface="Calibri"/>
                <a:cs typeface="Calibri"/>
                <a:sym typeface="Calibri"/>
              </a:defRPr>
            </a:lvl4pPr>
            <a:lvl5pPr marL="0" marR="0" lvl="4" indent="0" algn="r" rtl="0">
              <a:spcBef>
                <a:spcPts val="0"/>
              </a:spcBef>
              <a:buNone/>
              <a:defRPr sz="1200" b="1">
                <a:solidFill>
                  <a:schemeClr val="accent2"/>
                </a:solidFill>
                <a:latin typeface="Calibri"/>
                <a:ea typeface="Calibri"/>
                <a:cs typeface="Calibri"/>
                <a:sym typeface="Calibri"/>
              </a:defRPr>
            </a:lvl5pPr>
            <a:lvl6pPr marL="0" marR="0" lvl="5" indent="0" algn="r" rtl="0">
              <a:spcBef>
                <a:spcPts val="0"/>
              </a:spcBef>
              <a:buNone/>
              <a:defRPr sz="1200" b="1">
                <a:solidFill>
                  <a:schemeClr val="accent2"/>
                </a:solidFill>
                <a:latin typeface="Calibri"/>
                <a:ea typeface="Calibri"/>
                <a:cs typeface="Calibri"/>
                <a:sym typeface="Calibri"/>
              </a:defRPr>
            </a:lvl6pPr>
            <a:lvl7pPr marL="0" marR="0" lvl="6" indent="0" algn="r" rtl="0">
              <a:spcBef>
                <a:spcPts val="0"/>
              </a:spcBef>
              <a:buNone/>
              <a:defRPr sz="1200" b="1">
                <a:solidFill>
                  <a:schemeClr val="accent2"/>
                </a:solidFill>
                <a:latin typeface="Calibri"/>
                <a:ea typeface="Calibri"/>
                <a:cs typeface="Calibri"/>
                <a:sym typeface="Calibri"/>
              </a:defRPr>
            </a:lvl7pPr>
            <a:lvl8pPr marL="0" marR="0" lvl="7" indent="0" algn="r" rtl="0">
              <a:spcBef>
                <a:spcPts val="0"/>
              </a:spcBef>
              <a:buNone/>
              <a:defRPr sz="1200" b="1">
                <a:solidFill>
                  <a:schemeClr val="accent2"/>
                </a:solidFill>
                <a:latin typeface="Calibri"/>
                <a:ea typeface="Calibri"/>
                <a:cs typeface="Calibri"/>
                <a:sym typeface="Calibri"/>
              </a:defRPr>
            </a:lvl8pPr>
            <a:lvl9pPr marL="0" marR="0" lvl="8" indent="0" algn="r" rtl="0">
              <a:spcBef>
                <a:spcPts val="0"/>
              </a:spcBef>
              <a:buNone/>
              <a:defRPr sz="1200" b="1">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grpSp>
        <p:nvGrpSpPr>
          <p:cNvPr id="2715" name="Google Shape;2715;p28"/>
          <p:cNvGrpSpPr/>
          <p:nvPr/>
        </p:nvGrpSpPr>
        <p:grpSpPr>
          <a:xfrm>
            <a:off x="5221340" y="819609"/>
            <a:ext cx="1862198" cy="747695"/>
            <a:chOff x="1899" y="899"/>
            <a:chExt cx="4163" cy="1671"/>
          </a:xfrm>
        </p:grpSpPr>
        <p:sp>
          <p:nvSpPr>
            <p:cNvPr id="2716" name="Google Shape;2716;p28"/>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717" name="Google Shape;2717;p28"/>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718" name="Google Shape;2718;p28"/>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719" name="Google Shape;2719;p28"/>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720" name="Google Shape;2720;p28"/>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721" name="Google Shape;2721;p28"/>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722" name="Google Shape;2722;p28"/>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723" name="Google Shape;2723;p28"/>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724" name="Google Shape;2724;p28"/>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725" name="Google Shape;2725;p28"/>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726" name="Google Shape;2726;p28"/>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727" name="Google Shape;2727;p28"/>
            <p:cNvSpPr/>
            <p:nvPr/>
          </p:nvSpPr>
          <p:spPr>
            <a:xfrm>
              <a:off x="2762" y="2203"/>
              <a:ext cx="0" cy="0"/>
            </a:xfrm>
            <a:prstGeom prst="rect">
              <a:avLst/>
            </a:pr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728" name="Google Shape;2728;p28"/>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729" name="Google Shape;2729;p28"/>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730" name="Google Shape;2730;p28"/>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731" name="Google Shape;2731;p28"/>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732" name="Google Shape;2732;p28"/>
            <p:cNvSpPr/>
            <p:nvPr/>
          </p:nvSpPr>
          <p:spPr>
            <a:xfrm>
              <a:off x="3203" y="2203"/>
              <a:ext cx="0" cy="0"/>
            </a:xfrm>
            <a:prstGeom prst="rect">
              <a:avLst/>
            </a:pr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733" name="Google Shape;2733;p28"/>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734" name="Google Shape;2734;p28"/>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735" name="Google Shape;2735;p28"/>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736" name="Google Shape;2736;p28"/>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737" name="Google Shape;2737;p28"/>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738" name="Google Shape;2738;p28"/>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739" name="Google Shape;2739;p28"/>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740" name="Google Shape;2740;p28"/>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741" name="Google Shape;2741;p28"/>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742" name="Google Shape;2742;p28"/>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743" name="Google Shape;2743;p28"/>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744" name="Google Shape;2744;p28"/>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745" name="Google Shape;2745;p28"/>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746" name="Google Shape;2746;p28"/>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747" name="Google Shape;2747;p28"/>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748" name="Google Shape;2748;p28"/>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749" name="Google Shape;2749;p28"/>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750" name="Google Shape;2750;p28"/>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751" name="Google Shape;2751;p28"/>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752" name="Google Shape;2752;p28"/>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753" name="Google Shape;2753;p28"/>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754" name="Google Shape;2754;p28"/>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755" name="Google Shape;2755;p28"/>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756" name="Google Shape;2756;p28"/>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757" name="Google Shape;2757;p28"/>
            <p:cNvSpPr/>
            <p:nvPr/>
          </p:nvSpPr>
          <p:spPr>
            <a:xfrm>
              <a:off x="1899" y="1222"/>
              <a:ext cx="706" cy="796"/>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758" name="Google Shape;2758;p28"/>
            <p:cNvSpPr/>
            <p:nvPr/>
          </p:nvSpPr>
          <p:spPr>
            <a:xfrm>
              <a:off x="2711" y="1222"/>
              <a:ext cx="731" cy="796"/>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759" name="Google Shape;2759;p28"/>
            <p:cNvSpPr/>
            <p:nvPr/>
          </p:nvSpPr>
          <p:spPr>
            <a:xfrm>
              <a:off x="3536" y="1208"/>
              <a:ext cx="638" cy="822"/>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760" name="Google Shape;2760;p28"/>
            <p:cNvSpPr/>
            <p:nvPr/>
          </p:nvSpPr>
          <p:spPr>
            <a:xfrm>
              <a:off x="4259" y="1222"/>
              <a:ext cx="689" cy="796"/>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761" name="Google Shape;2761;p28"/>
            <p:cNvSpPr/>
            <p:nvPr/>
          </p:nvSpPr>
          <p:spPr>
            <a:xfrm>
              <a:off x="4372" y="1311"/>
              <a:ext cx="1690" cy="713"/>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762" name="Google Shape;2762;p28"/>
            <p:cNvSpPr/>
            <p:nvPr/>
          </p:nvSpPr>
          <p:spPr>
            <a:xfrm>
              <a:off x="5470" y="899"/>
              <a:ext cx="365" cy="481"/>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763" name="Google Shape;2763;p28"/>
            <p:cNvSpPr/>
            <p:nvPr/>
          </p:nvSpPr>
          <p:spPr>
            <a:xfrm>
              <a:off x="4862" y="1770"/>
              <a:ext cx="1153"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764" name="Google Shape;2764;p28"/>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765" name="Google Shape;2765;p28"/>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766" name="Google Shape;2766;p28"/>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767" name="Google Shape;2767;p28"/>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768" name="Google Shape;2768;p28"/>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769" name="Google Shape;2769;p28"/>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770" name="Google Shape;2770;p28"/>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771" name="Google Shape;2771;p28"/>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772" name="Google Shape;2772;p28"/>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773" name="Google Shape;2773;p28"/>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774" name="Google Shape;2774;p28"/>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775" name="Google Shape;2775;p28"/>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776" name="Google Shape;2776;p28"/>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777" name="Google Shape;2777;p28"/>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778" name="Google Shape;2778;p28"/>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779" name="Google Shape;2779;p28"/>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780" name="Google Shape;2780;p28"/>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781" name="Google Shape;2781;p28"/>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782" name="Google Shape;2782;p28"/>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783" name="Google Shape;2783;p28"/>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784" name="Google Shape;2784;p28"/>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785" name="Google Shape;2785;p28"/>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786" name="Google Shape;2786;p28"/>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787" name="Google Shape;2787;p28"/>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788" name="Google Shape;2788;p28"/>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789" name="Google Shape;2789;p28"/>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790" name="Google Shape;2790;p28"/>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791" name="Google Shape;2791;p28"/>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792" name="Google Shape;2792;p28"/>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793" name="Google Shape;2793;p28"/>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794" name="Google Shape;2794;p28"/>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795" name="Google Shape;2795;p28"/>
            <p:cNvSpPr/>
            <p:nvPr/>
          </p:nvSpPr>
          <p:spPr>
            <a:xfrm>
              <a:off x="4838" y="2425"/>
              <a:ext cx="0" cy="0"/>
            </a:xfrm>
            <a:prstGeom prst="rect">
              <a:avLst/>
            </a:pr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796" name="Google Shape;2796;p28"/>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797" name="Google Shape;2797;p28"/>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798" name="Google Shape;2798;p28"/>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799" name="Google Shape;2799;p28"/>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800" name="Google Shape;2800;p28"/>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801" name="Google Shape;2801;p28"/>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802" name="Google Shape;2802;p28"/>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803" name="Google Shape;2803;p28"/>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804" name="Google Shape;2804;p28"/>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805" name="Google Shape;2805;p28"/>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806" name="Google Shape;2806;p28"/>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807" name="Google Shape;2807;p28"/>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808" name="Google Shape;2808;p28"/>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cxnSp>
          <p:nvCxnSpPr>
            <p:cNvPr id="2809" name="Google Shape;2809;p28"/>
            <p:cNvCxnSpPr/>
            <p:nvPr/>
          </p:nvCxnSpPr>
          <p:spPr>
            <a:xfrm>
              <a:off x="3964" y="2205"/>
              <a:ext cx="0" cy="300"/>
            </a:xfrm>
            <a:prstGeom prst="straightConnector1">
              <a:avLst/>
            </a:prstGeom>
            <a:solidFill>
              <a:schemeClr val="lt1"/>
            </a:solidFill>
            <a:ln w="14275" cap="flat" cmpd="sng">
              <a:solidFill>
                <a:schemeClr val="lt1"/>
              </a:solidFill>
              <a:prstDash val="solid"/>
              <a:miter lim="800000"/>
              <a:headEnd type="none" w="med" len="med"/>
              <a:tailEnd type="none" w="med" len="med"/>
            </a:ln>
          </p:spPr>
        </p:cxnSp>
      </p:grpSp>
      <p:sp>
        <p:nvSpPr>
          <p:cNvPr id="2810" name="Google Shape;2810;p28"/>
          <p:cNvSpPr txBox="1">
            <a:spLocks noGrp="1"/>
          </p:cNvSpPr>
          <p:nvPr>
            <p:ph type="title"/>
          </p:nvPr>
        </p:nvSpPr>
        <p:spPr>
          <a:xfrm>
            <a:off x="5221340" y="1842356"/>
            <a:ext cx="3468300" cy="1446000"/>
          </a:xfrm>
          <a:prstGeom prst="rect">
            <a:avLst/>
          </a:prstGeom>
          <a:noFill/>
          <a:ln>
            <a:noFill/>
          </a:ln>
        </p:spPr>
        <p:txBody>
          <a:bodyPr spcFirstLastPara="1" wrap="square" lIns="0" tIns="0" rIns="0" bIns="0" anchor="b" anchorCtr="0"/>
          <a:lstStyle>
            <a:lvl1pPr marR="0" lvl="0" algn="l" rtl="0">
              <a:lnSpc>
                <a:spcPct val="90000"/>
              </a:lnSpc>
              <a:spcBef>
                <a:spcPts val="0"/>
              </a:spcBef>
              <a:spcAft>
                <a:spcPts val="0"/>
              </a:spcAft>
              <a:buClr>
                <a:schemeClr val="lt1"/>
              </a:buClr>
              <a:buSzPts val="3000"/>
              <a:buFont typeface="Calibri"/>
              <a:buNone/>
              <a:defRPr sz="3000" b="1" i="0" u="none" strike="noStrike" cap="none">
                <a:solidFill>
                  <a:schemeClr val="lt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2811" name="Google Shape;2811;p28"/>
          <p:cNvSpPr txBox="1">
            <a:spLocks noGrp="1"/>
          </p:cNvSpPr>
          <p:nvPr>
            <p:ph type="body" idx="1"/>
          </p:nvPr>
        </p:nvSpPr>
        <p:spPr>
          <a:xfrm>
            <a:off x="5221340" y="3540592"/>
            <a:ext cx="3468300" cy="527700"/>
          </a:xfrm>
          <a:prstGeom prst="rect">
            <a:avLst/>
          </a:prstGeom>
          <a:noFill/>
          <a:ln>
            <a:noFill/>
          </a:ln>
        </p:spPr>
        <p:txBody>
          <a:bodyPr spcFirstLastPara="1" wrap="square" lIns="0" tIns="0" rIns="0" bIns="0" anchor="t" anchorCtr="0"/>
          <a:lstStyle>
            <a:lvl1pPr marL="457200" marR="0" lvl="0" indent="-228600" algn="l" rtl="0">
              <a:lnSpc>
                <a:spcPct val="90000"/>
              </a:lnSpc>
              <a:spcBef>
                <a:spcPts val="300"/>
              </a:spcBef>
              <a:spcAft>
                <a:spcPts val="0"/>
              </a:spcAft>
              <a:buClr>
                <a:schemeClr val="lt1"/>
              </a:buClr>
              <a:buSzPts val="1500"/>
              <a:buFont typeface="Arial"/>
              <a:buNone/>
              <a:defRPr sz="15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3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2pPr>
            <a:lvl3pPr marL="1371600" marR="0" lvl="2" indent="-317500" algn="l" rtl="0">
              <a:lnSpc>
                <a:spcPct val="90000"/>
              </a:lnSpc>
              <a:spcBef>
                <a:spcPts val="300"/>
              </a:spcBef>
              <a:spcAft>
                <a:spcPts val="0"/>
              </a:spcAft>
              <a:buClr>
                <a:schemeClr val="dk2"/>
              </a:buClr>
              <a:buSzPts val="1400"/>
              <a:buFont typeface="Arial"/>
              <a:buChar char="•"/>
              <a:defRPr sz="1400" b="1" i="0" u="none" strike="noStrike" cap="none">
                <a:solidFill>
                  <a:srgbClr val="FF0000"/>
                </a:solidFill>
                <a:latin typeface="Calibri"/>
                <a:ea typeface="Calibri"/>
                <a:cs typeface="Calibri"/>
                <a:sym typeface="Calibri"/>
              </a:defRPr>
            </a:lvl3pPr>
            <a:lvl4pPr marL="1828800" marR="0" lvl="3" indent="-304800" algn="l" rtl="0">
              <a:lnSpc>
                <a:spcPct val="90000"/>
              </a:lnSpc>
              <a:spcBef>
                <a:spcPts val="300"/>
              </a:spcBef>
              <a:spcAft>
                <a:spcPts val="0"/>
              </a:spcAft>
              <a:buClr>
                <a:schemeClr val="accent2"/>
              </a:buClr>
              <a:buSzPts val="1200"/>
              <a:buFont typeface="Arial"/>
              <a:buChar char="•"/>
              <a:defRPr sz="1200" b="0" i="0" u="none" strike="noStrike" cap="none">
                <a:solidFill>
                  <a:srgbClr val="FF0000"/>
                </a:solidFill>
                <a:latin typeface="Calibri"/>
                <a:ea typeface="Calibri"/>
                <a:cs typeface="Calibri"/>
                <a:sym typeface="Calibri"/>
              </a:defRPr>
            </a:lvl4pPr>
            <a:lvl5pPr marL="2286000" marR="0" lvl="4" indent="-228600" algn="l" rtl="0">
              <a:lnSpc>
                <a:spcPct val="90000"/>
              </a:lnSpc>
              <a:spcBef>
                <a:spcPts val="600"/>
              </a:spcBef>
              <a:spcAft>
                <a:spcPts val="0"/>
              </a:spcAft>
              <a:buClr>
                <a:srgbClr val="FF0000"/>
              </a:buClr>
              <a:buSzPts val="1500"/>
              <a:buFont typeface="Arial"/>
              <a:buNone/>
              <a:defRPr sz="1500" b="1" i="0" u="none" strike="noStrike" cap="none">
                <a:solidFill>
                  <a:srgbClr val="FF0000"/>
                </a:solidFill>
                <a:latin typeface="Calibri"/>
                <a:ea typeface="Calibri"/>
                <a:cs typeface="Calibri"/>
                <a:sym typeface="Calibri"/>
              </a:defRPr>
            </a:lvl5pPr>
            <a:lvl6pPr marL="2743200" marR="0" lvl="5" indent="-317500" algn="l" rtl="0">
              <a:lnSpc>
                <a:spcPct val="90000"/>
              </a:lnSpc>
              <a:spcBef>
                <a:spcPts val="400"/>
              </a:spcBef>
              <a:spcAft>
                <a:spcPts val="0"/>
              </a:spcAft>
              <a:buClr>
                <a:srgbClr val="FF0000"/>
              </a:buClr>
              <a:buSzPts val="1400"/>
              <a:buFont typeface="Arial"/>
              <a:buChar char="•"/>
              <a:defRPr sz="1400" b="0" i="0" u="none" strike="noStrike" cap="none">
                <a:solidFill>
                  <a:srgbClr val="FF0000"/>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812" name="Google Shape;2812;p28"/>
          <p:cNvSpPr/>
          <p:nvPr/>
        </p:nvSpPr>
        <p:spPr>
          <a:xfrm>
            <a:off x="-1747975" y="135407"/>
            <a:ext cx="6662274" cy="4665536"/>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pic>
        <p:nvPicPr>
          <p:cNvPr id="2813" name="Google Shape;2813;p28"/>
          <p:cNvPicPr preferRelativeResize="0"/>
          <p:nvPr/>
        </p:nvPicPr>
        <p:blipFill rotWithShape="1">
          <a:blip r:embed="rId2">
            <a:alphaModFix/>
          </a:blip>
          <a:srcRect/>
          <a:stretch/>
        </p:blipFill>
        <p:spPr>
          <a:xfrm>
            <a:off x="7630942" y="927426"/>
            <a:ext cx="1215133" cy="615925"/>
          </a:xfrm>
          <a:prstGeom prst="rect">
            <a:avLst/>
          </a:prstGeom>
          <a:noFill/>
          <a:ln>
            <a:noFill/>
          </a:ln>
        </p:spPr>
      </p:pic>
      <p:grpSp>
        <p:nvGrpSpPr>
          <p:cNvPr id="2814" name="Google Shape;2814;p28"/>
          <p:cNvGrpSpPr/>
          <p:nvPr/>
        </p:nvGrpSpPr>
        <p:grpSpPr>
          <a:xfrm>
            <a:off x="-1449668" y="146875"/>
            <a:ext cx="1026225" cy="2044304"/>
            <a:chOff x="-1555624" y="1196393"/>
            <a:chExt cx="1368300" cy="2725739"/>
          </a:xfrm>
        </p:grpSpPr>
        <p:grpSp>
          <p:nvGrpSpPr>
            <p:cNvPr id="2815" name="Google Shape;2815;p28"/>
            <p:cNvGrpSpPr/>
            <p:nvPr/>
          </p:nvGrpSpPr>
          <p:grpSpPr>
            <a:xfrm>
              <a:off x="-1555624" y="1488707"/>
              <a:ext cx="1368300" cy="2433425"/>
              <a:chOff x="-1836712" y="3275837"/>
              <a:chExt cx="1368300" cy="2433425"/>
            </a:xfrm>
          </p:grpSpPr>
          <p:sp>
            <p:nvSpPr>
              <p:cNvPr id="2816" name="Google Shape;2816;p28"/>
              <p:cNvSpPr txBox="1"/>
              <p:nvPr/>
            </p:nvSpPr>
            <p:spPr>
              <a:xfrm>
                <a:off x="-1836712" y="3677962"/>
                <a:ext cx="1368300" cy="20313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800">
                    <a:solidFill>
                      <a:srgbClr val="000000"/>
                    </a:solidFill>
                    <a:latin typeface="Calibri"/>
                    <a:ea typeface="Calibri"/>
                    <a:cs typeface="Calibri"/>
                    <a:sym typeface="Calibri"/>
                  </a:rPr>
                  <a:t>To change the background colour.</a:t>
                </a:r>
                <a:endParaRPr sz="1100"/>
              </a:p>
              <a:p>
                <a:pPr marL="0" marR="0" lvl="0" indent="0" algn="l" rtl="0">
                  <a:spcBef>
                    <a:spcPts val="0"/>
                  </a:spcBef>
                  <a:spcAft>
                    <a:spcPts val="0"/>
                  </a:spcAft>
                  <a:buNone/>
                </a:pPr>
                <a:r>
                  <a:rPr lang="en-GB" sz="800">
                    <a:solidFill>
                      <a:srgbClr val="000000"/>
                    </a:solidFill>
                    <a:latin typeface="Calibri"/>
                    <a:ea typeface="Calibri"/>
                    <a:cs typeface="Calibri"/>
                    <a:sym typeface="Calibri"/>
                  </a:rPr>
                  <a:t>&gt;Right Click over slide</a:t>
                </a:r>
                <a:endParaRPr sz="1100"/>
              </a:p>
              <a:p>
                <a:pPr marL="0" marR="0" lvl="0" indent="0" algn="l" rtl="0">
                  <a:spcBef>
                    <a:spcPts val="0"/>
                  </a:spcBef>
                  <a:spcAft>
                    <a:spcPts val="0"/>
                  </a:spcAft>
                  <a:buNone/>
                </a:pPr>
                <a:r>
                  <a:rPr lang="en-GB" sz="800">
                    <a:solidFill>
                      <a:srgbClr val="000000"/>
                    </a:solidFill>
                    <a:latin typeface="Calibri"/>
                    <a:ea typeface="Calibri"/>
                    <a:cs typeface="Calibri"/>
                    <a:sym typeface="Calibri"/>
                  </a:rPr>
                  <a:t>&gt;format background</a:t>
                </a:r>
                <a:endParaRPr sz="1100"/>
              </a:p>
              <a:p>
                <a:pPr marL="0" marR="0" lvl="0" indent="0" algn="l" rtl="0">
                  <a:spcBef>
                    <a:spcPts val="0"/>
                  </a:spcBef>
                  <a:spcAft>
                    <a:spcPts val="0"/>
                  </a:spcAft>
                  <a:buNone/>
                </a:pPr>
                <a:r>
                  <a:rPr lang="en-GB" sz="800">
                    <a:solidFill>
                      <a:srgbClr val="000000"/>
                    </a:solidFill>
                    <a:latin typeface="Calibri"/>
                    <a:ea typeface="Calibri"/>
                    <a:cs typeface="Calibri"/>
                    <a:sym typeface="Calibri"/>
                  </a:rPr>
                  <a:t>&gt;Solid fill</a:t>
                </a:r>
                <a:endParaRPr sz="1100"/>
              </a:p>
              <a:p>
                <a:pPr marL="0" marR="0" lvl="0" indent="0" algn="l" rtl="0">
                  <a:spcBef>
                    <a:spcPts val="0"/>
                  </a:spcBef>
                  <a:spcAft>
                    <a:spcPts val="0"/>
                  </a:spcAft>
                  <a:buNone/>
                </a:pPr>
                <a:r>
                  <a:rPr lang="en-GB" sz="800">
                    <a:solidFill>
                      <a:srgbClr val="000000"/>
                    </a:solidFill>
                    <a:latin typeface="Calibri"/>
                    <a:ea typeface="Calibri"/>
                    <a:cs typeface="Calibri"/>
                    <a:sym typeface="Calibri"/>
                  </a:rPr>
                  <a:t>&gt;Colour</a:t>
                </a:r>
                <a:endParaRPr sz="1100"/>
              </a:p>
              <a:p>
                <a:pPr marL="0" marR="0" lvl="0" indent="0" algn="l" rtl="0">
                  <a:spcBef>
                    <a:spcPts val="0"/>
                  </a:spcBef>
                  <a:spcAft>
                    <a:spcPts val="0"/>
                  </a:spcAft>
                  <a:buNone/>
                </a:pPr>
                <a:r>
                  <a:rPr lang="en-GB" sz="800">
                    <a:solidFill>
                      <a:srgbClr val="000000"/>
                    </a:solidFill>
                    <a:latin typeface="Calibri"/>
                    <a:ea typeface="Calibri"/>
                    <a:cs typeface="Calibri"/>
                    <a:sym typeface="Calibri"/>
                  </a:rPr>
                  <a:t>&gt;choose a colour from the top line of the colour palette. Avoid setting the background colour the same as your font colour.</a:t>
                </a:r>
                <a:endParaRPr sz="1100"/>
              </a:p>
            </p:txBody>
          </p:sp>
          <p:pic>
            <p:nvPicPr>
              <p:cNvPr id="2817" name="Google Shape;2817;p28" descr="icon_information-white.png"/>
              <p:cNvPicPr preferRelativeResize="0"/>
              <p:nvPr/>
            </p:nvPicPr>
            <p:blipFill rotWithShape="1">
              <a:blip r:embed="rId3">
                <a:alphaModFix/>
              </a:blip>
              <a:srcRect/>
              <a:stretch/>
            </p:blipFill>
            <p:spPr>
              <a:xfrm>
                <a:off x="-1728699" y="3275837"/>
                <a:ext cx="121592" cy="320113"/>
              </a:xfrm>
              <a:prstGeom prst="rect">
                <a:avLst/>
              </a:prstGeom>
              <a:noFill/>
              <a:ln>
                <a:noFill/>
              </a:ln>
            </p:spPr>
          </p:pic>
        </p:grpSp>
        <p:pic>
          <p:nvPicPr>
            <p:cNvPr id="2818" name="Google Shape;2818;p28" descr="fill.png"/>
            <p:cNvPicPr preferRelativeResize="0"/>
            <p:nvPr/>
          </p:nvPicPr>
          <p:blipFill rotWithShape="1">
            <a:blip r:embed="rId4">
              <a:alphaModFix/>
            </a:blip>
            <a:srcRect/>
            <a:stretch/>
          </p:blipFill>
          <p:spPr>
            <a:xfrm>
              <a:off x="-1368152" y="1304800"/>
              <a:ext cx="324000" cy="324000"/>
            </a:xfrm>
            <a:prstGeom prst="rect">
              <a:avLst/>
            </a:prstGeom>
            <a:noFill/>
            <a:ln>
              <a:noFill/>
            </a:ln>
          </p:spPr>
        </p:pic>
        <p:sp>
          <p:nvSpPr>
            <p:cNvPr id="2819" name="Google Shape;2819;p28"/>
            <p:cNvSpPr/>
            <p:nvPr/>
          </p:nvSpPr>
          <p:spPr>
            <a:xfrm>
              <a:off x="-1473415" y="1196393"/>
              <a:ext cx="540000" cy="540000"/>
            </a:xfrm>
            <a:prstGeom prst="donut">
              <a:avLst>
                <a:gd name="adj" fmla="val 7083"/>
              </a:avLst>
            </a:prstGeom>
            <a:solidFill>
              <a:srgbClr val="00000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12"/>
                                        </p:tgtEl>
                                        <p:attrNameLst>
                                          <p:attrName>style.visibility</p:attrName>
                                        </p:attrNameLst>
                                      </p:cBhvr>
                                      <p:to>
                                        <p:strVal val="visible"/>
                                      </p:to>
                                    </p:set>
                                    <p:animEffect transition="in" filter="fade">
                                      <p:cBhvr>
                                        <p:cTn id="7" dur="500"/>
                                        <p:tgtEl>
                                          <p:spTgt spid="28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715"/>
                                        </p:tgtEl>
                                        <p:attrNameLst>
                                          <p:attrName>style.visibility</p:attrName>
                                        </p:attrNameLst>
                                      </p:cBhvr>
                                      <p:to>
                                        <p:strVal val="visible"/>
                                      </p:to>
                                    </p:set>
                                    <p:animEffect transition="in" filter="fade">
                                      <p:cBhvr>
                                        <p:cTn id="11" dur="500"/>
                                        <p:tgtEl>
                                          <p:spTgt spid="2715"/>
                                        </p:tgtEl>
                                      </p:cBhvr>
                                    </p:animEffect>
                                  </p:childTnLst>
                                </p:cTn>
                              </p:par>
                              <p:par>
                                <p:cTn id="12" presetID="10" presetClass="entr" presetSubtype="0" fill="hold" nodeType="withEffect">
                                  <p:stCondLst>
                                    <p:cond delay="0"/>
                                  </p:stCondLst>
                                  <p:childTnLst>
                                    <p:set>
                                      <p:cBhvr>
                                        <p:cTn id="13" dur="1" fill="hold">
                                          <p:stCondLst>
                                            <p:cond delay="0"/>
                                          </p:stCondLst>
                                        </p:cTn>
                                        <p:tgtEl>
                                          <p:spTgt spid="2810"/>
                                        </p:tgtEl>
                                        <p:attrNameLst>
                                          <p:attrName>style.visibility</p:attrName>
                                        </p:attrNameLst>
                                      </p:cBhvr>
                                      <p:to>
                                        <p:strVal val="visible"/>
                                      </p:to>
                                    </p:set>
                                    <p:animEffect transition="in" filter="fade">
                                      <p:cBhvr>
                                        <p:cTn id="14" dur="500"/>
                                        <p:tgtEl>
                                          <p:spTgt spid="2810"/>
                                        </p:tgtEl>
                                      </p:cBhvr>
                                    </p:animEffect>
                                  </p:childTnLst>
                                </p:cTn>
                              </p:par>
                              <p:par>
                                <p:cTn id="15" presetID="10" presetClass="entr" presetSubtype="0" fill="hold" nodeType="withEffect">
                                  <p:stCondLst>
                                    <p:cond delay="0"/>
                                  </p:stCondLst>
                                  <p:childTnLst>
                                    <p:set>
                                      <p:cBhvr>
                                        <p:cTn id="16" dur="1" fill="hold">
                                          <p:stCondLst>
                                            <p:cond delay="0"/>
                                          </p:stCondLst>
                                        </p:cTn>
                                        <p:tgtEl>
                                          <p:spTgt spid="2811">
                                            <p:txEl>
                                              <p:pRg st="0" end="0"/>
                                            </p:txEl>
                                          </p:spTgt>
                                        </p:tgtEl>
                                        <p:attrNameLst>
                                          <p:attrName>style.visibility</p:attrName>
                                        </p:attrNameLst>
                                      </p:cBhvr>
                                      <p:to>
                                        <p:strVal val="visible"/>
                                      </p:to>
                                    </p:set>
                                    <p:animEffect transition="in" filter="fade">
                                      <p:cBhvr>
                                        <p:cTn id="17" dur="500"/>
                                        <p:tgtEl>
                                          <p:spTgt spid="2811">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2811">
                                            <p:txEl>
                                              <p:pRg st="1" end="1"/>
                                            </p:txEl>
                                          </p:spTgt>
                                        </p:tgtEl>
                                        <p:attrNameLst>
                                          <p:attrName>style.visibility</p:attrName>
                                        </p:attrNameLst>
                                      </p:cBhvr>
                                      <p:to>
                                        <p:strVal val="visible"/>
                                      </p:to>
                                    </p:set>
                                    <p:animEffect transition="in" filter="fade">
                                      <p:cBhvr>
                                        <p:cTn id="20" dur="500"/>
                                        <p:tgtEl>
                                          <p:spTgt spid="2811">
                                            <p:txEl>
                                              <p:pRg st="1" end="1"/>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2811">
                                            <p:txEl>
                                              <p:pRg st="2" end="2"/>
                                            </p:txEl>
                                          </p:spTgt>
                                        </p:tgtEl>
                                        <p:attrNameLst>
                                          <p:attrName>style.visibility</p:attrName>
                                        </p:attrNameLst>
                                      </p:cBhvr>
                                      <p:to>
                                        <p:strVal val="visible"/>
                                      </p:to>
                                    </p:set>
                                    <p:animEffect transition="in" filter="fade">
                                      <p:cBhvr>
                                        <p:cTn id="23" dur="500"/>
                                        <p:tgtEl>
                                          <p:spTgt spid="2811">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2811">
                                            <p:txEl>
                                              <p:pRg st="3" end="3"/>
                                            </p:txEl>
                                          </p:spTgt>
                                        </p:tgtEl>
                                        <p:attrNameLst>
                                          <p:attrName>style.visibility</p:attrName>
                                        </p:attrNameLst>
                                      </p:cBhvr>
                                      <p:to>
                                        <p:strVal val="visible"/>
                                      </p:to>
                                    </p:set>
                                    <p:animEffect transition="in" filter="fade">
                                      <p:cBhvr>
                                        <p:cTn id="26" dur="500"/>
                                        <p:tgtEl>
                                          <p:spTgt spid="2811">
                                            <p:txEl>
                                              <p:pRg st="3" end="3"/>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2811">
                                            <p:txEl>
                                              <p:pRg st="4" end="4"/>
                                            </p:txEl>
                                          </p:spTgt>
                                        </p:tgtEl>
                                        <p:attrNameLst>
                                          <p:attrName>style.visibility</p:attrName>
                                        </p:attrNameLst>
                                      </p:cBhvr>
                                      <p:to>
                                        <p:strVal val="visible"/>
                                      </p:to>
                                    </p:set>
                                    <p:animEffect transition="in" filter="fade">
                                      <p:cBhvr>
                                        <p:cTn id="29" dur="500"/>
                                        <p:tgtEl>
                                          <p:spTgt spid="2811">
                                            <p:txEl>
                                              <p:pRg st="4" end="4"/>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2811">
                                            <p:txEl>
                                              <p:pRg st="5" end="5"/>
                                            </p:txEl>
                                          </p:spTgt>
                                        </p:tgtEl>
                                        <p:attrNameLst>
                                          <p:attrName>style.visibility</p:attrName>
                                        </p:attrNameLst>
                                      </p:cBhvr>
                                      <p:to>
                                        <p:strVal val="visible"/>
                                      </p:to>
                                    </p:set>
                                    <p:animEffect transition="in" filter="fade">
                                      <p:cBhvr>
                                        <p:cTn id="32" dur="500"/>
                                        <p:tgtEl>
                                          <p:spTgt spid="2811">
                                            <p:txEl>
                                              <p:pRg st="5" end="5"/>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2811">
                                            <p:txEl>
                                              <p:pRg st="6" end="6"/>
                                            </p:txEl>
                                          </p:spTgt>
                                        </p:tgtEl>
                                        <p:attrNameLst>
                                          <p:attrName>style.visibility</p:attrName>
                                        </p:attrNameLst>
                                      </p:cBhvr>
                                      <p:to>
                                        <p:strVal val="visible"/>
                                      </p:to>
                                    </p:set>
                                    <p:animEffect transition="in" filter="fade">
                                      <p:cBhvr>
                                        <p:cTn id="35" dur="500"/>
                                        <p:tgtEl>
                                          <p:spTgt spid="2811">
                                            <p:txEl>
                                              <p:pRg st="6" end="6"/>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2811">
                                            <p:txEl>
                                              <p:pRg st="7" end="7"/>
                                            </p:txEl>
                                          </p:spTgt>
                                        </p:tgtEl>
                                        <p:attrNameLst>
                                          <p:attrName>style.visibility</p:attrName>
                                        </p:attrNameLst>
                                      </p:cBhvr>
                                      <p:to>
                                        <p:strVal val="visible"/>
                                      </p:to>
                                    </p:set>
                                    <p:animEffect transition="in" filter="fade">
                                      <p:cBhvr>
                                        <p:cTn id="38" dur="500"/>
                                        <p:tgtEl>
                                          <p:spTgt spid="2811">
                                            <p:txEl>
                                              <p:pRg st="7" end="7"/>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2811">
                                            <p:txEl>
                                              <p:pRg st="8" end="8"/>
                                            </p:txEl>
                                          </p:spTgt>
                                        </p:tgtEl>
                                        <p:attrNameLst>
                                          <p:attrName>style.visibility</p:attrName>
                                        </p:attrNameLst>
                                      </p:cBhvr>
                                      <p:to>
                                        <p:strVal val="visible"/>
                                      </p:to>
                                    </p:set>
                                    <p:animEffect transition="in" filter="fade">
                                      <p:cBhvr>
                                        <p:cTn id="41" dur="500"/>
                                        <p:tgtEl>
                                          <p:spTgt spid="2811">
                                            <p:txEl>
                                              <p:pRg st="8" end="8"/>
                                            </p:txEl>
                                          </p:spTgt>
                                        </p:tgtEl>
                                      </p:cBhvr>
                                    </p:animEffect>
                                  </p:childTnLst>
                                </p:cTn>
                              </p:par>
                            </p:childTnLst>
                          </p:cTn>
                        </p:par>
                        <p:par>
                          <p:cTn id="42" fill="hold">
                            <p:stCondLst>
                              <p:cond delay="1000"/>
                            </p:stCondLst>
                            <p:childTnLst>
                              <p:par>
                                <p:cTn id="43" presetID="10" presetClass="entr" presetSubtype="0" fill="hold" nodeType="afterEffect">
                                  <p:stCondLst>
                                    <p:cond delay="0"/>
                                  </p:stCondLst>
                                  <p:childTnLst>
                                    <p:set>
                                      <p:cBhvr>
                                        <p:cTn id="44" dur="1" fill="hold">
                                          <p:stCondLst>
                                            <p:cond delay="0"/>
                                          </p:stCondLst>
                                        </p:cTn>
                                        <p:tgtEl>
                                          <p:spTgt spid="2813"/>
                                        </p:tgtEl>
                                        <p:attrNameLst>
                                          <p:attrName>style.visibility</p:attrName>
                                        </p:attrNameLst>
                                      </p:cBhvr>
                                      <p:to>
                                        <p:strVal val="visible"/>
                                      </p:to>
                                    </p:set>
                                    <p:animEffect transition="in" filter="fade">
                                      <p:cBhvr>
                                        <p:cTn id="45" dur="1000"/>
                                        <p:tgtEl>
                                          <p:spTgt spid="28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content and image">
  <p:cSld name="Title, content and image">
    <p:bg>
      <p:bgPr>
        <a:solidFill>
          <a:schemeClr val="dk2"/>
        </a:solidFill>
        <a:effectLst/>
      </p:bgPr>
    </p:bg>
    <p:spTree>
      <p:nvGrpSpPr>
        <p:cNvPr id="1" name="Shape 2820"/>
        <p:cNvGrpSpPr/>
        <p:nvPr/>
      </p:nvGrpSpPr>
      <p:grpSpPr>
        <a:xfrm>
          <a:off x="0" y="0"/>
          <a:ext cx="0" cy="0"/>
          <a:chOff x="0" y="0"/>
          <a:chExt cx="0" cy="0"/>
        </a:xfrm>
      </p:grpSpPr>
      <p:sp>
        <p:nvSpPr>
          <p:cNvPr id="2821" name="Google Shape;2821;p29"/>
          <p:cNvSpPr txBox="1">
            <a:spLocks noGrp="1"/>
          </p:cNvSpPr>
          <p:nvPr>
            <p:ph type="title"/>
          </p:nvPr>
        </p:nvSpPr>
        <p:spPr>
          <a:xfrm>
            <a:off x="4842029" y="673212"/>
            <a:ext cx="3942300" cy="594900"/>
          </a:xfrm>
          <a:prstGeom prst="rect">
            <a:avLst/>
          </a:prstGeom>
          <a:noFill/>
          <a:ln>
            <a:noFill/>
          </a:ln>
        </p:spPr>
        <p:txBody>
          <a:bodyPr spcFirstLastPara="1" wrap="square" lIns="0" tIns="0" rIns="0" bIns="0" anchor="b" anchorCtr="0"/>
          <a:lstStyle>
            <a:lvl1pPr marR="0" lvl="0" algn="l" rtl="0">
              <a:lnSpc>
                <a:spcPct val="90000"/>
              </a:lnSpc>
              <a:spcBef>
                <a:spcPts val="0"/>
              </a:spcBef>
              <a:spcAft>
                <a:spcPts val="0"/>
              </a:spcAft>
              <a:buClr>
                <a:schemeClr val="lt1"/>
              </a:buClr>
              <a:buSzPts val="2100"/>
              <a:buFont typeface="Calibri"/>
              <a:buNone/>
              <a:defRPr sz="2100" b="1" i="0" u="none" strike="noStrike" cap="none">
                <a:solidFill>
                  <a:schemeClr val="lt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2822" name="Google Shape;2822;p29"/>
          <p:cNvSpPr txBox="1">
            <a:spLocks noGrp="1"/>
          </p:cNvSpPr>
          <p:nvPr>
            <p:ph type="dt" idx="10"/>
          </p:nvPr>
        </p:nvSpPr>
        <p:spPr>
          <a:xfrm>
            <a:off x="521550" y="4872453"/>
            <a:ext cx="4185600" cy="120300"/>
          </a:xfrm>
          <a:prstGeom prst="rect">
            <a:avLst/>
          </a:prstGeom>
          <a:noFill/>
          <a:ln>
            <a:noFill/>
          </a:ln>
        </p:spPr>
        <p:txBody>
          <a:bodyPr spcFirstLastPara="1" wrap="square" lIns="68575" tIns="34275" rIns="68575" bIns="34275" anchor="t" anchorCtr="0"/>
          <a:lstStyle>
            <a:lvl1pPr marR="0" lvl="0" algn="l" rtl="0">
              <a:spcBef>
                <a:spcPts val="0"/>
              </a:spcBef>
              <a:spcAft>
                <a:spcPts val="0"/>
              </a:spcAft>
              <a:buSzPts val="1100"/>
              <a:buNone/>
              <a:defRPr sz="500">
                <a:solidFill>
                  <a:schemeClr val="accent2"/>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2823" name="Google Shape;2823;p29"/>
          <p:cNvSpPr txBox="1">
            <a:spLocks noGrp="1"/>
          </p:cNvSpPr>
          <p:nvPr>
            <p:ph type="ftr" idx="11"/>
          </p:nvPr>
        </p:nvSpPr>
        <p:spPr>
          <a:xfrm>
            <a:off x="521550" y="4812406"/>
            <a:ext cx="4185600" cy="120300"/>
          </a:xfrm>
          <a:prstGeom prst="rect">
            <a:avLst/>
          </a:prstGeom>
          <a:noFill/>
          <a:ln>
            <a:noFill/>
          </a:ln>
        </p:spPr>
        <p:txBody>
          <a:bodyPr spcFirstLastPara="1" wrap="square" lIns="68575" tIns="34275" rIns="68575" bIns="34275" anchor="t" anchorCtr="0"/>
          <a:lstStyle>
            <a:lvl1pPr marR="0" lvl="0" algn="l" rtl="0">
              <a:spcBef>
                <a:spcPts val="0"/>
              </a:spcBef>
              <a:spcAft>
                <a:spcPts val="0"/>
              </a:spcAft>
              <a:buSzPts val="1100"/>
              <a:buNone/>
              <a:defRPr sz="500">
                <a:solidFill>
                  <a:schemeClr val="accent2"/>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2824" name="Google Shape;2824;p29"/>
          <p:cNvSpPr txBox="1">
            <a:spLocks noGrp="1"/>
          </p:cNvSpPr>
          <p:nvPr>
            <p:ph type="sldNum" idx="12"/>
          </p:nvPr>
        </p:nvSpPr>
        <p:spPr>
          <a:xfrm>
            <a:off x="-9527" y="4767263"/>
            <a:ext cx="5949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1200" b="1">
                <a:solidFill>
                  <a:schemeClr val="accent2"/>
                </a:solidFill>
                <a:latin typeface="Calibri"/>
                <a:ea typeface="Calibri"/>
                <a:cs typeface="Calibri"/>
                <a:sym typeface="Calibri"/>
              </a:defRPr>
            </a:lvl1pPr>
            <a:lvl2pPr marL="0" marR="0" lvl="1" indent="0" algn="r" rtl="0">
              <a:spcBef>
                <a:spcPts val="0"/>
              </a:spcBef>
              <a:buNone/>
              <a:defRPr sz="1200" b="1">
                <a:solidFill>
                  <a:schemeClr val="accent2"/>
                </a:solidFill>
                <a:latin typeface="Calibri"/>
                <a:ea typeface="Calibri"/>
                <a:cs typeface="Calibri"/>
                <a:sym typeface="Calibri"/>
              </a:defRPr>
            </a:lvl2pPr>
            <a:lvl3pPr marL="0" marR="0" lvl="2" indent="0" algn="r" rtl="0">
              <a:spcBef>
                <a:spcPts val="0"/>
              </a:spcBef>
              <a:buNone/>
              <a:defRPr sz="1200" b="1">
                <a:solidFill>
                  <a:schemeClr val="accent2"/>
                </a:solidFill>
                <a:latin typeface="Calibri"/>
                <a:ea typeface="Calibri"/>
                <a:cs typeface="Calibri"/>
                <a:sym typeface="Calibri"/>
              </a:defRPr>
            </a:lvl3pPr>
            <a:lvl4pPr marL="0" marR="0" lvl="3" indent="0" algn="r" rtl="0">
              <a:spcBef>
                <a:spcPts val="0"/>
              </a:spcBef>
              <a:buNone/>
              <a:defRPr sz="1200" b="1">
                <a:solidFill>
                  <a:schemeClr val="accent2"/>
                </a:solidFill>
                <a:latin typeface="Calibri"/>
                <a:ea typeface="Calibri"/>
                <a:cs typeface="Calibri"/>
                <a:sym typeface="Calibri"/>
              </a:defRPr>
            </a:lvl4pPr>
            <a:lvl5pPr marL="0" marR="0" lvl="4" indent="0" algn="r" rtl="0">
              <a:spcBef>
                <a:spcPts val="0"/>
              </a:spcBef>
              <a:buNone/>
              <a:defRPr sz="1200" b="1">
                <a:solidFill>
                  <a:schemeClr val="accent2"/>
                </a:solidFill>
                <a:latin typeface="Calibri"/>
                <a:ea typeface="Calibri"/>
                <a:cs typeface="Calibri"/>
                <a:sym typeface="Calibri"/>
              </a:defRPr>
            </a:lvl5pPr>
            <a:lvl6pPr marL="0" marR="0" lvl="5" indent="0" algn="r" rtl="0">
              <a:spcBef>
                <a:spcPts val="0"/>
              </a:spcBef>
              <a:buNone/>
              <a:defRPr sz="1200" b="1">
                <a:solidFill>
                  <a:schemeClr val="accent2"/>
                </a:solidFill>
                <a:latin typeface="Calibri"/>
                <a:ea typeface="Calibri"/>
                <a:cs typeface="Calibri"/>
                <a:sym typeface="Calibri"/>
              </a:defRPr>
            </a:lvl6pPr>
            <a:lvl7pPr marL="0" marR="0" lvl="6" indent="0" algn="r" rtl="0">
              <a:spcBef>
                <a:spcPts val="0"/>
              </a:spcBef>
              <a:buNone/>
              <a:defRPr sz="1200" b="1">
                <a:solidFill>
                  <a:schemeClr val="accent2"/>
                </a:solidFill>
                <a:latin typeface="Calibri"/>
                <a:ea typeface="Calibri"/>
                <a:cs typeface="Calibri"/>
                <a:sym typeface="Calibri"/>
              </a:defRPr>
            </a:lvl7pPr>
            <a:lvl8pPr marL="0" marR="0" lvl="7" indent="0" algn="r" rtl="0">
              <a:spcBef>
                <a:spcPts val="0"/>
              </a:spcBef>
              <a:buNone/>
              <a:defRPr sz="1200" b="1">
                <a:solidFill>
                  <a:schemeClr val="accent2"/>
                </a:solidFill>
                <a:latin typeface="Calibri"/>
                <a:ea typeface="Calibri"/>
                <a:cs typeface="Calibri"/>
                <a:sym typeface="Calibri"/>
              </a:defRPr>
            </a:lvl8pPr>
            <a:lvl9pPr marL="0" marR="0" lvl="8" indent="0" algn="r" rtl="0">
              <a:spcBef>
                <a:spcPts val="0"/>
              </a:spcBef>
              <a:buNone/>
              <a:defRPr sz="1200" b="1">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2825" name="Google Shape;2825;p29"/>
          <p:cNvSpPr>
            <a:spLocks noGrp="1"/>
          </p:cNvSpPr>
          <p:nvPr>
            <p:ph type="pic" idx="2"/>
          </p:nvPr>
        </p:nvSpPr>
        <p:spPr>
          <a:xfrm>
            <a:off x="-7144" y="0"/>
            <a:ext cx="4579200" cy="5143500"/>
          </a:xfrm>
          <a:prstGeom prst="rect">
            <a:avLst/>
          </a:prstGeom>
          <a:noFill/>
          <a:ln>
            <a:noFill/>
          </a:ln>
        </p:spPr>
        <p:txBody>
          <a:bodyPr spcFirstLastPara="1" wrap="square" lIns="0" tIns="0" rIns="0" bIns="0" anchor="ctr" anchorCtr="0"/>
          <a:lstStyle>
            <a:lvl1pPr marR="0" lvl="0" algn="ctr" rtl="0">
              <a:lnSpc>
                <a:spcPct val="90000"/>
              </a:lnSpc>
              <a:spcBef>
                <a:spcPts val="300"/>
              </a:spcBef>
              <a:spcAft>
                <a:spcPts val="0"/>
              </a:spcAft>
              <a:buClr>
                <a:schemeClr val="lt1"/>
              </a:buClr>
              <a:buSzPts val="1100"/>
              <a:buFont typeface="Arial"/>
              <a:buNone/>
              <a:defRPr sz="1100" b="0" i="0" u="none" strike="noStrike" cap="none">
                <a:solidFill>
                  <a:schemeClr val="lt1"/>
                </a:solidFill>
                <a:latin typeface="Calibri"/>
                <a:ea typeface="Calibri"/>
                <a:cs typeface="Calibri"/>
                <a:sym typeface="Calibri"/>
              </a:defRPr>
            </a:lvl1pPr>
            <a:lvl2pPr marR="0" lvl="1" algn="l" rtl="0">
              <a:lnSpc>
                <a:spcPct val="90000"/>
              </a:lnSpc>
              <a:spcBef>
                <a:spcPts val="3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R="0" lvl="2" algn="l" rtl="0">
              <a:lnSpc>
                <a:spcPct val="90000"/>
              </a:lnSpc>
              <a:spcBef>
                <a:spcPts val="300"/>
              </a:spcBef>
              <a:spcAft>
                <a:spcPts val="0"/>
              </a:spcAft>
              <a:buClr>
                <a:schemeClr val="dk2"/>
              </a:buClr>
              <a:buSzPts val="1400"/>
              <a:buFont typeface="Arial"/>
              <a:buChar char="•"/>
              <a:defRPr sz="1400" b="1" i="0" u="none" strike="noStrike" cap="none">
                <a:solidFill>
                  <a:schemeClr val="dk1"/>
                </a:solidFill>
                <a:latin typeface="Calibri"/>
                <a:ea typeface="Calibri"/>
                <a:cs typeface="Calibri"/>
                <a:sym typeface="Calibri"/>
              </a:defRPr>
            </a:lvl3pPr>
            <a:lvl4pPr marR="0" lvl="3" algn="l" rtl="0">
              <a:lnSpc>
                <a:spcPct val="90000"/>
              </a:lnSpc>
              <a:spcBef>
                <a:spcPts val="300"/>
              </a:spcBef>
              <a:spcAft>
                <a:spcPts val="0"/>
              </a:spcAft>
              <a:buClr>
                <a:schemeClr val="accent2"/>
              </a:buClr>
              <a:buSzPts val="1200"/>
              <a:buFont typeface="Arial"/>
              <a:buChar char="•"/>
              <a:defRPr sz="1200" b="0" i="0" u="none" strike="noStrike" cap="none">
                <a:solidFill>
                  <a:schemeClr val="dk1"/>
                </a:solidFill>
                <a:latin typeface="Calibri"/>
                <a:ea typeface="Calibri"/>
                <a:cs typeface="Calibri"/>
                <a:sym typeface="Calibri"/>
              </a:defRPr>
            </a:lvl4pPr>
            <a:lvl5pPr marR="0" lvl="4" algn="l" rtl="0">
              <a:lnSpc>
                <a:spcPct val="90000"/>
              </a:lnSpc>
              <a:spcBef>
                <a:spcPts val="600"/>
              </a:spcBef>
              <a:spcAft>
                <a:spcPts val="0"/>
              </a:spcAft>
              <a:buClr>
                <a:schemeClr val="accent1"/>
              </a:buClr>
              <a:buSzPts val="1500"/>
              <a:buFont typeface="Arial"/>
              <a:buNone/>
              <a:defRPr sz="1500" b="1" i="0" u="none" strike="noStrike" cap="none">
                <a:solidFill>
                  <a:schemeClr val="accent1"/>
                </a:solidFill>
                <a:latin typeface="Calibri"/>
                <a:ea typeface="Calibri"/>
                <a:cs typeface="Calibri"/>
                <a:sym typeface="Calibri"/>
              </a:defRPr>
            </a:lvl5pPr>
            <a:lvl6pPr marR="0" lvl="5" algn="l" rtl="0">
              <a:lnSpc>
                <a:spcPct val="90000"/>
              </a:lnSpc>
              <a:spcBef>
                <a:spcPts val="400"/>
              </a:spcBef>
              <a:spcAft>
                <a:spcPts val="0"/>
              </a:spcAft>
              <a:buClr>
                <a:srgbClr val="FF0000"/>
              </a:buClr>
              <a:buSzPts val="1400"/>
              <a:buFont typeface="Arial"/>
              <a:buChar char="•"/>
              <a:defRPr sz="1400" b="0" i="0" u="none" strike="noStrike" cap="none">
                <a:solidFill>
                  <a:srgbClr val="FF0000"/>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826" name="Google Shape;2826;p29"/>
          <p:cNvSpPr txBox="1">
            <a:spLocks noGrp="1"/>
          </p:cNvSpPr>
          <p:nvPr>
            <p:ph type="body" idx="1"/>
          </p:nvPr>
        </p:nvSpPr>
        <p:spPr>
          <a:xfrm>
            <a:off x="4841425" y="1697954"/>
            <a:ext cx="3353700" cy="2774100"/>
          </a:xfrm>
          <a:prstGeom prst="rect">
            <a:avLst/>
          </a:prstGeom>
          <a:noFill/>
          <a:ln>
            <a:noFill/>
          </a:ln>
        </p:spPr>
        <p:txBody>
          <a:bodyPr spcFirstLastPara="1" wrap="square" lIns="0" tIns="0" rIns="0" bIns="0" anchor="t" anchorCtr="0"/>
          <a:lstStyle>
            <a:lvl1pPr marL="457200" marR="0" lvl="0" indent="-228600" algn="l" rtl="0">
              <a:lnSpc>
                <a:spcPct val="90000"/>
              </a:lnSpc>
              <a:spcBef>
                <a:spcPts val="300"/>
              </a:spcBef>
              <a:spcAft>
                <a:spcPts val="0"/>
              </a:spcAft>
              <a:buClr>
                <a:schemeClr val="lt1"/>
              </a:buClr>
              <a:buSzPts val="1500"/>
              <a:buFont typeface="Arial"/>
              <a:buNone/>
              <a:defRPr sz="15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3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2pPr>
            <a:lvl3pPr marL="1371600" marR="0" lvl="2" indent="-317500" algn="l" rtl="0">
              <a:lnSpc>
                <a:spcPct val="90000"/>
              </a:lnSpc>
              <a:spcBef>
                <a:spcPts val="300"/>
              </a:spcBef>
              <a:spcAft>
                <a:spcPts val="0"/>
              </a:spcAft>
              <a:buClr>
                <a:schemeClr val="lt1"/>
              </a:buClr>
              <a:buSzPts val="1400"/>
              <a:buFont typeface="Arial"/>
              <a:buChar char="•"/>
              <a:defRPr sz="1400" b="1" i="0" u="none" strike="noStrike" cap="none">
                <a:solidFill>
                  <a:schemeClr val="lt1"/>
                </a:solidFill>
                <a:latin typeface="Calibri"/>
                <a:ea typeface="Calibri"/>
                <a:cs typeface="Calibri"/>
                <a:sym typeface="Calibri"/>
              </a:defRPr>
            </a:lvl3pPr>
            <a:lvl4pPr marL="1828800" marR="0" lvl="3" indent="-304800" algn="l" rtl="0">
              <a:lnSpc>
                <a:spcPct val="90000"/>
              </a:lnSpc>
              <a:spcBef>
                <a:spcPts val="300"/>
              </a:spcBef>
              <a:spcAft>
                <a:spcPts val="0"/>
              </a:spcAft>
              <a:buClr>
                <a:schemeClr val="lt1"/>
              </a:buClr>
              <a:buSzPts val="1200"/>
              <a:buFont typeface="Arial"/>
              <a:buChar char="•"/>
              <a:defRPr sz="1200" b="0" i="0" u="none" strike="noStrike" cap="none">
                <a:solidFill>
                  <a:schemeClr val="lt1"/>
                </a:solidFill>
                <a:latin typeface="Calibri"/>
                <a:ea typeface="Calibri"/>
                <a:cs typeface="Calibri"/>
                <a:sym typeface="Calibri"/>
              </a:defRPr>
            </a:lvl4pPr>
            <a:lvl5pPr marL="2286000" marR="0" lvl="4" indent="-228600" algn="l" rtl="0">
              <a:lnSpc>
                <a:spcPct val="90000"/>
              </a:lnSpc>
              <a:spcBef>
                <a:spcPts val="600"/>
              </a:spcBef>
              <a:spcAft>
                <a:spcPts val="0"/>
              </a:spcAft>
              <a:buClr>
                <a:schemeClr val="lt1"/>
              </a:buClr>
              <a:buSzPts val="1500"/>
              <a:buFont typeface="Arial"/>
              <a:buNone/>
              <a:defRPr sz="1500" b="1" i="0" u="none" strike="noStrike" cap="none">
                <a:solidFill>
                  <a:schemeClr val="lt1"/>
                </a:solidFill>
                <a:latin typeface="Calibri"/>
                <a:ea typeface="Calibri"/>
                <a:cs typeface="Calibri"/>
                <a:sym typeface="Calibri"/>
              </a:defRPr>
            </a:lvl5pPr>
            <a:lvl6pPr marL="2743200" marR="0" lvl="5" indent="-317500" algn="l" rtl="0">
              <a:lnSpc>
                <a:spcPct val="90000"/>
              </a:lnSpc>
              <a:spcBef>
                <a:spcPts val="400"/>
              </a:spcBef>
              <a:spcAft>
                <a:spcPts val="0"/>
              </a:spcAft>
              <a:buClr>
                <a:srgbClr val="FF0000"/>
              </a:buClr>
              <a:buSzPts val="1400"/>
              <a:buFont typeface="Arial"/>
              <a:buChar char="•"/>
              <a:defRPr sz="1400" b="0" i="0" u="none" strike="noStrike" cap="none">
                <a:solidFill>
                  <a:srgbClr val="FF0000"/>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grpSp>
        <p:nvGrpSpPr>
          <p:cNvPr id="2827" name="Google Shape;2827;p29"/>
          <p:cNvGrpSpPr/>
          <p:nvPr/>
        </p:nvGrpSpPr>
        <p:grpSpPr>
          <a:xfrm>
            <a:off x="-1530678" y="2991542"/>
            <a:ext cx="1404225" cy="2177094"/>
            <a:chOff x="6195941" y="562596"/>
            <a:chExt cx="1872300" cy="2902792"/>
          </a:xfrm>
        </p:grpSpPr>
        <p:grpSp>
          <p:nvGrpSpPr>
            <p:cNvPr id="2828" name="Google Shape;2828;p29"/>
            <p:cNvGrpSpPr/>
            <p:nvPr/>
          </p:nvGrpSpPr>
          <p:grpSpPr>
            <a:xfrm>
              <a:off x="6195941" y="832605"/>
              <a:ext cx="1872300" cy="2632784"/>
              <a:chOff x="-1872716" y="660661"/>
              <a:chExt cx="1872300" cy="1974637"/>
            </a:xfrm>
          </p:grpSpPr>
          <p:sp>
            <p:nvSpPr>
              <p:cNvPr id="2829" name="Google Shape;2829;p29"/>
              <p:cNvSpPr txBox="1"/>
              <p:nvPr/>
            </p:nvSpPr>
            <p:spPr>
              <a:xfrm>
                <a:off x="-1872716" y="984698"/>
                <a:ext cx="1872300" cy="16506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800">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sz="1100"/>
              </a:p>
              <a:p>
                <a:pPr marL="0" marR="0" lvl="0" indent="0" algn="l" rtl="0">
                  <a:spcBef>
                    <a:spcPts val="0"/>
                  </a:spcBef>
                  <a:spcAft>
                    <a:spcPts val="0"/>
                  </a:spcAft>
                  <a:buNone/>
                </a:pPr>
                <a:endParaRPr sz="800">
                  <a:solidFill>
                    <a:srgbClr val="000000"/>
                  </a:solidFill>
                  <a:latin typeface="Calibri"/>
                  <a:ea typeface="Calibri"/>
                  <a:cs typeface="Calibri"/>
                  <a:sym typeface="Calibri"/>
                </a:endParaRPr>
              </a:p>
              <a:p>
                <a:pPr marL="0" marR="0" lvl="0" indent="0" algn="l" rtl="0">
                  <a:spcBef>
                    <a:spcPts val="0"/>
                  </a:spcBef>
                  <a:spcAft>
                    <a:spcPts val="0"/>
                  </a:spcAft>
                  <a:buNone/>
                </a:pPr>
                <a:r>
                  <a:rPr lang="en-GB" sz="800">
                    <a:solidFill>
                      <a:srgbClr val="000000"/>
                    </a:solidFill>
                    <a:latin typeface="Calibri"/>
                    <a:ea typeface="Calibri"/>
                    <a:cs typeface="Calibri"/>
                    <a:sym typeface="Calibri"/>
                  </a:rPr>
                  <a:t>Do not use the bullet point button to format your text.</a:t>
                </a:r>
                <a:endParaRPr sz="800">
                  <a:solidFill>
                    <a:srgbClr val="000000"/>
                  </a:solidFill>
                  <a:latin typeface="Calibri"/>
                  <a:ea typeface="Calibri"/>
                  <a:cs typeface="Calibri"/>
                  <a:sym typeface="Calibri"/>
                </a:endParaRPr>
              </a:p>
            </p:txBody>
          </p:sp>
          <p:pic>
            <p:nvPicPr>
              <p:cNvPr id="2830" name="Google Shape;2830;p29" descr="icon_information-white.png"/>
              <p:cNvPicPr preferRelativeResize="0"/>
              <p:nvPr/>
            </p:nvPicPr>
            <p:blipFill rotWithShape="1">
              <a:blip r:embed="rId2">
                <a:alphaModFix/>
              </a:blip>
              <a:srcRect/>
              <a:stretch/>
            </p:blipFill>
            <p:spPr>
              <a:xfrm>
                <a:off x="-1764703" y="660661"/>
                <a:ext cx="121592" cy="240085"/>
              </a:xfrm>
              <a:prstGeom prst="rect">
                <a:avLst/>
              </a:prstGeom>
              <a:noFill/>
              <a:ln>
                <a:noFill/>
              </a:ln>
            </p:spPr>
          </p:pic>
        </p:grpSp>
        <p:grpSp>
          <p:nvGrpSpPr>
            <p:cNvPr id="2831" name="Google Shape;2831;p29"/>
            <p:cNvGrpSpPr/>
            <p:nvPr/>
          </p:nvGrpSpPr>
          <p:grpSpPr>
            <a:xfrm>
              <a:off x="6303954" y="562596"/>
              <a:ext cx="540000" cy="540000"/>
              <a:chOff x="6303954" y="562596"/>
              <a:chExt cx="540000" cy="540000"/>
            </a:xfrm>
          </p:grpSpPr>
          <p:sp>
            <p:nvSpPr>
              <p:cNvPr id="2832" name="Google Shape;2832;p29"/>
              <p:cNvSpPr/>
              <p:nvPr/>
            </p:nvSpPr>
            <p:spPr>
              <a:xfrm>
                <a:off x="6303954" y="562596"/>
                <a:ext cx="540000" cy="540000"/>
              </a:xfrm>
              <a:prstGeom prst="donut">
                <a:avLst>
                  <a:gd name="adj" fmla="val 7083"/>
                </a:avLst>
              </a:prstGeom>
              <a:solidFill>
                <a:srgbClr val="00000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pic>
            <p:nvPicPr>
              <p:cNvPr id="2833" name="Google Shape;2833;p29" descr="increase_indent.png"/>
              <p:cNvPicPr preferRelativeResize="0"/>
              <p:nvPr/>
            </p:nvPicPr>
            <p:blipFill rotWithShape="1">
              <a:blip r:embed="rId3">
                <a:alphaModFix/>
              </a:blip>
              <a:srcRect/>
              <a:stretch/>
            </p:blipFill>
            <p:spPr>
              <a:xfrm>
                <a:off x="6425212" y="679422"/>
                <a:ext cx="317520" cy="317520"/>
              </a:xfrm>
              <a:prstGeom prst="rect">
                <a:avLst/>
              </a:prstGeom>
              <a:noFill/>
              <a:ln>
                <a:noFill/>
              </a:ln>
            </p:spPr>
          </p:pic>
        </p:grpSp>
      </p:grpSp>
      <p:grpSp>
        <p:nvGrpSpPr>
          <p:cNvPr id="2834" name="Google Shape;2834;p29"/>
          <p:cNvGrpSpPr/>
          <p:nvPr/>
        </p:nvGrpSpPr>
        <p:grpSpPr>
          <a:xfrm>
            <a:off x="-1449668" y="146875"/>
            <a:ext cx="1026225" cy="2044304"/>
            <a:chOff x="-1555624" y="1196393"/>
            <a:chExt cx="1368300" cy="2725739"/>
          </a:xfrm>
        </p:grpSpPr>
        <p:grpSp>
          <p:nvGrpSpPr>
            <p:cNvPr id="2835" name="Google Shape;2835;p29"/>
            <p:cNvGrpSpPr/>
            <p:nvPr/>
          </p:nvGrpSpPr>
          <p:grpSpPr>
            <a:xfrm>
              <a:off x="-1555624" y="1488707"/>
              <a:ext cx="1368300" cy="2433425"/>
              <a:chOff x="-1836712" y="3275837"/>
              <a:chExt cx="1368300" cy="2433425"/>
            </a:xfrm>
          </p:grpSpPr>
          <p:sp>
            <p:nvSpPr>
              <p:cNvPr id="2836" name="Google Shape;2836;p29"/>
              <p:cNvSpPr txBox="1"/>
              <p:nvPr/>
            </p:nvSpPr>
            <p:spPr>
              <a:xfrm>
                <a:off x="-1836712" y="3677962"/>
                <a:ext cx="1368300" cy="20313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800">
                    <a:solidFill>
                      <a:srgbClr val="000000"/>
                    </a:solidFill>
                    <a:latin typeface="Calibri"/>
                    <a:ea typeface="Calibri"/>
                    <a:cs typeface="Calibri"/>
                    <a:sym typeface="Calibri"/>
                  </a:rPr>
                  <a:t>To change the background colour.</a:t>
                </a:r>
                <a:endParaRPr sz="1100"/>
              </a:p>
              <a:p>
                <a:pPr marL="0" marR="0" lvl="0" indent="0" algn="l" rtl="0">
                  <a:spcBef>
                    <a:spcPts val="0"/>
                  </a:spcBef>
                  <a:spcAft>
                    <a:spcPts val="0"/>
                  </a:spcAft>
                  <a:buNone/>
                </a:pPr>
                <a:r>
                  <a:rPr lang="en-GB" sz="800">
                    <a:solidFill>
                      <a:srgbClr val="000000"/>
                    </a:solidFill>
                    <a:latin typeface="Calibri"/>
                    <a:ea typeface="Calibri"/>
                    <a:cs typeface="Calibri"/>
                    <a:sym typeface="Calibri"/>
                  </a:rPr>
                  <a:t>&gt;Right Click over slide</a:t>
                </a:r>
                <a:endParaRPr sz="1100"/>
              </a:p>
              <a:p>
                <a:pPr marL="0" marR="0" lvl="0" indent="0" algn="l" rtl="0">
                  <a:spcBef>
                    <a:spcPts val="0"/>
                  </a:spcBef>
                  <a:spcAft>
                    <a:spcPts val="0"/>
                  </a:spcAft>
                  <a:buNone/>
                </a:pPr>
                <a:r>
                  <a:rPr lang="en-GB" sz="800">
                    <a:solidFill>
                      <a:srgbClr val="000000"/>
                    </a:solidFill>
                    <a:latin typeface="Calibri"/>
                    <a:ea typeface="Calibri"/>
                    <a:cs typeface="Calibri"/>
                    <a:sym typeface="Calibri"/>
                  </a:rPr>
                  <a:t>&gt;format background</a:t>
                </a:r>
                <a:endParaRPr sz="1100"/>
              </a:p>
              <a:p>
                <a:pPr marL="0" marR="0" lvl="0" indent="0" algn="l" rtl="0">
                  <a:spcBef>
                    <a:spcPts val="0"/>
                  </a:spcBef>
                  <a:spcAft>
                    <a:spcPts val="0"/>
                  </a:spcAft>
                  <a:buNone/>
                </a:pPr>
                <a:r>
                  <a:rPr lang="en-GB" sz="800">
                    <a:solidFill>
                      <a:srgbClr val="000000"/>
                    </a:solidFill>
                    <a:latin typeface="Calibri"/>
                    <a:ea typeface="Calibri"/>
                    <a:cs typeface="Calibri"/>
                    <a:sym typeface="Calibri"/>
                  </a:rPr>
                  <a:t>&gt;Solid fill</a:t>
                </a:r>
                <a:endParaRPr sz="1100"/>
              </a:p>
              <a:p>
                <a:pPr marL="0" marR="0" lvl="0" indent="0" algn="l" rtl="0">
                  <a:spcBef>
                    <a:spcPts val="0"/>
                  </a:spcBef>
                  <a:spcAft>
                    <a:spcPts val="0"/>
                  </a:spcAft>
                  <a:buNone/>
                </a:pPr>
                <a:r>
                  <a:rPr lang="en-GB" sz="800">
                    <a:solidFill>
                      <a:srgbClr val="000000"/>
                    </a:solidFill>
                    <a:latin typeface="Calibri"/>
                    <a:ea typeface="Calibri"/>
                    <a:cs typeface="Calibri"/>
                    <a:sym typeface="Calibri"/>
                  </a:rPr>
                  <a:t>&gt;Colour</a:t>
                </a:r>
                <a:endParaRPr sz="1100"/>
              </a:p>
              <a:p>
                <a:pPr marL="0" marR="0" lvl="0" indent="0" algn="l" rtl="0">
                  <a:spcBef>
                    <a:spcPts val="0"/>
                  </a:spcBef>
                  <a:spcAft>
                    <a:spcPts val="0"/>
                  </a:spcAft>
                  <a:buNone/>
                </a:pPr>
                <a:r>
                  <a:rPr lang="en-GB" sz="800">
                    <a:solidFill>
                      <a:srgbClr val="000000"/>
                    </a:solidFill>
                    <a:latin typeface="Calibri"/>
                    <a:ea typeface="Calibri"/>
                    <a:cs typeface="Calibri"/>
                    <a:sym typeface="Calibri"/>
                  </a:rPr>
                  <a:t>&gt;choose a colour from the top line of the colour palette. Avoid setting the background colour the same as your font colour.</a:t>
                </a:r>
                <a:endParaRPr sz="1100"/>
              </a:p>
            </p:txBody>
          </p:sp>
          <p:pic>
            <p:nvPicPr>
              <p:cNvPr id="2837" name="Google Shape;2837;p29" descr="icon_information-white.png"/>
              <p:cNvPicPr preferRelativeResize="0"/>
              <p:nvPr/>
            </p:nvPicPr>
            <p:blipFill rotWithShape="1">
              <a:blip r:embed="rId2">
                <a:alphaModFix/>
              </a:blip>
              <a:srcRect/>
              <a:stretch/>
            </p:blipFill>
            <p:spPr>
              <a:xfrm>
                <a:off x="-1728699" y="3275837"/>
                <a:ext cx="121592" cy="320113"/>
              </a:xfrm>
              <a:prstGeom prst="rect">
                <a:avLst/>
              </a:prstGeom>
              <a:noFill/>
              <a:ln>
                <a:noFill/>
              </a:ln>
            </p:spPr>
          </p:pic>
        </p:grpSp>
        <p:pic>
          <p:nvPicPr>
            <p:cNvPr id="2838" name="Google Shape;2838;p29" descr="fill.png"/>
            <p:cNvPicPr preferRelativeResize="0"/>
            <p:nvPr/>
          </p:nvPicPr>
          <p:blipFill rotWithShape="1">
            <a:blip r:embed="rId4">
              <a:alphaModFix/>
            </a:blip>
            <a:srcRect/>
            <a:stretch/>
          </p:blipFill>
          <p:spPr>
            <a:xfrm>
              <a:off x="-1368152" y="1304800"/>
              <a:ext cx="324000" cy="324000"/>
            </a:xfrm>
            <a:prstGeom prst="rect">
              <a:avLst/>
            </a:prstGeom>
            <a:noFill/>
            <a:ln>
              <a:noFill/>
            </a:ln>
          </p:spPr>
        </p:pic>
        <p:sp>
          <p:nvSpPr>
            <p:cNvPr id="2839" name="Google Shape;2839;p29"/>
            <p:cNvSpPr/>
            <p:nvPr/>
          </p:nvSpPr>
          <p:spPr>
            <a:xfrm>
              <a:off x="-1473415" y="1196393"/>
              <a:ext cx="540000" cy="540000"/>
            </a:xfrm>
            <a:prstGeom prst="donut">
              <a:avLst>
                <a:gd name="adj" fmla="val 7083"/>
              </a:avLst>
            </a:prstGeom>
            <a:solidFill>
              <a:srgbClr val="00000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grpSp>
      <p:sp>
        <p:nvSpPr>
          <p:cNvPr id="2840" name="Google Shape;2840;p29"/>
          <p:cNvSpPr/>
          <p:nvPr/>
        </p:nvSpPr>
        <p:spPr>
          <a:xfrm>
            <a:off x="4628042" y="1767479"/>
            <a:ext cx="4370412" cy="3060557"/>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chemeClr val="lt1">
              <a:alpha val="9800"/>
            </a:schemeClr>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nvGrpSpPr>
          <p:cNvPr id="2841" name="Google Shape;2841;p29"/>
          <p:cNvGrpSpPr/>
          <p:nvPr/>
        </p:nvGrpSpPr>
        <p:grpSpPr>
          <a:xfrm>
            <a:off x="7915032" y="222489"/>
            <a:ext cx="895960" cy="359739"/>
            <a:chOff x="1899" y="899"/>
            <a:chExt cx="4163" cy="1671"/>
          </a:xfrm>
        </p:grpSpPr>
        <p:sp>
          <p:nvSpPr>
            <p:cNvPr id="2842" name="Google Shape;2842;p29"/>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843" name="Google Shape;2843;p29"/>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844" name="Google Shape;2844;p29"/>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845" name="Google Shape;2845;p29"/>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846" name="Google Shape;2846;p29"/>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847" name="Google Shape;2847;p29"/>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848" name="Google Shape;2848;p29"/>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849" name="Google Shape;2849;p29"/>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850" name="Google Shape;2850;p29"/>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851" name="Google Shape;2851;p29"/>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852" name="Google Shape;2852;p29"/>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853" name="Google Shape;2853;p29"/>
            <p:cNvSpPr/>
            <p:nvPr/>
          </p:nvSpPr>
          <p:spPr>
            <a:xfrm>
              <a:off x="2762" y="2203"/>
              <a:ext cx="0" cy="0"/>
            </a:xfrm>
            <a:prstGeom prst="rect">
              <a:avLst/>
            </a:pr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854" name="Google Shape;2854;p29"/>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855" name="Google Shape;2855;p29"/>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856" name="Google Shape;2856;p29"/>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857" name="Google Shape;2857;p29"/>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858" name="Google Shape;2858;p29"/>
            <p:cNvSpPr/>
            <p:nvPr/>
          </p:nvSpPr>
          <p:spPr>
            <a:xfrm>
              <a:off x="3203" y="2203"/>
              <a:ext cx="0" cy="0"/>
            </a:xfrm>
            <a:prstGeom prst="rect">
              <a:avLst/>
            </a:pr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859" name="Google Shape;2859;p29"/>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860" name="Google Shape;2860;p29"/>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861" name="Google Shape;2861;p29"/>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862" name="Google Shape;2862;p29"/>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863" name="Google Shape;2863;p29"/>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864" name="Google Shape;2864;p29"/>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865" name="Google Shape;2865;p29"/>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866" name="Google Shape;2866;p29"/>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867" name="Google Shape;2867;p29"/>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868" name="Google Shape;2868;p29"/>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869" name="Google Shape;2869;p29"/>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870" name="Google Shape;2870;p29"/>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871" name="Google Shape;2871;p29"/>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872" name="Google Shape;2872;p29"/>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873" name="Google Shape;2873;p29"/>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874" name="Google Shape;2874;p29"/>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875" name="Google Shape;2875;p29"/>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876" name="Google Shape;2876;p29"/>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877" name="Google Shape;2877;p29"/>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878" name="Google Shape;2878;p29"/>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879" name="Google Shape;2879;p29"/>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880" name="Google Shape;2880;p29"/>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881" name="Google Shape;2881;p29"/>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882" name="Google Shape;2882;p29"/>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883" name="Google Shape;2883;p29"/>
            <p:cNvSpPr/>
            <p:nvPr/>
          </p:nvSpPr>
          <p:spPr>
            <a:xfrm>
              <a:off x="1899" y="1222"/>
              <a:ext cx="706" cy="796"/>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884" name="Google Shape;2884;p29"/>
            <p:cNvSpPr/>
            <p:nvPr/>
          </p:nvSpPr>
          <p:spPr>
            <a:xfrm>
              <a:off x="2711" y="1222"/>
              <a:ext cx="731" cy="796"/>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885" name="Google Shape;2885;p29"/>
            <p:cNvSpPr/>
            <p:nvPr/>
          </p:nvSpPr>
          <p:spPr>
            <a:xfrm>
              <a:off x="3536" y="1208"/>
              <a:ext cx="638" cy="822"/>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886" name="Google Shape;2886;p29"/>
            <p:cNvSpPr/>
            <p:nvPr/>
          </p:nvSpPr>
          <p:spPr>
            <a:xfrm>
              <a:off x="4259" y="1222"/>
              <a:ext cx="689" cy="796"/>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887" name="Google Shape;2887;p29"/>
            <p:cNvSpPr/>
            <p:nvPr/>
          </p:nvSpPr>
          <p:spPr>
            <a:xfrm>
              <a:off x="4372" y="1311"/>
              <a:ext cx="1690" cy="713"/>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888" name="Google Shape;2888;p29"/>
            <p:cNvSpPr/>
            <p:nvPr/>
          </p:nvSpPr>
          <p:spPr>
            <a:xfrm>
              <a:off x="5470" y="899"/>
              <a:ext cx="365" cy="481"/>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889" name="Google Shape;2889;p29"/>
            <p:cNvSpPr/>
            <p:nvPr/>
          </p:nvSpPr>
          <p:spPr>
            <a:xfrm>
              <a:off x="4862" y="1770"/>
              <a:ext cx="1153"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890" name="Google Shape;2890;p29"/>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891" name="Google Shape;2891;p29"/>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892" name="Google Shape;2892;p29"/>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893" name="Google Shape;2893;p29"/>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894" name="Google Shape;2894;p29"/>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895" name="Google Shape;2895;p29"/>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896" name="Google Shape;2896;p29"/>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897" name="Google Shape;2897;p29"/>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898" name="Google Shape;2898;p29"/>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899" name="Google Shape;2899;p29"/>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900" name="Google Shape;2900;p29"/>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901" name="Google Shape;2901;p29"/>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902" name="Google Shape;2902;p29"/>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903" name="Google Shape;2903;p29"/>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904" name="Google Shape;2904;p29"/>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905" name="Google Shape;2905;p29"/>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906" name="Google Shape;2906;p29"/>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907" name="Google Shape;2907;p29"/>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908" name="Google Shape;2908;p29"/>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909" name="Google Shape;2909;p29"/>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910" name="Google Shape;2910;p29"/>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911" name="Google Shape;2911;p29"/>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912" name="Google Shape;2912;p29"/>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913" name="Google Shape;2913;p29"/>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914" name="Google Shape;2914;p29"/>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915" name="Google Shape;2915;p29"/>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916" name="Google Shape;2916;p29"/>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917" name="Google Shape;2917;p29"/>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918" name="Google Shape;2918;p29"/>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919" name="Google Shape;2919;p29"/>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920" name="Google Shape;2920;p29"/>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921" name="Google Shape;2921;p29"/>
            <p:cNvSpPr/>
            <p:nvPr/>
          </p:nvSpPr>
          <p:spPr>
            <a:xfrm>
              <a:off x="4838" y="2425"/>
              <a:ext cx="0" cy="0"/>
            </a:xfrm>
            <a:prstGeom prst="rect">
              <a:avLst/>
            </a:pr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922" name="Google Shape;2922;p29"/>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923" name="Google Shape;2923;p29"/>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924" name="Google Shape;2924;p29"/>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925" name="Google Shape;2925;p29"/>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926" name="Google Shape;2926;p29"/>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927" name="Google Shape;2927;p29"/>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928" name="Google Shape;2928;p29"/>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929" name="Google Shape;2929;p29"/>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930" name="Google Shape;2930;p29"/>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931" name="Google Shape;2931;p29"/>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932" name="Google Shape;2932;p29"/>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933" name="Google Shape;2933;p29"/>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934" name="Google Shape;2934;p29"/>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cxnSp>
          <p:nvCxnSpPr>
            <p:cNvPr id="2935" name="Google Shape;2935;p29"/>
            <p:cNvCxnSpPr/>
            <p:nvPr/>
          </p:nvCxnSpPr>
          <p:spPr>
            <a:xfrm>
              <a:off x="3964" y="2205"/>
              <a:ext cx="0" cy="300"/>
            </a:xfrm>
            <a:prstGeom prst="straightConnector1">
              <a:avLst/>
            </a:prstGeom>
            <a:solidFill>
              <a:schemeClr val="lt1"/>
            </a:solidFill>
            <a:ln w="14275" cap="flat" cmpd="sng">
              <a:solidFill>
                <a:schemeClr val="lt1"/>
              </a:solidFill>
              <a:prstDash val="solid"/>
              <a:miter lim="800000"/>
              <a:headEnd type="none" w="med" len="med"/>
              <a:tailEnd type="none" w="med" len="med"/>
            </a:ln>
          </p:spPr>
        </p:cxn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full image and 2 x content">
  <p:cSld name="Title, full image and 2 x content">
    <p:bg>
      <p:bgPr>
        <a:blipFill>
          <a:blip r:embed="rId2">
            <a:alphaModFix/>
          </a:blip>
          <a:stretch>
            <a:fillRect/>
          </a:stretch>
        </a:blipFill>
        <a:effectLst/>
      </p:bgPr>
    </p:bg>
    <p:spTree>
      <p:nvGrpSpPr>
        <p:cNvPr id="1" name="Shape 2936"/>
        <p:cNvGrpSpPr/>
        <p:nvPr/>
      </p:nvGrpSpPr>
      <p:grpSpPr>
        <a:xfrm>
          <a:off x="0" y="0"/>
          <a:ext cx="0" cy="0"/>
          <a:chOff x="0" y="0"/>
          <a:chExt cx="0" cy="0"/>
        </a:xfrm>
      </p:grpSpPr>
      <p:sp>
        <p:nvSpPr>
          <p:cNvPr id="2937" name="Google Shape;2937;p30"/>
          <p:cNvSpPr/>
          <p:nvPr/>
        </p:nvSpPr>
        <p:spPr>
          <a:xfrm>
            <a:off x="0" y="0"/>
            <a:ext cx="9144000" cy="5143500"/>
          </a:xfrm>
          <a:prstGeom prst="rect">
            <a:avLst/>
          </a:prstGeom>
          <a:solidFill>
            <a:srgbClr val="000000">
              <a:alpha val="69800"/>
            </a:srgb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2938" name="Google Shape;2938;p30"/>
          <p:cNvSpPr txBox="1">
            <a:spLocks noGrp="1"/>
          </p:cNvSpPr>
          <p:nvPr>
            <p:ph type="title"/>
          </p:nvPr>
        </p:nvSpPr>
        <p:spPr>
          <a:xfrm>
            <a:off x="386100" y="673212"/>
            <a:ext cx="3942300" cy="594900"/>
          </a:xfrm>
          <a:prstGeom prst="rect">
            <a:avLst/>
          </a:prstGeom>
          <a:noFill/>
          <a:ln>
            <a:noFill/>
          </a:ln>
        </p:spPr>
        <p:txBody>
          <a:bodyPr spcFirstLastPara="1" wrap="square" lIns="0" tIns="0" rIns="0" bIns="0" anchor="b" anchorCtr="0"/>
          <a:lstStyle>
            <a:lvl1pPr marR="0" lvl="0" algn="l" rtl="0">
              <a:lnSpc>
                <a:spcPct val="90000"/>
              </a:lnSpc>
              <a:spcBef>
                <a:spcPts val="0"/>
              </a:spcBef>
              <a:spcAft>
                <a:spcPts val="0"/>
              </a:spcAft>
              <a:buClr>
                <a:schemeClr val="lt1"/>
              </a:buClr>
              <a:buSzPts val="2100"/>
              <a:buFont typeface="Calibri"/>
              <a:buNone/>
              <a:defRPr sz="2100" b="1" i="0" u="none" strike="noStrike" cap="none">
                <a:solidFill>
                  <a:schemeClr val="lt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2939" name="Google Shape;2939;p30"/>
          <p:cNvSpPr txBox="1">
            <a:spLocks noGrp="1"/>
          </p:cNvSpPr>
          <p:nvPr>
            <p:ph type="dt" idx="10"/>
          </p:nvPr>
        </p:nvSpPr>
        <p:spPr>
          <a:xfrm>
            <a:off x="521550" y="4872453"/>
            <a:ext cx="4185600" cy="120300"/>
          </a:xfrm>
          <a:prstGeom prst="rect">
            <a:avLst/>
          </a:prstGeom>
          <a:noFill/>
          <a:ln>
            <a:noFill/>
          </a:ln>
        </p:spPr>
        <p:txBody>
          <a:bodyPr spcFirstLastPara="1" wrap="square" lIns="68575" tIns="34275" rIns="68575" bIns="34275" anchor="t" anchorCtr="0"/>
          <a:lstStyle>
            <a:lvl1pPr marR="0" lvl="0" algn="l" rtl="0">
              <a:spcBef>
                <a:spcPts val="0"/>
              </a:spcBef>
              <a:spcAft>
                <a:spcPts val="0"/>
              </a:spcAft>
              <a:buSzPts val="1100"/>
              <a:buNone/>
              <a:defRPr sz="500">
                <a:solidFill>
                  <a:schemeClr val="accent2"/>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2940" name="Google Shape;2940;p30"/>
          <p:cNvSpPr txBox="1">
            <a:spLocks noGrp="1"/>
          </p:cNvSpPr>
          <p:nvPr>
            <p:ph type="ftr" idx="11"/>
          </p:nvPr>
        </p:nvSpPr>
        <p:spPr>
          <a:xfrm>
            <a:off x="521550" y="4812406"/>
            <a:ext cx="4185600" cy="120300"/>
          </a:xfrm>
          <a:prstGeom prst="rect">
            <a:avLst/>
          </a:prstGeom>
          <a:noFill/>
          <a:ln>
            <a:noFill/>
          </a:ln>
        </p:spPr>
        <p:txBody>
          <a:bodyPr spcFirstLastPara="1" wrap="square" lIns="68575" tIns="34275" rIns="68575" bIns="34275" anchor="t" anchorCtr="0"/>
          <a:lstStyle>
            <a:lvl1pPr marR="0" lvl="0" algn="l" rtl="0">
              <a:spcBef>
                <a:spcPts val="0"/>
              </a:spcBef>
              <a:spcAft>
                <a:spcPts val="0"/>
              </a:spcAft>
              <a:buSzPts val="1100"/>
              <a:buNone/>
              <a:defRPr sz="500">
                <a:solidFill>
                  <a:schemeClr val="accent2"/>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2941" name="Google Shape;2941;p30"/>
          <p:cNvSpPr txBox="1">
            <a:spLocks noGrp="1"/>
          </p:cNvSpPr>
          <p:nvPr>
            <p:ph type="sldNum" idx="12"/>
          </p:nvPr>
        </p:nvSpPr>
        <p:spPr>
          <a:xfrm>
            <a:off x="-9527" y="4767263"/>
            <a:ext cx="5949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1200" b="1">
                <a:solidFill>
                  <a:schemeClr val="accent2"/>
                </a:solidFill>
                <a:latin typeface="Calibri"/>
                <a:ea typeface="Calibri"/>
                <a:cs typeface="Calibri"/>
                <a:sym typeface="Calibri"/>
              </a:defRPr>
            </a:lvl1pPr>
            <a:lvl2pPr marL="0" marR="0" lvl="1" indent="0" algn="r" rtl="0">
              <a:spcBef>
                <a:spcPts val="0"/>
              </a:spcBef>
              <a:buNone/>
              <a:defRPr sz="1200" b="1">
                <a:solidFill>
                  <a:schemeClr val="accent2"/>
                </a:solidFill>
                <a:latin typeface="Calibri"/>
                <a:ea typeface="Calibri"/>
                <a:cs typeface="Calibri"/>
                <a:sym typeface="Calibri"/>
              </a:defRPr>
            </a:lvl2pPr>
            <a:lvl3pPr marL="0" marR="0" lvl="2" indent="0" algn="r" rtl="0">
              <a:spcBef>
                <a:spcPts val="0"/>
              </a:spcBef>
              <a:buNone/>
              <a:defRPr sz="1200" b="1">
                <a:solidFill>
                  <a:schemeClr val="accent2"/>
                </a:solidFill>
                <a:latin typeface="Calibri"/>
                <a:ea typeface="Calibri"/>
                <a:cs typeface="Calibri"/>
                <a:sym typeface="Calibri"/>
              </a:defRPr>
            </a:lvl3pPr>
            <a:lvl4pPr marL="0" marR="0" lvl="3" indent="0" algn="r" rtl="0">
              <a:spcBef>
                <a:spcPts val="0"/>
              </a:spcBef>
              <a:buNone/>
              <a:defRPr sz="1200" b="1">
                <a:solidFill>
                  <a:schemeClr val="accent2"/>
                </a:solidFill>
                <a:latin typeface="Calibri"/>
                <a:ea typeface="Calibri"/>
                <a:cs typeface="Calibri"/>
                <a:sym typeface="Calibri"/>
              </a:defRPr>
            </a:lvl4pPr>
            <a:lvl5pPr marL="0" marR="0" lvl="4" indent="0" algn="r" rtl="0">
              <a:spcBef>
                <a:spcPts val="0"/>
              </a:spcBef>
              <a:buNone/>
              <a:defRPr sz="1200" b="1">
                <a:solidFill>
                  <a:schemeClr val="accent2"/>
                </a:solidFill>
                <a:latin typeface="Calibri"/>
                <a:ea typeface="Calibri"/>
                <a:cs typeface="Calibri"/>
                <a:sym typeface="Calibri"/>
              </a:defRPr>
            </a:lvl5pPr>
            <a:lvl6pPr marL="0" marR="0" lvl="5" indent="0" algn="r" rtl="0">
              <a:spcBef>
                <a:spcPts val="0"/>
              </a:spcBef>
              <a:buNone/>
              <a:defRPr sz="1200" b="1">
                <a:solidFill>
                  <a:schemeClr val="accent2"/>
                </a:solidFill>
                <a:latin typeface="Calibri"/>
                <a:ea typeface="Calibri"/>
                <a:cs typeface="Calibri"/>
                <a:sym typeface="Calibri"/>
              </a:defRPr>
            </a:lvl6pPr>
            <a:lvl7pPr marL="0" marR="0" lvl="6" indent="0" algn="r" rtl="0">
              <a:spcBef>
                <a:spcPts val="0"/>
              </a:spcBef>
              <a:buNone/>
              <a:defRPr sz="1200" b="1">
                <a:solidFill>
                  <a:schemeClr val="accent2"/>
                </a:solidFill>
                <a:latin typeface="Calibri"/>
                <a:ea typeface="Calibri"/>
                <a:cs typeface="Calibri"/>
                <a:sym typeface="Calibri"/>
              </a:defRPr>
            </a:lvl7pPr>
            <a:lvl8pPr marL="0" marR="0" lvl="7" indent="0" algn="r" rtl="0">
              <a:spcBef>
                <a:spcPts val="0"/>
              </a:spcBef>
              <a:buNone/>
              <a:defRPr sz="1200" b="1">
                <a:solidFill>
                  <a:schemeClr val="accent2"/>
                </a:solidFill>
                <a:latin typeface="Calibri"/>
                <a:ea typeface="Calibri"/>
                <a:cs typeface="Calibri"/>
                <a:sym typeface="Calibri"/>
              </a:defRPr>
            </a:lvl8pPr>
            <a:lvl9pPr marL="0" marR="0" lvl="8" indent="0" algn="r" rtl="0">
              <a:spcBef>
                <a:spcPts val="0"/>
              </a:spcBef>
              <a:buNone/>
              <a:defRPr sz="1200" b="1">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2942" name="Google Shape;2942;p30"/>
          <p:cNvSpPr txBox="1">
            <a:spLocks noGrp="1"/>
          </p:cNvSpPr>
          <p:nvPr>
            <p:ph type="body" idx="1"/>
          </p:nvPr>
        </p:nvSpPr>
        <p:spPr>
          <a:xfrm>
            <a:off x="386100" y="1697954"/>
            <a:ext cx="3353700" cy="2772300"/>
          </a:xfrm>
          <a:prstGeom prst="rect">
            <a:avLst/>
          </a:prstGeom>
          <a:noFill/>
          <a:ln>
            <a:noFill/>
          </a:ln>
        </p:spPr>
        <p:txBody>
          <a:bodyPr spcFirstLastPara="1" wrap="square" lIns="0" tIns="0" rIns="0" bIns="0" anchor="t" anchorCtr="0"/>
          <a:lstStyle>
            <a:lvl1pPr marL="457200" marR="0" lvl="0" indent="-228600" algn="l" rtl="0">
              <a:lnSpc>
                <a:spcPct val="90000"/>
              </a:lnSpc>
              <a:spcBef>
                <a:spcPts val="300"/>
              </a:spcBef>
              <a:spcAft>
                <a:spcPts val="0"/>
              </a:spcAft>
              <a:buClr>
                <a:schemeClr val="lt1"/>
              </a:buClr>
              <a:buSzPts val="1500"/>
              <a:buFont typeface="Arial"/>
              <a:buNone/>
              <a:defRPr sz="15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3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2pPr>
            <a:lvl3pPr marL="1371600" marR="0" lvl="2" indent="-317500" algn="l" rtl="0">
              <a:lnSpc>
                <a:spcPct val="90000"/>
              </a:lnSpc>
              <a:spcBef>
                <a:spcPts val="300"/>
              </a:spcBef>
              <a:spcAft>
                <a:spcPts val="0"/>
              </a:spcAft>
              <a:buClr>
                <a:schemeClr val="lt1"/>
              </a:buClr>
              <a:buSzPts val="1400"/>
              <a:buFont typeface="Arial"/>
              <a:buChar char="•"/>
              <a:defRPr sz="1400" b="1" i="0" u="none" strike="noStrike" cap="none">
                <a:solidFill>
                  <a:schemeClr val="lt1"/>
                </a:solidFill>
                <a:latin typeface="Calibri"/>
                <a:ea typeface="Calibri"/>
                <a:cs typeface="Calibri"/>
                <a:sym typeface="Calibri"/>
              </a:defRPr>
            </a:lvl3pPr>
            <a:lvl4pPr marL="1828800" marR="0" lvl="3" indent="-304800" algn="l" rtl="0">
              <a:lnSpc>
                <a:spcPct val="90000"/>
              </a:lnSpc>
              <a:spcBef>
                <a:spcPts val="300"/>
              </a:spcBef>
              <a:spcAft>
                <a:spcPts val="0"/>
              </a:spcAft>
              <a:buClr>
                <a:schemeClr val="lt1"/>
              </a:buClr>
              <a:buSzPts val="1200"/>
              <a:buFont typeface="Arial"/>
              <a:buChar char="•"/>
              <a:defRPr sz="1200" b="0" i="0" u="none" strike="noStrike" cap="none">
                <a:solidFill>
                  <a:schemeClr val="lt1"/>
                </a:solidFill>
                <a:latin typeface="Calibri"/>
                <a:ea typeface="Calibri"/>
                <a:cs typeface="Calibri"/>
                <a:sym typeface="Calibri"/>
              </a:defRPr>
            </a:lvl4pPr>
            <a:lvl5pPr marL="2286000" marR="0" lvl="4" indent="-228600" algn="l" rtl="0">
              <a:lnSpc>
                <a:spcPct val="90000"/>
              </a:lnSpc>
              <a:spcBef>
                <a:spcPts val="600"/>
              </a:spcBef>
              <a:spcAft>
                <a:spcPts val="0"/>
              </a:spcAft>
              <a:buClr>
                <a:schemeClr val="lt1"/>
              </a:buClr>
              <a:buSzPts val="1500"/>
              <a:buFont typeface="Arial"/>
              <a:buNone/>
              <a:defRPr sz="1500" b="1" i="0" u="none" strike="noStrike" cap="none">
                <a:solidFill>
                  <a:schemeClr val="lt1"/>
                </a:solidFill>
                <a:latin typeface="Calibri"/>
                <a:ea typeface="Calibri"/>
                <a:cs typeface="Calibri"/>
                <a:sym typeface="Calibri"/>
              </a:defRPr>
            </a:lvl5pPr>
            <a:lvl6pPr marL="2743200" marR="0" lvl="5" indent="-317500" algn="l" rtl="0">
              <a:lnSpc>
                <a:spcPct val="90000"/>
              </a:lnSpc>
              <a:spcBef>
                <a:spcPts val="400"/>
              </a:spcBef>
              <a:spcAft>
                <a:spcPts val="0"/>
              </a:spcAft>
              <a:buClr>
                <a:srgbClr val="FF0000"/>
              </a:buClr>
              <a:buSzPts val="1400"/>
              <a:buFont typeface="Arial"/>
              <a:buChar char="•"/>
              <a:defRPr sz="1400" b="0" i="0" u="none" strike="noStrike" cap="none">
                <a:solidFill>
                  <a:srgbClr val="FF0000"/>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grpSp>
        <p:nvGrpSpPr>
          <p:cNvPr id="2943" name="Google Shape;2943;p30"/>
          <p:cNvGrpSpPr/>
          <p:nvPr/>
        </p:nvGrpSpPr>
        <p:grpSpPr>
          <a:xfrm>
            <a:off x="-1530678" y="2991542"/>
            <a:ext cx="1404225" cy="2177094"/>
            <a:chOff x="6195941" y="562596"/>
            <a:chExt cx="1872300" cy="2902792"/>
          </a:xfrm>
        </p:grpSpPr>
        <p:grpSp>
          <p:nvGrpSpPr>
            <p:cNvPr id="2944" name="Google Shape;2944;p30"/>
            <p:cNvGrpSpPr/>
            <p:nvPr/>
          </p:nvGrpSpPr>
          <p:grpSpPr>
            <a:xfrm>
              <a:off x="6195941" y="832605"/>
              <a:ext cx="1872300" cy="2632784"/>
              <a:chOff x="-1872716" y="660661"/>
              <a:chExt cx="1872300" cy="1974637"/>
            </a:xfrm>
          </p:grpSpPr>
          <p:sp>
            <p:nvSpPr>
              <p:cNvPr id="2945" name="Google Shape;2945;p30"/>
              <p:cNvSpPr txBox="1"/>
              <p:nvPr/>
            </p:nvSpPr>
            <p:spPr>
              <a:xfrm>
                <a:off x="-1872716" y="984698"/>
                <a:ext cx="1872300" cy="16506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800">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sz="1100"/>
              </a:p>
              <a:p>
                <a:pPr marL="0" marR="0" lvl="0" indent="0" algn="l" rtl="0">
                  <a:spcBef>
                    <a:spcPts val="0"/>
                  </a:spcBef>
                  <a:spcAft>
                    <a:spcPts val="0"/>
                  </a:spcAft>
                  <a:buNone/>
                </a:pPr>
                <a:endParaRPr sz="800">
                  <a:solidFill>
                    <a:srgbClr val="000000"/>
                  </a:solidFill>
                  <a:latin typeface="Calibri"/>
                  <a:ea typeface="Calibri"/>
                  <a:cs typeface="Calibri"/>
                  <a:sym typeface="Calibri"/>
                </a:endParaRPr>
              </a:p>
              <a:p>
                <a:pPr marL="0" marR="0" lvl="0" indent="0" algn="l" rtl="0">
                  <a:spcBef>
                    <a:spcPts val="0"/>
                  </a:spcBef>
                  <a:spcAft>
                    <a:spcPts val="0"/>
                  </a:spcAft>
                  <a:buNone/>
                </a:pPr>
                <a:r>
                  <a:rPr lang="en-GB" sz="800">
                    <a:solidFill>
                      <a:srgbClr val="000000"/>
                    </a:solidFill>
                    <a:latin typeface="Calibri"/>
                    <a:ea typeface="Calibri"/>
                    <a:cs typeface="Calibri"/>
                    <a:sym typeface="Calibri"/>
                  </a:rPr>
                  <a:t>Do not use the bullet point button to format your text.</a:t>
                </a:r>
                <a:endParaRPr sz="800">
                  <a:solidFill>
                    <a:srgbClr val="000000"/>
                  </a:solidFill>
                  <a:latin typeface="Calibri"/>
                  <a:ea typeface="Calibri"/>
                  <a:cs typeface="Calibri"/>
                  <a:sym typeface="Calibri"/>
                </a:endParaRPr>
              </a:p>
            </p:txBody>
          </p:sp>
          <p:pic>
            <p:nvPicPr>
              <p:cNvPr id="2946" name="Google Shape;2946;p30" descr="icon_information-white.png"/>
              <p:cNvPicPr preferRelativeResize="0"/>
              <p:nvPr/>
            </p:nvPicPr>
            <p:blipFill rotWithShape="1">
              <a:blip r:embed="rId3">
                <a:alphaModFix/>
              </a:blip>
              <a:srcRect/>
              <a:stretch/>
            </p:blipFill>
            <p:spPr>
              <a:xfrm>
                <a:off x="-1764703" y="660661"/>
                <a:ext cx="121592" cy="240085"/>
              </a:xfrm>
              <a:prstGeom prst="rect">
                <a:avLst/>
              </a:prstGeom>
              <a:noFill/>
              <a:ln>
                <a:noFill/>
              </a:ln>
            </p:spPr>
          </p:pic>
        </p:grpSp>
        <p:grpSp>
          <p:nvGrpSpPr>
            <p:cNvPr id="2947" name="Google Shape;2947;p30"/>
            <p:cNvGrpSpPr/>
            <p:nvPr/>
          </p:nvGrpSpPr>
          <p:grpSpPr>
            <a:xfrm>
              <a:off x="6303954" y="562596"/>
              <a:ext cx="540000" cy="540000"/>
              <a:chOff x="6303954" y="562596"/>
              <a:chExt cx="540000" cy="540000"/>
            </a:xfrm>
          </p:grpSpPr>
          <p:sp>
            <p:nvSpPr>
              <p:cNvPr id="2948" name="Google Shape;2948;p30"/>
              <p:cNvSpPr/>
              <p:nvPr/>
            </p:nvSpPr>
            <p:spPr>
              <a:xfrm>
                <a:off x="6303954" y="562596"/>
                <a:ext cx="540000" cy="540000"/>
              </a:xfrm>
              <a:prstGeom prst="donut">
                <a:avLst>
                  <a:gd name="adj" fmla="val 7083"/>
                </a:avLst>
              </a:prstGeom>
              <a:solidFill>
                <a:srgbClr val="00000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pic>
            <p:nvPicPr>
              <p:cNvPr id="2949" name="Google Shape;2949;p30" descr="increase_indent.png"/>
              <p:cNvPicPr preferRelativeResize="0"/>
              <p:nvPr/>
            </p:nvPicPr>
            <p:blipFill rotWithShape="1">
              <a:blip r:embed="rId4">
                <a:alphaModFix/>
              </a:blip>
              <a:srcRect/>
              <a:stretch/>
            </p:blipFill>
            <p:spPr>
              <a:xfrm>
                <a:off x="6425212" y="679422"/>
                <a:ext cx="317520" cy="317520"/>
              </a:xfrm>
              <a:prstGeom prst="rect">
                <a:avLst/>
              </a:prstGeom>
              <a:noFill/>
              <a:ln>
                <a:noFill/>
              </a:ln>
            </p:spPr>
          </p:pic>
        </p:grpSp>
      </p:grpSp>
      <p:sp>
        <p:nvSpPr>
          <p:cNvPr id="2950" name="Google Shape;2950;p30"/>
          <p:cNvSpPr/>
          <p:nvPr/>
        </p:nvSpPr>
        <p:spPr>
          <a:xfrm>
            <a:off x="-2760034" y="234346"/>
            <a:ext cx="6559688" cy="4593688"/>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chemeClr val="dk2">
              <a:alpha val="29800"/>
            </a:schemeClr>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nvGrpSpPr>
          <p:cNvPr id="2951" name="Google Shape;2951;p30"/>
          <p:cNvGrpSpPr/>
          <p:nvPr/>
        </p:nvGrpSpPr>
        <p:grpSpPr>
          <a:xfrm>
            <a:off x="7915032" y="222489"/>
            <a:ext cx="895960" cy="359739"/>
            <a:chOff x="1899" y="899"/>
            <a:chExt cx="4163" cy="1671"/>
          </a:xfrm>
        </p:grpSpPr>
        <p:sp>
          <p:nvSpPr>
            <p:cNvPr id="2952" name="Google Shape;2952;p30"/>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953" name="Google Shape;2953;p30"/>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954" name="Google Shape;2954;p30"/>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955" name="Google Shape;2955;p30"/>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956" name="Google Shape;2956;p30"/>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957" name="Google Shape;2957;p30"/>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958" name="Google Shape;2958;p30"/>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959" name="Google Shape;2959;p30"/>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960" name="Google Shape;2960;p30"/>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961" name="Google Shape;2961;p30"/>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962" name="Google Shape;2962;p30"/>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963" name="Google Shape;2963;p30"/>
            <p:cNvSpPr/>
            <p:nvPr/>
          </p:nvSpPr>
          <p:spPr>
            <a:xfrm>
              <a:off x="2762" y="2203"/>
              <a:ext cx="0" cy="0"/>
            </a:xfrm>
            <a:prstGeom prst="rect">
              <a:avLst/>
            </a:pr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964" name="Google Shape;2964;p30"/>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965" name="Google Shape;2965;p30"/>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966" name="Google Shape;2966;p30"/>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967" name="Google Shape;2967;p30"/>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968" name="Google Shape;2968;p30"/>
            <p:cNvSpPr/>
            <p:nvPr/>
          </p:nvSpPr>
          <p:spPr>
            <a:xfrm>
              <a:off x="3203" y="2203"/>
              <a:ext cx="0" cy="0"/>
            </a:xfrm>
            <a:prstGeom prst="rect">
              <a:avLst/>
            </a:pr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969" name="Google Shape;2969;p30"/>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970" name="Google Shape;2970;p30"/>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971" name="Google Shape;2971;p30"/>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972" name="Google Shape;2972;p30"/>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973" name="Google Shape;2973;p30"/>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974" name="Google Shape;2974;p30"/>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975" name="Google Shape;2975;p30"/>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976" name="Google Shape;2976;p30"/>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977" name="Google Shape;2977;p30"/>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978" name="Google Shape;2978;p30"/>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979" name="Google Shape;2979;p30"/>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980" name="Google Shape;2980;p30"/>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981" name="Google Shape;2981;p30"/>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982" name="Google Shape;2982;p30"/>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983" name="Google Shape;2983;p30"/>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984" name="Google Shape;2984;p30"/>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985" name="Google Shape;2985;p30"/>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986" name="Google Shape;2986;p30"/>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987" name="Google Shape;2987;p30"/>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988" name="Google Shape;2988;p30"/>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989" name="Google Shape;2989;p30"/>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990" name="Google Shape;2990;p30"/>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991" name="Google Shape;2991;p30"/>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992" name="Google Shape;2992;p30"/>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993" name="Google Shape;2993;p30"/>
            <p:cNvSpPr/>
            <p:nvPr/>
          </p:nvSpPr>
          <p:spPr>
            <a:xfrm>
              <a:off x="1899" y="1222"/>
              <a:ext cx="706" cy="796"/>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994" name="Google Shape;2994;p30"/>
            <p:cNvSpPr/>
            <p:nvPr/>
          </p:nvSpPr>
          <p:spPr>
            <a:xfrm>
              <a:off x="2711" y="1222"/>
              <a:ext cx="731" cy="796"/>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995" name="Google Shape;2995;p30"/>
            <p:cNvSpPr/>
            <p:nvPr/>
          </p:nvSpPr>
          <p:spPr>
            <a:xfrm>
              <a:off x="3536" y="1208"/>
              <a:ext cx="638" cy="822"/>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996" name="Google Shape;2996;p30"/>
            <p:cNvSpPr/>
            <p:nvPr/>
          </p:nvSpPr>
          <p:spPr>
            <a:xfrm>
              <a:off x="4259" y="1222"/>
              <a:ext cx="689" cy="796"/>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997" name="Google Shape;2997;p30"/>
            <p:cNvSpPr/>
            <p:nvPr/>
          </p:nvSpPr>
          <p:spPr>
            <a:xfrm>
              <a:off x="4372" y="1311"/>
              <a:ext cx="1690" cy="713"/>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998" name="Google Shape;2998;p30"/>
            <p:cNvSpPr/>
            <p:nvPr/>
          </p:nvSpPr>
          <p:spPr>
            <a:xfrm>
              <a:off x="5470" y="899"/>
              <a:ext cx="365" cy="481"/>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999" name="Google Shape;2999;p30"/>
            <p:cNvSpPr/>
            <p:nvPr/>
          </p:nvSpPr>
          <p:spPr>
            <a:xfrm>
              <a:off x="4862" y="1770"/>
              <a:ext cx="1153"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00" name="Google Shape;3000;p30"/>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01" name="Google Shape;3001;p30"/>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02" name="Google Shape;3002;p30"/>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03" name="Google Shape;3003;p30"/>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04" name="Google Shape;3004;p30"/>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05" name="Google Shape;3005;p30"/>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06" name="Google Shape;3006;p30"/>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07" name="Google Shape;3007;p30"/>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08" name="Google Shape;3008;p30"/>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09" name="Google Shape;3009;p30"/>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10" name="Google Shape;3010;p30"/>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11" name="Google Shape;3011;p30"/>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12" name="Google Shape;3012;p30"/>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13" name="Google Shape;3013;p30"/>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14" name="Google Shape;3014;p30"/>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15" name="Google Shape;3015;p30"/>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16" name="Google Shape;3016;p30"/>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17" name="Google Shape;3017;p30"/>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18" name="Google Shape;3018;p30"/>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19" name="Google Shape;3019;p30"/>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20" name="Google Shape;3020;p30"/>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21" name="Google Shape;3021;p30"/>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22" name="Google Shape;3022;p30"/>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23" name="Google Shape;3023;p30"/>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24" name="Google Shape;3024;p30"/>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25" name="Google Shape;3025;p30"/>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26" name="Google Shape;3026;p30"/>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27" name="Google Shape;3027;p30"/>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28" name="Google Shape;3028;p30"/>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29" name="Google Shape;3029;p30"/>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30" name="Google Shape;3030;p30"/>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31" name="Google Shape;3031;p30"/>
            <p:cNvSpPr/>
            <p:nvPr/>
          </p:nvSpPr>
          <p:spPr>
            <a:xfrm>
              <a:off x="4838" y="2425"/>
              <a:ext cx="0" cy="0"/>
            </a:xfrm>
            <a:prstGeom prst="rect">
              <a:avLst/>
            </a:pr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32" name="Google Shape;3032;p30"/>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33" name="Google Shape;3033;p30"/>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34" name="Google Shape;3034;p30"/>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35" name="Google Shape;3035;p30"/>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36" name="Google Shape;3036;p30"/>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37" name="Google Shape;3037;p30"/>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38" name="Google Shape;3038;p30"/>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39" name="Google Shape;3039;p30"/>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40" name="Google Shape;3040;p30"/>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41" name="Google Shape;3041;p30"/>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42" name="Google Shape;3042;p30"/>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43" name="Google Shape;3043;p30"/>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44" name="Google Shape;3044;p30"/>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cxnSp>
          <p:nvCxnSpPr>
            <p:cNvPr id="3045" name="Google Shape;3045;p30"/>
            <p:cNvCxnSpPr/>
            <p:nvPr/>
          </p:nvCxnSpPr>
          <p:spPr>
            <a:xfrm>
              <a:off x="3964" y="2205"/>
              <a:ext cx="0" cy="300"/>
            </a:xfrm>
            <a:prstGeom prst="straightConnector1">
              <a:avLst/>
            </a:prstGeom>
            <a:solidFill>
              <a:schemeClr val="lt1"/>
            </a:solidFill>
            <a:ln w="14275" cap="flat" cmpd="sng">
              <a:solidFill>
                <a:schemeClr val="lt1"/>
              </a:solidFill>
              <a:prstDash val="solid"/>
              <a:miter lim="800000"/>
              <a:headEnd type="none" w="med" len="med"/>
              <a:tailEnd type="none" w="med" len="med"/>
            </a:ln>
          </p:spPr>
        </p:cxnSp>
      </p:grpSp>
      <p:sp>
        <p:nvSpPr>
          <p:cNvPr id="3046" name="Google Shape;3046;p30"/>
          <p:cNvSpPr txBox="1">
            <a:spLocks noGrp="1"/>
          </p:cNvSpPr>
          <p:nvPr>
            <p:ph type="body" idx="2"/>
          </p:nvPr>
        </p:nvSpPr>
        <p:spPr>
          <a:xfrm>
            <a:off x="4141651" y="1697954"/>
            <a:ext cx="3353700" cy="2772300"/>
          </a:xfrm>
          <a:prstGeom prst="rect">
            <a:avLst/>
          </a:prstGeom>
          <a:noFill/>
          <a:ln>
            <a:noFill/>
          </a:ln>
        </p:spPr>
        <p:txBody>
          <a:bodyPr spcFirstLastPara="1" wrap="square" lIns="0" tIns="0" rIns="0" bIns="0" anchor="t" anchorCtr="0"/>
          <a:lstStyle>
            <a:lvl1pPr marL="457200" marR="0" lvl="0" indent="-228600" algn="l" rtl="0">
              <a:lnSpc>
                <a:spcPct val="90000"/>
              </a:lnSpc>
              <a:spcBef>
                <a:spcPts val="300"/>
              </a:spcBef>
              <a:spcAft>
                <a:spcPts val="0"/>
              </a:spcAft>
              <a:buClr>
                <a:schemeClr val="lt1"/>
              </a:buClr>
              <a:buSzPts val="1500"/>
              <a:buFont typeface="Arial"/>
              <a:buNone/>
              <a:defRPr sz="15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3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2pPr>
            <a:lvl3pPr marL="1371600" marR="0" lvl="2" indent="-317500" algn="l" rtl="0">
              <a:lnSpc>
                <a:spcPct val="90000"/>
              </a:lnSpc>
              <a:spcBef>
                <a:spcPts val="300"/>
              </a:spcBef>
              <a:spcAft>
                <a:spcPts val="0"/>
              </a:spcAft>
              <a:buClr>
                <a:schemeClr val="lt1"/>
              </a:buClr>
              <a:buSzPts val="1400"/>
              <a:buFont typeface="Arial"/>
              <a:buChar char="•"/>
              <a:defRPr sz="1400" b="1" i="0" u="none" strike="noStrike" cap="none">
                <a:solidFill>
                  <a:schemeClr val="lt1"/>
                </a:solidFill>
                <a:latin typeface="Calibri"/>
                <a:ea typeface="Calibri"/>
                <a:cs typeface="Calibri"/>
                <a:sym typeface="Calibri"/>
              </a:defRPr>
            </a:lvl3pPr>
            <a:lvl4pPr marL="1828800" marR="0" lvl="3" indent="-304800" algn="l" rtl="0">
              <a:lnSpc>
                <a:spcPct val="90000"/>
              </a:lnSpc>
              <a:spcBef>
                <a:spcPts val="300"/>
              </a:spcBef>
              <a:spcAft>
                <a:spcPts val="0"/>
              </a:spcAft>
              <a:buClr>
                <a:schemeClr val="lt1"/>
              </a:buClr>
              <a:buSzPts val="1200"/>
              <a:buFont typeface="Arial"/>
              <a:buChar char="•"/>
              <a:defRPr sz="1200" b="0" i="0" u="none" strike="noStrike" cap="none">
                <a:solidFill>
                  <a:schemeClr val="lt1"/>
                </a:solidFill>
                <a:latin typeface="Calibri"/>
                <a:ea typeface="Calibri"/>
                <a:cs typeface="Calibri"/>
                <a:sym typeface="Calibri"/>
              </a:defRPr>
            </a:lvl4pPr>
            <a:lvl5pPr marL="2286000" marR="0" lvl="4" indent="-228600" algn="l" rtl="0">
              <a:lnSpc>
                <a:spcPct val="90000"/>
              </a:lnSpc>
              <a:spcBef>
                <a:spcPts val="600"/>
              </a:spcBef>
              <a:spcAft>
                <a:spcPts val="0"/>
              </a:spcAft>
              <a:buClr>
                <a:schemeClr val="lt1"/>
              </a:buClr>
              <a:buSzPts val="1500"/>
              <a:buFont typeface="Arial"/>
              <a:buNone/>
              <a:defRPr sz="1500" b="1" i="0" u="none" strike="noStrike" cap="none">
                <a:solidFill>
                  <a:schemeClr val="lt1"/>
                </a:solidFill>
                <a:latin typeface="Calibri"/>
                <a:ea typeface="Calibri"/>
                <a:cs typeface="Calibri"/>
                <a:sym typeface="Calibri"/>
              </a:defRPr>
            </a:lvl5pPr>
            <a:lvl6pPr marL="2743200" marR="0" lvl="5" indent="-317500" algn="l" rtl="0">
              <a:lnSpc>
                <a:spcPct val="90000"/>
              </a:lnSpc>
              <a:spcBef>
                <a:spcPts val="400"/>
              </a:spcBef>
              <a:spcAft>
                <a:spcPts val="0"/>
              </a:spcAft>
              <a:buClr>
                <a:srgbClr val="FF0000"/>
              </a:buClr>
              <a:buSzPts val="1400"/>
              <a:buFont typeface="Arial"/>
              <a:buChar char="•"/>
              <a:defRPr sz="1400" b="0" i="0" u="none" strike="noStrike" cap="none">
                <a:solidFill>
                  <a:srgbClr val="FF0000"/>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grpSp>
        <p:nvGrpSpPr>
          <p:cNvPr id="3047" name="Google Shape;3047;p30"/>
          <p:cNvGrpSpPr/>
          <p:nvPr/>
        </p:nvGrpSpPr>
        <p:grpSpPr>
          <a:xfrm>
            <a:off x="-1530678" y="653649"/>
            <a:ext cx="1026225" cy="1698128"/>
            <a:chOff x="-1836712" y="2937191"/>
            <a:chExt cx="1368300" cy="2264171"/>
          </a:xfrm>
        </p:grpSpPr>
        <p:pic>
          <p:nvPicPr>
            <p:cNvPr id="3048" name="Google Shape;3048;p30" descr="icon_camera_circle.png"/>
            <p:cNvPicPr preferRelativeResize="0"/>
            <p:nvPr/>
          </p:nvPicPr>
          <p:blipFill rotWithShape="1">
            <a:blip r:embed="rId5">
              <a:alphaModFix/>
            </a:blip>
            <a:srcRect/>
            <a:stretch/>
          </p:blipFill>
          <p:spPr>
            <a:xfrm>
              <a:off x="-1728699" y="2937191"/>
              <a:ext cx="640111" cy="640111"/>
            </a:xfrm>
            <a:prstGeom prst="rect">
              <a:avLst/>
            </a:prstGeom>
            <a:noFill/>
            <a:ln>
              <a:noFill/>
            </a:ln>
          </p:spPr>
        </p:pic>
        <p:sp>
          <p:nvSpPr>
            <p:cNvPr id="3049" name="Google Shape;3049;p30"/>
            <p:cNvSpPr txBox="1"/>
            <p:nvPr/>
          </p:nvSpPr>
          <p:spPr>
            <a:xfrm>
              <a:off x="-1836712" y="3677962"/>
              <a:ext cx="1368300" cy="1523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800">
                  <a:solidFill>
                    <a:srgbClr val="000000"/>
                  </a:solidFill>
                  <a:latin typeface="Calibri"/>
                  <a:ea typeface="Calibri"/>
                  <a:cs typeface="Calibri"/>
                  <a:sym typeface="Calibri"/>
                </a:rPr>
                <a:t>To change the photographic image to the background.</a:t>
              </a:r>
              <a:endParaRPr sz="1100"/>
            </a:p>
            <a:p>
              <a:pPr marL="0" marR="0" lvl="0" indent="0" algn="l" rtl="0">
                <a:spcBef>
                  <a:spcPts val="0"/>
                </a:spcBef>
                <a:spcAft>
                  <a:spcPts val="0"/>
                </a:spcAft>
                <a:buNone/>
              </a:pPr>
              <a:r>
                <a:rPr lang="en-GB" sz="800">
                  <a:solidFill>
                    <a:srgbClr val="000000"/>
                  </a:solidFill>
                  <a:latin typeface="Calibri"/>
                  <a:ea typeface="Calibri"/>
                  <a:cs typeface="Calibri"/>
                  <a:sym typeface="Calibri"/>
                </a:rPr>
                <a:t>&gt;Right Click over slide</a:t>
              </a:r>
              <a:endParaRPr sz="1100"/>
            </a:p>
            <a:p>
              <a:pPr marL="0" marR="0" lvl="0" indent="0" algn="l" rtl="0">
                <a:spcBef>
                  <a:spcPts val="0"/>
                </a:spcBef>
                <a:spcAft>
                  <a:spcPts val="0"/>
                </a:spcAft>
                <a:buNone/>
              </a:pPr>
              <a:r>
                <a:rPr lang="en-GB" sz="800">
                  <a:solidFill>
                    <a:srgbClr val="000000"/>
                  </a:solidFill>
                  <a:latin typeface="Calibri"/>
                  <a:ea typeface="Calibri"/>
                  <a:cs typeface="Calibri"/>
                  <a:sym typeface="Calibri"/>
                </a:rPr>
                <a:t>&gt;format background</a:t>
              </a:r>
              <a:endParaRPr sz="1100"/>
            </a:p>
            <a:p>
              <a:pPr marL="0" marR="0" lvl="0" indent="0" algn="l" rtl="0">
                <a:spcBef>
                  <a:spcPts val="0"/>
                </a:spcBef>
                <a:spcAft>
                  <a:spcPts val="0"/>
                </a:spcAft>
                <a:buNone/>
              </a:pPr>
              <a:r>
                <a:rPr lang="en-GB" sz="800">
                  <a:solidFill>
                    <a:srgbClr val="000000"/>
                  </a:solidFill>
                  <a:latin typeface="Calibri"/>
                  <a:ea typeface="Calibri"/>
                  <a:cs typeface="Calibri"/>
                  <a:sym typeface="Calibri"/>
                </a:rPr>
                <a:t>&gt;fill</a:t>
              </a:r>
              <a:endParaRPr sz="1100"/>
            </a:p>
            <a:p>
              <a:pPr marL="0" marR="0" lvl="0" indent="0" algn="l" rtl="0">
                <a:spcBef>
                  <a:spcPts val="0"/>
                </a:spcBef>
                <a:spcAft>
                  <a:spcPts val="0"/>
                </a:spcAft>
                <a:buNone/>
              </a:pPr>
              <a:r>
                <a:rPr lang="en-GB" sz="800">
                  <a:solidFill>
                    <a:srgbClr val="000000"/>
                  </a:solidFill>
                  <a:latin typeface="Calibri"/>
                  <a:ea typeface="Calibri"/>
                  <a:cs typeface="Calibri"/>
                  <a:sym typeface="Calibri"/>
                </a:rPr>
                <a:t>&gt;picture or texture fill</a:t>
              </a:r>
              <a:endParaRPr sz="1100"/>
            </a:p>
            <a:p>
              <a:pPr marL="0" marR="0" lvl="0" indent="0" algn="l" rtl="0">
                <a:spcBef>
                  <a:spcPts val="0"/>
                </a:spcBef>
                <a:spcAft>
                  <a:spcPts val="0"/>
                </a:spcAft>
                <a:buNone/>
              </a:pPr>
              <a:r>
                <a:rPr lang="en-GB" sz="800">
                  <a:solidFill>
                    <a:srgbClr val="000000"/>
                  </a:solidFill>
                  <a:latin typeface="Calibri"/>
                  <a:ea typeface="Calibri"/>
                  <a:cs typeface="Calibri"/>
                  <a:sym typeface="Calibri"/>
                </a:rPr>
                <a:t>&gt;select image from  </a:t>
              </a:r>
              <a:br>
                <a:rPr lang="en-GB" sz="800">
                  <a:solidFill>
                    <a:srgbClr val="000000"/>
                  </a:solidFill>
                  <a:latin typeface="Calibri"/>
                  <a:ea typeface="Calibri"/>
                  <a:cs typeface="Calibri"/>
                  <a:sym typeface="Calibri"/>
                </a:rPr>
              </a:br>
              <a:r>
                <a:rPr lang="en-GB" sz="800">
                  <a:solidFill>
                    <a:srgbClr val="000000"/>
                  </a:solidFill>
                  <a:latin typeface="Calibri"/>
                  <a:ea typeface="Calibri"/>
                  <a:cs typeface="Calibri"/>
                  <a:sym typeface="Calibri"/>
                </a:rPr>
                <a:t>  your file</a:t>
              </a:r>
              <a:endParaRPr sz="800">
                <a:solidFill>
                  <a:srgbClr val="000000"/>
                </a:solidFill>
                <a:latin typeface="Calibri"/>
                <a:ea typeface="Calibri"/>
                <a:cs typeface="Calibri"/>
                <a:sym typeface="Calibri"/>
              </a:endParaRPr>
            </a:p>
          </p:txBody>
        </p:sp>
        <p:pic>
          <p:nvPicPr>
            <p:cNvPr id="3050" name="Google Shape;3050;p30" descr="icon_information-white.png"/>
            <p:cNvPicPr preferRelativeResize="0"/>
            <p:nvPr/>
          </p:nvPicPr>
          <p:blipFill rotWithShape="1">
            <a:blip r:embed="rId3">
              <a:alphaModFix/>
            </a:blip>
            <a:srcRect/>
            <a:stretch/>
          </p:blipFill>
          <p:spPr>
            <a:xfrm>
              <a:off x="-1728699" y="3245911"/>
              <a:ext cx="121592" cy="320113"/>
            </a:xfrm>
            <a:prstGeom prst="rect">
              <a:avLst/>
            </a:prstGeom>
            <a:noFill/>
            <a:ln>
              <a:noFill/>
            </a:ln>
          </p:spPr>
        </p:pic>
      </p:gr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full image and content: Dark Blue">
  <p:cSld name="Title, full image and content: Dark Blue">
    <p:bg>
      <p:bgPr>
        <a:blipFill>
          <a:blip r:embed="rId2">
            <a:alphaModFix/>
          </a:blip>
          <a:stretch>
            <a:fillRect/>
          </a:stretch>
        </a:blipFill>
        <a:effectLst/>
      </p:bgPr>
    </p:bg>
    <p:spTree>
      <p:nvGrpSpPr>
        <p:cNvPr id="1" name="Shape 3051"/>
        <p:cNvGrpSpPr/>
        <p:nvPr/>
      </p:nvGrpSpPr>
      <p:grpSpPr>
        <a:xfrm>
          <a:off x="0" y="0"/>
          <a:ext cx="0" cy="0"/>
          <a:chOff x="0" y="0"/>
          <a:chExt cx="0" cy="0"/>
        </a:xfrm>
      </p:grpSpPr>
      <p:sp>
        <p:nvSpPr>
          <p:cNvPr id="3052" name="Google Shape;3052;p31"/>
          <p:cNvSpPr/>
          <p:nvPr/>
        </p:nvSpPr>
        <p:spPr>
          <a:xfrm rot="5400000" flipH="1">
            <a:off x="524429" y="-524251"/>
            <a:ext cx="5143500" cy="6192000"/>
          </a:xfrm>
          <a:prstGeom prst="rect">
            <a:avLst/>
          </a:prstGeom>
          <a:gradFill>
            <a:gsLst>
              <a:gs pos="0">
                <a:srgbClr val="000000"/>
              </a:gs>
              <a:gs pos="100000">
                <a:srgbClr val="000000">
                  <a:alpha val="0"/>
                </a:srgbClr>
              </a:gs>
            </a:gsLst>
            <a:lin ang="16200038"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053" name="Google Shape;3053;p31"/>
          <p:cNvSpPr/>
          <p:nvPr/>
        </p:nvSpPr>
        <p:spPr>
          <a:xfrm rot="10800000" flipH="1">
            <a:off x="0" y="17"/>
            <a:ext cx="9144000" cy="1529700"/>
          </a:xfrm>
          <a:prstGeom prst="rect">
            <a:avLst/>
          </a:prstGeom>
          <a:gradFill>
            <a:gsLst>
              <a:gs pos="0">
                <a:srgbClr val="000000"/>
              </a:gs>
              <a:gs pos="100000">
                <a:srgbClr val="000000">
                  <a:alpha val="0"/>
                </a:srgbClr>
              </a:gs>
            </a:gsLst>
            <a:lin ang="16200038"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054" name="Google Shape;3054;p31"/>
          <p:cNvSpPr txBox="1">
            <a:spLocks noGrp="1"/>
          </p:cNvSpPr>
          <p:nvPr>
            <p:ph type="ftr" idx="11"/>
          </p:nvPr>
        </p:nvSpPr>
        <p:spPr>
          <a:xfrm>
            <a:off x="521550" y="4812406"/>
            <a:ext cx="4185600" cy="120300"/>
          </a:xfrm>
          <a:prstGeom prst="rect">
            <a:avLst/>
          </a:prstGeom>
          <a:noFill/>
          <a:ln>
            <a:noFill/>
          </a:ln>
        </p:spPr>
        <p:txBody>
          <a:bodyPr spcFirstLastPara="1" wrap="square" lIns="68575" tIns="34275" rIns="68575" bIns="34275" anchor="t" anchorCtr="0"/>
          <a:lstStyle>
            <a:lvl1pPr marR="0" lvl="0" algn="l" rtl="0">
              <a:spcBef>
                <a:spcPts val="0"/>
              </a:spcBef>
              <a:spcAft>
                <a:spcPts val="0"/>
              </a:spcAft>
              <a:buSzPts val="1100"/>
              <a:buNone/>
              <a:defRPr sz="500">
                <a:solidFill>
                  <a:schemeClr val="accent2"/>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3055" name="Google Shape;3055;p31"/>
          <p:cNvSpPr txBox="1">
            <a:spLocks noGrp="1"/>
          </p:cNvSpPr>
          <p:nvPr>
            <p:ph type="sldNum" idx="12"/>
          </p:nvPr>
        </p:nvSpPr>
        <p:spPr>
          <a:xfrm>
            <a:off x="-9527" y="4767263"/>
            <a:ext cx="5949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1200" b="1">
                <a:solidFill>
                  <a:schemeClr val="accent2"/>
                </a:solidFill>
                <a:latin typeface="Calibri"/>
                <a:ea typeface="Calibri"/>
                <a:cs typeface="Calibri"/>
                <a:sym typeface="Calibri"/>
              </a:defRPr>
            </a:lvl1pPr>
            <a:lvl2pPr marL="0" marR="0" lvl="1" indent="0" algn="r" rtl="0">
              <a:spcBef>
                <a:spcPts val="0"/>
              </a:spcBef>
              <a:buNone/>
              <a:defRPr sz="1200" b="1">
                <a:solidFill>
                  <a:schemeClr val="accent2"/>
                </a:solidFill>
                <a:latin typeface="Calibri"/>
                <a:ea typeface="Calibri"/>
                <a:cs typeface="Calibri"/>
                <a:sym typeface="Calibri"/>
              </a:defRPr>
            </a:lvl2pPr>
            <a:lvl3pPr marL="0" marR="0" lvl="2" indent="0" algn="r" rtl="0">
              <a:spcBef>
                <a:spcPts val="0"/>
              </a:spcBef>
              <a:buNone/>
              <a:defRPr sz="1200" b="1">
                <a:solidFill>
                  <a:schemeClr val="accent2"/>
                </a:solidFill>
                <a:latin typeface="Calibri"/>
                <a:ea typeface="Calibri"/>
                <a:cs typeface="Calibri"/>
                <a:sym typeface="Calibri"/>
              </a:defRPr>
            </a:lvl3pPr>
            <a:lvl4pPr marL="0" marR="0" lvl="3" indent="0" algn="r" rtl="0">
              <a:spcBef>
                <a:spcPts val="0"/>
              </a:spcBef>
              <a:buNone/>
              <a:defRPr sz="1200" b="1">
                <a:solidFill>
                  <a:schemeClr val="accent2"/>
                </a:solidFill>
                <a:latin typeface="Calibri"/>
                <a:ea typeface="Calibri"/>
                <a:cs typeface="Calibri"/>
                <a:sym typeface="Calibri"/>
              </a:defRPr>
            </a:lvl4pPr>
            <a:lvl5pPr marL="0" marR="0" lvl="4" indent="0" algn="r" rtl="0">
              <a:spcBef>
                <a:spcPts val="0"/>
              </a:spcBef>
              <a:buNone/>
              <a:defRPr sz="1200" b="1">
                <a:solidFill>
                  <a:schemeClr val="accent2"/>
                </a:solidFill>
                <a:latin typeface="Calibri"/>
                <a:ea typeface="Calibri"/>
                <a:cs typeface="Calibri"/>
                <a:sym typeface="Calibri"/>
              </a:defRPr>
            </a:lvl5pPr>
            <a:lvl6pPr marL="0" marR="0" lvl="5" indent="0" algn="r" rtl="0">
              <a:spcBef>
                <a:spcPts val="0"/>
              </a:spcBef>
              <a:buNone/>
              <a:defRPr sz="1200" b="1">
                <a:solidFill>
                  <a:schemeClr val="accent2"/>
                </a:solidFill>
                <a:latin typeface="Calibri"/>
                <a:ea typeface="Calibri"/>
                <a:cs typeface="Calibri"/>
                <a:sym typeface="Calibri"/>
              </a:defRPr>
            </a:lvl6pPr>
            <a:lvl7pPr marL="0" marR="0" lvl="6" indent="0" algn="r" rtl="0">
              <a:spcBef>
                <a:spcPts val="0"/>
              </a:spcBef>
              <a:buNone/>
              <a:defRPr sz="1200" b="1">
                <a:solidFill>
                  <a:schemeClr val="accent2"/>
                </a:solidFill>
                <a:latin typeface="Calibri"/>
                <a:ea typeface="Calibri"/>
                <a:cs typeface="Calibri"/>
                <a:sym typeface="Calibri"/>
              </a:defRPr>
            </a:lvl7pPr>
            <a:lvl8pPr marL="0" marR="0" lvl="7" indent="0" algn="r" rtl="0">
              <a:spcBef>
                <a:spcPts val="0"/>
              </a:spcBef>
              <a:buNone/>
              <a:defRPr sz="1200" b="1">
                <a:solidFill>
                  <a:schemeClr val="accent2"/>
                </a:solidFill>
                <a:latin typeface="Calibri"/>
                <a:ea typeface="Calibri"/>
                <a:cs typeface="Calibri"/>
                <a:sym typeface="Calibri"/>
              </a:defRPr>
            </a:lvl8pPr>
            <a:lvl9pPr marL="0" marR="0" lvl="8" indent="0" algn="r" rtl="0">
              <a:spcBef>
                <a:spcPts val="0"/>
              </a:spcBef>
              <a:buNone/>
              <a:defRPr sz="1200" b="1">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grpSp>
        <p:nvGrpSpPr>
          <p:cNvPr id="3056" name="Google Shape;3056;p31"/>
          <p:cNvGrpSpPr/>
          <p:nvPr/>
        </p:nvGrpSpPr>
        <p:grpSpPr>
          <a:xfrm>
            <a:off x="7915032" y="222489"/>
            <a:ext cx="895960" cy="359739"/>
            <a:chOff x="1899" y="899"/>
            <a:chExt cx="4163" cy="1671"/>
          </a:xfrm>
        </p:grpSpPr>
        <p:sp>
          <p:nvSpPr>
            <p:cNvPr id="3057" name="Google Shape;3057;p31"/>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58" name="Google Shape;3058;p31"/>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59" name="Google Shape;3059;p31"/>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60" name="Google Shape;3060;p31"/>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61" name="Google Shape;3061;p31"/>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62" name="Google Shape;3062;p31"/>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63" name="Google Shape;3063;p31"/>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64" name="Google Shape;3064;p31"/>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65" name="Google Shape;3065;p31"/>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66" name="Google Shape;3066;p31"/>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67" name="Google Shape;3067;p31"/>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68" name="Google Shape;3068;p31"/>
            <p:cNvSpPr/>
            <p:nvPr/>
          </p:nvSpPr>
          <p:spPr>
            <a:xfrm>
              <a:off x="2762" y="2203"/>
              <a:ext cx="0" cy="0"/>
            </a:xfrm>
            <a:prstGeom prst="rect">
              <a:avLst/>
            </a:pr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69" name="Google Shape;3069;p31"/>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70" name="Google Shape;3070;p31"/>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71" name="Google Shape;3071;p31"/>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72" name="Google Shape;3072;p31"/>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73" name="Google Shape;3073;p31"/>
            <p:cNvSpPr/>
            <p:nvPr/>
          </p:nvSpPr>
          <p:spPr>
            <a:xfrm>
              <a:off x="3203" y="2203"/>
              <a:ext cx="0" cy="0"/>
            </a:xfrm>
            <a:prstGeom prst="rect">
              <a:avLst/>
            </a:pr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74" name="Google Shape;3074;p31"/>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75" name="Google Shape;3075;p31"/>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76" name="Google Shape;3076;p31"/>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77" name="Google Shape;3077;p31"/>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78" name="Google Shape;3078;p31"/>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79" name="Google Shape;3079;p31"/>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80" name="Google Shape;3080;p31"/>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81" name="Google Shape;3081;p31"/>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82" name="Google Shape;3082;p31"/>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83" name="Google Shape;3083;p31"/>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84" name="Google Shape;3084;p31"/>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85" name="Google Shape;3085;p31"/>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86" name="Google Shape;3086;p31"/>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87" name="Google Shape;3087;p31"/>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88" name="Google Shape;3088;p31"/>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89" name="Google Shape;3089;p31"/>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90" name="Google Shape;3090;p31"/>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91" name="Google Shape;3091;p31"/>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92" name="Google Shape;3092;p31"/>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93" name="Google Shape;3093;p31"/>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94" name="Google Shape;3094;p31"/>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95" name="Google Shape;3095;p31"/>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96" name="Google Shape;3096;p31"/>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97" name="Google Shape;3097;p31"/>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98" name="Google Shape;3098;p31"/>
            <p:cNvSpPr/>
            <p:nvPr/>
          </p:nvSpPr>
          <p:spPr>
            <a:xfrm>
              <a:off x="1899" y="1222"/>
              <a:ext cx="706" cy="796"/>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99" name="Google Shape;3099;p31"/>
            <p:cNvSpPr/>
            <p:nvPr/>
          </p:nvSpPr>
          <p:spPr>
            <a:xfrm>
              <a:off x="2711" y="1222"/>
              <a:ext cx="731" cy="796"/>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100" name="Google Shape;3100;p31"/>
            <p:cNvSpPr/>
            <p:nvPr/>
          </p:nvSpPr>
          <p:spPr>
            <a:xfrm>
              <a:off x="3536" y="1208"/>
              <a:ext cx="638" cy="822"/>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101" name="Google Shape;3101;p31"/>
            <p:cNvSpPr/>
            <p:nvPr/>
          </p:nvSpPr>
          <p:spPr>
            <a:xfrm>
              <a:off x="4259" y="1222"/>
              <a:ext cx="689" cy="796"/>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102" name="Google Shape;3102;p31"/>
            <p:cNvSpPr/>
            <p:nvPr/>
          </p:nvSpPr>
          <p:spPr>
            <a:xfrm>
              <a:off x="4372" y="1311"/>
              <a:ext cx="1690" cy="713"/>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103" name="Google Shape;3103;p31"/>
            <p:cNvSpPr/>
            <p:nvPr/>
          </p:nvSpPr>
          <p:spPr>
            <a:xfrm>
              <a:off x="5470" y="899"/>
              <a:ext cx="365" cy="481"/>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104" name="Google Shape;3104;p31"/>
            <p:cNvSpPr/>
            <p:nvPr/>
          </p:nvSpPr>
          <p:spPr>
            <a:xfrm>
              <a:off x="4862" y="1770"/>
              <a:ext cx="1153"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105" name="Google Shape;3105;p31"/>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106" name="Google Shape;3106;p31"/>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107" name="Google Shape;3107;p31"/>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108" name="Google Shape;3108;p31"/>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109" name="Google Shape;3109;p31"/>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110" name="Google Shape;3110;p31"/>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111" name="Google Shape;3111;p31"/>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112" name="Google Shape;3112;p31"/>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113" name="Google Shape;3113;p31"/>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114" name="Google Shape;3114;p31"/>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115" name="Google Shape;3115;p31"/>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116" name="Google Shape;3116;p31"/>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117" name="Google Shape;3117;p31"/>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118" name="Google Shape;3118;p31"/>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119" name="Google Shape;3119;p31"/>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120" name="Google Shape;3120;p31"/>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121" name="Google Shape;3121;p31"/>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122" name="Google Shape;3122;p31"/>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123" name="Google Shape;3123;p31"/>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124" name="Google Shape;3124;p31"/>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125" name="Google Shape;3125;p31"/>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126" name="Google Shape;3126;p31"/>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127" name="Google Shape;3127;p31"/>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128" name="Google Shape;3128;p31"/>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129" name="Google Shape;3129;p31"/>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130" name="Google Shape;3130;p31"/>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131" name="Google Shape;3131;p31"/>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132" name="Google Shape;3132;p31"/>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133" name="Google Shape;3133;p31"/>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134" name="Google Shape;3134;p31"/>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135" name="Google Shape;3135;p31"/>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136" name="Google Shape;3136;p31"/>
            <p:cNvSpPr/>
            <p:nvPr/>
          </p:nvSpPr>
          <p:spPr>
            <a:xfrm>
              <a:off x="4838" y="2425"/>
              <a:ext cx="0" cy="0"/>
            </a:xfrm>
            <a:prstGeom prst="rect">
              <a:avLst/>
            </a:pr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137" name="Google Shape;3137;p31"/>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138" name="Google Shape;3138;p31"/>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139" name="Google Shape;3139;p31"/>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140" name="Google Shape;3140;p31"/>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141" name="Google Shape;3141;p31"/>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142" name="Google Shape;3142;p31"/>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143" name="Google Shape;3143;p31"/>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144" name="Google Shape;3144;p31"/>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145" name="Google Shape;3145;p31"/>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146" name="Google Shape;3146;p31"/>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147" name="Google Shape;3147;p31"/>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148" name="Google Shape;3148;p31"/>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149" name="Google Shape;3149;p31"/>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cxnSp>
          <p:nvCxnSpPr>
            <p:cNvPr id="3150" name="Google Shape;3150;p31"/>
            <p:cNvCxnSpPr/>
            <p:nvPr/>
          </p:nvCxnSpPr>
          <p:spPr>
            <a:xfrm>
              <a:off x="3964" y="2205"/>
              <a:ext cx="0" cy="300"/>
            </a:xfrm>
            <a:prstGeom prst="straightConnector1">
              <a:avLst/>
            </a:prstGeom>
            <a:solidFill>
              <a:schemeClr val="lt1"/>
            </a:solidFill>
            <a:ln w="14275" cap="flat" cmpd="sng">
              <a:solidFill>
                <a:schemeClr val="lt1"/>
              </a:solidFill>
              <a:prstDash val="solid"/>
              <a:miter lim="800000"/>
              <a:headEnd type="none" w="med" len="med"/>
              <a:tailEnd type="none" w="med" len="med"/>
            </a:ln>
          </p:spPr>
        </p:cxnSp>
      </p:grpSp>
      <p:grpSp>
        <p:nvGrpSpPr>
          <p:cNvPr id="3151" name="Google Shape;3151;p31"/>
          <p:cNvGrpSpPr/>
          <p:nvPr/>
        </p:nvGrpSpPr>
        <p:grpSpPr>
          <a:xfrm>
            <a:off x="-1530678" y="2991542"/>
            <a:ext cx="1404225" cy="2177094"/>
            <a:chOff x="6195941" y="562596"/>
            <a:chExt cx="1872300" cy="2902792"/>
          </a:xfrm>
        </p:grpSpPr>
        <p:grpSp>
          <p:nvGrpSpPr>
            <p:cNvPr id="3152" name="Google Shape;3152;p31"/>
            <p:cNvGrpSpPr/>
            <p:nvPr/>
          </p:nvGrpSpPr>
          <p:grpSpPr>
            <a:xfrm>
              <a:off x="6195941" y="832605"/>
              <a:ext cx="1872300" cy="2632784"/>
              <a:chOff x="-1872716" y="660661"/>
              <a:chExt cx="1872300" cy="1974637"/>
            </a:xfrm>
          </p:grpSpPr>
          <p:sp>
            <p:nvSpPr>
              <p:cNvPr id="3153" name="Google Shape;3153;p31"/>
              <p:cNvSpPr txBox="1"/>
              <p:nvPr/>
            </p:nvSpPr>
            <p:spPr>
              <a:xfrm>
                <a:off x="-1872716" y="984698"/>
                <a:ext cx="1872300" cy="16506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800">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sz="1100"/>
              </a:p>
              <a:p>
                <a:pPr marL="0" marR="0" lvl="0" indent="0" algn="l" rtl="0">
                  <a:spcBef>
                    <a:spcPts val="0"/>
                  </a:spcBef>
                  <a:spcAft>
                    <a:spcPts val="0"/>
                  </a:spcAft>
                  <a:buNone/>
                </a:pPr>
                <a:endParaRPr sz="800">
                  <a:solidFill>
                    <a:srgbClr val="000000"/>
                  </a:solidFill>
                  <a:latin typeface="Calibri"/>
                  <a:ea typeface="Calibri"/>
                  <a:cs typeface="Calibri"/>
                  <a:sym typeface="Calibri"/>
                </a:endParaRPr>
              </a:p>
              <a:p>
                <a:pPr marL="0" marR="0" lvl="0" indent="0" algn="l" rtl="0">
                  <a:spcBef>
                    <a:spcPts val="0"/>
                  </a:spcBef>
                  <a:spcAft>
                    <a:spcPts val="0"/>
                  </a:spcAft>
                  <a:buNone/>
                </a:pPr>
                <a:r>
                  <a:rPr lang="en-GB" sz="800">
                    <a:solidFill>
                      <a:srgbClr val="000000"/>
                    </a:solidFill>
                    <a:latin typeface="Calibri"/>
                    <a:ea typeface="Calibri"/>
                    <a:cs typeface="Calibri"/>
                    <a:sym typeface="Calibri"/>
                  </a:rPr>
                  <a:t>Do not use the bullet point button to format your text.</a:t>
                </a:r>
                <a:endParaRPr sz="800">
                  <a:solidFill>
                    <a:srgbClr val="000000"/>
                  </a:solidFill>
                  <a:latin typeface="Calibri"/>
                  <a:ea typeface="Calibri"/>
                  <a:cs typeface="Calibri"/>
                  <a:sym typeface="Calibri"/>
                </a:endParaRPr>
              </a:p>
            </p:txBody>
          </p:sp>
          <p:pic>
            <p:nvPicPr>
              <p:cNvPr id="3154" name="Google Shape;3154;p31" descr="icon_information-white.png"/>
              <p:cNvPicPr preferRelativeResize="0"/>
              <p:nvPr/>
            </p:nvPicPr>
            <p:blipFill rotWithShape="1">
              <a:blip r:embed="rId3">
                <a:alphaModFix/>
              </a:blip>
              <a:srcRect/>
              <a:stretch/>
            </p:blipFill>
            <p:spPr>
              <a:xfrm>
                <a:off x="-1764703" y="660661"/>
                <a:ext cx="121592" cy="240085"/>
              </a:xfrm>
              <a:prstGeom prst="rect">
                <a:avLst/>
              </a:prstGeom>
              <a:noFill/>
              <a:ln>
                <a:noFill/>
              </a:ln>
            </p:spPr>
          </p:pic>
        </p:grpSp>
        <p:grpSp>
          <p:nvGrpSpPr>
            <p:cNvPr id="3155" name="Google Shape;3155;p31"/>
            <p:cNvGrpSpPr/>
            <p:nvPr/>
          </p:nvGrpSpPr>
          <p:grpSpPr>
            <a:xfrm>
              <a:off x="6303954" y="562596"/>
              <a:ext cx="540000" cy="540000"/>
              <a:chOff x="6303954" y="562596"/>
              <a:chExt cx="540000" cy="540000"/>
            </a:xfrm>
          </p:grpSpPr>
          <p:sp>
            <p:nvSpPr>
              <p:cNvPr id="3156" name="Google Shape;3156;p31"/>
              <p:cNvSpPr/>
              <p:nvPr/>
            </p:nvSpPr>
            <p:spPr>
              <a:xfrm>
                <a:off x="6303954" y="562596"/>
                <a:ext cx="540000" cy="540000"/>
              </a:xfrm>
              <a:prstGeom prst="donut">
                <a:avLst>
                  <a:gd name="adj" fmla="val 7083"/>
                </a:avLst>
              </a:prstGeom>
              <a:solidFill>
                <a:srgbClr val="00000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pic>
            <p:nvPicPr>
              <p:cNvPr id="3157" name="Google Shape;3157;p31" descr="increase_indent.png"/>
              <p:cNvPicPr preferRelativeResize="0"/>
              <p:nvPr/>
            </p:nvPicPr>
            <p:blipFill rotWithShape="1">
              <a:blip r:embed="rId4">
                <a:alphaModFix/>
              </a:blip>
              <a:srcRect/>
              <a:stretch/>
            </p:blipFill>
            <p:spPr>
              <a:xfrm>
                <a:off x="6425212" y="679422"/>
                <a:ext cx="317520" cy="317520"/>
              </a:xfrm>
              <a:prstGeom prst="rect">
                <a:avLst/>
              </a:prstGeom>
              <a:noFill/>
              <a:ln>
                <a:noFill/>
              </a:ln>
            </p:spPr>
          </p:pic>
        </p:grpSp>
      </p:grpSp>
      <p:sp>
        <p:nvSpPr>
          <p:cNvPr id="3158" name="Google Shape;3158;p31"/>
          <p:cNvSpPr/>
          <p:nvPr/>
        </p:nvSpPr>
        <p:spPr>
          <a:xfrm>
            <a:off x="5760132" y="2517744"/>
            <a:ext cx="3299050" cy="2310290"/>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chemeClr val="lt1">
              <a:alpha val="20000"/>
            </a:schemeClr>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159" name="Google Shape;3159;p31"/>
          <p:cNvSpPr/>
          <p:nvPr/>
        </p:nvSpPr>
        <p:spPr>
          <a:xfrm>
            <a:off x="0" y="1190"/>
            <a:ext cx="6813254" cy="1904618"/>
          </a:xfrm>
          <a:custGeom>
            <a:avLst/>
            <a:gdLst/>
            <a:ahLst/>
            <a:cxnLst/>
            <a:rect l="l" t="t" r="r" b="b"/>
            <a:pathLst>
              <a:path w="12745" h="4169" extrusionOk="0">
                <a:moveTo>
                  <a:pt x="0" y="0"/>
                </a:moveTo>
                <a:lnTo>
                  <a:pt x="12745" y="0"/>
                </a:lnTo>
                <a:cubicBezTo>
                  <a:pt x="12602" y="54"/>
                  <a:pt x="12453" y="92"/>
                  <a:pt x="12309" y="143"/>
                </a:cubicBezTo>
                <a:cubicBezTo>
                  <a:pt x="11761" y="325"/>
                  <a:pt x="11223" y="566"/>
                  <a:pt x="10706" y="823"/>
                </a:cubicBezTo>
                <a:cubicBezTo>
                  <a:pt x="10540" y="913"/>
                  <a:pt x="10370" y="996"/>
                  <a:pt x="10206" y="1089"/>
                </a:cubicBezTo>
                <a:cubicBezTo>
                  <a:pt x="9498" y="1478"/>
                  <a:pt x="8825" y="1912"/>
                  <a:pt x="8143" y="2343"/>
                </a:cubicBezTo>
                <a:cubicBezTo>
                  <a:pt x="7530" y="2736"/>
                  <a:pt x="6917" y="3108"/>
                  <a:pt x="6263" y="3430"/>
                </a:cubicBezTo>
                <a:cubicBezTo>
                  <a:pt x="5581" y="3762"/>
                  <a:pt x="4857" y="4046"/>
                  <a:pt x="4100" y="4136"/>
                </a:cubicBezTo>
                <a:cubicBezTo>
                  <a:pt x="3871" y="4169"/>
                  <a:pt x="3647" y="4166"/>
                  <a:pt x="3417" y="4161"/>
                </a:cubicBezTo>
                <a:cubicBezTo>
                  <a:pt x="3053" y="4144"/>
                  <a:pt x="2694" y="4069"/>
                  <a:pt x="2351" y="3949"/>
                </a:cubicBezTo>
                <a:cubicBezTo>
                  <a:pt x="1742" y="3736"/>
                  <a:pt x="1194" y="3388"/>
                  <a:pt x="684" y="3000"/>
                </a:cubicBezTo>
                <a:cubicBezTo>
                  <a:pt x="462" y="2825"/>
                  <a:pt x="243" y="2656"/>
                  <a:pt x="0" y="2512"/>
                </a:cubicBezTo>
                <a:lnTo>
                  <a:pt x="0" y="0"/>
                </a:lnTo>
                <a:close/>
              </a:path>
            </a:pathLst>
          </a:custGeom>
          <a:solidFill>
            <a:schemeClr val="dk2">
              <a:alpha val="49800"/>
            </a:schemeClr>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160" name="Google Shape;3160;p31"/>
          <p:cNvSpPr txBox="1">
            <a:spLocks noGrp="1"/>
          </p:cNvSpPr>
          <p:nvPr>
            <p:ph type="title"/>
          </p:nvPr>
        </p:nvSpPr>
        <p:spPr>
          <a:xfrm>
            <a:off x="386100" y="326237"/>
            <a:ext cx="3564600" cy="942000"/>
          </a:xfrm>
          <a:prstGeom prst="rect">
            <a:avLst/>
          </a:prstGeom>
          <a:noFill/>
          <a:ln>
            <a:noFill/>
          </a:ln>
        </p:spPr>
        <p:txBody>
          <a:bodyPr spcFirstLastPara="1" wrap="square" lIns="0" tIns="0" rIns="0" bIns="0" anchor="b" anchorCtr="0"/>
          <a:lstStyle>
            <a:lvl1pPr marR="0" lvl="0" algn="l" rtl="0">
              <a:lnSpc>
                <a:spcPct val="90000"/>
              </a:lnSpc>
              <a:spcBef>
                <a:spcPts val="0"/>
              </a:spcBef>
              <a:spcAft>
                <a:spcPts val="0"/>
              </a:spcAft>
              <a:buClr>
                <a:schemeClr val="lt1"/>
              </a:buClr>
              <a:buSzPts val="2100"/>
              <a:buFont typeface="Calibri"/>
              <a:buNone/>
              <a:defRPr sz="2100" b="1" i="0" u="none" strike="noStrike" cap="none">
                <a:solidFill>
                  <a:schemeClr val="lt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3161" name="Google Shape;3161;p31"/>
          <p:cNvSpPr txBox="1">
            <a:spLocks noGrp="1"/>
          </p:cNvSpPr>
          <p:nvPr>
            <p:ph type="dt" idx="10"/>
          </p:nvPr>
        </p:nvSpPr>
        <p:spPr>
          <a:xfrm>
            <a:off x="521550" y="4872453"/>
            <a:ext cx="4185600" cy="120300"/>
          </a:xfrm>
          <a:prstGeom prst="rect">
            <a:avLst/>
          </a:prstGeom>
          <a:noFill/>
          <a:ln>
            <a:noFill/>
          </a:ln>
        </p:spPr>
        <p:txBody>
          <a:bodyPr spcFirstLastPara="1" wrap="square" lIns="68575" tIns="34275" rIns="68575" bIns="34275" anchor="t" anchorCtr="0"/>
          <a:lstStyle>
            <a:lvl1pPr marR="0" lvl="0" algn="l" rtl="0">
              <a:spcBef>
                <a:spcPts val="0"/>
              </a:spcBef>
              <a:spcAft>
                <a:spcPts val="0"/>
              </a:spcAft>
              <a:buSzPts val="1100"/>
              <a:buNone/>
              <a:defRPr sz="500">
                <a:solidFill>
                  <a:schemeClr val="accent2"/>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3162" name="Google Shape;3162;p31"/>
          <p:cNvSpPr txBox="1">
            <a:spLocks noGrp="1"/>
          </p:cNvSpPr>
          <p:nvPr>
            <p:ph type="body" idx="1"/>
          </p:nvPr>
        </p:nvSpPr>
        <p:spPr>
          <a:xfrm>
            <a:off x="386100" y="2328723"/>
            <a:ext cx="3564600" cy="2143500"/>
          </a:xfrm>
          <a:prstGeom prst="rect">
            <a:avLst/>
          </a:prstGeom>
          <a:noFill/>
          <a:ln>
            <a:noFill/>
          </a:ln>
        </p:spPr>
        <p:txBody>
          <a:bodyPr spcFirstLastPara="1" wrap="square" lIns="0" tIns="0" rIns="0" bIns="0" anchor="t" anchorCtr="0"/>
          <a:lstStyle>
            <a:lvl1pPr marL="457200" marR="0" lvl="0" indent="-228600" algn="l" rtl="0">
              <a:lnSpc>
                <a:spcPct val="90000"/>
              </a:lnSpc>
              <a:spcBef>
                <a:spcPts val="300"/>
              </a:spcBef>
              <a:spcAft>
                <a:spcPts val="0"/>
              </a:spcAft>
              <a:buClr>
                <a:schemeClr val="lt1"/>
              </a:buClr>
              <a:buSzPts val="1500"/>
              <a:buFont typeface="Arial"/>
              <a:buNone/>
              <a:defRPr sz="15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3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2pPr>
            <a:lvl3pPr marL="1371600" marR="0" lvl="2" indent="-317500" algn="l" rtl="0">
              <a:lnSpc>
                <a:spcPct val="90000"/>
              </a:lnSpc>
              <a:spcBef>
                <a:spcPts val="300"/>
              </a:spcBef>
              <a:spcAft>
                <a:spcPts val="0"/>
              </a:spcAft>
              <a:buClr>
                <a:schemeClr val="lt1"/>
              </a:buClr>
              <a:buSzPts val="1400"/>
              <a:buFont typeface="Arial"/>
              <a:buChar char="•"/>
              <a:defRPr sz="1400" b="1" i="0" u="none" strike="noStrike" cap="none">
                <a:solidFill>
                  <a:schemeClr val="lt1"/>
                </a:solidFill>
                <a:latin typeface="Calibri"/>
                <a:ea typeface="Calibri"/>
                <a:cs typeface="Calibri"/>
                <a:sym typeface="Calibri"/>
              </a:defRPr>
            </a:lvl3pPr>
            <a:lvl4pPr marL="1828800" marR="0" lvl="3" indent="-304800" algn="l" rtl="0">
              <a:lnSpc>
                <a:spcPct val="90000"/>
              </a:lnSpc>
              <a:spcBef>
                <a:spcPts val="300"/>
              </a:spcBef>
              <a:spcAft>
                <a:spcPts val="0"/>
              </a:spcAft>
              <a:buClr>
                <a:schemeClr val="lt1"/>
              </a:buClr>
              <a:buSzPts val="1200"/>
              <a:buFont typeface="Arial"/>
              <a:buChar char="•"/>
              <a:defRPr sz="1200" b="0" i="0" u="none" strike="noStrike" cap="none">
                <a:solidFill>
                  <a:schemeClr val="lt1"/>
                </a:solidFill>
                <a:latin typeface="Calibri"/>
                <a:ea typeface="Calibri"/>
                <a:cs typeface="Calibri"/>
                <a:sym typeface="Calibri"/>
              </a:defRPr>
            </a:lvl4pPr>
            <a:lvl5pPr marL="2286000" marR="0" lvl="4" indent="-228600" algn="l" rtl="0">
              <a:lnSpc>
                <a:spcPct val="90000"/>
              </a:lnSpc>
              <a:spcBef>
                <a:spcPts val="600"/>
              </a:spcBef>
              <a:spcAft>
                <a:spcPts val="0"/>
              </a:spcAft>
              <a:buClr>
                <a:schemeClr val="lt1"/>
              </a:buClr>
              <a:buSzPts val="1500"/>
              <a:buFont typeface="Arial"/>
              <a:buNone/>
              <a:defRPr sz="1500" b="1" i="0" u="none" strike="noStrike" cap="none">
                <a:solidFill>
                  <a:schemeClr val="lt1"/>
                </a:solidFill>
                <a:latin typeface="Calibri"/>
                <a:ea typeface="Calibri"/>
                <a:cs typeface="Calibri"/>
                <a:sym typeface="Calibri"/>
              </a:defRPr>
            </a:lvl5pPr>
            <a:lvl6pPr marL="2743200" marR="0" lvl="5" indent="-317500" algn="l" rtl="0">
              <a:lnSpc>
                <a:spcPct val="90000"/>
              </a:lnSpc>
              <a:spcBef>
                <a:spcPts val="400"/>
              </a:spcBef>
              <a:spcAft>
                <a:spcPts val="0"/>
              </a:spcAft>
              <a:buClr>
                <a:srgbClr val="FF0000"/>
              </a:buClr>
              <a:buSzPts val="1400"/>
              <a:buFont typeface="Arial"/>
              <a:buChar char="•"/>
              <a:defRPr sz="1400" b="0" i="0" u="none" strike="noStrike" cap="none">
                <a:solidFill>
                  <a:srgbClr val="FF0000"/>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grpSp>
        <p:nvGrpSpPr>
          <p:cNvPr id="3163" name="Google Shape;3163;p31"/>
          <p:cNvGrpSpPr/>
          <p:nvPr/>
        </p:nvGrpSpPr>
        <p:grpSpPr>
          <a:xfrm>
            <a:off x="-1530678" y="653649"/>
            <a:ext cx="1026225" cy="1698128"/>
            <a:chOff x="-1836712" y="2937191"/>
            <a:chExt cx="1368300" cy="2264171"/>
          </a:xfrm>
        </p:grpSpPr>
        <p:pic>
          <p:nvPicPr>
            <p:cNvPr id="3164" name="Google Shape;3164;p31" descr="icon_camera_circle.png"/>
            <p:cNvPicPr preferRelativeResize="0"/>
            <p:nvPr/>
          </p:nvPicPr>
          <p:blipFill rotWithShape="1">
            <a:blip r:embed="rId5">
              <a:alphaModFix/>
            </a:blip>
            <a:srcRect/>
            <a:stretch/>
          </p:blipFill>
          <p:spPr>
            <a:xfrm>
              <a:off x="-1728699" y="2937191"/>
              <a:ext cx="640111" cy="640111"/>
            </a:xfrm>
            <a:prstGeom prst="rect">
              <a:avLst/>
            </a:prstGeom>
            <a:noFill/>
            <a:ln>
              <a:noFill/>
            </a:ln>
          </p:spPr>
        </p:pic>
        <p:sp>
          <p:nvSpPr>
            <p:cNvPr id="3165" name="Google Shape;3165;p31"/>
            <p:cNvSpPr txBox="1"/>
            <p:nvPr/>
          </p:nvSpPr>
          <p:spPr>
            <a:xfrm>
              <a:off x="-1836712" y="3677962"/>
              <a:ext cx="1368300" cy="1523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800">
                  <a:solidFill>
                    <a:srgbClr val="000000"/>
                  </a:solidFill>
                  <a:latin typeface="Calibri"/>
                  <a:ea typeface="Calibri"/>
                  <a:cs typeface="Calibri"/>
                  <a:sym typeface="Calibri"/>
                </a:rPr>
                <a:t>To change the photographic image to the background.</a:t>
              </a:r>
              <a:endParaRPr sz="1100"/>
            </a:p>
            <a:p>
              <a:pPr marL="0" marR="0" lvl="0" indent="0" algn="l" rtl="0">
                <a:spcBef>
                  <a:spcPts val="0"/>
                </a:spcBef>
                <a:spcAft>
                  <a:spcPts val="0"/>
                </a:spcAft>
                <a:buNone/>
              </a:pPr>
              <a:r>
                <a:rPr lang="en-GB" sz="800">
                  <a:solidFill>
                    <a:srgbClr val="000000"/>
                  </a:solidFill>
                  <a:latin typeface="Calibri"/>
                  <a:ea typeface="Calibri"/>
                  <a:cs typeface="Calibri"/>
                  <a:sym typeface="Calibri"/>
                </a:rPr>
                <a:t>&gt;Right Click over slide</a:t>
              </a:r>
              <a:endParaRPr sz="1100"/>
            </a:p>
            <a:p>
              <a:pPr marL="0" marR="0" lvl="0" indent="0" algn="l" rtl="0">
                <a:spcBef>
                  <a:spcPts val="0"/>
                </a:spcBef>
                <a:spcAft>
                  <a:spcPts val="0"/>
                </a:spcAft>
                <a:buNone/>
              </a:pPr>
              <a:r>
                <a:rPr lang="en-GB" sz="800">
                  <a:solidFill>
                    <a:srgbClr val="000000"/>
                  </a:solidFill>
                  <a:latin typeface="Calibri"/>
                  <a:ea typeface="Calibri"/>
                  <a:cs typeface="Calibri"/>
                  <a:sym typeface="Calibri"/>
                </a:rPr>
                <a:t>&gt;format background</a:t>
              </a:r>
              <a:endParaRPr sz="1100"/>
            </a:p>
            <a:p>
              <a:pPr marL="0" marR="0" lvl="0" indent="0" algn="l" rtl="0">
                <a:spcBef>
                  <a:spcPts val="0"/>
                </a:spcBef>
                <a:spcAft>
                  <a:spcPts val="0"/>
                </a:spcAft>
                <a:buNone/>
              </a:pPr>
              <a:r>
                <a:rPr lang="en-GB" sz="800">
                  <a:solidFill>
                    <a:srgbClr val="000000"/>
                  </a:solidFill>
                  <a:latin typeface="Calibri"/>
                  <a:ea typeface="Calibri"/>
                  <a:cs typeface="Calibri"/>
                  <a:sym typeface="Calibri"/>
                </a:rPr>
                <a:t>&gt;fill</a:t>
              </a:r>
              <a:endParaRPr sz="1100"/>
            </a:p>
            <a:p>
              <a:pPr marL="0" marR="0" lvl="0" indent="0" algn="l" rtl="0">
                <a:spcBef>
                  <a:spcPts val="0"/>
                </a:spcBef>
                <a:spcAft>
                  <a:spcPts val="0"/>
                </a:spcAft>
                <a:buNone/>
              </a:pPr>
              <a:r>
                <a:rPr lang="en-GB" sz="800">
                  <a:solidFill>
                    <a:srgbClr val="000000"/>
                  </a:solidFill>
                  <a:latin typeface="Calibri"/>
                  <a:ea typeface="Calibri"/>
                  <a:cs typeface="Calibri"/>
                  <a:sym typeface="Calibri"/>
                </a:rPr>
                <a:t>&gt;picture or texture fill</a:t>
              </a:r>
              <a:endParaRPr sz="1100"/>
            </a:p>
            <a:p>
              <a:pPr marL="0" marR="0" lvl="0" indent="0" algn="l" rtl="0">
                <a:spcBef>
                  <a:spcPts val="0"/>
                </a:spcBef>
                <a:spcAft>
                  <a:spcPts val="0"/>
                </a:spcAft>
                <a:buNone/>
              </a:pPr>
              <a:r>
                <a:rPr lang="en-GB" sz="800">
                  <a:solidFill>
                    <a:srgbClr val="000000"/>
                  </a:solidFill>
                  <a:latin typeface="Calibri"/>
                  <a:ea typeface="Calibri"/>
                  <a:cs typeface="Calibri"/>
                  <a:sym typeface="Calibri"/>
                </a:rPr>
                <a:t>&gt;select image from  </a:t>
              </a:r>
              <a:br>
                <a:rPr lang="en-GB" sz="800">
                  <a:solidFill>
                    <a:srgbClr val="000000"/>
                  </a:solidFill>
                  <a:latin typeface="Calibri"/>
                  <a:ea typeface="Calibri"/>
                  <a:cs typeface="Calibri"/>
                  <a:sym typeface="Calibri"/>
                </a:rPr>
              </a:br>
              <a:r>
                <a:rPr lang="en-GB" sz="800">
                  <a:solidFill>
                    <a:srgbClr val="000000"/>
                  </a:solidFill>
                  <a:latin typeface="Calibri"/>
                  <a:ea typeface="Calibri"/>
                  <a:cs typeface="Calibri"/>
                  <a:sym typeface="Calibri"/>
                </a:rPr>
                <a:t>  your file</a:t>
              </a:r>
              <a:endParaRPr sz="800">
                <a:solidFill>
                  <a:srgbClr val="000000"/>
                </a:solidFill>
                <a:latin typeface="Calibri"/>
                <a:ea typeface="Calibri"/>
                <a:cs typeface="Calibri"/>
                <a:sym typeface="Calibri"/>
              </a:endParaRPr>
            </a:p>
          </p:txBody>
        </p:sp>
        <p:pic>
          <p:nvPicPr>
            <p:cNvPr id="3166" name="Google Shape;3166;p31" descr="icon_information-white.png"/>
            <p:cNvPicPr preferRelativeResize="0"/>
            <p:nvPr/>
          </p:nvPicPr>
          <p:blipFill rotWithShape="1">
            <a:blip r:embed="rId3">
              <a:alphaModFix/>
            </a:blip>
            <a:srcRect/>
            <a:stretch/>
          </p:blipFill>
          <p:spPr>
            <a:xfrm>
              <a:off x="-1728699" y="3245911"/>
              <a:ext cx="121592" cy="320113"/>
            </a:xfrm>
            <a:prstGeom prst="rect">
              <a:avLst/>
            </a:prstGeom>
            <a:noFill/>
            <a:ln>
              <a:noFill/>
            </a:ln>
          </p:spPr>
        </p:pic>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References (2 column)">
  <p:cSld name="References (2 column)">
    <p:bg>
      <p:bgPr>
        <a:solidFill>
          <a:schemeClr val="lt1"/>
        </a:solidFill>
        <a:effectLst/>
      </p:bgPr>
    </p:bg>
    <p:spTree>
      <p:nvGrpSpPr>
        <p:cNvPr id="1" name="Shape 224"/>
        <p:cNvGrpSpPr/>
        <p:nvPr/>
      </p:nvGrpSpPr>
      <p:grpSpPr>
        <a:xfrm>
          <a:off x="0" y="0"/>
          <a:ext cx="0" cy="0"/>
          <a:chOff x="0" y="0"/>
          <a:chExt cx="0" cy="0"/>
        </a:xfrm>
      </p:grpSpPr>
      <p:sp>
        <p:nvSpPr>
          <p:cNvPr id="225" name="Google Shape;225;p4"/>
          <p:cNvSpPr/>
          <p:nvPr/>
        </p:nvSpPr>
        <p:spPr>
          <a:xfrm>
            <a:off x="0" y="0"/>
            <a:ext cx="9153300" cy="5143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26" name="Google Shape;226;p4"/>
          <p:cNvSpPr txBox="1">
            <a:spLocks noGrp="1"/>
          </p:cNvSpPr>
          <p:nvPr>
            <p:ph type="title"/>
          </p:nvPr>
        </p:nvSpPr>
        <p:spPr>
          <a:xfrm>
            <a:off x="386100" y="673212"/>
            <a:ext cx="3942300" cy="594900"/>
          </a:xfrm>
          <a:prstGeom prst="rect">
            <a:avLst/>
          </a:prstGeom>
          <a:noFill/>
          <a:ln>
            <a:noFill/>
          </a:ln>
        </p:spPr>
        <p:txBody>
          <a:bodyPr spcFirstLastPara="1" wrap="square" lIns="0" tIns="0" rIns="0" bIns="0" anchor="b" anchorCtr="0"/>
          <a:lstStyle>
            <a:lvl1pPr marR="0" lvl="0" algn="l">
              <a:lnSpc>
                <a:spcPct val="90000"/>
              </a:lnSpc>
              <a:spcBef>
                <a:spcPts val="0"/>
              </a:spcBef>
              <a:spcAft>
                <a:spcPts val="0"/>
              </a:spcAft>
              <a:buClr>
                <a:schemeClr val="dk1"/>
              </a:buClr>
              <a:buSzPts val="2100"/>
              <a:buFont typeface="Calibri"/>
              <a:buNone/>
              <a:defRPr sz="2100" b="1" i="0" u="none" strike="noStrike" cap="none">
                <a:solidFill>
                  <a:schemeClr val="dk1"/>
                </a:solidFill>
                <a:latin typeface="Calibri"/>
                <a:ea typeface="Calibri"/>
                <a:cs typeface="Calibri"/>
                <a:sym typeface="Calibri"/>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a:endParaRPr/>
          </a:p>
        </p:txBody>
      </p:sp>
      <p:sp>
        <p:nvSpPr>
          <p:cNvPr id="227" name="Google Shape;227;p4"/>
          <p:cNvSpPr txBox="1">
            <a:spLocks noGrp="1"/>
          </p:cNvSpPr>
          <p:nvPr>
            <p:ph type="dt" idx="10"/>
          </p:nvPr>
        </p:nvSpPr>
        <p:spPr>
          <a:xfrm>
            <a:off x="521550" y="4872453"/>
            <a:ext cx="4185600" cy="120300"/>
          </a:xfrm>
          <a:prstGeom prst="rect">
            <a:avLst/>
          </a:prstGeom>
          <a:noFill/>
          <a:ln>
            <a:noFill/>
          </a:ln>
        </p:spPr>
        <p:txBody>
          <a:bodyPr spcFirstLastPara="1" wrap="square" lIns="68575" tIns="34275" rIns="68575" bIns="34275" anchor="t" anchorCtr="0"/>
          <a:lstStyle>
            <a:lvl1pPr marR="0" lvl="0" algn="l">
              <a:lnSpc>
                <a:spcPct val="100000"/>
              </a:lnSpc>
              <a:spcBef>
                <a:spcPts val="0"/>
              </a:spcBef>
              <a:spcAft>
                <a:spcPts val="0"/>
              </a:spcAft>
              <a:buSzPts val="1100"/>
              <a:buNone/>
              <a:defRPr sz="500">
                <a:solidFill>
                  <a:schemeClr val="accent2"/>
                </a:solidFill>
                <a:latin typeface="Calibri"/>
                <a:ea typeface="Calibri"/>
                <a:cs typeface="Calibri"/>
                <a:sym typeface="Calibri"/>
              </a:defRPr>
            </a:lvl1pPr>
            <a:lvl2pPr marR="0" lvl="1"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228" name="Google Shape;228;p4"/>
          <p:cNvSpPr txBox="1">
            <a:spLocks noGrp="1"/>
          </p:cNvSpPr>
          <p:nvPr>
            <p:ph type="ftr" idx="11"/>
          </p:nvPr>
        </p:nvSpPr>
        <p:spPr>
          <a:xfrm>
            <a:off x="521550" y="4812406"/>
            <a:ext cx="4185600" cy="120300"/>
          </a:xfrm>
          <a:prstGeom prst="rect">
            <a:avLst/>
          </a:prstGeom>
          <a:noFill/>
          <a:ln>
            <a:noFill/>
          </a:ln>
        </p:spPr>
        <p:txBody>
          <a:bodyPr spcFirstLastPara="1" wrap="square" lIns="68575" tIns="34275" rIns="68575" bIns="34275" anchor="t" anchorCtr="0"/>
          <a:lstStyle>
            <a:lvl1pPr marR="0" lvl="0" algn="l">
              <a:lnSpc>
                <a:spcPct val="100000"/>
              </a:lnSpc>
              <a:spcBef>
                <a:spcPts val="0"/>
              </a:spcBef>
              <a:spcAft>
                <a:spcPts val="0"/>
              </a:spcAft>
              <a:buSzPts val="1100"/>
              <a:buNone/>
              <a:defRPr sz="500">
                <a:solidFill>
                  <a:schemeClr val="accent2"/>
                </a:solidFill>
                <a:latin typeface="Calibri"/>
                <a:ea typeface="Calibri"/>
                <a:cs typeface="Calibri"/>
                <a:sym typeface="Calibri"/>
              </a:defRPr>
            </a:lvl1pPr>
            <a:lvl2pPr marR="0" lvl="1"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229" name="Google Shape;229;p4"/>
          <p:cNvSpPr txBox="1">
            <a:spLocks noGrp="1"/>
          </p:cNvSpPr>
          <p:nvPr>
            <p:ph type="sldNum" idx="12"/>
          </p:nvPr>
        </p:nvSpPr>
        <p:spPr>
          <a:xfrm>
            <a:off x="-9527" y="4767263"/>
            <a:ext cx="5949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230" name="Google Shape;230;p4"/>
          <p:cNvSpPr txBox="1">
            <a:spLocks noGrp="1"/>
          </p:cNvSpPr>
          <p:nvPr>
            <p:ph type="body" idx="1"/>
          </p:nvPr>
        </p:nvSpPr>
        <p:spPr>
          <a:xfrm>
            <a:off x="386099" y="1697954"/>
            <a:ext cx="7507800" cy="2772300"/>
          </a:xfrm>
          <a:prstGeom prst="rect">
            <a:avLst/>
          </a:prstGeom>
          <a:noFill/>
          <a:ln>
            <a:noFill/>
          </a:ln>
        </p:spPr>
        <p:txBody>
          <a:bodyPr spcFirstLastPara="1" wrap="square" lIns="0" tIns="0" rIns="0" bIns="0" anchor="t" anchorCtr="0"/>
          <a:lstStyle>
            <a:lvl1pPr marL="457200" marR="0" lvl="0" indent="-228600" algn="l">
              <a:lnSpc>
                <a:spcPct val="90000"/>
              </a:lnSpc>
              <a:spcBef>
                <a:spcPts val="300"/>
              </a:spcBef>
              <a:spcAft>
                <a:spcPts val="0"/>
              </a:spcAft>
              <a:buClr>
                <a:schemeClr val="dk1"/>
              </a:buClr>
              <a:buSzPts val="1100"/>
              <a:buFont typeface="Arial"/>
              <a:buNone/>
              <a:defRPr sz="1100" b="0" i="0" u="none" strike="noStrike" cap="none">
                <a:solidFill>
                  <a:schemeClr val="dk1"/>
                </a:solidFill>
                <a:latin typeface="Calibri"/>
                <a:ea typeface="Calibri"/>
                <a:cs typeface="Calibri"/>
                <a:sym typeface="Calibri"/>
              </a:defRPr>
            </a:lvl1pPr>
            <a:lvl2pPr marL="914400" marR="0" lvl="1" indent="-228600" algn="l">
              <a:lnSpc>
                <a:spcPct val="90000"/>
              </a:lnSpc>
              <a:spcBef>
                <a:spcPts val="3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2pPr>
            <a:lvl3pPr marL="1371600" marR="0" lvl="2" indent="-285750" algn="l">
              <a:lnSpc>
                <a:spcPct val="90000"/>
              </a:lnSpc>
              <a:spcBef>
                <a:spcPts val="300"/>
              </a:spcBef>
              <a:spcAft>
                <a:spcPts val="0"/>
              </a:spcAft>
              <a:buClr>
                <a:schemeClr val="accent2"/>
              </a:buClr>
              <a:buSzPts val="900"/>
              <a:buFont typeface="Arial"/>
              <a:buChar char="•"/>
              <a:defRPr sz="900" b="0" i="0" u="none" strike="noStrike" cap="none">
                <a:solidFill>
                  <a:schemeClr val="dk1"/>
                </a:solidFill>
                <a:latin typeface="Calibri"/>
                <a:ea typeface="Calibri"/>
                <a:cs typeface="Calibri"/>
                <a:sym typeface="Calibri"/>
              </a:defRPr>
            </a:lvl3pPr>
            <a:lvl4pPr marL="1828800" marR="0" lvl="3" indent="-279400" algn="l">
              <a:lnSpc>
                <a:spcPct val="90000"/>
              </a:lnSpc>
              <a:spcBef>
                <a:spcPts val="300"/>
              </a:spcBef>
              <a:spcAft>
                <a:spcPts val="0"/>
              </a:spcAft>
              <a:buClr>
                <a:schemeClr val="accent2"/>
              </a:buClr>
              <a:buSzPts val="800"/>
              <a:buFont typeface="Arial"/>
              <a:buChar char="•"/>
              <a:defRPr sz="800" b="0" i="0" u="none" strike="noStrike" cap="none">
                <a:solidFill>
                  <a:schemeClr val="dk1"/>
                </a:solidFill>
                <a:latin typeface="Calibri"/>
                <a:ea typeface="Calibri"/>
                <a:cs typeface="Calibri"/>
                <a:sym typeface="Calibri"/>
              </a:defRPr>
            </a:lvl4pPr>
            <a:lvl5pPr marL="2286000" marR="0" lvl="4" indent="-228600" algn="l">
              <a:lnSpc>
                <a:spcPct val="90000"/>
              </a:lnSpc>
              <a:spcBef>
                <a:spcPts val="600"/>
              </a:spcBef>
              <a:spcAft>
                <a:spcPts val="0"/>
              </a:spcAft>
              <a:buClr>
                <a:schemeClr val="dk1"/>
              </a:buClr>
              <a:buSzPts val="1100"/>
              <a:buFont typeface="Arial"/>
              <a:buNone/>
              <a:defRPr sz="1100" b="1" i="0" u="none" strike="noStrike" cap="none">
                <a:solidFill>
                  <a:schemeClr val="dk1"/>
                </a:solidFill>
                <a:latin typeface="Calibri"/>
                <a:ea typeface="Calibri"/>
                <a:cs typeface="Calibri"/>
                <a:sym typeface="Calibri"/>
              </a:defRPr>
            </a:lvl5pPr>
            <a:lvl6pPr marL="2743200" marR="0" lvl="5" indent="-317500" algn="l">
              <a:lnSpc>
                <a:spcPct val="90000"/>
              </a:lnSpc>
              <a:spcBef>
                <a:spcPts val="400"/>
              </a:spcBef>
              <a:spcAft>
                <a:spcPts val="0"/>
              </a:spcAft>
              <a:buClr>
                <a:srgbClr val="FF0000"/>
              </a:buClr>
              <a:buSzPts val="1400"/>
              <a:buFont typeface="Arial"/>
              <a:buChar char="•"/>
              <a:defRPr sz="1400" b="0" i="0" u="none" strike="noStrike" cap="none">
                <a:solidFill>
                  <a:srgbClr val="FF0000"/>
                </a:solidFill>
                <a:latin typeface="Calibri"/>
                <a:ea typeface="Calibri"/>
                <a:cs typeface="Calibri"/>
                <a:sym typeface="Calibri"/>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grpSp>
        <p:nvGrpSpPr>
          <p:cNvPr id="231" name="Google Shape;231;p4"/>
          <p:cNvGrpSpPr/>
          <p:nvPr/>
        </p:nvGrpSpPr>
        <p:grpSpPr>
          <a:xfrm>
            <a:off x="-1530678" y="2991542"/>
            <a:ext cx="1404225" cy="2177094"/>
            <a:chOff x="6195941" y="562596"/>
            <a:chExt cx="1872300" cy="2902792"/>
          </a:xfrm>
        </p:grpSpPr>
        <p:grpSp>
          <p:nvGrpSpPr>
            <p:cNvPr id="232" name="Google Shape;232;p4"/>
            <p:cNvGrpSpPr/>
            <p:nvPr/>
          </p:nvGrpSpPr>
          <p:grpSpPr>
            <a:xfrm>
              <a:off x="6195941" y="832605"/>
              <a:ext cx="1872300" cy="2632784"/>
              <a:chOff x="-1872716" y="660661"/>
              <a:chExt cx="1872300" cy="1974637"/>
            </a:xfrm>
          </p:grpSpPr>
          <p:sp>
            <p:nvSpPr>
              <p:cNvPr id="233" name="Google Shape;233;p4"/>
              <p:cNvSpPr txBox="1"/>
              <p:nvPr/>
            </p:nvSpPr>
            <p:spPr>
              <a:xfrm>
                <a:off x="-1872716" y="984698"/>
                <a:ext cx="1872300" cy="1650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Calibri"/>
                    <a:ea typeface="Calibri"/>
                    <a:cs typeface="Calibri"/>
                    <a:sym typeface="Calibri"/>
                  </a:rPr>
                  <a:t>Do not use the bullet point button to format your text.</a:t>
                </a:r>
                <a:endParaRPr sz="800" b="0" i="0" u="none" strike="noStrike" cap="none">
                  <a:solidFill>
                    <a:srgbClr val="000000"/>
                  </a:solidFill>
                  <a:latin typeface="Calibri"/>
                  <a:ea typeface="Calibri"/>
                  <a:cs typeface="Calibri"/>
                  <a:sym typeface="Calibri"/>
                </a:endParaRPr>
              </a:p>
            </p:txBody>
          </p:sp>
          <p:pic>
            <p:nvPicPr>
              <p:cNvPr id="234" name="Google Shape;234;p4" descr="icon_information-white.png"/>
              <p:cNvPicPr preferRelativeResize="0"/>
              <p:nvPr/>
            </p:nvPicPr>
            <p:blipFill rotWithShape="1">
              <a:blip r:embed="rId2">
                <a:alphaModFix/>
              </a:blip>
              <a:srcRect/>
              <a:stretch/>
            </p:blipFill>
            <p:spPr>
              <a:xfrm>
                <a:off x="-1764703" y="660661"/>
                <a:ext cx="121592" cy="240085"/>
              </a:xfrm>
              <a:prstGeom prst="rect">
                <a:avLst/>
              </a:prstGeom>
              <a:noFill/>
              <a:ln>
                <a:noFill/>
              </a:ln>
            </p:spPr>
          </p:pic>
        </p:grpSp>
        <p:grpSp>
          <p:nvGrpSpPr>
            <p:cNvPr id="235" name="Google Shape;235;p4"/>
            <p:cNvGrpSpPr/>
            <p:nvPr/>
          </p:nvGrpSpPr>
          <p:grpSpPr>
            <a:xfrm>
              <a:off x="6303954" y="562596"/>
              <a:ext cx="540000" cy="540000"/>
              <a:chOff x="6303954" y="562596"/>
              <a:chExt cx="540000" cy="540000"/>
            </a:xfrm>
          </p:grpSpPr>
          <p:sp>
            <p:nvSpPr>
              <p:cNvPr id="236" name="Google Shape;236;p4"/>
              <p:cNvSpPr/>
              <p:nvPr/>
            </p:nvSpPr>
            <p:spPr>
              <a:xfrm>
                <a:off x="6303954" y="562596"/>
                <a:ext cx="540000" cy="540000"/>
              </a:xfrm>
              <a:prstGeom prst="donut">
                <a:avLst>
                  <a:gd name="adj" fmla="val 7083"/>
                </a:avLst>
              </a:prstGeom>
              <a:solidFill>
                <a:srgbClr val="000000"/>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pic>
            <p:nvPicPr>
              <p:cNvPr id="237" name="Google Shape;237;p4" descr="increase_indent.png"/>
              <p:cNvPicPr preferRelativeResize="0"/>
              <p:nvPr/>
            </p:nvPicPr>
            <p:blipFill rotWithShape="1">
              <a:blip r:embed="rId3">
                <a:alphaModFix/>
              </a:blip>
              <a:srcRect/>
              <a:stretch/>
            </p:blipFill>
            <p:spPr>
              <a:xfrm>
                <a:off x="6425212" y="679422"/>
                <a:ext cx="317520" cy="317520"/>
              </a:xfrm>
              <a:prstGeom prst="rect">
                <a:avLst/>
              </a:prstGeom>
              <a:noFill/>
              <a:ln>
                <a:noFill/>
              </a:ln>
            </p:spPr>
          </p:pic>
        </p:grpSp>
      </p:grpSp>
      <p:sp>
        <p:nvSpPr>
          <p:cNvPr id="238" name="Google Shape;238;p4"/>
          <p:cNvSpPr/>
          <p:nvPr/>
        </p:nvSpPr>
        <p:spPr>
          <a:xfrm>
            <a:off x="2035920" y="1040790"/>
            <a:ext cx="9530902" cy="6674410"/>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rgbClr val="AEABAB">
              <a:alpha val="9411"/>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grpSp>
        <p:nvGrpSpPr>
          <p:cNvPr id="239" name="Google Shape;239;p4"/>
          <p:cNvGrpSpPr/>
          <p:nvPr/>
        </p:nvGrpSpPr>
        <p:grpSpPr>
          <a:xfrm>
            <a:off x="7916400" y="221400"/>
            <a:ext cx="893889" cy="359014"/>
            <a:chOff x="1899" y="899"/>
            <a:chExt cx="4163" cy="1671"/>
          </a:xfrm>
        </p:grpSpPr>
        <p:sp>
          <p:nvSpPr>
            <p:cNvPr id="240" name="Google Shape;240;p4"/>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41" name="Google Shape;241;p4"/>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42" name="Google Shape;242;p4"/>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43" name="Google Shape;243;p4"/>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44" name="Google Shape;244;p4"/>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45" name="Google Shape;245;p4"/>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46" name="Google Shape;246;p4"/>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47" name="Google Shape;247;p4"/>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48" name="Google Shape;248;p4"/>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49" name="Google Shape;249;p4"/>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50" name="Google Shape;250;p4"/>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51" name="Google Shape;251;p4"/>
            <p:cNvSpPr/>
            <p:nvPr/>
          </p:nvSpPr>
          <p:spPr>
            <a:xfrm>
              <a:off x="2762" y="2203"/>
              <a:ext cx="0" cy="0"/>
            </a:xfrm>
            <a:prstGeom prst="rect">
              <a:avLst/>
            </a:pr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52" name="Google Shape;252;p4"/>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53" name="Google Shape;253;p4"/>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54" name="Google Shape;254;p4"/>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55" name="Google Shape;255;p4"/>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56" name="Google Shape;256;p4"/>
            <p:cNvSpPr/>
            <p:nvPr/>
          </p:nvSpPr>
          <p:spPr>
            <a:xfrm>
              <a:off x="3203" y="2203"/>
              <a:ext cx="0" cy="0"/>
            </a:xfrm>
            <a:prstGeom prst="rect">
              <a:avLst/>
            </a:pr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57" name="Google Shape;257;p4"/>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58" name="Google Shape;258;p4"/>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59" name="Google Shape;259;p4"/>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60" name="Google Shape;260;p4"/>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61" name="Google Shape;261;p4"/>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62" name="Google Shape;262;p4"/>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63" name="Google Shape;263;p4"/>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64" name="Google Shape;264;p4"/>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65" name="Google Shape;265;p4"/>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66" name="Google Shape;266;p4"/>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67" name="Google Shape;267;p4"/>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68" name="Google Shape;268;p4"/>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69" name="Google Shape;269;p4"/>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70" name="Google Shape;270;p4"/>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71" name="Google Shape;271;p4"/>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72" name="Google Shape;272;p4"/>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73" name="Google Shape;273;p4"/>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74" name="Google Shape;274;p4"/>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75" name="Google Shape;275;p4"/>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76" name="Google Shape;276;p4"/>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77" name="Google Shape;277;p4"/>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78" name="Google Shape;278;p4"/>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79" name="Google Shape;279;p4"/>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80" name="Google Shape;280;p4"/>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81" name="Google Shape;281;p4"/>
            <p:cNvSpPr/>
            <p:nvPr/>
          </p:nvSpPr>
          <p:spPr>
            <a:xfrm>
              <a:off x="1899" y="1222"/>
              <a:ext cx="706" cy="796"/>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rgbClr val="20406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82" name="Google Shape;282;p4"/>
            <p:cNvSpPr/>
            <p:nvPr/>
          </p:nvSpPr>
          <p:spPr>
            <a:xfrm>
              <a:off x="2711" y="1222"/>
              <a:ext cx="731" cy="796"/>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rgbClr val="20406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83" name="Google Shape;283;p4"/>
            <p:cNvSpPr/>
            <p:nvPr/>
          </p:nvSpPr>
          <p:spPr>
            <a:xfrm>
              <a:off x="3536" y="1208"/>
              <a:ext cx="638" cy="822"/>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rgbClr val="20406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84" name="Google Shape;284;p4"/>
            <p:cNvSpPr/>
            <p:nvPr/>
          </p:nvSpPr>
          <p:spPr>
            <a:xfrm>
              <a:off x="4259" y="1222"/>
              <a:ext cx="689" cy="796"/>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rgbClr val="20406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85" name="Google Shape;285;p4"/>
            <p:cNvSpPr/>
            <p:nvPr/>
          </p:nvSpPr>
          <p:spPr>
            <a:xfrm>
              <a:off x="4372" y="1311"/>
              <a:ext cx="1690" cy="713"/>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86" name="Google Shape;286;p4"/>
            <p:cNvSpPr/>
            <p:nvPr/>
          </p:nvSpPr>
          <p:spPr>
            <a:xfrm>
              <a:off x="5470" y="899"/>
              <a:ext cx="365" cy="481"/>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87" name="Google Shape;287;p4"/>
            <p:cNvSpPr/>
            <p:nvPr/>
          </p:nvSpPr>
          <p:spPr>
            <a:xfrm>
              <a:off x="4862" y="1770"/>
              <a:ext cx="1153"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rgbClr val="20406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88" name="Google Shape;288;p4"/>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89" name="Google Shape;289;p4"/>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90" name="Google Shape;290;p4"/>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91" name="Google Shape;291;p4"/>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92" name="Google Shape;292;p4"/>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93" name="Google Shape;293;p4"/>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94" name="Google Shape;294;p4"/>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95" name="Google Shape;295;p4"/>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96" name="Google Shape;296;p4"/>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97" name="Google Shape;297;p4"/>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98" name="Google Shape;298;p4"/>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299" name="Google Shape;299;p4"/>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00" name="Google Shape;300;p4"/>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01" name="Google Shape;301;p4"/>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02" name="Google Shape;302;p4"/>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03" name="Google Shape;303;p4"/>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04" name="Google Shape;304;p4"/>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05" name="Google Shape;305;p4"/>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06" name="Google Shape;306;p4"/>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07" name="Google Shape;307;p4"/>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08" name="Google Shape;308;p4"/>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09" name="Google Shape;309;p4"/>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10" name="Google Shape;310;p4"/>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11" name="Google Shape;311;p4"/>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12" name="Google Shape;312;p4"/>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13" name="Google Shape;313;p4"/>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14" name="Google Shape;314;p4"/>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15" name="Google Shape;315;p4"/>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16" name="Google Shape;316;p4"/>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17" name="Google Shape;317;p4"/>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18" name="Google Shape;318;p4"/>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19" name="Google Shape;319;p4"/>
            <p:cNvSpPr/>
            <p:nvPr/>
          </p:nvSpPr>
          <p:spPr>
            <a:xfrm>
              <a:off x="4838" y="2425"/>
              <a:ext cx="0" cy="0"/>
            </a:xfrm>
            <a:prstGeom prst="rect">
              <a:avLst/>
            </a:pr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20" name="Google Shape;320;p4"/>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21" name="Google Shape;321;p4"/>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22" name="Google Shape;322;p4"/>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23" name="Google Shape;323;p4"/>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24" name="Google Shape;324;p4"/>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25" name="Google Shape;325;p4"/>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26" name="Google Shape;326;p4"/>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27" name="Google Shape;327;p4"/>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28" name="Google Shape;328;p4"/>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29" name="Google Shape;329;p4"/>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30" name="Google Shape;330;p4"/>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31" name="Google Shape;331;p4"/>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32" name="Google Shape;332;p4"/>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cxnSp>
          <p:nvCxnSpPr>
            <p:cNvPr id="333" name="Google Shape;333;p4"/>
            <p:cNvCxnSpPr/>
            <p:nvPr/>
          </p:nvCxnSpPr>
          <p:spPr>
            <a:xfrm>
              <a:off x="3964" y="2205"/>
              <a:ext cx="0" cy="300"/>
            </a:xfrm>
            <a:prstGeom prst="straightConnector1">
              <a:avLst/>
            </a:prstGeom>
            <a:noFill/>
            <a:ln w="14275" cap="flat" cmpd="sng">
              <a:solidFill>
                <a:srgbClr val="20406F"/>
              </a:solidFill>
              <a:prstDash val="solid"/>
              <a:miter lim="800000"/>
              <a:headEnd type="none" w="sm" len="sm"/>
              <a:tailEnd type="none" w="sm" len="sm"/>
            </a:ln>
          </p:spPr>
        </p:cxnSp>
      </p:grpSp>
      <p:pic>
        <p:nvPicPr>
          <p:cNvPr id="334" name="Google Shape;334;p4"/>
          <p:cNvPicPr preferRelativeResize="0"/>
          <p:nvPr/>
        </p:nvPicPr>
        <p:blipFill rotWithShape="1">
          <a:blip r:embed="rId4">
            <a:alphaModFix/>
          </a:blip>
          <a:srcRect/>
          <a:stretch/>
        </p:blipFill>
        <p:spPr>
          <a:xfrm>
            <a:off x="8737875" y="4712981"/>
            <a:ext cx="415650" cy="41565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620">
          <p15:clr>
            <a:srgbClr val="FBAE40"/>
          </p15:clr>
        </p15:guide>
        <p15:guide id="2" pos="4973">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full image and content: Dark green">
  <p:cSld name="Title, full image and content: Dark green">
    <p:bg>
      <p:bgPr>
        <a:blipFill>
          <a:blip r:embed="rId2">
            <a:alphaModFix/>
          </a:blip>
          <a:stretch>
            <a:fillRect/>
          </a:stretch>
        </a:blipFill>
        <a:effectLst/>
      </p:bgPr>
    </p:bg>
    <p:spTree>
      <p:nvGrpSpPr>
        <p:cNvPr id="1" name="Shape 3167"/>
        <p:cNvGrpSpPr/>
        <p:nvPr/>
      </p:nvGrpSpPr>
      <p:grpSpPr>
        <a:xfrm>
          <a:off x="0" y="0"/>
          <a:ext cx="0" cy="0"/>
          <a:chOff x="0" y="0"/>
          <a:chExt cx="0" cy="0"/>
        </a:xfrm>
      </p:grpSpPr>
      <p:sp>
        <p:nvSpPr>
          <p:cNvPr id="3168" name="Google Shape;3168;p32"/>
          <p:cNvSpPr/>
          <p:nvPr/>
        </p:nvSpPr>
        <p:spPr>
          <a:xfrm rot="5400000" flipH="1">
            <a:off x="524429" y="-524251"/>
            <a:ext cx="5143500" cy="6192000"/>
          </a:xfrm>
          <a:prstGeom prst="rect">
            <a:avLst/>
          </a:prstGeom>
          <a:gradFill>
            <a:gsLst>
              <a:gs pos="0">
                <a:srgbClr val="000000"/>
              </a:gs>
              <a:gs pos="100000">
                <a:srgbClr val="000000">
                  <a:alpha val="0"/>
                </a:srgbClr>
              </a:gs>
            </a:gsLst>
            <a:lin ang="16200038"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169" name="Google Shape;3169;p32"/>
          <p:cNvSpPr/>
          <p:nvPr/>
        </p:nvSpPr>
        <p:spPr>
          <a:xfrm rot="10800000" flipH="1">
            <a:off x="0" y="17"/>
            <a:ext cx="9144000" cy="1529700"/>
          </a:xfrm>
          <a:prstGeom prst="rect">
            <a:avLst/>
          </a:prstGeom>
          <a:gradFill>
            <a:gsLst>
              <a:gs pos="0">
                <a:srgbClr val="000000"/>
              </a:gs>
              <a:gs pos="100000">
                <a:srgbClr val="000000">
                  <a:alpha val="0"/>
                </a:srgbClr>
              </a:gs>
            </a:gsLst>
            <a:lin ang="16200038"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170" name="Google Shape;3170;p32"/>
          <p:cNvSpPr txBox="1">
            <a:spLocks noGrp="1"/>
          </p:cNvSpPr>
          <p:nvPr>
            <p:ph type="ftr" idx="11"/>
          </p:nvPr>
        </p:nvSpPr>
        <p:spPr>
          <a:xfrm>
            <a:off x="521550" y="4812406"/>
            <a:ext cx="4185600" cy="120300"/>
          </a:xfrm>
          <a:prstGeom prst="rect">
            <a:avLst/>
          </a:prstGeom>
          <a:noFill/>
          <a:ln>
            <a:noFill/>
          </a:ln>
        </p:spPr>
        <p:txBody>
          <a:bodyPr spcFirstLastPara="1" wrap="square" lIns="68575" tIns="34275" rIns="68575" bIns="34275" anchor="t" anchorCtr="0"/>
          <a:lstStyle>
            <a:lvl1pPr marR="0" lvl="0" algn="l" rtl="0">
              <a:spcBef>
                <a:spcPts val="0"/>
              </a:spcBef>
              <a:spcAft>
                <a:spcPts val="0"/>
              </a:spcAft>
              <a:buSzPts val="1100"/>
              <a:buNone/>
              <a:defRPr sz="500">
                <a:solidFill>
                  <a:schemeClr val="accent2"/>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3171" name="Google Shape;3171;p32"/>
          <p:cNvSpPr txBox="1">
            <a:spLocks noGrp="1"/>
          </p:cNvSpPr>
          <p:nvPr>
            <p:ph type="sldNum" idx="12"/>
          </p:nvPr>
        </p:nvSpPr>
        <p:spPr>
          <a:xfrm>
            <a:off x="-9527" y="4767263"/>
            <a:ext cx="5949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1200" b="1">
                <a:solidFill>
                  <a:schemeClr val="accent2"/>
                </a:solidFill>
                <a:latin typeface="Calibri"/>
                <a:ea typeface="Calibri"/>
                <a:cs typeface="Calibri"/>
                <a:sym typeface="Calibri"/>
              </a:defRPr>
            </a:lvl1pPr>
            <a:lvl2pPr marL="0" marR="0" lvl="1" indent="0" algn="r" rtl="0">
              <a:spcBef>
                <a:spcPts val="0"/>
              </a:spcBef>
              <a:buNone/>
              <a:defRPr sz="1200" b="1">
                <a:solidFill>
                  <a:schemeClr val="accent2"/>
                </a:solidFill>
                <a:latin typeface="Calibri"/>
                <a:ea typeface="Calibri"/>
                <a:cs typeface="Calibri"/>
                <a:sym typeface="Calibri"/>
              </a:defRPr>
            </a:lvl2pPr>
            <a:lvl3pPr marL="0" marR="0" lvl="2" indent="0" algn="r" rtl="0">
              <a:spcBef>
                <a:spcPts val="0"/>
              </a:spcBef>
              <a:buNone/>
              <a:defRPr sz="1200" b="1">
                <a:solidFill>
                  <a:schemeClr val="accent2"/>
                </a:solidFill>
                <a:latin typeface="Calibri"/>
                <a:ea typeface="Calibri"/>
                <a:cs typeface="Calibri"/>
                <a:sym typeface="Calibri"/>
              </a:defRPr>
            </a:lvl3pPr>
            <a:lvl4pPr marL="0" marR="0" lvl="3" indent="0" algn="r" rtl="0">
              <a:spcBef>
                <a:spcPts val="0"/>
              </a:spcBef>
              <a:buNone/>
              <a:defRPr sz="1200" b="1">
                <a:solidFill>
                  <a:schemeClr val="accent2"/>
                </a:solidFill>
                <a:latin typeface="Calibri"/>
                <a:ea typeface="Calibri"/>
                <a:cs typeface="Calibri"/>
                <a:sym typeface="Calibri"/>
              </a:defRPr>
            </a:lvl4pPr>
            <a:lvl5pPr marL="0" marR="0" lvl="4" indent="0" algn="r" rtl="0">
              <a:spcBef>
                <a:spcPts val="0"/>
              </a:spcBef>
              <a:buNone/>
              <a:defRPr sz="1200" b="1">
                <a:solidFill>
                  <a:schemeClr val="accent2"/>
                </a:solidFill>
                <a:latin typeface="Calibri"/>
                <a:ea typeface="Calibri"/>
                <a:cs typeface="Calibri"/>
                <a:sym typeface="Calibri"/>
              </a:defRPr>
            </a:lvl5pPr>
            <a:lvl6pPr marL="0" marR="0" lvl="5" indent="0" algn="r" rtl="0">
              <a:spcBef>
                <a:spcPts val="0"/>
              </a:spcBef>
              <a:buNone/>
              <a:defRPr sz="1200" b="1">
                <a:solidFill>
                  <a:schemeClr val="accent2"/>
                </a:solidFill>
                <a:latin typeface="Calibri"/>
                <a:ea typeface="Calibri"/>
                <a:cs typeface="Calibri"/>
                <a:sym typeface="Calibri"/>
              </a:defRPr>
            </a:lvl6pPr>
            <a:lvl7pPr marL="0" marR="0" lvl="6" indent="0" algn="r" rtl="0">
              <a:spcBef>
                <a:spcPts val="0"/>
              </a:spcBef>
              <a:buNone/>
              <a:defRPr sz="1200" b="1">
                <a:solidFill>
                  <a:schemeClr val="accent2"/>
                </a:solidFill>
                <a:latin typeface="Calibri"/>
                <a:ea typeface="Calibri"/>
                <a:cs typeface="Calibri"/>
                <a:sym typeface="Calibri"/>
              </a:defRPr>
            </a:lvl7pPr>
            <a:lvl8pPr marL="0" marR="0" lvl="7" indent="0" algn="r" rtl="0">
              <a:spcBef>
                <a:spcPts val="0"/>
              </a:spcBef>
              <a:buNone/>
              <a:defRPr sz="1200" b="1">
                <a:solidFill>
                  <a:schemeClr val="accent2"/>
                </a:solidFill>
                <a:latin typeface="Calibri"/>
                <a:ea typeface="Calibri"/>
                <a:cs typeface="Calibri"/>
                <a:sym typeface="Calibri"/>
              </a:defRPr>
            </a:lvl8pPr>
            <a:lvl9pPr marL="0" marR="0" lvl="8" indent="0" algn="r" rtl="0">
              <a:spcBef>
                <a:spcPts val="0"/>
              </a:spcBef>
              <a:buNone/>
              <a:defRPr sz="1200" b="1">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grpSp>
        <p:nvGrpSpPr>
          <p:cNvPr id="3172" name="Google Shape;3172;p32"/>
          <p:cNvGrpSpPr/>
          <p:nvPr/>
        </p:nvGrpSpPr>
        <p:grpSpPr>
          <a:xfrm>
            <a:off x="7915032" y="222489"/>
            <a:ext cx="895960" cy="359739"/>
            <a:chOff x="1899" y="899"/>
            <a:chExt cx="4163" cy="1671"/>
          </a:xfrm>
        </p:grpSpPr>
        <p:sp>
          <p:nvSpPr>
            <p:cNvPr id="3173" name="Google Shape;3173;p32"/>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174" name="Google Shape;3174;p32"/>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175" name="Google Shape;3175;p32"/>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176" name="Google Shape;3176;p32"/>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177" name="Google Shape;3177;p32"/>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178" name="Google Shape;3178;p32"/>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179" name="Google Shape;3179;p32"/>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180" name="Google Shape;3180;p32"/>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181" name="Google Shape;3181;p32"/>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182" name="Google Shape;3182;p32"/>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183" name="Google Shape;3183;p32"/>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184" name="Google Shape;3184;p32"/>
            <p:cNvSpPr/>
            <p:nvPr/>
          </p:nvSpPr>
          <p:spPr>
            <a:xfrm>
              <a:off x="2762" y="2203"/>
              <a:ext cx="0" cy="0"/>
            </a:xfrm>
            <a:prstGeom prst="rect">
              <a:avLst/>
            </a:pr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185" name="Google Shape;3185;p32"/>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186" name="Google Shape;3186;p32"/>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187" name="Google Shape;3187;p32"/>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188" name="Google Shape;3188;p32"/>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189" name="Google Shape;3189;p32"/>
            <p:cNvSpPr/>
            <p:nvPr/>
          </p:nvSpPr>
          <p:spPr>
            <a:xfrm>
              <a:off x="3203" y="2203"/>
              <a:ext cx="0" cy="0"/>
            </a:xfrm>
            <a:prstGeom prst="rect">
              <a:avLst/>
            </a:pr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190" name="Google Shape;3190;p32"/>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191" name="Google Shape;3191;p32"/>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192" name="Google Shape;3192;p32"/>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193" name="Google Shape;3193;p32"/>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194" name="Google Shape;3194;p32"/>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195" name="Google Shape;3195;p32"/>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196" name="Google Shape;3196;p32"/>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197" name="Google Shape;3197;p32"/>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198" name="Google Shape;3198;p32"/>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199" name="Google Shape;3199;p32"/>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200" name="Google Shape;3200;p32"/>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201" name="Google Shape;3201;p32"/>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202" name="Google Shape;3202;p32"/>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203" name="Google Shape;3203;p32"/>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204" name="Google Shape;3204;p32"/>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205" name="Google Shape;3205;p32"/>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206" name="Google Shape;3206;p32"/>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207" name="Google Shape;3207;p32"/>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208" name="Google Shape;3208;p32"/>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209" name="Google Shape;3209;p32"/>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210" name="Google Shape;3210;p32"/>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211" name="Google Shape;3211;p32"/>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212" name="Google Shape;3212;p32"/>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213" name="Google Shape;3213;p32"/>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214" name="Google Shape;3214;p32"/>
            <p:cNvSpPr/>
            <p:nvPr/>
          </p:nvSpPr>
          <p:spPr>
            <a:xfrm>
              <a:off x="1899" y="1222"/>
              <a:ext cx="706" cy="796"/>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215" name="Google Shape;3215;p32"/>
            <p:cNvSpPr/>
            <p:nvPr/>
          </p:nvSpPr>
          <p:spPr>
            <a:xfrm>
              <a:off x="2711" y="1222"/>
              <a:ext cx="731" cy="796"/>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216" name="Google Shape;3216;p32"/>
            <p:cNvSpPr/>
            <p:nvPr/>
          </p:nvSpPr>
          <p:spPr>
            <a:xfrm>
              <a:off x="3536" y="1208"/>
              <a:ext cx="638" cy="822"/>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217" name="Google Shape;3217;p32"/>
            <p:cNvSpPr/>
            <p:nvPr/>
          </p:nvSpPr>
          <p:spPr>
            <a:xfrm>
              <a:off x="4259" y="1222"/>
              <a:ext cx="689" cy="796"/>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218" name="Google Shape;3218;p32"/>
            <p:cNvSpPr/>
            <p:nvPr/>
          </p:nvSpPr>
          <p:spPr>
            <a:xfrm>
              <a:off x="4372" y="1311"/>
              <a:ext cx="1690" cy="713"/>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219" name="Google Shape;3219;p32"/>
            <p:cNvSpPr/>
            <p:nvPr/>
          </p:nvSpPr>
          <p:spPr>
            <a:xfrm>
              <a:off x="5470" y="899"/>
              <a:ext cx="365" cy="481"/>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220" name="Google Shape;3220;p32"/>
            <p:cNvSpPr/>
            <p:nvPr/>
          </p:nvSpPr>
          <p:spPr>
            <a:xfrm>
              <a:off x="4862" y="1770"/>
              <a:ext cx="1153"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221" name="Google Shape;3221;p32"/>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222" name="Google Shape;3222;p32"/>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223" name="Google Shape;3223;p32"/>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224" name="Google Shape;3224;p32"/>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225" name="Google Shape;3225;p32"/>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226" name="Google Shape;3226;p32"/>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227" name="Google Shape;3227;p32"/>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228" name="Google Shape;3228;p32"/>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229" name="Google Shape;3229;p32"/>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230" name="Google Shape;3230;p32"/>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231" name="Google Shape;3231;p32"/>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232" name="Google Shape;3232;p32"/>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233" name="Google Shape;3233;p32"/>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234" name="Google Shape;3234;p32"/>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235" name="Google Shape;3235;p32"/>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236" name="Google Shape;3236;p32"/>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237" name="Google Shape;3237;p32"/>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238" name="Google Shape;3238;p32"/>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239" name="Google Shape;3239;p32"/>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240" name="Google Shape;3240;p32"/>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241" name="Google Shape;3241;p32"/>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242" name="Google Shape;3242;p32"/>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243" name="Google Shape;3243;p32"/>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244" name="Google Shape;3244;p32"/>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245" name="Google Shape;3245;p32"/>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246" name="Google Shape;3246;p32"/>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247" name="Google Shape;3247;p32"/>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248" name="Google Shape;3248;p32"/>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249" name="Google Shape;3249;p32"/>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250" name="Google Shape;3250;p32"/>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251" name="Google Shape;3251;p32"/>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252" name="Google Shape;3252;p32"/>
            <p:cNvSpPr/>
            <p:nvPr/>
          </p:nvSpPr>
          <p:spPr>
            <a:xfrm>
              <a:off x="4838" y="2425"/>
              <a:ext cx="0" cy="0"/>
            </a:xfrm>
            <a:prstGeom prst="rect">
              <a:avLst/>
            </a:pr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253" name="Google Shape;3253;p32"/>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254" name="Google Shape;3254;p32"/>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255" name="Google Shape;3255;p32"/>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256" name="Google Shape;3256;p32"/>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257" name="Google Shape;3257;p32"/>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258" name="Google Shape;3258;p32"/>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259" name="Google Shape;3259;p32"/>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260" name="Google Shape;3260;p32"/>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261" name="Google Shape;3261;p32"/>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262" name="Google Shape;3262;p32"/>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263" name="Google Shape;3263;p32"/>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264" name="Google Shape;3264;p32"/>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265" name="Google Shape;3265;p32"/>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cxnSp>
          <p:nvCxnSpPr>
            <p:cNvPr id="3266" name="Google Shape;3266;p32"/>
            <p:cNvCxnSpPr/>
            <p:nvPr/>
          </p:nvCxnSpPr>
          <p:spPr>
            <a:xfrm>
              <a:off x="3964" y="2205"/>
              <a:ext cx="0" cy="300"/>
            </a:xfrm>
            <a:prstGeom prst="straightConnector1">
              <a:avLst/>
            </a:prstGeom>
            <a:solidFill>
              <a:schemeClr val="lt1"/>
            </a:solidFill>
            <a:ln w="14275" cap="flat" cmpd="sng">
              <a:solidFill>
                <a:schemeClr val="lt1"/>
              </a:solidFill>
              <a:prstDash val="solid"/>
              <a:miter lim="800000"/>
              <a:headEnd type="none" w="med" len="med"/>
              <a:tailEnd type="none" w="med" len="med"/>
            </a:ln>
          </p:spPr>
        </p:cxnSp>
      </p:grpSp>
      <p:grpSp>
        <p:nvGrpSpPr>
          <p:cNvPr id="3267" name="Google Shape;3267;p32"/>
          <p:cNvGrpSpPr/>
          <p:nvPr/>
        </p:nvGrpSpPr>
        <p:grpSpPr>
          <a:xfrm>
            <a:off x="-1530678" y="2991542"/>
            <a:ext cx="1404225" cy="2177094"/>
            <a:chOff x="6195941" y="562596"/>
            <a:chExt cx="1872300" cy="2902792"/>
          </a:xfrm>
        </p:grpSpPr>
        <p:grpSp>
          <p:nvGrpSpPr>
            <p:cNvPr id="3268" name="Google Shape;3268;p32"/>
            <p:cNvGrpSpPr/>
            <p:nvPr/>
          </p:nvGrpSpPr>
          <p:grpSpPr>
            <a:xfrm>
              <a:off x="6195941" y="832605"/>
              <a:ext cx="1872300" cy="2632784"/>
              <a:chOff x="-1872716" y="660661"/>
              <a:chExt cx="1872300" cy="1974637"/>
            </a:xfrm>
          </p:grpSpPr>
          <p:sp>
            <p:nvSpPr>
              <p:cNvPr id="3269" name="Google Shape;3269;p32"/>
              <p:cNvSpPr txBox="1"/>
              <p:nvPr/>
            </p:nvSpPr>
            <p:spPr>
              <a:xfrm>
                <a:off x="-1872716" y="984698"/>
                <a:ext cx="1872300" cy="16506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800">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sz="1100"/>
              </a:p>
              <a:p>
                <a:pPr marL="0" marR="0" lvl="0" indent="0" algn="l" rtl="0">
                  <a:spcBef>
                    <a:spcPts val="0"/>
                  </a:spcBef>
                  <a:spcAft>
                    <a:spcPts val="0"/>
                  </a:spcAft>
                  <a:buNone/>
                </a:pPr>
                <a:endParaRPr sz="800">
                  <a:solidFill>
                    <a:srgbClr val="000000"/>
                  </a:solidFill>
                  <a:latin typeface="Calibri"/>
                  <a:ea typeface="Calibri"/>
                  <a:cs typeface="Calibri"/>
                  <a:sym typeface="Calibri"/>
                </a:endParaRPr>
              </a:p>
              <a:p>
                <a:pPr marL="0" marR="0" lvl="0" indent="0" algn="l" rtl="0">
                  <a:spcBef>
                    <a:spcPts val="0"/>
                  </a:spcBef>
                  <a:spcAft>
                    <a:spcPts val="0"/>
                  </a:spcAft>
                  <a:buNone/>
                </a:pPr>
                <a:r>
                  <a:rPr lang="en-GB" sz="800">
                    <a:solidFill>
                      <a:srgbClr val="000000"/>
                    </a:solidFill>
                    <a:latin typeface="Calibri"/>
                    <a:ea typeface="Calibri"/>
                    <a:cs typeface="Calibri"/>
                    <a:sym typeface="Calibri"/>
                  </a:rPr>
                  <a:t>Do not use the bullet point button to format your text.</a:t>
                </a:r>
                <a:endParaRPr sz="800">
                  <a:solidFill>
                    <a:srgbClr val="000000"/>
                  </a:solidFill>
                  <a:latin typeface="Calibri"/>
                  <a:ea typeface="Calibri"/>
                  <a:cs typeface="Calibri"/>
                  <a:sym typeface="Calibri"/>
                </a:endParaRPr>
              </a:p>
            </p:txBody>
          </p:sp>
          <p:pic>
            <p:nvPicPr>
              <p:cNvPr id="3270" name="Google Shape;3270;p32" descr="icon_information-white.png"/>
              <p:cNvPicPr preferRelativeResize="0"/>
              <p:nvPr/>
            </p:nvPicPr>
            <p:blipFill rotWithShape="1">
              <a:blip r:embed="rId3">
                <a:alphaModFix/>
              </a:blip>
              <a:srcRect/>
              <a:stretch/>
            </p:blipFill>
            <p:spPr>
              <a:xfrm>
                <a:off x="-1764703" y="660661"/>
                <a:ext cx="121592" cy="240085"/>
              </a:xfrm>
              <a:prstGeom prst="rect">
                <a:avLst/>
              </a:prstGeom>
              <a:noFill/>
              <a:ln>
                <a:noFill/>
              </a:ln>
            </p:spPr>
          </p:pic>
        </p:grpSp>
        <p:grpSp>
          <p:nvGrpSpPr>
            <p:cNvPr id="3271" name="Google Shape;3271;p32"/>
            <p:cNvGrpSpPr/>
            <p:nvPr/>
          </p:nvGrpSpPr>
          <p:grpSpPr>
            <a:xfrm>
              <a:off x="6303954" y="562596"/>
              <a:ext cx="540000" cy="540000"/>
              <a:chOff x="6303954" y="562596"/>
              <a:chExt cx="540000" cy="540000"/>
            </a:xfrm>
          </p:grpSpPr>
          <p:sp>
            <p:nvSpPr>
              <p:cNvPr id="3272" name="Google Shape;3272;p32"/>
              <p:cNvSpPr/>
              <p:nvPr/>
            </p:nvSpPr>
            <p:spPr>
              <a:xfrm>
                <a:off x="6303954" y="562596"/>
                <a:ext cx="540000" cy="540000"/>
              </a:xfrm>
              <a:prstGeom prst="donut">
                <a:avLst>
                  <a:gd name="adj" fmla="val 7083"/>
                </a:avLst>
              </a:prstGeom>
              <a:solidFill>
                <a:srgbClr val="00000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pic>
            <p:nvPicPr>
              <p:cNvPr id="3273" name="Google Shape;3273;p32" descr="increase_indent.png"/>
              <p:cNvPicPr preferRelativeResize="0"/>
              <p:nvPr/>
            </p:nvPicPr>
            <p:blipFill rotWithShape="1">
              <a:blip r:embed="rId4">
                <a:alphaModFix/>
              </a:blip>
              <a:srcRect/>
              <a:stretch/>
            </p:blipFill>
            <p:spPr>
              <a:xfrm>
                <a:off x="6425212" y="679422"/>
                <a:ext cx="317520" cy="317520"/>
              </a:xfrm>
              <a:prstGeom prst="rect">
                <a:avLst/>
              </a:prstGeom>
              <a:noFill/>
              <a:ln>
                <a:noFill/>
              </a:ln>
            </p:spPr>
          </p:pic>
        </p:grpSp>
      </p:grpSp>
      <p:sp>
        <p:nvSpPr>
          <p:cNvPr id="3274" name="Google Shape;3274;p32"/>
          <p:cNvSpPr/>
          <p:nvPr/>
        </p:nvSpPr>
        <p:spPr>
          <a:xfrm>
            <a:off x="5760132" y="2517744"/>
            <a:ext cx="3299050" cy="2310290"/>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chemeClr val="lt1">
              <a:alpha val="20000"/>
            </a:schemeClr>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275" name="Google Shape;3275;p32"/>
          <p:cNvSpPr/>
          <p:nvPr/>
        </p:nvSpPr>
        <p:spPr>
          <a:xfrm>
            <a:off x="0" y="1190"/>
            <a:ext cx="6813254" cy="1904618"/>
          </a:xfrm>
          <a:custGeom>
            <a:avLst/>
            <a:gdLst/>
            <a:ahLst/>
            <a:cxnLst/>
            <a:rect l="l" t="t" r="r" b="b"/>
            <a:pathLst>
              <a:path w="12745" h="4169" extrusionOk="0">
                <a:moveTo>
                  <a:pt x="0" y="0"/>
                </a:moveTo>
                <a:lnTo>
                  <a:pt x="12745" y="0"/>
                </a:lnTo>
                <a:cubicBezTo>
                  <a:pt x="12602" y="54"/>
                  <a:pt x="12453" y="92"/>
                  <a:pt x="12309" y="143"/>
                </a:cubicBezTo>
                <a:cubicBezTo>
                  <a:pt x="11761" y="325"/>
                  <a:pt x="11223" y="566"/>
                  <a:pt x="10706" y="823"/>
                </a:cubicBezTo>
                <a:cubicBezTo>
                  <a:pt x="10540" y="913"/>
                  <a:pt x="10370" y="996"/>
                  <a:pt x="10206" y="1089"/>
                </a:cubicBezTo>
                <a:cubicBezTo>
                  <a:pt x="9498" y="1478"/>
                  <a:pt x="8825" y="1912"/>
                  <a:pt x="8143" y="2343"/>
                </a:cubicBezTo>
                <a:cubicBezTo>
                  <a:pt x="7530" y="2736"/>
                  <a:pt x="6917" y="3108"/>
                  <a:pt x="6263" y="3430"/>
                </a:cubicBezTo>
                <a:cubicBezTo>
                  <a:pt x="5581" y="3762"/>
                  <a:pt x="4857" y="4046"/>
                  <a:pt x="4100" y="4136"/>
                </a:cubicBezTo>
                <a:cubicBezTo>
                  <a:pt x="3871" y="4169"/>
                  <a:pt x="3647" y="4166"/>
                  <a:pt x="3417" y="4161"/>
                </a:cubicBezTo>
                <a:cubicBezTo>
                  <a:pt x="3053" y="4144"/>
                  <a:pt x="2694" y="4069"/>
                  <a:pt x="2351" y="3949"/>
                </a:cubicBezTo>
                <a:cubicBezTo>
                  <a:pt x="1742" y="3736"/>
                  <a:pt x="1194" y="3388"/>
                  <a:pt x="684" y="3000"/>
                </a:cubicBezTo>
                <a:cubicBezTo>
                  <a:pt x="462" y="2825"/>
                  <a:pt x="243" y="2656"/>
                  <a:pt x="0" y="2512"/>
                </a:cubicBezTo>
                <a:lnTo>
                  <a:pt x="0" y="0"/>
                </a:lnTo>
                <a:close/>
              </a:path>
            </a:pathLst>
          </a:custGeom>
          <a:solidFill>
            <a:schemeClr val="accent2">
              <a:alpha val="49800"/>
            </a:schemeClr>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276" name="Google Shape;3276;p32"/>
          <p:cNvSpPr txBox="1">
            <a:spLocks noGrp="1"/>
          </p:cNvSpPr>
          <p:nvPr>
            <p:ph type="title"/>
          </p:nvPr>
        </p:nvSpPr>
        <p:spPr>
          <a:xfrm>
            <a:off x="386100" y="326237"/>
            <a:ext cx="3564600" cy="942000"/>
          </a:xfrm>
          <a:prstGeom prst="rect">
            <a:avLst/>
          </a:prstGeom>
          <a:noFill/>
          <a:ln>
            <a:noFill/>
          </a:ln>
        </p:spPr>
        <p:txBody>
          <a:bodyPr spcFirstLastPara="1" wrap="square" lIns="0" tIns="0" rIns="0" bIns="0" anchor="b" anchorCtr="0"/>
          <a:lstStyle>
            <a:lvl1pPr marR="0" lvl="0" algn="l" rtl="0">
              <a:lnSpc>
                <a:spcPct val="90000"/>
              </a:lnSpc>
              <a:spcBef>
                <a:spcPts val="0"/>
              </a:spcBef>
              <a:spcAft>
                <a:spcPts val="0"/>
              </a:spcAft>
              <a:buClr>
                <a:schemeClr val="lt1"/>
              </a:buClr>
              <a:buSzPts val="2100"/>
              <a:buFont typeface="Calibri"/>
              <a:buNone/>
              <a:defRPr sz="2100" b="1" i="0" u="none" strike="noStrike" cap="none">
                <a:solidFill>
                  <a:schemeClr val="lt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3277" name="Google Shape;3277;p32"/>
          <p:cNvSpPr txBox="1">
            <a:spLocks noGrp="1"/>
          </p:cNvSpPr>
          <p:nvPr>
            <p:ph type="dt" idx="10"/>
          </p:nvPr>
        </p:nvSpPr>
        <p:spPr>
          <a:xfrm>
            <a:off x="521550" y="4872453"/>
            <a:ext cx="4185600" cy="120300"/>
          </a:xfrm>
          <a:prstGeom prst="rect">
            <a:avLst/>
          </a:prstGeom>
          <a:noFill/>
          <a:ln>
            <a:noFill/>
          </a:ln>
        </p:spPr>
        <p:txBody>
          <a:bodyPr spcFirstLastPara="1" wrap="square" lIns="68575" tIns="34275" rIns="68575" bIns="34275" anchor="t" anchorCtr="0"/>
          <a:lstStyle>
            <a:lvl1pPr marR="0" lvl="0" algn="l" rtl="0">
              <a:spcBef>
                <a:spcPts val="0"/>
              </a:spcBef>
              <a:spcAft>
                <a:spcPts val="0"/>
              </a:spcAft>
              <a:buSzPts val="1100"/>
              <a:buNone/>
              <a:defRPr sz="500">
                <a:solidFill>
                  <a:schemeClr val="accent2"/>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3278" name="Google Shape;3278;p32"/>
          <p:cNvSpPr txBox="1">
            <a:spLocks noGrp="1"/>
          </p:cNvSpPr>
          <p:nvPr>
            <p:ph type="body" idx="1"/>
          </p:nvPr>
        </p:nvSpPr>
        <p:spPr>
          <a:xfrm>
            <a:off x="386100" y="2328723"/>
            <a:ext cx="3564600" cy="2143500"/>
          </a:xfrm>
          <a:prstGeom prst="rect">
            <a:avLst/>
          </a:prstGeom>
          <a:noFill/>
          <a:ln>
            <a:noFill/>
          </a:ln>
        </p:spPr>
        <p:txBody>
          <a:bodyPr spcFirstLastPara="1" wrap="square" lIns="0" tIns="0" rIns="0" bIns="0" anchor="t" anchorCtr="0"/>
          <a:lstStyle>
            <a:lvl1pPr marL="457200" marR="0" lvl="0" indent="-228600" algn="l" rtl="0">
              <a:lnSpc>
                <a:spcPct val="90000"/>
              </a:lnSpc>
              <a:spcBef>
                <a:spcPts val="300"/>
              </a:spcBef>
              <a:spcAft>
                <a:spcPts val="0"/>
              </a:spcAft>
              <a:buClr>
                <a:schemeClr val="lt1"/>
              </a:buClr>
              <a:buSzPts val="1500"/>
              <a:buFont typeface="Arial"/>
              <a:buNone/>
              <a:defRPr sz="15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3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2pPr>
            <a:lvl3pPr marL="1371600" marR="0" lvl="2" indent="-317500" algn="l" rtl="0">
              <a:lnSpc>
                <a:spcPct val="90000"/>
              </a:lnSpc>
              <a:spcBef>
                <a:spcPts val="300"/>
              </a:spcBef>
              <a:spcAft>
                <a:spcPts val="0"/>
              </a:spcAft>
              <a:buClr>
                <a:schemeClr val="lt1"/>
              </a:buClr>
              <a:buSzPts val="1400"/>
              <a:buFont typeface="Arial"/>
              <a:buChar char="•"/>
              <a:defRPr sz="1400" b="1" i="0" u="none" strike="noStrike" cap="none">
                <a:solidFill>
                  <a:schemeClr val="lt1"/>
                </a:solidFill>
                <a:latin typeface="Calibri"/>
                <a:ea typeface="Calibri"/>
                <a:cs typeface="Calibri"/>
                <a:sym typeface="Calibri"/>
              </a:defRPr>
            </a:lvl3pPr>
            <a:lvl4pPr marL="1828800" marR="0" lvl="3" indent="-304800" algn="l" rtl="0">
              <a:lnSpc>
                <a:spcPct val="90000"/>
              </a:lnSpc>
              <a:spcBef>
                <a:spcPts val="300"/>
              </a:spcBef>
              <a:spcAft>
                <a:spcPts val="0"/>
              </a:spcAft>
              <a:buClr>
                <a:schemeClr val="lt1"/>
              </a:buClr>
              <a:buSzPts val="1200"/>
              <a:buFont typeface="Arial"/>
              <a:buChar char="•"/>
              <a:defRPr sz="1200" b="0" i="0" u="none" strike="noStrike" cap="none">
                <a:solidFill>
                  <a:schemeClr val="lt1"/>
                </a:solidFill>
                <a:latin typeface="Calibri"/>
                <a:ea typeface="Calibri"/>
                <a:cs typeface="Calibri"/>
                <a:sym typeface="Calibri"/>
              </a:defRPr>
            </a:lvl4pPr>
            <a:lvl5pPr marL="2286000" marR="0" lvl="4" indent="-228600" algn="l" rtl="0">
              <a:lnSpc>
                <a:spcPct val="90000"/>
              </a:lnSpc>
              <a:spcBef>
                <a:spcPts val="600"/>
              </a:spcBef>
              <a:spcAft>
                <a:spcPts val="0"/>
              </a:spcAft>
              <a:buClr>
                <a:schemeClr val="lt1"/>
              </a:buClr>
              <a:buSzPts val="1500"/>
              <a:buFont typeface="Arial"/>
              <a:buNone/>
              <a:defRPr sz="1500" b="1" i="0" u="none" strike="noStrike" cap="none">
                <a:solidFill>
                  <a:schemeClr val="lt1"/>
                </a:solidFill>
                <a:latin typeface="Calibri"/>
                <a:ea typeface="Calibri"/>
                <a:cs typeface="Calibri"/>
                <a:sym typeface="Calibri"/>
              </a:defRPr>
            </a:lvl5pPr>
            <a:lvl6pPr marL="2743200" marR="0" lvl="5" indent="-317500" algn="l" rtl="0">
              <a:lnSpc>
                <a:spcPct val="90000"/>
              </a:lnSpc>
              <a:spcBef>
                <a:spcPts val="400"/>
              </a:spcBef>
              <a:spcAft>
                <a:spcPts val="0"/>
              </a:spcAft>
              <a:buClr>
                <a:srgbClr val="FF0000"/>
              </a:buClr>
              <a:buSzPts val="1400"/>
              <a:buFont typeface="Arial"/>
              <a:buChar char="•"/>
              <a:defRPr sz="1400" b="0" i="0" u="none" strike="noStrike" cap="none">
                <a:solidFill>
                  <a:srgbClr val="FF0000"/>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grpSp>
        <p:nvGrpSpPr>
          <p:cNvPr id="3279" name="Google Shape;3279;p32"/>
          <p:cNvGrpSpPr/>
          <p:nvPr/>
        </p:nvGrpSpPr>
        <p:grpSpPr>
          <a:xfrm>
            <a:off x="-1530678" y="653649"/>
            <a:ext cx="1026225" cy="1698128"/>
            <a:chOff x="-1836712" y="2937191"/>
            <a:chExt cx="1368300" cy="2264171"/>
          </a:xfrm>
        </p:grpSpPr>
        <p:pic>
          <p:nvPicPr>
            <p:cNvPr id="3280" name="Google Shape;3280;p32" descr="icon_camera_circle.png"/>
            <p:cNvPicPr preferRelativeResize="0"/>
            <p:nvPr/>
          </p:nvPicPr>
          <p:blipFill rotWithShape="1">
            <a:blip r:embed="rId5">
              <a:alphaModFix/>
            </a:blip>
            <a:srcRect/>
            <a:stretch/>
          </p:blipFill>
          <p:spPr>
            <a:xfrm>
              <a:off x="-1728699" y="2937191"/>
              <a:ext cx="640111" cy="640111"/>
            </a:xfrm>
            <a:prstGeom prst="rect">
              <a:avLst/>
            </a:prstGeom>
            <a:noFill/>
            <a:ln>
              <a:noFill/>
            </a:ln>
          </p:spPr>
        </p:pic>
        <p:sp>
          <p:nvSpPr>
            <p:cNvPr id="3281" name="Google Shape;3281;p32"/>
            <p:cNvSpPr txBox="1"/>
            <p:nvPr/>
          </p:nvSpPr>
          <p:spPr>
            <a:xfrm>
              <a:off x="-1836712" y="3677962"/>
              <a:ext cx="1368300" cy="1523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800">
                  <a:solidFill>
                    <a:srgbClr val="000000"/>
                  </a:solidFill>
                  <a:latin typeface="Calibri"/>
                  <a:ea typeface="Calibri"/>
                  <a:cs typeface="Calibri"/>
                  <a:sym typeface="Calibri"/>
                </a:rPr>
                <a:t>To change the photographic image to the background.</a:t>
              </a:r>
              <a:endParaRPr sz="1100"/>
            </a:p>
            <a:p>
              <a:pPr marL="0" marR="0" lvl="0" indent="0" algn="l" rtl="0">
                <a:spcBef>
                  <a:spcPts val="0"/>
                </a:spcBef>
                <a:spcAft>
                  <a:spcPts val="0"/>
                </a:spcAft>
                <a:buNone/>
              </a:pPr>
              <a:r>
                <a:rPr lang="en-GB" sz="800">
                  <a:solidFill>
                    <a:srgbClr val="000000"/>
                  </a:solidFill>
                  <a:latin typeface="Calibri"/>
                  <a:ea typeface="Calibri"/>
                  <a:cs typeface="Calibri"/>
                  <a:sym typeface="Calibri"/>
                </a:rPr>
                <a:t>&gt;Right Click over slide</a:t>
              </a:r>
              <a:endParaRPr sz="1100"/>
            </a:p>
            <a:p>
              <a:pPr marL="0" marR="0" lvl="0" indent="0" algn="l" rtl="0">
                <a:spcBef>
                  <a:spcPts val="0"/>
                </a:spcBef>
                <a:spcAft>
                  <a:spcPts val="0"/>
                </a:spcAft>
                <a:buNone/>
              </a:pPr>
              <a:r>
                <a:rPr lang="en-GB" sz="800">
                  <a:solidFill>
                    <a:srgbClr val="000000"/>
                  </a:solidFill>
                  <a:latin typeface="Calibri"/>
                  <a:ea typeface="Calibri"/>
                  <a:cs typeface="Calibri"/>
                  <a:sym typeface="Calibri"/>
                </a:rPr>
                <a:t>&gt;format background</a:t>
              </a:r>
              <a:endParaRPr sz="1100"/>
            </a:p>
            <a:p>
              <a:pPr marL="0" marR="0" lvl="0" indent="0" algn="l" rtl="0">
                <a:spcBef>
                  <a:spcPts val="0"/>
                </a:spcBef>
                <a:spcAft>
                  <a:spcPts val="0"/>
                </a:spcAft>
                <a:buNone/>
              </a:pPr>
              <a:r>
                <a:rPr lang="en-GB" sz="800">
                  <a:solidFill>
                    <a:srgbClr val="000000"/>
                  </a:solidFill>
                  <a:latin typeface="Calibri"/>
                  <a:ea typeface="Calibri"/>
                  <a:cs typeface="Calibri"/>
                  <a:sym typeface="Calibri"/>
                </a:rPr>
                <a:t>&gt;fill</a:t>
              </a:r>
              <a:endParaRPr sz="1100"/>
            </a:p>
            <a:p>
              <a:pPr marL="0" marR="0" lvl="0" indent="0" algn="l" rtl="0">
                <a:spcBef>
                  <a:spcPts val="0"/>
                </a:spcBef>
                <a:spcAft>
                  <a:spcPts val="0"/>
                </a:spcAft>
                <a:buNone/>
              </a:pPr>
              <a:r>
                <a:rPr lang="en-GB" sz="800">
                  <a:solidFill>
                    <a:srgbClr val="000000"/>
                  </a:solidFill>
                  <a:latin typeface="Calibri"/>
                  <a:ea typeface="Calibri"/>
                  <a:cs typeface="Calibri"/>
                  <a:sym typeface="Calibri"/>
                </a:rPr>
                <a:t>&gt;picture or texture fill</a:t>
              </a:r>
              <a:endParaRPr sz="1100"/>
            </a:p>
            <a:p>
              <a:pPr marL="0" marR="0" lvl="0" indent="0" algn="l" rtl="0">
                <a:spcBef>
                  <a:spcPts val="0"/>
                </a:spcBef>
                <a:spcAft>
                  <a:spcPts val="0"/>
                </a:spcAft>
                <a:buNone/>
              </a:pPr>
              <a:r>
                <a:rPr lang="en-GB" sz="800">
                  <a:solidFill>
                    <a:srgbClr val="000000"/>
                  </a:solidFill>
                  <a:latin typeface="Calibri"/>
                  <a:ea typeface="Calibri"/>
                  <a:cs typeface="Calibri"/>
                  <a:sym typeface="Calibri"/>
                </a:rPr>
                <a:t>&gt;select image from  </a:t>
              </a:r>
              <a:br>
                <a:rPr lang="en-GB" sz="800">
                  <a:solidFill>
                    <a:srgbClr val="000000"/>
                  </a:solidFill>
                  <a:latin typeface="Calibri"/>
                  <a:ea typeface="Calibri"/>
                  <a:cs typeface="Calibri"/>
                  <a:sym typeface="Calibri"/>
                </a:rPr>
              </a:br>
              <a:r>
                <a:rPr lang="en-GB" sz="800">
                  <a:solidFill>
                    <a:srgbClr val="000000"/>
                  </a:solidFill>
                  <a:latin typeface="Calibri"/>
                  <a:ea typeface="Calibri"/>
                  <a:cs typeface="Calibri"/>
                  <a:sym typeface="Calibri"/>
                </a:rPr>
                <a:t>  your file</a:t>
              </a:r>
              <a:endParaRPr sz="800">
                <a:solidFill>
                  <a:srgbClr val="000000"/>
                </a:solidFill>
                <a:latin typeface="Calibri"/>
                <a:ea typeface="Calibri"/>
                <a:cs typeface="Calibri"/>
                <a:sym typeface="Calibri"/>
              </a:endParaRPr>
            </a:p>
          </p:txBody>
        </p:sp>
        <p:pic>
          <p:nvPicPr>
            <p:cNvPr id="3282" name="Google Shape;3282;p32" descr="icon_information-white.png"/>
            <p:cNvPicPr preferRelativeResize="0"/>
            <p:nvPr/>
          </p:nvPicPr>
          <p:blipFill rotWithShape="1">
            <a:blip r:embed="rId3">
              <a:alphaModFix/>
            </a:blip>
            <a:srcRect/>
            <a:stretch/>
          </p:blipFill>
          <p:spPr>
            <a:xfrm>
              <a:off x="-1728699" y="3245911"/>
              <a:ext cx="121592" cy="320113"/>
            </a:xfrm>
            <a:prstGeom prst="rect">
              <a:avLst/>
            </a:prstGeom>
            <a:noFill/>
            <a:ln>
              <a:noFill/>
            </a:ln>
          </p:spPr>
        </p:pic>
      </p:gr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full image and content: Light blue">
  <p:cSld name="Title, full image and content: Light blue">
    <p:bg>
      <p:bgPr>
        <a:blipFill>
          <a:blip r:embed="rId2">
            <a:alphaModFix/>
          </a:blip>
          <a:stretch>
            <a:fillRect/>
          </a:stretch>
        </a:blipFill>
        <a:effectLst/>
      </p:bgPr>
    </p:bg>
    <p:spTree>
      <p:nvGrpSpPr>
        <p:cNvPr id="1" name="Shape 3283"/>
        <p:cNvGrpSpPr/>
        <p:nvPr/>
      </p:nvGrpSpPr>
      <p:grpSpPr>
        <a:xfrm>
          <a:off x="0" y="0"/>
          <a:ext cx="0" cy="0"/>
          <a:chOff x="0" y="0"/>
          <a:chExt cx="0" cy="0"/>
        </a:xfrm>
      </p:grpSpPr>
      <p:sp>
        <p:nvSpPr>
          <p:cNvPr id="3284" name="Google Shape;3284;p33"/>
          <p:cNvSpPr/>
          <p:nvPr/>
        </p:nvSpPr>
        <p:spPr>
          <a:xfrm rot="5400000" flipH="1">
            <a:off x="524429" y="-524251"/>
            <a:ext cx="5143500" cy="6192000"/>
          </a:xfrm>
          <a:prstGeom prst="rect">
            <a:avLst/>
          </a:prstGeom>
          <a:gradFill>
            <a:gsLst>
              <a:gs pos="0">
                <a:srgbClr val="000000"/>
              </a:gs>
              <a:gs pos="100000">
                <a:srgbClr val="000000">
                  <a:alpha val="0"/>
                </a:srgbClr>
              </a:gs>
            </a:gsLst>
            <a:lin ang="16200038"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285" name="Google Shape;3285;p33"/>
          <p:cNvSpPr/>
          <p:nvPr/>
        </p:nvSpPr>
        <p:spPr>
          <a:xfrm rot="10800000" flipH="1">
            <a:off x="0" y="17"/>
            <a:ext cx="9144000" cy="1529700"/>
          </a:xfrm>
          <a:prstGeom prst="rect">
            <a:avLst/>
          </a:prstGeom>
          <a:gradFill>
            <a:gsLst>
              <a:gs pos="0">
                <a:srgbClr val="000000"/>
              </a:gs>
              <a:gs pos="100000">
                <a:srgbClr val="000000">
                  <a:alpha val="0"/>
                </a:srgbClr>
              </a:gs>
            </a:gsLst>
            <a:lin ang="16200038"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286" name="Google Shape;3286;p33"/>
          <p:cNvSpPr txBox="1">
            <a:spLocks noGrp="1"/>
          </p:cNvSpPr>
          <p:nvPr>
            <p:ph type="ftr" idx="11"/>
          </p:nvPr>
        </p:nvSpPr>
        <p:spPr>
          <a:xfrm>
            <a:off x="521550" y="4812406"/>
            <a:ext cx="4185600" cy="120300"/>
          </a:xfrm>
          <a:prstGeom prst="rect">
            <a:avLst/>
          </a:prstGeom>
          <a:noFill/>
          <a:ln>
            <a:noFill/>
          </a:ln>
        </p:spPr>
        <p:txBody>
          <a:bodyPr spcFirstLastPara="1" wrap="square" lIns="68575" tIns="34275" rIns="68575" bIns="34275" anchor="t" anchorCtr="0"/>
          <a:lstStyle>
            <a:lvl1pPr marR="0" lvl="0" algn="l" rtl="0">
              <a:spcBef>
                <a:spcPts val="0"/>
              </a:spcBef>
              <a:spcAft>
                <a:spcPts val="0"/>
              </a:spcAft>
              <a:buSzPts val="1100"/>
              <a:buNone/>
              <a:defRPr sz="500">
                <a:solidFill>
                  <a:schemeClr val="accent2"/>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3287" name="Google Shape;3287;p33"/>
          <p:cNvSpPr txBox="1">
            <a:spLocks noGrp="1"/>
          </p:cNvSpPr>
          <p:nvPr>
            <p:ph type="sldNum" idx="12"/>
          </p:nvPr>
        </p:nvSpPr>
        <p:spPr>
          <a:xfrm>
            <a:off x="-9527" y="4767263"/>
            <a:ext cx="5949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1200" b="1">
                <a:solidFill>
                  <a:schemeClr val="accent2"/>
                </a:solidFill>
                <a:latin typeface="Calibri"/>
                <a:ea typeface="Calibri"/>
                <a:cs typeface="Calibri"/>
                <a:sym typeface="Calibri"/>
              </a:defRPr>
            </a:lvl1pPr>
            <a:lvl2pPr marL="0" marR="0" lvl="1" indent="0" algn="r" rtl="0">
              <a:spcBef>
                <a:spcPts val="0"/>
              </a:spcBef>
              <a:buNone/>
              <a:defRPr sz="1200" b="1">
                <a:solidFill>
                  <a:schemeClr val="accent2"/>
                </a:solidFill>
                <a:latin typeface="Calibri"/>
                <a:ea typeface="Calibri"/>
                <a:cs typeface="Calibri"/>
                <a:sym typeface="Calibri"/>
              </a:defRPr>
            </a:lvl2pPr>
            <a:lvl3pPr marL="0" marR="0" lvl="2" indent="0" algn="r" rtl="0">
              <a:spcBef>
                <a:spcPts val="0"/>
              </a:spcBef>
              <a:buNone/>
              <a:defRPr sz="1200" b="1">
                <a:solidFill>
                  <a:schemeClr val="accent2"/>
                </a:solidFill>
                <a:latin typeface="Calibri"/>
                <a:ea typeface="Calibri"/>
                <a:cs typeface="Calibri"/>
                <a:sym typeface="Calibri"/>
              </a:defRPr>
            </a:lvl3pPr>
            <a:lvl4pPr marL="0" marR="0" lvl="3" indent="0" algn="r" rtl="0">
              <a:spcBef>
                <a:spcPts val="0"/>
              </a:spcBef>
              <a:buNone/>
              <a:defRPr sz="1200" b="1">
                <a:solidFill>
                  <a:schemeClr val="accent2"/>
                </a:solidFill>
                <a:latin typeface="Calibri"/>
                <a:ea typeface="Calibri"/>
                <a:cs typeface="Calibri"/>
                <a:sym typeface="Calibri"/>
              </a:defRPr>
            </a:lvl4pPr>
            <a:lvl5pPr marL="0" marR="0" lvl="4" indent="0" algn="r" rtl="0">
              <a:spcBef>
                <a:spcPts val="0"/>
              </a:spcBef>
              <a:buNone/>
              <a:defRPr sz="1200" b="1">
                <a:solidFill>
                  <a:schemeClr val="accent2"/>
                </a:solidFill>
                <a:latin typeface="Calibri"/>
                <a:ea typeface="Calibri"/>
                <a:cs typeface="Calibri"/>
                <a:sym typeface="Calibri"/>
              </a:defRPr>
            </a:lvl5pPr>
            <a:lvl6pPr marL="0" marR="0" lvl="5" indent="0" algn="r" rtl="0">
              <a:spcBef>
                <a:spcPts val="0"/>
              </a:spcBef>
              <a:buNone/>
              <a:defRPr sz="1200" b="1">
                <a:solidFill>
                  <a:schemeClr val="accent2"/>
                </a:solidFill>
                <a:latin typeface="Calibri"/>
                <a:ea typeface="Calibri"/>
                <a:cs typeface="Calibri"/>
                <a:sym typeface="Calibri"/>
              </a:defRPr>
            </a:lvl6pPr>
            <a:lvl7pPr marL="0" marR="0" lvl="6" indent="0" algn="r" rtl="0">
              <a:spcBef>
                <a:spcPts val="0"/>
              </a:spcBef>
              <a:buNone/>
              <a:defRPr sz="1200" b="1">
                <a:solidFill>
                  <a:schemeClr val="accent2"/>
                </a:solidFill>
                <a:latin typeface="Calibri"/>
                <a:ea typeface="Calibri"/>
                <a:cs typeface="Calibri"/>
                <a:sym typeface="Calibri"/>
              </a:defRPr>
            </a:lvl7pPr>
            <a:lvl8pPr marL="0" marR="0" lvl="7" indent="0" algn="r" rtl="0">
              <a:spcBef>
                <a:spcPts val="0"/>
              </a:spcBef>
              <a:buNone/>
              <a:defRPr sz="1200" b="1">
                <a:solidFill>
                  <a:schemeClr val="accent2"/>
                </a:solidFill>
                <a:latin typeface="Calibri"/>
                <a:ea typeface="Calibri"/>
                <a:cs typeface="Calibri"/>
                <a:sym typeface="Calibri"/>
              </a:defRPr>
            </a:lvl8pPr>
            <a:lvl9pPr marL="0" marR="0" lvl="8" indent="0" algn="r" rtl="0">
              <a:spcBef>
                <a:spcPts val="0"/>
              </a:spcBef>
              <a:buNone/>
              <a:defRPr sz="1200" b="1">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grpSp>
        <p:nvGrpSpPr>
          <p:cNvPr id="3288" name="Google Shape;3288;p33"/>
          <p:cNvGrpSpPr/>
          <p:nvPr/>
        </p:nvGrpSpPr>
        <p:grpSpPr>
          <a:xfrm>
            <a:off x="7915032" y="222489"/>
            <a:ext cx="895960" cy="359739"/>
            <a:chOff x="1899" y="899"/>
            <a:chExt cx="4163" cy="1671"/>
          </a:xfrm>
        </p:grpSpPr>
        <p:sp>
          <p:nvSpPr>
            <p:cNvPr id="3289" name="Google Shape;3289;p33"/>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290" name="Google Shape;3290;p33"/>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291" name="Google Shape;3291;p33"/>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292" name="Google Shape;3292;p33"/>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293" name="Google Shape;3293;p33"/>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294" name="Google Shape;3294;p33"/>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295" name="Google Shape;3295;p33"/>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296" name="Google Shape;3296;p33"/>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297" name="Google Shape;3297;p33"/>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298" name="Google Shape;3298;p33"/>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299" name="Google Shape;3299;p33"/>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300" name="Google Shape;3300;p33"/>
            <p:cNvSpPr/>
            <p:nvPr/>
          </p:nvSpPr>
          <p:spPr>
            <a:xfrm>
              <a:off x="2762" y="2203"/>
              <a:ext cx="0" cy="0"/>
            </a:xfrm>
            <a:prstGeom prst="rect">
              <a:avLst/>
            </a:pr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301" name="Google Shape;3301;p33"/>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302" name="Google Shape;3302;p33"/>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303" name="Google Shape;3303;p33"/>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304" name="Google Shape;3304;p33"/>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305" name="Google Shape;3305;p33"/>
            <p:cNvSpPr/>
            <p:nvPr/>
          </p:nvSpPr>
          <p:spPr>
            <a:xfrm>
              <a:off x="3203" y="2203"/>
              <a:ext cx="0" cy="0"/>
            </a:xfrm>
            <a:prstGeom prst="rect">
              <a:avLst/>
            </a:pr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306" name="Google Shape;3306;p33"/>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307" name="Google Shape;3307;p33"/>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308" name="Google Shape;3308;p33"/>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309" name="Google Shape;3309;p33"/>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310" name="Google Shape;3310;p33"/>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311" name="Google Shape;3311;p33"/>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312" name="Google Shape;3312;p33"/>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313" name="Google Shape;3313;p33"/>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314" name="Google Shape;3314;p33"/>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315" name="Google Shape;3315;p33"/>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316" name="Google Shape;3316;p33"/>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317" name="Google Shape;3317;p33"/>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318" name="Google Shape;3318;p33"/>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319" name="Google Shape;3319;p33"/>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320" name="Google Shape;3320;p33"/>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321" name="Google Shape;3321;p33"/>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322" name="Google Shape;3322;p33"/>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323" name="Google Shape;3323;p33"/>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324" name="Google Shape;3324;p33"/>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325" name="Google Shape;3325;p33"/>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326" name="Google Shape;3326;p33"/>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327" name="Google Shape;3327;p33"/>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328" name="Google Shape;3328;p33"/>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329" name="Google Shape;3329;p33"/>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330" name="Google Shape;3330;p33"/>
            <p:cNvSpPr/>
            <p:nvPr/>
          </p:nvSpPr>
          <p:spPr>
            <a:xfrm>
              <a:off x="1899" y="1222"/>
              <a:ext cx="706" cy="796"/>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331" name="Google Shape;3331;p33"/>
            <p:cNvSpPr/>
            <p:nvPr/>
          </p:nvSpPr>
          <p:spPr>
            <a:xfrm>
              <a:off x="2711" y="1222"/>
              <a:ext cx="731" cy="796"/>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332" name="Google Shape;3332;p33"/>
            <p:cNvSpPr/>
            <p:nvPr/>
          </p:nvSpPr>
          <p:spPr>
            <a:xfrm>
              <a:off x="3536" y="1208"/>
              <a:ext cx="638" cy="822"/>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333" name="Google Shape;3333;p33"/>
            <p:cNvSpPr/>
            <p:nvPr/>
          </p:nvSpPr>
          <p:spPr>
            <a:xfrm>
              <a:off x="4259" y="1222"/>
              <a:ext cx="689" cy="796"/>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334" name="Google Shape;3334;p33"/>
            <p:cNvSpPr/>
            <p:nvPr/>
          </p:nvSpPr>
          <p:spPr>
            <a:xfrm>
              <a:off x="4372" y="1311"/>
              <a:ext cx="1690" cy="713"/>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335" name="Google Shape;3335;p33"/>
            <p:cNvSpPr/>
            <p:nvPr/>
          </p:nvSpPr>
          <p:spPr>
            <a:xfrm>
              <a:off x="5470" y="899"/>
              <a:ext cx="365" cy="481"/>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336" name="Google Shape;3336;p33"/>
            <p:cNvSpPr/>
            <p:nvPr/>
          </p:nvSpPr>
          <p:spPr>
            <a:xfrm>
              <a:off x="4862" y="1770"/>
              <a:ext cx="1153"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337" name="Google Shape;3337;p33"/>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338" name="Google Shape;3338;p33"/>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339" name="Google Shape;3339;p33"/>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340" name="Google Shape;3340;p33"/>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341" name="Google Shape;3341;p33"/>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342" name="Google Shape;3342;p33"/>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343" name="Google Shape;3343;p33"/>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344" name="Google Shape;3344;p33"/>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345" name="Google Shape;3345;p33"/>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346" name="Google Shape;3346;p33"/>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347" name="Google Shape;3347;p33"/>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348" name="Google Shape;3348;p33"/>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349" name="Google Shape;3349;p33"/>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350" name="Google Shape;3350;p33"/>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351" name="Google Shape;3351;p33"/>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352" name="Google Shape;3352;p33"/>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353" name="Google Shape;3353;p33"/>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354" name="Google Shape;3354;p33"/>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355" name="Google Shape;3355;p33"/>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356" name="Google Shape;3356;p33"/>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357" name="Google Shape;3357;p33"/>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358" name="Google Shape;3358;p33"/>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359" name="Google Shape;3359;p33"/>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360" name="Google Shape;3360;p33"/>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361" name="Google Shape;3361;p33"/>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362" name="Google Shape;3362;p33"/>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363" name="Google Shape;3363;p33"/>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364" name="Google Shape;3364;p33"/>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365" name="Google Shape;3365;p33"/>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366" name="Google Shape;3366;p33"/>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367" name="Google Shape;3367;p33"/>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368" name="Google Shape;3368;p33"/>
            <p:cNvSpPr/>
            <p:nvPr/>
          </p:nvSpPr>
          <p:spPr>
            <a:xfrm>
              <a:off x="4838" y="2425"/>
              <a:ext cx="0" cy="0"/>
            </a:xfrm>
            <a:prstGeom prst="rect">
              <a:avLst/>
            </a:pr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369" name="Google Shape;3369;p33"/>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370" name="Google Shape;3370;p33"/>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371" name="Google Shape;3371;p33"/>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372" name="Google Shape;3372;p33"/>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373" name="Google Shape;3373;p33"/>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374" name="Google Shape;3374;p33"/>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375" name="Google Shape;3375;p33"/>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376" name="Google Shape;3376;p33"/>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377" name="Google Shape;3377;p33"/>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378" name="Google Shape;3378;p33"/>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379" name="Google Shape;3379;p33"/>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380" name="Google Shape;3380;p33"/>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381" name="Google Shape;3381;p33"/>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cxnSp>
          <p:nvCxnSpPr>
            <p:cNvPr id="3382" name="Google Shape;3382;p33"/>
            <p:cNvCxnSpPr/>
            <p:nvPr/>
          </p:nvCxnSpPr>
          <p:spPr>
            <a:xfrm>
              <a:off x="3964" y="2205"/>
              <a:ext cx="0" cy="300"/>
            </a:xfrm>
            <a:prstGeom prst="straightConnector1">
              <a:avLst/>
            </a:prstGeom>
            <a:solidFill>
              <a:schemeClr val="lt1"/>
            </a:solidFill>
            <a:ln w="14275" cap="flat" cmpd="sng">
              <a:solidFill>
                <a:schemeClr val="lt1"/>
              </a:solidFill>
              <a:prstDash val="solid"/>
              <a:miter lim="800000"/>
              <a:headEnd type="none" w="med" len="med"/>
              <a:tailEnd type="none" w="med" len="med"/>
            </a:ln>
          </p:spPr>
        </p:cxnSp>
      </p:grpSp>
      <p:grpSp>
        <p:nvGrpSpPr>
          <p:cNvPr id="3383" name="Google Shape;3383;p33"/>
          <p:cNvGrpSpPr/>
          <p:nvPr/>
        </p:nvGrpSpPr>
        <p:grpSpPr>
          <a:xfrm>
            <a:off x="-1530678" y="2991542"/>
            <a:ext cx="1404225" cy="2177094"/>
            <a:chOff x="6195941" y="562596"/>
            <a:chExt cx="1872300" cy="2902792"/>
          </a:xfrm>
        </p:grpSpPr>
        <p:grpSp>
          <p:nvGrpSpPr>
            <p:cNvPr id="3384" name="Google Shape;3384;p33"/>
            <p:cNvGrpSpPr/>
            <p:nvPr/>
          </p:nvGrpSpPr>
          <p:grpSpPr>
            <a:xfrm>
              <a:off x="6195941" y="832605"/>
              <a:ext cx="1872300" cy="2632784"/>
              <a:chOff x="-1872716" y="660661"/>
              <a:chExt cx="1872300" cy="1974637"/>
            </a:xfrm>
          </p:grpSpPr>
          <p:sp>
            <p:nvSpPr>
              <p:cNvPr id="3385" name="Google Shape;3385;p33"/>
              <p:cNvSpPr txBox="1"/>
              <p:nvPr/>
            </p:nvSpPr>
            <p:spPr>
              <a:xfrm>
                <a:off x="-1872716" y="984698"/>
                <a:ext cx="1872300" cy="16506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800">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sz="1100"/>
              </a:p>
              <a:p>
                <a:pPr marL="0" marR="0" lvl="0" indent="0" algn="l" rtl="0">
                  <a:spcBef>
                    <a:spcPts val="0"/>
                  </a:spcBef>
                  <a:spcAft>
                    <a:spcPts val="0"/>
                  </a:spcAft>
                  <a:buNone/>
                </a:pPr>
                <a:endParaRPr sz="800">
                  <a:solidFill>
                    <a:srgbClr val="000000"/>
                  </a:solidFill>
                  <a:latin typeface="Calibri"/>
                  <a:ea typeface="Calibri"/>
                  <a:cs typeface="Calibri"/>
                  <a:sym typeface="Calibri"/>
                </a:endParaRPr>
              </a:p>
              <a:p>
                <a:pPr marL="0" marR="0" lvl="0" indent="0" algn="l" rtl="0">
                  <a:spcBef>
                    <a:spcPts val="0"/>
                  </a:spcBef>
                  <a:spcAft>
                    <a:spcPts val="0"/>
                  </a:spcAft>
                  <a:buNone/>
                </a:pPr>
                <a:r>
                  <a:rPr lang="en-GB" sz="800">
                    <a:solidFill>
                      <a:srgbClr val="000000"/>
                    </a:solidFill>
                    <a:latin typeface="Calibri"/>
                    <a:ea typeface="Calibri"/>
                    <a:cs typeface="Calibri"/>
                    <a:sym typeface="Calibri"/>
                  </a:rPr>
                  <a:t>Do not use the bullet point button to format your text.</a:t>
                </a:r>
                <a:endParaRPr sz="800">
                  <a:solidFill>
                    <a:srgbClr val="000000"/>
                  </a:solidFill>
                  <a:latin typeface="Calibri"/>
                  <a:ea typeface="Calibri"/>
                  <a:cs typeface="Calibri"/>
                  <a:sym typeface="Calibri"/>
                </a:endParaRPr>
              </a:p>
            </p:txBody>
          </p:sp>
          <p:pic>
            <p:nvPicPr>
              <p:cNvPr id="3386" name="Google Shape;3386;p33" descr="icon_information-white.png"/>
              <p:cNvPicPr preferRelativeResize="0"/>
              <p:nvPr/>
            </p:nvPicPr>
            <p:blipFill rotWithShape="1">
              <a:blip r:embed="rId3">
                <a:alphaModFix/>
              </a:blip>
              <a:srcRect/>
              <a:stretch/>
            </p:blipFill>
            <p:spPr>
              <a:xfrm>
                <a:off x="-1764703" y="660661"/>
                <a:ext cx="121592" cy="240085"/>
              </a:xfrm>
              <a:prstGeom prst="rect">
                <a:avLst/>
              </a:prstGeom>
              <a:noFill/>
              <a:ln>
                <a:noFill/>
              </a:ln>
            </p:spPr>
          </p:pic>
        </p:grpSp>
        <p:grpSp>
          <p:nvGrpSpPr>
            <p:cNvPr id="3387" name="Google Shape;3387;p33"/>
            <p:cNvGrpSpPr/>
            <p:nvPr/>
          </p:nvGrpSpPr>
          <p:grpSpPr>
            <a:xfrm>
              <a:off x="6303954" y="562596"/>
              <a:ext cx="540000" cy="540000"/>
              <a:chOff x="6303954" y="562596"/>
              <a:chExt cx="540000" cy="540000"/>
            </a:xfrm>
          </p:grpSpPr>
          <p:sp>
            <p:nvSpPr>
              <p:cNvPr id="3388" name="Google Shape;3388;p33"/>
              <p:cNvSpPr/>
              <p:nvPr/>
            </p:nvSpPr>
            <p:spPr>
              <a:xfrm>
                <a:off x="6303954" y="562596"/>
                <a:ext cx="540000" cy="540000"/>
              </a:xfrm>
              <a:prstGeom prst="donut">
                <a:avLst>
                  <a:gd name="adj" fmla="val 7083"/>
                </a:avLst>
              </a:prstGeom>
              <a:solidFill>
                <a:srgbClr val="00000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pic>
            <p:nvPicPr>
              <p:cNvPr id="3389" name="Google Shape;3389;p33" descr="increase_indent.png"/>
              <p:cNvPicPr preferRelativeResize="0"/>
              <p:nvPr/>
            </p:nvPicPr>
            <p:blipFill rotWithShape="1">
              <a:blip r:embed="rId4">
                <a:alphaModFix/>
              </a:blip>
              <a:srcRect/>
              <a:stretch/>
            </p:blipFill>
            <p:spPr>
              <a:xfrm>
                <a:off x="6425212" y="679422"/>
                <a:ext cx="317520" cy="317520"/>
              </a:xfrm>
              <a:prstGeom prst="rect">
                <a:avLst/>
              </a:prstGeom>
              <a:noFill/>
              <a:ln>
                <a:noFill/>
              </a:ln>
            </p:spPr>
          </p:pic>
        </p:grpSp>
      </p:grpSp>
      <p:sp>
        <p:nvSpPr>
          <p:cNvPr id="3390" name="Google Shape;3390;p33"/>
          <p:cNvSpPr/>
          <p:nvPr/>
        </p:nvSpPr>
        <p:spPr>
          <a:xfrm>
            <a:off x="5760132" y="2517744"/>
            <a:ext cx="3299050" cy="2310290"/>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chemeClr val="lt1">
              <a:alpha val="20000"/>
            </a:schemeClr>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391" name="Google Shape;3391;p33"/>
          <p:cNvSpPr/>
          <p:nvPr/>
        </p:nvSpPr>
        <p:spPr>
          <a:xfrm>
            <a:off x="0" y="1190"/>
            <a:ext cx="6813254" cy="1904618"/>
          </a:xfrm>
          <a:custGeom>
            <a:avLst/>
            <a:gdLst/>
            <a:ahLst/>
            <a:cxnLst/>
            <a:rect l="l" t="t" r="r" b="b"/>
            <a:pathLst>
              <a:path w="12745" h="4169" extrusionOk="0">
                <a:moveTo>
                  <a:pt x="0" y="0"/>
                </a:moveTo>
                <a:lnTo>
                  <a:pt x="12745" y="0"/>
                </a:lnTo>
                <a:cubicBezTo>
                  <a:pt x="12602" y="54"/>
                  <a:pt x="12453" y="92"/>
                  <a:pt x="12309" y="143"/>
                </a:cubicBezTo>
                <a:cubicBezTo>
                  <a:pt x="11761" y="325"/>
                  <a:pt x="11223" y="566"/>
                  <a:pt x="10706" y="823"/>
                </a:cubicBezTo>
                <a:cubicBezTo>
                  <a:pt x="10540" y="913"/>
                  <a:pt x="10370" y="996"/>
                  <a:pt x="10206" y="1089"/>
                </a:cubicBezTo>
                <a:cubicBezTo>
                  <a:pt x="9498" y="1478"/>
                  <a:pt x="8825" y="1912"/>
                  <a:pt x="8143" y="2343"/>
                </a:cubicBezTo>
                <a:cubicBezTo>
                  <a:pt x="7530" y="2736"/>
                  <a:pt x="6917" y="3108"/>
                  <a:pt x="6263" y="3430"/>
                </a:cubicBezTo>
                <a:cubicBezTo>
                  <a:pt x="5581" y="3762"/>
                  <a:pt x="4857" y="4046"/>
                  <a:pt x="4100" y="4136"/>
                </a:cubicBezTo>
                <a:cubicBezTo>
                  <a:pt x="3871" y="4169"/>
                  <a:pt x="3647" y="4166"/>
                  <a:pt x="3417" y="4161"/>
                </a:cubicBezTo>
                <a:cubicBezTo>
                  <a:pt x="3053" y="4144"/>
                  <a:pt x="2694" y="4069"/>
                  <a:pt x="2351" y="3949"/>
                </a:cubicBezTo>
                <a:cubicBezTo>
                  <a:pt x="1742" y="3736"/>
                  <a:pt x="1194" y="3388"/>
                  <a:pt x="684" y="3000"/>
                </a:cubicBezTo>
                <a:cubicBezTo>
                  <a:pt x="462" y="2825"/>
                  <a:pt x="243" y="2656"/>
                  <a:pt x="0" y="2512"/>
                </a:cubicBezTo>
                <a:lnTo>
                  <a:pt x="0" y="0"/>
                </a:lnTo>
                <a:close/>
              </a:path>
            </a:pathLst>
          </a:custGeom>
          <a:solidFill>
            <a:schemeClr val="accent3">
              <a:alpha val="49800"/>
            </a:schemeClr>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392" name="Google Shape;3392;p33"/>
          <p:cNvSpPr txBox="1">
            <a:spLocks noGrp="1"/>
          </p:cNvSpPr>
          <p:nvPr>
            <p:ph type="title"/>
          </p:nvPr>
        </p:nvSpPr>
        <p:spPr>
          <a:xfrm>
            <a:off x="386100" y="326237"/>
            <a:ext cx="3564600" cy="942000"/>
          </a:xfrm>
          <a:prstGeom prst="rect">
            <a:avLst/>
          </a:prstGeom>
          <a:noFill/>
          <a:ln>
            <a:noFill/>
          </a:ln>
        </p:spPr>
        <p:txBody>
          <a:bodyPr spcFirstLastPara="1" wrap="square" lIns="0" tIns="0" rIns="0" bIns="0" anchor="b" anchorCtr="0"/>
          <a:lstStyle>
            <a:lvl1pPr marR="0" lvl="0" algn="l" rtl="0">
              <a:lnSpc>
                <a:spcPct val="90000"/>
              </a:lnSpc>
              <a:spcBef>
                <a:spcPts val="0"/>
              </a:spcBef>
              <a:spcAft>
                <a:spcPts val="0"/>
              </a:spcAft>
              <a:buClr>
                <a:schemeClr val="lt1"/>
              </a:buClr>
              <a:buSzPts val="2100"/>
              <a:buFont typeface="Calibri"/>
              <a:buNone/>
              <a:defRPr sz="2100" b="1" i="0" u="none" strike="noStrike" cap="none">
                <a:solidFill>
                  <a:schemeClr val="lt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3393" name="Google Shape;3393;p33"/>
          <p:cNvSpPr txBox="1">
            <a:spLocks noGrp="1"/>
          </p:cNvSpPr>
          <p:nvPr>
            <p:ph type="dt" idx="10"/>
          </p:nvPr>
        </p:nvSpPr>
        <p:spPr>
          <a:xfrm>
            <a:off x="521550" y="4872453"/>
            <a:ext cx="4185600" cy="120300"/>
          </a:xfrm>
          <a:prstGeom prst="rect">
            <a:avLst/>
          </a:prstGeom>
          <a:noFill/>
          <a:ln>
            <a:noFill/>
          </a:ln>
        </p:spPr>
        <p:txBody>
          <a:bodyPr spcFirstLastPara="1" wrap="square" lIns="68575" tIns="34275" rIns="68575" bIns="34275" anchor="t" anchorCtr="0"/>
          <a:lstStyle>
            <a:lvl1pPr marR="0" lvl="0" algn="l" rtl="0">
              <a:spcBef>
                <a:spcPts val="0"/>
              </a:spcBef>
              <a:spcAft>
                <a:spcPts val="0"/>
              </a:spcAft>
              <a:buSzPts val="1100"/>
              <a:buNone/>
              <a:defRPr sz="500">
                <a:solidFill>
                  <a:schemeClr val="accent2"/>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3394" name="Google Shape;3394;p33"/>
          <p:cNvSpPr txBox="1">
            <a:spLocks noGrp="1"/>
          </p:cNvSpPr>
          <p:nvPr>
            <p:ph type="body" idx="1"/>
          </p:nvPr>
        </p:nvSpPr>
        <p:spPr>
          <a:xfrm>
            <a:off x="386100" y="2328723"/>
            <a:ext cx="3564600" cy="2143500"/>
          </a:xfrm>
          <a:prstGeom prst="rect">
            <a:avLst/>
          </a:prstGeom>
          <a:noFill/>
          <a:ln>
            <a:noFill/>
          </a:ln>
        </p:spPr>
        <p:txBody>
          <a:bodyPr spcFirstLastPara="1" wrap="square" lIns="0" tIns="0" rIns="0" bIns="0" anchor="t" anchorCtr="0"/>
          <a:lstStyle>
            <a:lvl1pPr marL="457200" marR="0" lvl="0" indent="-228600" algn="l" rtl="0">
              <a:lnSpc>
                <a:spcPct val="90000"/>
              </a:lnSpc>
              <a:spcBef>
                <a:spcPts val="300"/>
              </a:spcBef>
              <a:spcAft>
                <a:spcPts val="0"/>
              </a:spcAft>
              <a:buClr>
                <a:schemeClr val="lt1"/>
              </a:buClr>
              <a:buSzPts val="1500"/>
              <a:buFont typeface="Arial"/>
              <a:buNone/>
              <a:defRPr sz="15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3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2pPr>
            <a:lvl3pPr marL="1371600" marR="0" lvl="2" indent="-317500" algn="l" rtl="0">
              <a:lnSpc>
                <a:spcPct val="90000"/>
              </a:lnSpc>
              <a:spcBef>
                <a:spcPts val="300"/>
              </a:spcBef>
              <a:spcAft>
                <a:spcPts val="0"/>
              </a:spcAft>
              <a:buClr>
                <a:schemeClr val="lt1"/>
              </a:buClr>
              <a:buSzPts val="1400"/>
              <a:buFont typeface="Arial"/>
              <a:buChar char="•"/>
              <a:defRPr sz="1400" b="1" i="0" u="none" strike="noStrike" cap="none">
                <a:solidFill>
                  <a:schemeClr val="lt1"/>
                </a:solidFill>
                <a:latin typeface="Calibri"/>
                <a:ea typeface="Calibri"/>
                <a:cs typeface="Calibri"/>
                <a:sym typeface="Calibri"/>
              </a:defRPr>
            </a:lvl3pPr>
            <a:lvl4pPr marL="1828800" marR="0" lvl="3" indent="-304800" algn="l" rtl="0">
              <a:lnSpc>
                <a:spcPct val="90000"/>
              </a:lnSpc>
              <a:spcBef>
                <a:spcPts val="300"/>
              </a:spcBef>
              <a:spcAft>
                <a:spcPts val="0"/>
              </a:spcAft>
              <a:buClr>
                <a:schemeClr val="lt1"/>
              </a:buClr>
              <a:buSzPts val="1200"/>
              <a:buFont typeface="Arial"/>
              <a:buChar char="•"/>
              <a:defRPr sz="1200" b="0" i="0" u="none" strike="noStrike" cap="none">
                <a:solidFill>
                  <a:schemeClr val="lt1"/>
                </a:solidFill>
                <a:latin typeface="Calibri"/>
                <a:ea typeface="Calibri"/>
                <a:cs typeface="Calibri"/>
                <a:sym typeface="Calibri"/>
              </a:defRPr>
            </a:lvl4pPr>
            <a:lvl5pPr marL="2286000" marR="0" lvl="4" indent="-228600" algn="l" rtl="0">
              <a:lnSpc>
                <a:spcPct val="90000"/>
              </a:lnSpc>
              <a:spcBef>
                <a:spcPts val="600"/>
              </a:spcBef>
              <a:spcAft>
                <a:spcPts val="0"/>
              </a:spcAft>
              <a:buClr>
                <a:schemeClr val="lt1"/>
              </a:buClr>
              <a:buSzPts val="1500"/>
              <a:buFont typeface="Arial"/>
              <a:buNone/>
              <a:defRPr sz="1500" b="1" i="0" u="none" strike="noStrike" cap="none">
                <a:solidFill>
                  <a:schemeClr val="lt1"/>
                </a:solidFill>
                <a:latin typeface="Calibri"/>
                <a:ea typeface="Calibri"/>
                <a:cs typeface="Calibri"/>
                <a:sym typeface="Calibri"/>
              </a:defRPr>
            </a:lvl5pPr>
            <a:lvl6pPr marL="2743200" marR="0" lvl="5" indent="-317500" algn="l" rtl="0">
              <a:lnSpc>
                <a:spcPct val="90000"/>
              </a:lnSpc>
              <a:spcBef>
                <a:spcPts val="400"/>
              </a:spcBef>
              <a:spcAft>
                <a:spcPts val="0"/>
              </a:spcAft>
              <a:buClr>
                <a:srgbClr val="FF0000"/>
              </a:buClr>
              <a:buSzPts val="1400"/>
              <a:buFont typeface="Arial"/>
              <a:buChar char="•"/>
              <a:defRPr sz="1400" b="0" i="0" u="none" strike="noStrike" cap="none">
                <a:solidFill>
                  <a:srgbClr val="FF0000"/>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grpSp>
        <p:nvGrpSpPr>
          <p:cNvPr id="3395" name="Google Shape;3395;p33"/>
          <p:cNvGrpSpPr/>
          <p:nvPr/>
        </p:nvGrpSpPr>
        <p:grpSpPr>
          <a:xfrm>
            <a:off x="-1530678" y="653649"/>
            <a:ext cx="1026225" cy="1698128"/>
            <a:chOff x="-1836712" y="2937191"/>
            <a:chExt cx="1368300" cy="2264171"/>
          </a:xfrm>
        </p:grpSpPr>
        <p:pic>
          <p:nvPicPr>
            <p:cNvPr id="3396" name="Google Shape;3396;p33" descr="icon_camera_circle.png"/>
            <p:cNvPicPr preferRelativeResize="0"/>
            <p:nvPr/>
          </p:nvPicPr>
          <p:blipFill rotWithShape="1">
            <a:blip r:embed="rId5">
              <a:alphaModFix/>
            </a:blip>
            <a:srcRect/>
            <a:stretch/>
          </p:blipFill>
          <p:spPr>
            <a:xfrm>
              <a:off x="-1728699" y="2937191"/>
              <a:ext cx="640111" cy="640111"/>
            </a:xfrm>
            <a:prstGeom prst="rect">
              <a:avLst/>
            </a:prstGeom>
            <a:noFill/>
            <a:ln>
              <a:noFill/>
            </a:ln>
          </p:spPr>
        </p:pic>
        <p:sp>
          <p:nvSpPr>
            <p:cNvPr id="3397" name="Google Shape;3397;p33"/>
            <p:cNvSpPr txBox="1"/>
            <p:nvPr/>
          </p:nvSpPr>
          <p:spPr>
            <a:xfrm>
              <a:off x="-1836712" y="3677962"/>
              <a:ext cx="1368300" cy="1523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800">
                  <a:solidFill>
                    <a:srgbClr val="000000"/>
                  </a:solidFill>
                  <a:latin typeface="Calibri"/>
                  <a:ea typeface="Calibri"/>
                  <a:cs typeface="Calibri"/>
                  <a:sym typeface="Calibri"/>
                </a:rPr>
                <a:t>To change the photographic image to the background.</a:t>
              </a:r>
              <a:endParaRPr sz="1100"/>
            </a:p>
            <a:p>
              <a:pPr marL="0" marR="0" lvl="0" indent="0" algn="l" rtl="0">
                <a:spcBef>
                  <a:spcPts val="0"/>
                </a:spcBef>
                <a:spcAft>
                  <a:spcPts val="0"/>
                </a:spcAft>
                <a:buNone/>
              </a:pPr>
              <a:r>
                <a:rPr lang="en-GB" sz="800">
                  <a:solidFill>
                    <a:srgbClr val="000000"/>
                  </a:solidFill>
                  <a:latin typeface="Calibri"/>
                  <a:ea typeface="Calibri"/>
                  <a:cs typeface="Calibri"/>
                  <a:sym typeface="Calibri"/>
                </a:rPr>
                <a:t>&gt;Right Click over slide</a:t>
              </a:r>
              <a:endParaRPr sz="1100"/>
            </a:p>
            <a:p>
              <a:pPr marL="0" marR="0" lvl="0" indent="0" algn="l" rtl="0">
                <a:spcBef>
                  <a:spcPts val="0"/>
                </a:spcBef>
                <a:spcAft>
                  <a:spcPts val="0"/>
                </a:spcAft>
                <a:buNone/>
              </a:pPr>
              <a:r>
                <a:rPr lang="en-GB" sz="800">
                  <a:solidFill>
                    <a:srgbClr val="000000"/>
                  </a:solidFill>
                  <a:latin typeface="Calibri"/>
                  <a:ea typeface="Calibri"/>
                  <a:cs typeface="Calibri"/>
                  <a:sym typeface="Calibri"/>
                </a:rPr>
                <a:t>&gt;format background</a:t>
              </a:r>
              <a:endParaRPr sz="1100"/>
            </a:p>
            <a:p>
              <a:pPr marL="0" marR="0" lvl="0" indent="0" algn="l" rtl="0">
                <a:spcBef>
                  <a:spcPts val="0"/>
                </a:spcBef>
                <a:spcAft>
                  <a:spcPts val="0"/>
                </a:spcAft>
                <a:buNone/>
              </a:pPr>
              <a:r>
                <a:rPr lang="en-GB" sz="800">
                  <a:solidFill>
                    <a:srgbClr val="000000"/>
                  </a:solidFill>
                  <a:latin typeface="Calibri"/>
                  <a:ea typeface="Calibri"/>
                  <a:cs typeface="Calibri"/>
                  <a:sym typeface="Calibri"/>
                </a:rPr>
                <a:t>&gt;fill</a:t>
              </a:r>
              <a:endParaRPr sz="1100"/>
            </a:p>
            <a:p>
              <a:pPr marL="0" marR="0" lvl="0" indent="0" algn="l" rtl="0">
                <a:spcBef>
                  <a:spcPts val="0"/>
                </a:spcBef>
                <a:spcAft>
                  <a:spcPts val="0"/>
                </a:spcAft>
                <a:buNone/>
              </a:pPr>
              <a:r>
                <a:rPr lang="en-GB" sz="800">
                  <a:solidFill>
                    <a:srgbClr val="000000"/>
                  </a:solidFill>
                  <a:latin typeface="Calibri"/>
                  <a:ea typeface="Calibri"/>
                  <a:cs typeface="Calibri"/>
                  <a:sym typeface="Calibri"/>
                </a:rPr>
                <a:t>&gt;picture or texture fill</a:t>
              </a:r>
              <a:endParaRPr sz="1100"/>
            </a:p>
            <a:p>
              <a:pPr marL="0" marR="0" lvl="0" indent="0" algn="l" rtl="0">
                <a:spcBef>
                  <a:spcPts val="0"/>
                </a:spcBef>
                <a:spcAft>
                  <a:spcPts val="0"/>
                </a:spcAft>
                <a:buNone/>
              </a:pPr>
              <a:r>
                <a:rPr lang="en-GB" sz="800">
                  <a:solidFill>
                    <a:srgbClr val="000000"/>
                  </a:solidFill>
                  <a:latin typeface="Calibri"/>
                  <a:ea typeface="Calibri"/>
                  <a:cs typeface="Calibri"/>
                  <a:sym typeface="Calibri"/>
                </a:rPr>
                <a:t>&gt;select image from  </a:t>
              </a:r>
              <a:br>
                <a:rPr lang="en-GB" sz="800">
                  <a:solidFill>
                    <a:srgbClr val="000000"/>
                  </a:solidFill>
                  <a:latin typeface="Calibri"/>
                  <a:ea typeface="Calibri"/>
                  <a:cs typeface="Calibri"/>
                  <a:sym typeface="Calibri"/>
                </a:rPr>
              </a:br>
              <a:r>
                <a:rPr lang="en-GB" sz="800">
                  <a:solidFill>
                    <a:srgbClr val="000000"/>
                  </a:solidFill>
                  <a:latin typeface="Calibri"/>
                  <a:ea typeface="Calibri"/>
                  <a:cs typeface="Calibri"/>
                  <a:sym typeface="Calibri"/>
                </a:rPr>
                <a:t>  your file</a:t>
              </a:r>
              <a:endParaRPr sz="800">
                <a:solidFill>
                  <a:srgbClr val="000000"/>
                </a:solidFill>
                <a:latin typeface="Calibri"/>
                <a:ea typeface="Calibri"/>
                <a:cs typeface="Calibri"/>
                <a:sym typeface="Calibri"/>
              </a:endParaRPr>
            </a:p>
          </p:txBody>
        </p:sp>
        <p:pic>
          <p:nvPicPr>
            <p:cNvPr id="3398" name="Google Shape;3398;p33" descr="icon_information-white.png"/>
            <p:cNvPicPr preferRelativeResize="0"/>
            <p:nvPr/>
          </p:nvPicPr>
          <p:blipFill rotWithShape="1">
            <a:blip r:embed="rId3">
              <a:alphaModFix/>
            </a:blip>
            <a:srcRect/>
            <a:stretch/>
          </p:blipFill>
          <p:spPr>
            <a:xfrm>
              <a:off x="-1728699" y="3245911"/>
              <a:ext cx="121592" cy="320113"/>
            </a:xfrm>
            <a:prstGeom prst="rect">
              <a:avLst/>
            </a:prstGeom>
            <a:noFill/>
            <a:ln>
              <a:noFill/>
            </a:ln>
          </p:spPr>
        </p:pic>
      </p:gr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full image and content: Light green">
  <p:cSld name="Title, full image and content: Light green">
    <p:bg>
      <p:bgPr>
        <a:blipFill>
          <a:blip r:embed="rId2">
            <a:alphaModFix/>
          </a:blip>
          <a:stretch>
            <a:fillRect/>
          </a:stretch>
        </a:blipFill>
        <a:effectLst/>
      </p:bgPr>
    </p:bg>
    <p:spTree>
      <p:nvGrpSpPr>
        <p:cNvPr id="1" name="Shape 3399"/>
        <p:cNvGrpSpPr/>
        <p:nvPr/>
      </p:nvGrpSpPr>
      <p:grpSpPr>
        <a:xfrm>
          <a:off x="0" y="0"/>
          <a:ext cx="0" cy="0"/>
          <a:chOff x="0" y="0"/>
          <a:chExt cx="0" cy="0"/>
        </a:xfrm>
      </p:grpSpPr>
      <p:sp>
        <p:nvSpPr>
          <p:cNvPr id="3400" name="Google Shape;3400;p34"/>
          <p:cNvSpPr/>
          <p:nvPr/>
        </p:nvSpPr>
        <p:spPr>
          <a:xfrm rot="5400000" flipH="1">
            <a:off x="524429" y="-524251"/>
            <a:ext cx="5143500" cy="6192000"/>
          </a:xfrm>
          <a:prstGeom prst="rect">
            <a:avLst/>
          </a:prstGeom>
          <a:gradFill>
            <a:gsLst>
              <a:gs pos="0">
                <a:srgbClr val="000000"/>
              </a:gs>
              <a:gs pos="100000">
                <a:srgbClr val="000000">
                  <a:alpha val="0"/>
                </a:srgbClr>
              </a:gs>
            </a:gsLst>
            <a:lin ang="16200038"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401" name="Google Shape;3401;p34"/>
          <p:cNvSpPr/>
          <p:nvPr/>
        </p:nvSpPr>
        <p:spPr>
          <a:xfrm rot="10800000" flipH="1">
            <a:off x="0" y="17"/>
            <a:ext cx="9144000" cy="1529700"/>
          </a:xfrm>
          <a:prstGeom prst="rect">
            <a:avLst/>
          </a:prstGeom>
          <a:gradFill>
            <a:gsLst>
              <a:gs pos="0">
                <a:srgbClr val="000000"/>
              </a:gs>
              <a:gs pos="100000">
                <a:srgbClr val="000000">
                  <a:alpha val="0"/>
                </a:srgbClr>
              </a:gs>
            </a:gsLst>
            <a:lin ang="16200038"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402" name="Google Shape;3402;p34"/>
          <p:cNvSpPr txBox="1">
            <a:spLocks noGrp="1"/>
          </p:cNvSpPr>
          <p:nvPr>
            <p:ph type="ftr" idx="11"/>
          </p:nvPr>
        </p:nvSpPr>
        <p:spPr>
          <a:xfrm>
            <a:off x="521550" y="4812406"/>
            <a:ext cx="4185600" cy="120300"/>
          </a:xfrm>
          <a:prstGeom prst="rect">
            <a:avLst/>
          </a:prstGeom>
          <a:noFill/>
          <a:ln>
            <a:noFill/>
          </a:ln>
        </p:spPr>
        <p:txBody>
          <a:bodyPr spcFirstLastPara="1" wrap="square" lIns="68575" tIns="34275" rIns="68575" bIns="34275" anchor="t" anchorCtr="0"/>
          <a:lstStyle>
            <a:lvl1pPr marR="0" lvl="0" algn="l" rtl="0">
              <a:spcBef>
                <a:spcPts val="0"/>
              </a:spcBef>
              <a:spcAft>
                <a:spcPts val="0"/>
              </a:spcAft>
              <a:buSzPts val="1100"/>
              <a:buNone/>
              <a:defRPr sz="500">
                <a:solidFill>
                  <a:schemeClr val="accent2"/>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3403" name="Google Shape;3403;p34"/>
          <p:cNvSpPr txBox="1">
            <a:spLocks noGrp="1"/>
          </p:cNvSpPr>
          <p:nvPr>
            <p:ph type="sldNum" idx="12"/>
          </p:nvPr>
        </p:nvSpPr>
        <p:spPr>
          <a:xfrm>
            <a:off x="-9527" y="4767263"/>
            <a:ext cx="5949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1200" b="1">
                <a:solidFill>
                  <a:schemeClr val="accent2"/>
                </a:solidFill>
                <a:latin typeface="Calibri"/>
                <a:ea typeface="Calibri"/>
                <a:cs typeface="Calibri"/>
                <a:sym typeface="Calibri"/>
              </a:defRPr>
            </a:lvl1pPr>
            <a:lvl2pPr marL="0" marR="0" lvl="1" indent="0" algn="r" rtl="0">
              <a:spcBef>
                <a:spcPts val="0"/>
              </a:spcBef>
              <a:buNone/>
              <a:defRPr sz="1200" b="1">
                <a:solidFill>
                  <a:schemeClr val="accent2"/>
                </a:solidFill>
                <a:latin typeface="Calibri"/>
                <a:ea typeface="Calibri"/>
                <a:cs typeface="Calibri"/>
                <a:sym typeface="Calibri"/>
              </a:defRPr>
            </a:lvl2pPr>
            <a:lvl3pPr marL="0" marR="0" lvl="2" indent="0" algn="r" rtl="0">
              <a:spcBef>
                <a:spcPts val="0"/>
              </a:spcBef>
              <a:buNone/>
              <a:defRPr sz="1200" b="1">
                <a:solidFill>
                  <a:schemeClr val="accent2"/>
                </a:solidFill>
                <a:latin typeface="Calibri"/>
                <a:ea typeface="Calibri"/>
                <a:cs typeface="Calibri"/>
                <a:sym typeface="Calibri"/>
              </a:defRPr>
            </a:lvl3pPr>
            <a:lvl4pPr marL="0" marR="0" lvl="3" indent="0" algn="r" rtl="0">
              <a:spcBef>
                <a:spcPts val="0"/>
              </a:spcBef>
              <a:buNone/>
              <a:defRPr sz="1200" b="1">
                <a:solidFill>
                  <a:schemeClr val="accent2"/>
                </a:solidFill>
                <a:latin typeface="Calibri"/>
                <a:ea typeface="Calibri"/>
                <a:cs typeface="Calibri"/>
                <a:sym typeface="Calibri"/>
              </a:defRPr>
            </a:lvl4pPr>
            <a:lvl5pPr marL="0" marR="0" lvl="4" indent="0" algn="r" rtl="0">
              <a:spcBef>
                <a:spcPts val="0"/>
              </a:spcBef>
              <a:buNone/>
              <a:defRPr sz="1200" b="1">
                <a:solidFill>
                  <a:schemeClr val="accent2"/>
                </a:solidFill>
                <a:latin typeface="Calibri"/>
                <a:ea typeface="Calibri"/>
                <a:cs typeface="Calibri"/>
                <a:sym typeface="Calibri"/>
              </a:defRPr>
            </a:lvl5pPr>
            <a:lvl6pPr marL="0" marR="0" lvl="5" indent="0" algn="r" rtl="0">
              <a:spcBef>
                <a:spcPts val="0"/>
              </a:spcBef>
              <a:buNone/>
              <a:defRPr sz="1200" b="1">
                <a:solidFill>
                  <a:schemeClr val="accent2"/>
                </a:solidFill>
                <a:latin typeface="Calibri"/>
                <a:ea typeface="Calibri"/>
                <a:cs typeface="Calibri"/>
                <a:sym typeface="Calibri"/>
              </a:defRPr>
            </a:lvl6pPr>
            <a:lvl7pPr marL="0" marR="0" lvl="6" indent="0" algn="r" rtl="0">
              <a:spcBef>
                <a:spcPts val="0"/>
              </a:spcBef>
              <a:buNone/>
              <a:defRPr sz="1200" b="1">
                <a:solidFill>
                  <a:schemeClr val="accent2"/>
                </a:solidFill>
                <a:latin typeface="Calibri"/>
                <a:ea typeface="Calibri"/>
                <a:cs typeface="Calibri"/>
                <a:sym typeface="Calibri"/>
              </a:defRPr>
            </a:lvl7pPr>
            <a:lvl8pPr marL="0" marR="0" lvl="7" indent="0" algn="r" rtl="0">
              <a:spcBef>
                <a:spcPts val="0"/>
              </a:spcBef>
              <a:buNone/>
              <a:defRPr sz="1200" b="1">
                <a:solidFill>
                  <a:schemeClr val="accent2"/>
                </a:solidFill>
                <a:latin typeface="Calibri"/>
                <a:ea typeface="Calibri"/>
                <a:cs typeface="Calibri"/>
                <a:sym typeface="Calibri"/>
              </a:defRPr>
            </a:lvl8pPr>
            <a:lvl9pPr marL="0" marR="0" lvl="8" indent="0" algn="r" rtl="0">
              <a:spcBef>
                <a:spcPts val="0"/>
              </a:spcBef>
              <a:buNone/>
              <a:defRPr sz="1200" b="1">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grpSp>
        <p:nvGrpSpPr>
          <p:cNvPr id="3404" name="Google Shape;3404;p34"/>
          <p:cNvGrpSpPr/>
          <p:nvPr/>
        </p:nvGrpSpPr>
        <p:grpSpPr>
          <a:xfrm>
            <a:off x="7915032" y="222489"/>
            <a:ext cx="895960" cy="359739"/>
            <a:chOff x="1899" y="899"/>
            <a:chExt cx="4163" cy="1671"/>
          </a:xfrm>
        </p:grpSpPr>
        <p:sp>
          <p:nvSpPr>
            <p:cNvPr id="3405" name="Google Shape;3405;p34"/>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406" name="Google Shape;3406;p34"/>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407" name="Google Shape;3407;p34"/>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408" name="Google Shape;3408;p34"/>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409" name="Google Shape;3409;p34"/>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410" name="Google Shape;3410;p34"/>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411" name="Google Shape;3411;p34"/>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412" name="Google Shape;3412;p34"/>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413" name="Google Shape;3413;p34"/>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414" name="Google Shape;3414;p34"/>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415" name="Google Shape;3415;p34"/>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416" name="Google Shape;3416;p34"/>
            <p:cNvSpPr/>
            <p:nvPr/>
          </p:nvSpPr>
          <p:spPr>
            <a:xfrm>
              <a:off x="2762" y="2203"/>
              <a:ext cx="0" cy="0"/>
            </a:xfrm>
            <a:prstGeom prst="rect">
              <a:avLst/>
            </a:pr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417" name="Google Shape;3417;p34"/>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418" name="Google Shape;3418;p34"/>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419" name="Google Shape;3419;p34"/>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420" name="Google Shape;3420;p34"/>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421" name="Google Shape;3421;p34"/>
            <p:cNvSpPr/>
            <p:nvPr/>
          </p:nvSpPr>
          <p:spPr>
            <a:xfrm>
              <a:off x="3203" y="2203"/>
              <a:ext cx="0" cy="0"/>
            </a:xfrm>
            <a:prstGeom prst="rect">
              <a:avLst/>
            </a:pr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422" name="Google Shape;3422;p34"/>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423" name="Google Shape;3423;p34"/>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424" name="Google Shape;3424;p34"/>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425" name="Google Shape;3425;p34"/>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426" name="Google Shape;3426;p34"/>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427" name="Google Shape;3427;p34"/>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428" name="Google Shape;3428;p34"/>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429" name="Google Shape;3429;p34"/>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430" name="Google Shape;3430;p34"/>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431" name="Google Shape;3431;p34"/>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432" name="Google Shape;3432;p34"/>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433" name="Google Shape;3433;p34"/>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434" name="Google Shape;3434;p34"/>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435" name="Google Shape;3435;p34"/>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436" name="Google Shape;3436;p34"/>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437" name="Google Shape;3437;p34"/>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438" name="Google Shape;3438;p34"/>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439" name="Google Shape;3439;p34"/>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440" name="Google Shape;3440;p34"/>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441" name="Google Shape;3441;p34"/>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442" name="Google Shape;3442;p34"/>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443" name="Google Shape;3443;p34"/>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444" name="Google Shape;3444;p34"/>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445" name="Google Shape;3445;p34"/>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446" name="Google Shape;3446;p34"/>
            <p:cNvSpPr/>
            <p:nvPr/>
          </p:nvSpPr>
          <p:spPr>
            <a:xfrm>
              <a:off x="1899" y="1222"/>
              <a:ext cx="706" cy="796"/>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447" name="Google Shape;3447;p34"/>
            <p:cNvSpPr/>
            <p:nvPr/>
          </p:nvSpPr>
          <p:spPr>
            <a:xfrm>
              <a:off x="2711" y="1222"/>
              <a:ext cx="731" cy="796"/>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448" name="Google Shape;3448;p34"/>
            <p:cNvSpPr/>
            <p:nvPr/>
          </p:nvSpPr>
          <p:spPr>
            <a:xfrm>
              <a:off x="3536" y="1208"/>
              <a:ext cx="638" cy="822"/>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449" name="Google Shape;3449;p34"/>
            <p:cNvSpPr/>
            <p:nvPr/>
          </p:nvSpPr>
          <p:spPr>
            <a:xfrm>
              <a:off x="4259" y="1222"/>
              <a:ext cx="689" cy="796"/>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450" name="Google Shape;3450;p34"/>
            <p:cNvSpPr/>
            <p:nvPr/>
          </p:nvSpPr>
          <p:spPr>
            <a:xfrm>
              <a:off x="4372" y="1311"/>
              <a:ext cx="1690" cy="713"/>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451" name="Google Shape;3451;p34"/>
            <p:cNvSpPr/>
            <p:nvPr/>
          </p:nvSpPr>
          <p:spPr>
            <a:xfrm>
              <a:off x="5470" y="899"/>
              <a:ext cx="365" cy="481"/>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452" name="Google Shape;3452;p34"/>
            <p:cNvSpPr/>
            <p:nvPr/>
          </p:nvSpPr>
          <p:spPr>
            <a:xfrm>
              <a:off x="4862" y="1770"/>
              <a:ext cx="1153"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453" name="Google Shape;3453;p34"/>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454" name="Google Shape;3454;p34"/>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455" name="Google Shape;3455;p34"/>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456" name="Google Shape;3456;p34"/>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457" name="Google Shape;3457;p34"/>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458" name="Google Shape;3458;p34"/>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459" name="Google Shape;3459;p34"/>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460" name="Google Shape;3460;p34"/>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461" name="Google Shape;3461;p34"/>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462" name="Google Shape;3462;p34"/>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463" name="Google Shape;3463;p34"/>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464" name="Google Shape;3464;p34"/>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465" name="Google Shape;3465;p34"/>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466" name="Google Shape;3466;p34"/>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467" name="Google Shape;3467;p34"/>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468" name="Google Shape;3468;p34"/>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469" name="Google Shape;3469;p34"/>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470" name="Google Shape;3470;p34"/>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471" name="Google Shape;3471;p34"/>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472" name="Google Shape;3472;p34"/>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473" name="Google Shape;3473;p34"/>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474" name="Google Shape;3474;p34"/>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475" name="Google Shape;3475;p34"/>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476" name="Google Shape;3476;p34"/>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477" name="Google Shape;3477;p34"/>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478" name="Google Shape;3478;p34"/>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479" name="Google Shape;3479;p34"/>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480" name="Google Shape;3480;p34"/>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481" name="Google Shape;3481;p34"/>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482" name="Google Shape;3482;p34"/>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483" name="Google Shape;3483;p34"/>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484" name="Google Shape;3484;p34"/>
            <p:cNvSpPr/>
            <p:nvPr/>
          </p:nvSpPr>
          <p:spPr>
            <a:xfrm>
              <a:off x="4838" y="2425"/>
              <a:ext cx="0" cy="0"/>
            </a:xfrm>
            <a:prstGeom prst="rect">
              <a:avLst/>
            </a:pr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485" name="Google Shape;3485;p34"/>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486" name="Google Shape;3486;p34"/>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487" name="Google Shape;3487;p34"/>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488" name="Google Shape;3488;p34"/>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489" name="Google Shape;3489;p34"/>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490" name="Google Shape;3490;p34"/>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491" name="Google Shape;3491;p34"/>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492" name="Google Shape;3492;p34"/>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493" name="Google Shape;3493;p34"/>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494" name="Google Shape;3494;p34"/>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495" name="Google Shape;3495;p34"/>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496" name="Google Shape;3496;p34"/>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497" name="Google Shape;3497;p34"/>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cxnSp>
          <p:nvCxnSpPr>
            <p:cNvPr id="3498" name="Google Shape;3498;p34"/>
            <p:cNvCxnSpPr/>
            <p:nvPr/>
          </p:nvCxnSpPr>
          <p:spPr>
            <a:xfrm>
              <a:off x="3964" y="2205"/>
              <a:ext cx="0" cy="300"/>
            </a:xfrm>
            <a:prstGeom prst="straightConnector1">
              <a:avLst/>
            </a:prstGeom>
            <a:solidFill>
              <a:schemeClr val="lt1"/>
            </a:solidFill>
            <a:ln w="14275" cap="flat" cmpd="sng">
              <a:solidFill>
                <a:schemeClr val="lt1"/>
              </a:solidFill>
              <a:prstDash val="solid"/>
              <a:miter lim="800000"/>
              <a:headEnd type="none" w="med" len="med"/>
              <a:tailEnd type="none" w="med" len="med"/>
            </a:ln>
          </p:spPr>
        </p:cxnSp>
      </p:grpSp>
      <p:grpSp>
        <p:nvGrpSpPr>
          <p:cNvPr id="3499" name="Google Shape;3499;p34"/>
          <p:cNvGrpSpPr/>
          <p:nvPr/>
        </p:nvGrpSpPr>
        <p:grpSpPr>
          <a:xfrm>
            <a:off x="-1530678" y="2991542"/>
            <a:ext cx="1404225" cy="2177094"/>
            <a:chOff x="6195941" y="562596"/>
            <a:chExt cx="1872300" cy="2902792"/>
          </a:xfrm>
        </p:grpSpPr>
        <p:grpSp>
          <p:nvGrpSpPr>
            <p:cNvPr id="3500" name="Google Shape;3500;p34"/>
            <p:cNvGrpSpPr/>
            <p:nvPr/>
          </p:nvGrpSpPr>
          <p:grpSpPr>
            <a:xfrm>
              <a:off x="6195941" y="832605"/>
              <a:ext cx="1872300" cy="2632784"/>
              <a:chOff x="-1872716" y="660661"/>
              <a:chExt cx="1872300" cy="1974637"/>
            </a:xfrm>
          </p:grpSpPr>
          <p:sp>
            <p:nvSpPr>
              <p:cNvPr id="3501" name="Google Shape;3501;p34"/>
              <p:cNvSpPr txBox="1"/>
              <p:nvPr/>
            </p:nvSpPr>
            <p:spPr>
              <a:xfrm>
                <a:off x="-1872716" y="984698"/>
                <a:ext cx="1872300" cy="16506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800">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sz="1100"/>
              </a:p>
              <a:p>
                <a:pPr marL="0" marR="0" lvl="0" indent="0" algn="l" rtl="0">
                  <a:spcBef>
                    <a:spcPts val="0"/>
                  </a:spcBef>
                  <a:spcAft>
                    <a:spcPts val="0"/>
                  </a:spcAft>
                  <a:buNone/>
                </a:pPr>
                <a:endParaRPr sz="800">
                  <a:solidFill>
                    <a:srgbClr val="000000"/>
                  </a:solidFill>
                  <a:latin typeface="Calibri"/>
                  <a:ea typeface="Calibri"/>
                  <a:cs typeface="Calibri"/>
                  <a:sym typeface="Calibri"/>
                </a:endParaRPr>
              </a:p>
              <a:p>
                <a:pPr marL="0" marR="0" lvl="0" indent="0" algn="l" rtl="0">
                  <a:spcBef>
                    <a:spcPts val="0"/>
                  </a:spcBef>
                  <a:spcAft>
                    <a:spcPts val="0"/>
                  </a:spcAft>
                  <a:buNone/>
                </a:pPr>
                <a:r>
                  <a:rPr lang="en-GB" sz="800">
                    <a:solidFill>
                      <a:srgbClr val="000000"/>
                    </a:solidFill>
                    <a:latin typeface="Calibri"/>
                    <a:ea typeface="Calibri"/>
                    <a:cs typeface="Calibri"/>
                    <a:sym typeface="Calibri"/>
                  </a:rPr>
                  <a:t>Do not use the bullet point button to format your text.</a:t>
                </a:r>
                <a:endParaRPr sz="800">
                  <a:solidFill>
                    <a:srgbClr val="000000"/>
                  </a:solidFill>
                  <a:latin typeface="Calibri"/>
                  <a:ea typeface="Calibri"/>
                  <a:cs typeface="Calibri"/>
                  <a:sym typeface="Calibri"/>
                </a:endParaRPr>
              </a:p>
            </p:txBody>
          </p:sp>
          <p:pic>
            <p:nvPicPr>
              <p:cNvPr id="3502" name="Google Shape;3502;p34" descr="icon_information-white.png"/>
              <p:cNvPicPr preferRelativeResize="0"/>
              <p:nvPr/>
            </p:nvPicPr>
            <p:blipFill rotWithShape="1">
              <a:blip r:embed="rId3">
                <a:alphaModFix/>
              </a:blip>
              <a:srcRect/>
              <a:stretch/>
            </p:blipFill>
            <p:spPr>
              <a:xfrm>
                <a:off x="-1764703" y="660661"/>
                <a:ext cx="121592" cy="240085"/>
              </a:xfrm>
              <a:prstGeom prst="rect">
                <a:avLst/>
              </a:prstGeom>
              <a:noFill/>
              <a:ln>
                <a:noFill/>
              </a:ln>
            </p:spPr>
          </p:pic>
        </p:grpSp>
        <p:grpSp>
          <p:nvGrpSpPr>
            <p:cNvPr id="3503" name="Google Shape;3503;p34"/>
            <p:cNvGrpSpPr/>
            <p:nvPr/>
          </p:nvGrpSpPr>
          <p:grpSpPr>
            <a:xfrm>
              <a:off x="6303954" y="562596"/>
              <a:ext cx="540000" cy="540000"/>
              <a:chOff x="6303954" y="562596"/>
              <a:chExt cx="540000" cy="540000"/>
            </a:xfrm>
          </p:grpSpPr>
          <p:sp>
            <p:nvSpPr>
              <p:cNvPr id="3504" name="Google Shape;3504;p34"/>
              <p:cNvSpPr/>
              <p:nvPr/>
            </p:nvSpPr>
            <p:spPr>
              <a:xfrm>
                <a:off x="6303954" y="562596"/>
                <a:ext cx="540000" cy="540000"/>
              </a:xfrm>
              <a:prstGeom prst="donut">
                <a:avLst>
                  <a:gd name="adj" fmla="val 7083"/>
                </a:avLst>
              </a:prstGeom>
              <a:solidFill>
                <a:srgbClr val="00000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pic>
            <p:nvPicPr>
              <p:cNvPr id="3505" name="Google Shape;3505;p34" descr="increase_indent.png"/>
              <p:cNvPicPr preferRelativeResize="0"/>
              <p:nvPr/>
            </p:nvPicPr>
            <p:blipFill rotWithShape="1">
              <a:blip r:embed="rId4">
                <a:alphaModFix/>
              </a:blip>
              <a:srcRect/>
              <a:stretch/>
            </p:blipFill>
            <p:spPr>
              <a:xfrm>
                <a:off x="6425212" y="679422"/>
                <a:ext cx="317520" cy="317520"/>
              </a:xfrm>
              <a:prstGeom prst="rect">
                <a:avLst/>
              </a:prstGeom>
              <a:noFill/>
              <a:ln>
                <a:noFill/>
              </a:ln>
            </p:spPr>
          </p:pic>
        </p:grpSp>
      </p:grpSp>
      <p:sp>
        <p:nvSpPr>
          <p:cNvPr id="3506" name="Google Shape;3506;p34"/>
          <p:cNvSpPr/>
          <p:nvPr/>
        </p:nvSpPr>
        <p:spPr>
          <a:xfrm>
            <a:off x="5760132" y="2517744"/>
            <a:ext cx="3299050" cy="2310290"/>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chemeClr val="lt1">
              <a:alpha val="20000"/>
            </a:schemeClr>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507" name="Google Shape;3507;p34"/>
          <p:cNvSpPr/>
          <p:nvPr/>
        </p:nvSpPr>
        <p:spPr>
          <a:xfrm>
            <a:off x="0" y="1190"/>
            <a:ext cx="6813254" cy="1904618"/>
          </a:xfrm>
          <a:custGeom>
            <a:avLst/>
            <a:gdLst/>
            <a:ahLst/>
            <a:cxnLst/>
            <a:rect l="l" t="t" r="r" b="b"/>
            <a:pathLst>
              <a:path w="12745" h="4169" extrusionOk="0">
                <a:moveTo>
                  <a:pt x="0" y="0"/>
                </a:moveTo>
                <a:lnTo>
                  <a:pt x="12745" y="0"/>
                </a:lnTo>
                <a:cubicBezTo>
                  <a:pt x="12602" y="54"/>
                  <a:pt x="12453" y="92"/>
                  <a:pt x="12309" y="143"/>
                </a:cubicBezTo>
                <a:cubicBezTo>
                  <a:pt x="11761" y="325"/>
                  <a:pt x="11223" y="566"/>
                  <a:pt x="10706" y="823"/>
                </a:cubicBezTo>
                <a:cubicBezTo>
                  <a:pt x="10540" y="913"/>
                  <a:pt x="10370" y="996"/>
                  <a:pt x="10206" y="1089"/>
                </a:cubicBezTo>
                <a:cubicBezTo>
                  <a:pt x="9498" y="1478"/>
                  <a:pt x="8825" y="1912"/>
                  <a:pt x="8143" y="2343"/>
                </a:cubicBezTo>
                <a:cubicBezTo>
                  <a:pt x="7530" y="2736"/>
                  <a:pt x="6917" y="3108"/>
                  <a:pt x="6263" y="3430"/>
                </a:cubicBezTo>
                <a:cubicBezTo>
                  <a:pt x="5581" y="3762"/>
                  <a:pt x="4857" y="4046"/>
                  <a:pt x="4100" y="4136"/>
                </a:cubicBezTo>
                <a:cubicBezTo>
                  <a:pt x="3871" y="4169"/>
                  <a:pt x="3647" y="4166"/>
                  <a:pt x="3417" y="4161"/>
                </a:cubicBezTo>
                <a:cubicBezTo>
                  <a:pt x="3053" y="4144"/>
                  <a:pt x="2694" y="4069"/>
                  <a:pt x="2351" y="3949"/>
                </a:cubicBezTo>
                <a:cubicBezTo>
                  <a:pt x="1742" y="3736"/>
                  <a:pt x="1194" y="3388"/>
                  <a:pt x="684" y="3000"/>
                </a:cubicBezTo>
                <a:cubicBezTo>
                  <a:pt x="462" y="2825"/>
                  <a:pt x="243" y="2656"/>
                  <a:pt x="0" y="2512"/>
                </a:cubicBezTo>
                <a:lnTo>
                  <a:pt x="0" y="0"/>
                </a:lnTo>
                <a:close/>
              </a:path>
            </a:pathLst>
          </a:custGeom>
          <a:solidFill>
            <a:schemeClr val="accent4">
              <a:alpha val="49800"/>
            </a:schemeClr>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508" name="Google Shape;3508;p34"/>
          <p:cNvSpPr txBox="1">
            <a:spLocks noGrp="1"/>
          </p:cNvSpPr>
          <p:nvPr>
            <p:ph type="title"/>
          </p:nvPr>
        </p:nvSpPr>
        <p:spPr>
          <a:xfrm>
            <a:off x="386100" y="326237"/>
            <a:ext cx="3564600" cy="942000"/>
          </a:xfrm>
          <a:prstGeom prst="rect">
            <a:avLst/>
          </a:prstGeom>
          <a:noFill/>
          <a:ln>
            <a:noFill/>
          </a:ln>
        </p:spPr>
        <p:txBody>
          <a:bodyPr spcFirstLastPara="1" wrap="square" lIns="0" tIns="0" rIns="0" bIns="0" anchor="b" anchorCtr="0"/>
          <a:lstStyle>
            <a:lvl1pPr marR="0" lvl="0" algn="l" rtl="0">
              <a:lnSpc>
                <a:spcPct val="90000"/>
              </a:lnSpc>
              <a:spcBef>
                <a:spcPts val="0"/>
              </a:spcBef>
              <a:spcAft>
                <a:spcPts val="0"/>
              </a:spcAft>
              <a:buClr>
                <a:schemeClr val="lt1"/>
              </a:buClr>
              <a:buSzPts val="2100"/>
              <a:buFont typeface="Calibri"/>
              <a:buNone/>
              <a:defRPr sz="2100" b="1" i="0" u="none" strike="noStrike" cap="none">
                <a:solidFill>
                  <a:schemeClr val="lt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3509" name="Google Shape;3509;p34"/>
          <p:cNvSpPr txBox="1">
            <a:spLocks noGrp="1"/>
          </p:cNvSpPr>
          <p:nvPr>
            <p:ph type="dt" idx="10"/>
          </p:nvPr>
        </p:nvSpPr>
        <p:spPr>
          <a:xfrm>
            <a:off x="521550" y="4872453"/>
            <a:ext cx="4185600" cy="120300"/>
          </a:xfrm>
          <a:prstGeom prst="rect">
            <a:avLst/>
          </a:prstGeom>
          <a:noFill/>
          <a:ln>
            <a:noFill/>
          </a:ln>
        </p:spPr>
        <p:txBody>
          <a:bodyPr spcFirstLastPara="1" wrap="square" lIns="68575" tIns="34275" rIns="68575" bIns="34275" anchor="t" anchorCtr="0"/>
          <a:lstStyle>
            <a:lvl1pPr marR="0" lvl="0" algn="l" rtl="0">
              <a:spcBef>
                <a:spcPts val="0"/>
              </a:spcBef>
              <a:spcAft>
                <a:spcPts val="0"/>
              </a:spcAft>
              <a:buSzPts val="1100"/>
              <a:buNone/>
              <a:defRPr sz="500">
                <a:solidFill>
                  <a:schemeClr val="accent2"/>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3510" name="Google Shape;3510;p34"/>
          <p:cNvSpPr txBox="1">
            <a:spLocks noGrp="1"/>
          </p:cNvSpPr>
          <p:nvPr>
            <p:ph type="body" idx="1"/>
          </p:nvPr>
        </p:nvSpPr>
        <p:spPr>
          <a:xfrm>
            <a:off x="386100" y="2328723"/>
            <a:ext cx="3564600" cy="2143500"/>
          </a:xfrm>
          <a:prstGeom prst="rect">
            <a:avLst/>
          </a:prstGeom>
          <a:noFill/>
          <a:ln>
            <a:noFill/>
          </a:ln>
        </p:spPr>
        <p:txBody>
          <a:bodyPr spcFirstLastPara="1" wrap="square" lIns="0" tIns="0" rIns="0" bIns="0" anchor="t" anchorCtr="0"/>
          <a:lstStyle>
            <a:lvl1pPr marL="457200" marR="0" lvl="0" indent="-228600" algn="l" rtl="0">
              <a:lnSpc>
                <a:spcPct val="90000"/>
              </a:lnSpc>
              <a:spcBef>
                <a:spcPts val="300"/>
              </a:spcBef>
              <a:spcAft>
                <a:spcPts val="0"/>
              </a:spcAft>
              <a:buClr>
                <a:schemeClr val="lt1"/>
              </a:buClr>
              <a:buSzPts val="1500"/>
              <a:buFont typeface="Arial"/>
              <a:buNone/>
              <a:defRPr sz="15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3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2pPr>
            <a:lvl3pPr marL="1371600" marR="0" lvl="2" indent="-317500" algn="l" rtl="0">
              <a:lnSpc>
                <a:spcPct val="90000"/>
              </a:lnSpc>
              <a:spcBef>
                <a:spcPts val="300"/>
              </a:spcBef>
              <a:spcAft>
                <a:spcPts val="0"/>
              </a:spcAft>
              <a:buClr>
                <a:schemeClr val="lt1"/>
              </a:buClr>
              <a:buSzPts val="1400"/>
              <a:buFont typeface="Arial"/>
              <a:buChar char="•"/>
              <a:defRPr sz="1400" b="1" i="0" u="none" strike="noStrike" cap="none">
                <a:solidFill>
                  <a:schemeClr val="lt1"/>
                </a:solidFill>
                <a:latin typeface="Calibri"/>
                <a:ea typeface="Calibri"/>
                <a:cs typeface="Calibri"/>
                <a:sym typeface="Calibri"/>
              </a:defRPr>
            </a:lvl3pPr>
            <a:lvl4pPr marL="1828800" marR="0" lvl="3" indent="-304800" algn="l" rtl="0">
              <a:lnSpc>
                <a:spcPct val="90000"/>
              </a:lnSpc>
              <a:spcBef>
                <a:spcPts val="300"/>
              </a:spcBef>
              <a:spcAft>
                <a:spcPts val="0"/>
              </a:spcAft>
              <a:buClr>
                <a:schemeClr val="lt1"/>
              </a:buClr>
              <a:buSzPts val="1200"/>
              <a:buFont typeface="Arial"/>
              <a:buChar char="•"/>
              <a:defRPr sz="1200" b="0" i="0" u="none" strike="noStrike" cap="none">
                <a:solidFill>
                  <a:schemeClr val="lt1"/>
                </a:solidFill>
                <a:latin typeface="Calibri"/>
                <a:ea typeface="Calibri"/>
                <a:cs typeface="Calibri"/>
                <a:sym typeface="Calibri"/>
              </a:defRPr>
            </a:lvl4pPr>
            <a:lvl5pPr marL="2286000" marR="0" lvl="4" indent="-228600" algn="l" rtl="0">
              <a:lnSpc>
                <a:spcPct val="90000"/>
              </a:lnSpc>
              <a:spcBef>
                <a:spcPts val="600"/>
              </a:spcBef>
              <a:spcAft>
                <a:spcPts val="0"/>
              </a:spcAft>
              <a:buClr>
                <a:schemeClr val="lt1"/>
              </a:buClr>
              <a:buSzPts val="1500"/>
              <a:buFont typeface="Arial"/>
              <a:buNone/>
              <a:defRPr sz="1500" b="1" i="0" u="none" strike="noStrike" cap="none">
                <a:solidFill>
                  <a:schemeClr val="lt1"/>
                </a:solidFill>
                <a:latin typeface="Calibri"/>
                <a:ea typeface="Calibri"/>
                <a:cs typeface="Calibri"/>
                <a:sym typeface="Calibri"/>
              </a:defRPr>
            </a:lvl5pPr>
            <a:lvl6pPr marL="2743200" marR="0" lvl="5" indent="-317500" algn="l" rtl="0">
              <a:lnSpc>
                <a:spcPct val="90000"/>
              </a:lnSpc>
              <a:spcBef>
                <a:spcPts val="400"/>
              </a:spcBef>
              <a:spcAft>
                <a:spcPts val="0"/>
              </a:spcAft>
              <a:buClr>
                <a:srgbClr val="FF0000"/>
              </a:buClr>
              <a:buSzPts val="1400"/>
              <a:buFont typeface="Arial"/>
              <a:buChar char="•"/>
              <a:defRPr sz="1400" b="0" i="0" u="none" strike="noStrike" cap="none">
                <a:solidFill>
                  <a:srgbClr val="FF0000"/>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grpSp>
        <p:nvGrpSpPr>
          <p:cNvPr id="3511" name="Google Shape;3511;p34"/>
          <p:cNvGrpSpPr/>
          <p:nvPr/>
        </p:nvGrpSpPr>
        <p:grpSpPr>
          <a:xfrm>
            <a:off x="-1530678" y="653649"/>
            <a:ext cx="1026225" cy="1698128"/>
            <a:chOff x="-1836712" y="2937191"/>
            <a:chExt cx="1368300" cy="2264171"/>
          </a:xfrm>
        </p:grpSpPr>
        <p:pic>
          <p:nvPicPr>
            <p:cNvPr id="3512" name="Google Shape;3512;p34" descr="icon_camera_circle.png"/>
            <p:cNvPicPr preferRelativeResize="0"/>
            <p:nvPr/>
          </p:nvPicPr>
          <p:blipFill rotWithShape="1">
            <a:blip r:embed="rId5">
              <a:alphaModFix/>
            </a:blip>
            <a:srcRect/>
            <a:stretch/>
          </p:blipFill>
          <p:spPr>
            <a:xfrm>
              <a:off x="-1728699" y="2937191"/>
              <a:ext cx="640111" cy="640111"/>
            </a:xfrm>
            <a:prstGeom prst="rect">
              <a:avLst/>
            </a:prstGeom>
            <a:noFill/>
            <a:ln>
              <a:noFill/>
            </a:ln>
          </p:spPr>
        </p:pic>
        <p:sp>
          <p:nvSpPr>
            <p:cNvPr id="3513" name="Google Shape;3513;p34"/>
            <p:cNvSpPr txBox="1"/>
            <p:nvPr/>
          </p:nvSpPr>
          <p:spPr>
            <a:xfrm>
              <a:off x="-1836712" y="3677962"/>
              <a:ext cx="1368300" cy="1523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800">
                  <a:solidFill>
                    <a:srgbClr val="000000"/>
                  </a:solidFill>
                  <a:latin typeface="Calibri"/>
                  <a:ea typeface="Calibri"/>
                  <a:cs typeface="Calibri"/>
                  <a:sym typeface="Calibri"/>
                </a:rPr>
                <a:t>To change the photographic image to the background.</a:t>
              </a:r>
              <a:endParaRPr sz="1100"/>
            </a:p>
            <a:p>
              <a:pPr marL="0" marR="0" lvl="0" indent="0" algn="l" rtl="0">
                <a:spcBef>
                  <a:spcPts val="0"/>
                </a:spcBef>
                <a:spcAft>
                  <a:spcPts val="0"/>
                </a:spcAft>
                <a:buNone/>
              </a:pPr>
              <a:r>
                <a:rPr lang="en-GB" sz="800">
                  <a:solidFill>
                    <a:srgbClr val="000000"/>
                  </a:solidFill>
                  <a:latin typeface="Calibri"/>
                  <a:ea typeface="Calibri"/>
                  <a:cs typeface="Calibri"/>
                  <a:sym typeface="Calibri"/>
                </a:rPr>
                <a:t>&gt;Right Click over slide</a:t>
              </a:r>
              <a:endParaRPr sz="1100"/>
            </a:p>
            <a:p>
              <a:pPr marL="0" marR="0" lvl="0" indent="0" algn="l" rtl="0">
                <a:spcBef>
                  <a:spcPts val="0"/>
                </a:spcBef>
                <a:spcAft>
                  <a:spcPts val="0"/>
                </a:spcAft>
                <a:buNone/>
              </a:pPr>
              <a:r>
                <a:rPr lang="en-GB" sz="800">
                  <a:solidFill>
                    <a:srgbClr val="000000"/>
                  </a:solidFill>
                  <a:latin typeface="Calibri"/>
                  <a:ea typeface="Calibri"/>
                  <a:cs typeface="Calibri"/>
                  <a:sym typeface="Calibri"/>
                </a:rPr>
                <a:t>&gt;format background</a:t>
              </a:r>
              <a:endParaRPr sz="1100"/>
            </a:p>
            <a:p>
              <a:pPr marL="0" marR="0" lvl="0" indent="0" algn="l" rtl="0">
                <a:spcBef>
                  <a:spcPts val="0"/>
                </a:spcBef>
                <a:spcAft>
                  <a:spcPts val="0"/>
                </a:spcAft>
                <a:buNone/>
              </a:pPr>
              <a:r>
                <a:rPr lang="en-GB" sz="800">
                  <a:solidFill>
                    <a:srgbClr val="000000"/>
                  </a:solidFill>
                  <a:latin typeface="Calibri"/>
                  <a:ea typeface="Calibri"/>
                  <a:cs typeface="Calibri"/>
                  <a:sym typeface="Calibri"/>
                </a:rPr>
                <a:t>&gt;fill</a:t>
              </a:r>
              <a:endParaRPr sz="1100"/>
            </a:p>
            <a:p>
              <a:pPr marL="0" marR="0" lvl="0" indent="0" algn="l" rtl="0">
                <a:spcBef>
                  <a:spcPts val="0"/>
                </a:spcBef>
                <a:spcAft>
                  <a:spcPts val="0"/>
                </a:spcAft>
                <a:buNone/>
              </a:pPr>
              <a:r>
                <a:rPr lang="en-GB" sz="800">
                  <a:solidFill>
                    <a:srgbClr val="000000"/>
                  </a:solidFill>
                  <a:latin typeface="Calibri"/>
                  <a:ea typeface="Calibri"/>
                  <a:cs typeface="Calibri"/>
                  <a:sym typeface="Calibri"/>
                </a:rPr>
                <a:t>&gt;picture or texture fill</a:t>
              </a:r>
              <a:endParaRPr sz="1100"/>
            </a:p>
            <a:p>
              <a:pPr marL="0" marR="0" lvl="0" indent="0" algn="l" rtl="0">
                <a:spcBef>
                  <a:spcPts val="0"/>
                </a:spcBef>
                <a:spcAft>
                  <a:spcPts val="0"/>
                </a:spcAft>
                <a:buNone/>
              </a:pPr>
              <a:r>
                <a:rPr lang="en-GB" sz="800">
                  <a:solidFill>
                    <a:srgbClr val="000000"/>
                  </a:solidFill>
                  <a:latin typeface="Calibri"/>
                  <a:ea typeface="Calibri"/>
                  <a:cs typeface="Calibri"/>
                  <a:sym typeface="Calibri"/>
                </a:rPr>
                <a:t>&gt;select image from  </a:t>
              </a:r>
              <a:br>
                <a:rPr lang="en-GB" sz="800">
                  <a:solidFill>
                    <a:srgbClr val="000000"/>
                  </a:solidFill>
                  <a:latin typeface="Calibri"/>
                  <a:ea typeface="Calibri"/>
                  <a:cs typeface="Calibri"/>
                  <a:sym typeface="Calibri"/>
                </a:rPr>
              </a:br>
              <a:r>
                <a:rPr lang="en-GB" sz="800">
                  <a:solidFill>
                    <a:srgbClr val="000000"/>
                  </a:solidFill>
                  <a:latin typeface="Calibri"/>
                  <a:ea typeface="Calibri"/>
                  <a:cs typeface="Calibri"/>
                  <a:sym typeface="Calibri"/>
                </a:rPr>
                <a:t>  your file</a:t>
              </a:r>
              <a:endParaRPr sz="800">
                <a:solidFill>
                  <a:srgbClr val="000000"/>
                </a:solidFill>
                <a:latin typeface="Calibri"/>
                <a:ea typeface="Calibri"/>
                <a:cs typeface="Calibri"/>
                <a:sym typeface="Calibri"/>
              </a:endParaRPr>
            </a:p>
          </p:txBody>
        </p:sp>
        <p:pic>
          <p:nvPicPr>
            <p:cNvPr id="3514" name="Google Shape;3514;p34" descr="icon_information-white.png"/>
            <p:cNvPicPr preferRelativeResize="0"/>
            <p:nvPr/>
          </p:nvPicPr>
          <p:blipFill rotWithShape="1">
            <a:blip r:embed="rId3">
              <a:alphaModFix/>
            </a:blip>
            <a:srcRect/>
            <a:stretch/>
          </p:blipFill>
          <p:spPr>
            <a:xfrm>
              <a:off x="-1728699" y="3245911"/>
              <a:ext cx="121592" cy="320113"/>
            </a:xfrm>
            <a:prstGeom prst="rect">
              <a:avLst/>
            </a:prstGeom>
            <a:noFill/>
            <a:ln>
              <a:noFill/>
            </a:ln>
          </p:spPr>
        </p:pic>
      </p:gr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full image and content: Pink">
  <p:cSld name="Title, full image and content: Pink">
    <p:bg>
      <p:bgPr>
        <a:blipFill>
          <a:blip r:embed="rId2">
            <a:alphaModFix/>
          </a:blip>
          <a:stretch>
            <a:fillRect/>
          </a:stretch>
        </a:blipFill>
        <a:effectLst/>
      </p:bgPr>
    </p:bg>
    <p:spTree>
      <p:nvGrpSpPr>
        <p:cNvPr id="1" name="Shape 3515"/>
        <p:cNvGrpSpPr/>
        <p:nvPr/>
      </p:nvGrpSpPr>
      <p:grpSpPr>
        <a:xfrm>
          <a:off x="0" y="0"/>
          <a:ext cx="0" cy="0"/>
          <a:chOff x="0" y="0"/>
          <a:chExt cx="0" cy="0"/>
        </a:xfrm>
      </p:grpSpPr>
      <p:sp>
        <p:nvSpPr>
          <p:cNvPr id="3516" name="Google Shape;3516;p35"/>
          <p:cNvSpPr/>
          <p:nvPr/>
        </p:nvSpPr>
        <p:spPr>
          <a:xfrm rot="5400000" flipH="1">
            <a:off x="524429" y="-524251"/>
            <a:ext cx="5143500" cy="6192000"/>
          </a:xfrm>
          <a:prstGeom prst="rect">
            <a:avLst/>
          </a:prstGeom>
          <a:gradFill>
            <a:gsLst>
              <a:gs pos="0">
                <a:srgbClr val="000000"/>
              </a:gs>
              <a:gs pos="100000">
                <a:srgbClr val="000000">
                  <a:alpha val="0"/>
                </a:srgbClr>
              </a:gs>
            </a:gsLst>
            <a:lin ang="16200038"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517" name="Google Shape;3517;p35"/>
          <p:cNvSpPr/>
          <p:nvPr/>
        </p:nvSpPr>
        <p:spPr>
          <a:xfrm rot="10800000" flipH="1">
            <a:off x="0" y="17"/>
            <a:ext cx="9144000" cy="1529700"/>
          </a:xfrm>
          <a:prstGeom prst="rect">
            <a:avLst/>
          </a:prstGeom>
          <a:gradFill>
            <a:gsLst>
              <a:gs pos="0">
                <a:srgbClr val="000000"/>
              </a:gs>
              <a:gs pos="100000">
                <a:srgbClr val="000000">
                  <a:alpha val="0"/>
                </a:srgbClr>
              </a:gs>
            </a:gsLst>
            <a:lin ang="16200038"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518" name="Google Shape;3518;p35"/>
          <p:cNvSpPr txBox="1">
            <a:spLocks noGrp="1"/>
          </p:cNvSpPr>
          <p:nvPr>
            <p:ph type="ftr" idx="11"/>
          </p:nvPr>
        </p:nvSpPr>
        <p:spPr>
          <a:xfrm>
            <a:off x="521550" y="4812406"/>
            <a:ext cx="4185600" cy="120300"/>
          </a:xfrm>
          <a:prstGeom prst="rect">
            <a:avLst/>
          </a:prstGeom>
          <a:noFill/>
          <a:ln>
            <a:noFill/>
          </a:ln>
        </p:spPr>
        <p:txBody>
          <a:bodyPr spcFirstLastPara="1" wrap="square" lIns="68575" tIns="34275" rIns="68575" bIns="34275" anchor="t" anchorCtr="0"/>
          <a:lstStyle>
            <a:lvl1pPr marR="0" lvl="0" algn="l" rtl="0">
              <a:spcBef>
                <a:spcPts val="0"/>
              </a:spcBef>
              <a:spcAft>
                <a:spcPts val="0"/>
              </a:spcAft>
              <a:buSzPts val="1100"/>
              <a:buNone/>
              <a:defRPr sz="500">
                <a:solidFill>
                  <a:schemeClr val="accent2"/>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3519" name="Google Shape;3519;p35"/>
          <p:cNvSpPr txBox="1">
            <a:spLocks noGrp="1"/>
          </p:cNvSpPr>
          <p:nvPr>
            <p:ph type="sldNum" idx="12"/>
          </p:nvPr>
        </p:nvSpPr>
        <p:spPr>
          <a:xfrm>
            <a:off x="-9527" y="4767263"/>
            <a:ext cx="5949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1200" b="1">
                <a:solidFill>
                  <a:schemeClr val="accent2"/>
                </a:solidFill>
                <a:latin typeface="Calibri"/>
                <a:ea typeface="Calibri"/>
                <a:cs typeface="Calibri"/>
                <a:sym typeface="Calibri"/>
              </a:defRPr>
            </a:lvl1pPr>
            <a:lvl2pPr marL="0" marR="0" lvl="1" indent="0" algn="r" rtl="0">
              <a:spcBef>
                <a:spcPts val="0"/>
              </a:spcBef>
              <a:buNone/>
              <a:defRPr sz="1200" b="1">
                <a:solidFill>
                  <a:schemeClr val="accent2"/>
                </a:solidFill>
                <a:latin typeface="Calibri"/>
                <a:ea typeface="Calibri"/>
                <a:cs typeface="Calibri"/>
                <a:sym typeface="Calibri"/>
              </a:defRPr>
            </a:lvl2pPr>
            <a:lvl3pPr marL="0" marR="0" lvl="2" indent="0" algn="r" rtl="0">
              <a:spcBef>
                <a:spcPts val="0"/>
              </a:spcBef>
              <a:buNone/>
              <a:defRPr sz="1200" b="1">
                <a:solidFill>
                  <a:schemeClr val="accent2"/>
                </a:solidFill>
                <a:latin typeface="Calibri"/>
                <a:ea typeface="Calibri"/>
                <a:cs typeface="Calibri"/>
                <a:sym typeface="Calibri"/>
              </a:defRPr>
            </a:lvl3pPr>
            <a:lvl4pPr marL="0" marR="0" lvl="3" indent="0" algn="r" rtl="0">
              <a:spcBef>
                <a:spcPts val="0"/>
              </a:spcBef>
              <a:buNone/>
              <a:defRPr sz="1200" b="1">
                <a:solidFill>
                  <a:schemeClr val="accent2"/>
                </a:solidFill>
                <a:latin typeface="Calibri"/>
                <a:ea typeface="Calibri"/>
                <a:cs typeface="Calibri"/>
                <a:sym typeface="Calibri"/>
              </a:defRPr>
            </a:lvl4pPr>
            <a:lvl5pPr marL="0" marR="0" lvl="4" indent="0" algn="r" rtl="0">
              <a:spcBef>
                <a:spcPts val="0"/>
              </a:spcBef>
              <a:buNone/>
              <a:defRPr sz="1200" b="1">
                <a:solidFill>
                  <a:schemeClr val="accent2"/>
                </a:solidFill>
                <a:latin typeface="Calibri"/>
                <a:ea typeface="Calibri"/>
                <a:cs typeface="Calibri"/>
                <a:sym typeface="Calibri"/>
              </a:defRPr>
            </a:lvl5pPr>
            <a:lvl6pPr marL="0" marR="0" lvl="5" indent="0" algn="r" rtl="0">
              <a:spcBef>
                <a:spcPts val="0"/>
              </a:spcBef>
              <a:buNone/>
              <a:defRPr sz="1200" b="1">
                <a:solidFill>
                  <a:schemeClr val="accent2"/>
                </a:solidFill>
                <a:latin typeface="Calibri"/>
                <a:ea typeface="Calibri"/>
                <a:cs typeface="Calibri"/>
                <a:sym typeface="Calibri"/>
              </a:defRPr>
            </a:lvl6pPr>
            <a:lvl7pPr marL="0" marR="0" lvl="6" indent="0" algn="r" rtl="0">
              <a:spcBef>
                <a:spcPts val="0"/>
              </a:spcBef>
              <a:buNone/>
              <a:defRPr sz="1200" b="1">
                <a:solidFill>
                  <a:schemeClr val="accent2"/>
                </a:solidFill>
                <a:latin typeface="Calibri"/>
                <a:ea typeface="Calibri"/>
                <a:cs typeface="Calibri"/>
                <a:sym typeface="Calibri"/>
              </a:defRPr>
            </a:lvl7pPr>
            <a:lvl8pPr marL="0" marR="0" lvl="7" indent="0" algn="r" rtl="0">
              <a:spcBef>
                <a:spcPts val="0"/>
              </a:spcBef>
              <a:buNone/>
              <a:defRPr sz="1200" b="1">
                <a:solidFill>
                  <a:schemeClr val="accent2"/>
                </a:solidFill>
                <a:latin typeface="Calibri"/>
                <a:ea typeface="Calibri"/>
                <a:cs typeface="Calibri"/>
                <a:sym typeface="Calibri"/>
              </a:defRPr>
            </a:lvl8pPr>
            <a:lvl9pPr marL="0" marR="0" lvl="8" indent="0" algn="r" rtl="0">
              <a:spcBef>
                <a:spcPts val="0"/>
              </a:spcBef>
              <a:buNone/>
              <a:defRPr sz="1200" b="1">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grpSp>
        <p:nvGrpSpPr>
          <p:cNvPr id="3520" name="Google Shape;3520;p35"/>
          <p:cNvGrpSpPr/>
          <p:nvPr/>
        </p:nvGrpSpPr>
        <p:grpSpPr>
          <a:xfrm>
            <a:off x="7915032" y="222489"/>
            <a:ext cx="895960" cy="359739"/>
            <a:chOff x="1899" y="899"/>
            <a:chExt cx="4163" cy="1671"/>
          </a:xfrm>
        </p:grpSpPr>
        <p:sp>
          <p:nvSpPr>
            <p:cNvPr id="3521" name="Google Shape;3521;p35"/>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522" name="Google Shape;3522;p35"/>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523" name="Google Shape;3523;p35"/>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524" name="Google Shape;3524;p35"/>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525" name="Google Shape;3525;p35"/>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526" name="Google Shape;3526;p35"/>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527" name="Google Shape;3527;p35"/>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528" name="Google Shape;3528;p35"/>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529" name="Google Shape;3529;p35"/>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530" name="Google Shape;3530;p35"/>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531" name="Google Shape;3531;p35"/>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532" name="Google Shape;3532;p35"/>
            <p:cNvSpPr/>
            <p:nvPr/>
          </p:nvSpPr>
          <p:spPr>
            <a:xfrm>
              <a:off x="2762" y="2203"/>
              <a:ext cx="0" cy="0"/>
            </a:xfrm>
            <a:prstGeom prst="rect">
              <a:avLst/>
            </a:pr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533" name="Google Shape;3533;p35"/>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534" name="Google Shape;3534;p35"/>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535" name="Google Shape;3535;p35"/>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536" name="Google Shape;3536;p35"/>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537" name="Google Shape;3537;p35"/>
            <p:cNvSpPr/>
            <p:nvPr/>
          </p:nvSpPr>
          <p:spPr>
            <a:xfrm>
              <a:off x="3203" y="2203"/>
              <a:ext cx="0" cy="0"/>
            </a:xfrm>
            <a:prstGeom prst="rect">
              <a:avLst/>
            </a:pr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538" name="Google Shape;3538;p35"/>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539" name="Google Shape;3539;p35"/>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540" name="Google Shape;3540;p35"/>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541" name="Google Shape;3541;p35"/>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542" name="Google Shape;3542;p35"/>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543" name="Google Shape;3543;p35"/>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544" name="Google Shape;3544;p35"/>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545" name="Google Shape;3545;p35"/>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546" name="Google Shape;3546;p35"/>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547" name="Google Shape;3547;p35"/>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548" name="Google Shape;3548;p35"/>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549" name="Google Shape;3549;p35"/>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550" name="Google Shape;3550;p35"/>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551" name="Google Shape;3551;p35"/>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552" name="Google Shape;3552;p35"/>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553" name="Google Shape;3553;p35"/>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554" name="Google Shape;3554;p35"/>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555" name="Google Shape;3555;p35"/>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556" name="Google Shape;3556;p35"/>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557" name="Google Shape;3557;p35"/>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558" name="Google Shape;3558;p35"/>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559" name="Google Shape;3559;p35"/>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560" name="Google Shape;3560;p35"/>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561" name="Google Shape;3561;p35"/>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562" name="Google Shape;3562;p35"/>
            <p:cNvSpPr/>
            <p:nvPr/>
          </p:nvSpPr>
          <p:spPr>
            <a:xfrm>
              <a:off x="1899" y="1222"/>
              <a:ext cx="706" cy="796"/>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563" name="Google Shape;3563;p35"/>
            <p:cNvSpPr/>
            <p:nvPr/>
          </p:nvSpPr>
          <p:spPr>
            <a:xfrm>
              <a:off x="2711" y="1222"/>
              <a:ext cx="731" cy="796"/>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564" name="Google Shape;3564;p35"/>
            <p:cNvSpPr/>
            <p:nvPr/>
          </p:nvSpPr>
          <p:spPr>
            <a:xfrm>
              <a:off x="3536" y="1208"/>
              <a:ext cx="638" cy="822"/>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565" name="Google Shape;3565;p35"/>
            <p:cNvSpPr/>
            <p:nvPr/>
          </p:nvSpPr>
          <p:spPr>
            <a:xfrm>
              <a:off x="4259" y="1222"/>
              <a:ext cx="689" cy="796"/>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566" name="Google Shape;3566;p35"/>
            <p:cNvSpPr/>
            <p:nvPr/>
          </p:nvSpPr>
          <p:spPr>
            <a:xfrm>
              <a:off x="4372" y="1311"/>
              <a:ext cx="1690" cy="713"/>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567" name="Google Shape;3567;p35"/>
            <p:cNvSpPr/>
            <p:nvPr/>
          </p:nvSpPr>
          <p:spPr>
            <a:xfrm>
              <a:off x="5470" y="899"/>
              <a:ext cx="365" cy="481"/>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568" name="Google Shape;3568;p35"/>
            <p:cNvSpPr/>
            <p:nvPr/>
          </p:nvSpPr>
          <p:spPr>
            <a:xfrm>
              <a:off x="4862" y="1770"/>
              <a:ext cx="1153"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569" name="Google Shape;3569;p35"/>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570" name="Google Shape;3570;p35"/>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571" name="Google Shape;3571;p35"/>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572" name="Google Shape;3572;p35"/>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573" name="Google Shape;3573;p35"/>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574" name="Google Shape;3574;p35"/>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575" name="Google Shape;3575;p35"/>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576" name="Google Shape;3576;p35"/>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577" name="Google Shape;3577;p35"/>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578" name="Google Shape;3578;p35"/>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579" name="Google Shape;3579;p35"/>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580" name="Google Shape;3580;p35"/>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581" name="Google Shape;3581;p35"/>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582" name="Google Shape;3582;p35"/>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583" name="Google Shape;3583;p35"/>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584" name="Google Shape;3584;p35"/>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585" name="Google Shape;3585;p35"/>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586" name="Google Shape;3586;p35"/>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587" name="Google Shape;3587;p35"/>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588" name="Google Shape;3588;p35"/>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589" name="Google Shape;3589;p35"/>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590" name="Google Shape;3590;p35"/>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591" name="Google Shape;3591;p35"/>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592" name="Google Shape;3592;p35"/>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593" name="Google Shape;3593;p35"/>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594" name="Google Shape;3594;p35"/>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595" name="Google Shape;3595;p35"/>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596" name="Google Shape;3596;p35"/>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597" name="Google Shape;3597;p35"/>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598" name="Google Shape;3598;p35"/>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599" name="Google Shape;3599;p35"/>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600" name="Google Shape;3600;p35"/>
            <p:cNvSpPr/>
            <p:nvPr/>
          </p:nvSpPr>
          <p:spPr>
            <a:xfrm>
              <a:off x="4838" y="2425"/>
              <a:ext cx="0" cy="0"/>
            </a:xfrm>
            <a:prstGeom prst="rect">
              <a:avLst/>
            </a:pr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601" name="Google Shape;3601;p35"/>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602" name="Google Shape;3602;p35"/>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603" name="Google Shape;3603;p35"/>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604" name="Google Shape;3604;p35"/>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605" name="Google Shape;3605;p35"/>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606" name="Google Shape;3606;p35"/>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607" name="Google Shape;3607;p35"/>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608" name="Google Shape;3608;p35"/>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609" name="Google Shape;3609;p35"/>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610" name="Google Shape;3610;p35"/>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611" name="Google Shape;3611;p35"/>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612" name="Google Shape;3612;p35"/>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613" name="Google Shape;3613;p35"/>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cxnSp>
          <p:nvCxnSpPr>
            <p:cNvPr id="3614" name="Google Shape;3614;p35"/>
            <p:cNvCxnSpPr/>
            <p:nvPr/>
          </p:nvCxnSpPr>
          <p:spPr>
            <a:xfrm>
              <a:off x="3964" y="2205"/>
              <a:ext cx="0" cy="300"/>
            </a:xfrm>
            <a:prstGeom prst="straightConnector1">
              <a:avLst/>
            </a:prstGeom>
            <a:solidFill>
              <a:schemeClr val="lt1"/>
            </a:solidFill>
            <a:ln w="14275" cap="flat" cmpd="sng">
              <a:solidFill>
                <a:schemeClr val="lt1"/>
              </a:solidFill>
              <a:prstDash val="solid"/>
              <a:miter lim="800000"/>
              <a:headEnd type="none" w="med" len="med"/>
              <a:tailEnd type="none" w="med" len="med"/>
            </a:ln>
          </p:spPr>
        </p:cxnSp>
      </p:grpSp>
      <p:grpSp>
        <p:nvGrpSpPr>
          <p:cNvPr id="3615" name="Google Shape;3615;p35"/>
          <p:cNvGrpSpPr/>
          <p:nvPr/>
        </p:nvGrpSpPr>
        <p:grpSpPr>
          <a:xfrm>
            <a:off x="-1530678" y="2991542"/>
            <a:ext cx="1404225" cy="2177094"/>
            <a:chOff x="6195941" y="562596"/>
            <a:chExt cx="1872300" cy="2902792"/>
          </a:xfrm>
        </p:grpSpPr>
        <p:grpSp>
          <p:nvGrpSpPr>
            <p:cNvPr id="3616" name="Google Shape;3616;p35"/>
            <p:cNvGrpSpPr/>
            <p:nvPr/>
          </p:nvGrpSpPr>
          <p:grpSpPr>
            <a:xfrm>
              <a:off x="6195941" y="832605"/>
              <a:ext cx="1872300" cy="2632784"/>
              <a:chOff x="-1872716" y="660661"/>
              <a:chExt cx="1872300" cy="1974637"/>
            </a:xfrm>
          </p:grpSpPr>
          <p:sp>
            <p:nvSpPr>
              <p:cNvPr id="3617" name="Google Shape;3617;p35"/>
              <p:cNvSpPr txBox="1"/>
              <p:nvPr/>
            </p:nvSpPr>
            <p:spPr>
              <a:xfrm>
                <a:off x="-1872716" y="984698"/>
                <a:ext cx="1872300" cy="16506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800">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sz="1100"/>
              </a:p>
              <a:p>
                <a:pPr marL="0" marR="0" lvl="0" indent="0" algn="l" rtl="0">
                  <a:spcBef>
                    <a:spcPts val="0"/>
                  </a:spcBef>
                  <a:spcAft>
                    <a:spcPts val="0"/>
                  </a:spcAft>
                  <a:buNone/>
                </a:pPr>
                <a:endParaRPr sz="800">
                  <a:solidFill>
                    <a:srgbClr val="000000"/>
                  </a:solidFill>
                  <a:latin typeface="Calibri"/>
                  <a:ea typeface="Calibri"/>
                  <a:cs typeface="Calibri"/>
                  <a:sym typeface="Calibri"/>
                </a:endParaRPr>
              </a:p>
              <a:p>
                <a:pPr marL="0" marR="0" lvl="0" indent="0" algn="l" rtl="0">
                  <a:spcBef>
                    <a:spcPts val="0"/>
                  </a:spcBef>
                  <a:spcAft>
                    <a:spcPts val="0"/>
                  </a:spcAft>
                  <a:buNone/>
                </a:pPr>
                <a:r>
                  <a:rPr lang="en-GB" sz="800">
                    <a:solidFill>
                      <a:srgbClr val="000000"/>
                    </a:solidFill>
                    <a:latin typeface="Calibri"/>
                    <a:ea typeface="Calibri"/>
                    <a:cs typeface="Calibri"/>
                    <a:sym typeface="Calibri"/>
                  </a:rPr>
                  <a:t>Do not use the bullet point button to format your text.</a:t>
                </a:r>
                <a:endParaRPr sz="800">
                  <a:solidFill>
                    <a:srgbClr val="000000"/>
                  </a:solidFill>
                  <a:latin typeface="Calibri"/>
                  <a:ea typeface="Calibri"/>
                  <a:cs typeface="Calibri"/>
                  <a:sym typeface="Calibri"/>
                </a:endParaRPr>
              </a:p>
            </p:txBody>
          </p:sp>
          <p:pic>
            <p:nvPicPr>
              <p:cNvPr id="3618" name="Google Shape;3618;p35" descr="icon_information-white.png"/>
              <p:cNvPicPr preferRelativeResize="0"/>
              <p:nvPr/>
            </p:nvPicPr>
            <p:blipFill rotWithShape="1">
              <a:blip r:embed="rId3">
                <a:alphaModFix/>
              </a:blip>
              <a:srcRect/>
              <a:stretch/>
            </p:blipFill>
            <p:spPr>
              <a:xfrm>
                <a:off x="-1764703" y="660661"/>
                <a:ext cx="121592" cy="240085"/>
              </a:xfrm>
              <a:prstGeom prst="rect">
                <a:avLst/>
              </a:prstGeom>
              <a:noFill/>
              <a:ln>
                <a:noFill/>
              </a:ln>
            </p:spPr>
          </p:pic>
        </p:grpSp>
        <p:grpSp>
          <p:nvGrpSpPr>
            <p:cNvPr id="3619" name="Google Shape;3619;p35"/>
            <p:cNvGrpSpPr/>
            <p:nvPr/>
          </p:nvGrpSpPr>
          <p:grpSpPr>
            <a:xfrm>
              <a:off x="6303954" y="562596"/>
              <a:ext cx="540000" cy="540000"/>
              <a:chOff x="6303954" y="562596"/>
              <a:chExt cx="540000" cy="540000"/>
            </a:xfrm>
          </p:grpSpPr>
          <p:sp>
            <p:nvSpPr>
              <p:cNvPr id="3620" name="Google Shape;3620;p35"/>
              <p:cNvSpPr/>
              <p:nvPr/>
            </p:nvSpPr>
            <p:spPr>
              <a:xfrm>
                <a:off x="6303954" y="562596"/>
                <a:ext cx="540000" cy="540000"/>
              </a:xfrm>
              <a:prstGeom prst="donut">
                <a:avLst>
                  <a:gd name="adj" fmla="val 7083"/>
                </a:avLst>
              </a:prstGeom>
              <a:solidFill>
                <a:srgbClr val="00000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pic>
            <p:nvPicPr>
              <p:cNvPr id="3621" name="Google Shape;3621;p35" descr="increase_indent.png"/>
              <p:cNvPicPr preferRelativeResize="0"/>
              <p:nvPr/>
            </p:nvPicPr>
            <p:blipFill rotWithShape="1">
              <a:blip r:embed="rId4">
                <a:alphaModFix/>
              </a:blip>
              <a:srcRect/>
              <a:stretch/>
            </p:blipFill>
            <p:spPr>
              <a:xfrm>
                <a:off x="6425212" y="679422"/>
                <a:ext cx="317520" cy="317520"/>
              </a:xfrm>
              <a:prstGeom prst="rect">
                <a:avLst/>
              </a:prstGeom>
              <a:noFill/>
              <a:ln>
                <a:noFill/>
              </a:ln>
            </p:spPr>
          </p:pic>
        </p:grpSp>
      </p:grpSp>
      <p:sp>
        <p:nvSpPr>
          <p:cNvPr id="3622" name="Google Shape;3622;p35"/>
          <p:cNvSpPr/>
          <p:nvPr/>
        </p:nvSpPr>
        <p:spPr>
          <a:xfrm>
            <a:off x="5760132" y="2517744"/>
            <a:ext cx="3299050" cy="2310290"/>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chemeClr val="lt1">
              <a:alpha val="20000"/>
            </a:schemeClr>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623" name="Google Shape;3623;p35"/>
          <p:cNvSpPr/>
          <p:nvPr/>
        </p:nvSpPr>
        <p:spPr>
          <a:xfrm>
            <a:off x="0" y="1190"/>
            <a:ext cx="6813254" cy="1904618"/>
          </a:xfrm>
          <a:custGeom>
            <a:avLst/>
            <a:gdLst/>
            <a:ahLst/>
            <a:cxnLst/>
            <a:rect l="l" t="t" r="r" b="b"/>
            <a:pathLst>
              <a:path w="12745" h="4169" extrusionOk="0">
                <a:moveTo>
                  <a:pt x="0" y="0"/>
                </a:moveTo>
                <a:lnTo>
                  <a:pt x="12745" y="0"/>
                </a:lnTo>
                <a:cubicBezTo>
                  <a:pt x="12602" y="54"/>
                  <a:pt x="12453" y="92"/>
                  <a:pt x="12309" y="143"/>
                </a:cubicBezTo>
                <a:cubicBezTo>
                  <a:pt x="11761" y="325"/>
                  <a:pt x="11223" y="566"/>
                  <a:pt x="10706" y="823"/>
                </a:cubicBezTo>
                <a:cubicBezTo>
                  <a:pt x="10540" y="913"/>
                  <a:pt x="10370" y="996"/>
                  <a:pt x="10206" y="1089"/>
                </a:cubicBezTo>
                <a:cubicBezTo>
                  <a:pt x="9498" y="1478"/>
                  <a:pt x="8825" y="1912"/>
                  <a:pt x="8143" y="2343"/>
                </a:cubicBezTo>
                <a:cubicBezTo>
                  <a:pt x="7530" y="2736"/>
                  <a:pt x="6917" y="3108"/>
                  <a:pt x="6263" y="3430"/>
                </a:cubicBezTo>
                <a:cubicBezTo>
                  <a:pt x="5581" y="3762"/>
                  <a:pt x="4857" y="4046"/>
                  <a:pt x="4100" y="4136"/>
                </a:cubicBezTo>
                <a:cubicBezTo>
                  <a:pt x="3871" y="4169"/>
                  <a:pt x="3647" y="4166"/>
                  <a:pt x="3417" y="4161"/>
                </a:cubicBezTo>
                <a:cubicBezTo>
                  <a:pt x="3053" y="4144"/>
                  <a:pt x="2694" y="4069"/>
                  <a:pt x="2351" y="3949"/>
                </a:cubicBezTo>
                <a:cubicBezTo>
                  <a:pt x="1742" y="3736"/>
                  <a:pt x="1194" y="3388"/>
                  <a:pt x="684" y="3000"/>
                </a:cubicBezTo>
                <a:cubicBezTo>
                  <a:pt x="462" y="2825"/>
                  <a:pt x="243" y="2656"/>
                  <a:pt x="0" y="2512"/>
                </a:cubicBezTo>
                <a:lnTo>
                  <a:pt x="0" y="0"/>
                </a:lnTo>
                <a:close/>
              </a:path>
            </a:pathLst>
          </a:custGeom>
          <a:solidFill>
            <a:schemeClr val="accent5">
              <a:alpha val="49800"/>
            </a:schemeClr>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624" name="Google Shape;3624;p35"/>
          <p:cNvSpPr txBox="1">
            <a:spLocks noGrp="1"/>
          </p:cNvSpPr>
          <p:nvPr>
            <p:ph type="title"/>
          </p:nvPr>
        </p:nvSpPr>
        <p:spPr>
          <a:xfrm>
            <a:off x="386100" y="326237"/>
            <a:ext cx="3564600" cy="942000"/>
          </a:xfrm>
          <a:prstGeom prst="rect">
            <a:avLst/>
          </a:prstGeom>
          <a:noFill/>
          <a:ln>
            <a:noFill/>
          </a:ln>
        </p:spPr>
        <p:txBody>
          <a:bodyPr spcFirstLastPara="1" wrap="square" lIns="0" tIns="0" rIns="0" bIns="0" anchor="b" anchorCtr="0"/>
          <a:lstStyle>
            <a:lvl1pPr marR="0" lvl="0" algn="l" rtl="0">
              <a:lnSpc>
                <a:spcPct val="90000"/>
              </a:lnSpc>
              <a:spcBef>
                <a:spcPts val="0"/>
              </a:spcBef>
              <a:spcAft>
                <a:spcPts val="0"/>
              </a:spcAft>
              <a:buClr>
                <a:schemeClr val="lt1"/>
              </a:buClr>
              <a:buSzPts val="2100"/>
              <a:buFont typeface="Calibri"/>
              <a:buNone/>
              <a:defRPr sz="2100" b="1" i="0" u="none" strike="noStrike" cap="none">
                <a:solidFill>
                  <a:schemeClr val="lt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3625" name="Google Shape;3625;p35"/>
          <p:cNvSpPr txBox="1">
            <a:spLocks noGrp="1"/>
          </p:cNvSpPr>
          <p:nvPr>
            <p:ph type="dt" idx="10"/>
          </p:nvPr>
        </p:nvSpPr>
        <p:spPr>
          <a:xfrm>
            <a:off x="521550" y="4872453"/>
            <a:ext cx="4185600" cy="120300"/>
          </a:xfrm>
          <a:prstGeom prst="rect">
            <a:avLst/>
          </a:prstGeom>
          <a:noFill/>
          <a:ln>
            <a:noFill/>
          </a:ln>
        </p:spPr>
        <p:txBody>
          <a:bodyPr spcFirstLastPara="1" wrap="square" lIns="68575" tIns="34275" rIns="68575" bIns="34275" anchor="t" anchorCtr="0"/>
          <a:lstStyle>
            <a:lvl1pPr marR="0" lvl="0" algn="l" rtl="0">
              <a:spcBef>
                <a:spcPts val="0"/>
              </a:spcBef>
              <a:spcAft>
                <a:spcPts val="0"/>
              </a:spcAft>
              <a:buSzPts val="1100"/>
              <a:buNone/>
              <a:defRPr sz="500">
                <a:solidFill>
                  <a:schemeClr val="accent2"/>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3626" name="Google Shape;3626;p35"/>
          <p:cNvSpPr txBox="1">
            <a:spLocks noGrp="1"/>
          </p:cNvSpPr>
          <p:nvPr>
            <p:ph type="body" idx="1"/>
          </p:nvPr>
        </p:nvSpPr>
        <p:spPr>
          <a:xfrm>
            <a:off x="386100" y="2328723"/>
            <a:ext cx="3564600" cy="2143500"/>
          </a:xfrm>
          <a:prstGeom prst="rect">
            <a:avLst/>
          </a:prstGeom>
          <a:noFill/>
          <a:ln>
            <a:noFill/>
          </a:ln>
        </p:spPr>
        <p:txBody>
          <a:bodyPr spcFirstLastPara="1" wrap="square" lIns="0" tIns="0" rIns="0" bIns="0" anchor="t" anchorCtr="0"/>
          <a:lstStyle>
            <a:lvl1pPr marL="457200" marR="0" lvl="0" indent="-228600" algn="l" rtl="0">
              <a:lnSpc>
                <a:spcPct val="90000"/>
              </a:lnSpc>
              <a:spcBef>
                <a:spcPts val="300"/>
              </a:spcBef>
              <a:spcAft>
                <a:spcPts val="0"/>
              </a:spcAft>
              <a:buClr>
                <a:schemeClr val="lt1"/>
              </a:buClr>
              <a:buSzPts val="1500"/>
              <a:buFont typeface="Arial"/>
              <a:buNone/>
              <a:defRPr sz="15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3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2pPr>
            <a:lvl3pPr marL="1371600" marR="0" lvl="2" indent="-317500" algn="l" rtl="0">
              <a:lnSpc>
                <a:spcPct val="90000"/>
              </a:lnSpc>
              <a:spcBef>
                <a:spcPts val="300"/>
              </a:spcBef>
              <a:spcAft>
                <a:spcPts val="0"/>
              </a:spcAft>
              <a:buClr>
                <a:schemeClr val="lt1"/>
              </a:buClr>
              <a:buSzPts val="1400"/>
              <a:buFont typeface="Arial"/>
              <a:buChar char="•"/>
              <a:defRPr sz="1400" b="1" i="0" u="none" strike="noStrike" cap="none">
                <a:solidFill>
                  <a:schemeClr val="lt1"/>
                </a:solidFill>
                <a:latin typeface="Calibri"/>
                <a:ea typeface="Calibri"/>
                <a:cs typeface="Calibri"/>
                <a:sym typeface="Calibri"/>
              </a:defRPr>
            </a:lvl3pPr>
            <a:lvl4pPr marL="1828800" marR="0" lvl="3" indent="-304800" algn="l" rtl="0">
              <a:lnSpc>
                <a:spcPct val="90000"/>
              </a:lnSpc>
              <a:spcBef>
                <a:spcPts val="300"/>
              </a:spcBef>
              <a:spcAft>
                <a:spcPts val="0"/>
              </a:spcAft>
              <a:buClr>
                <a:schemeClr val="lt1"/>
              </a:buClr>
              <a:buSzPts val="1200"/>
              <a:buFont typeface="Arial"/>
              <a:buChar char="•"/>
              <a:defRPr sz="1200" b="0" i="0" u="none" strike="noStrike" cap="none">
                <a:solidFill>
                  <a:schemeClr val="lt1"/>
                </a:solidFill>
                <a:latin typeface="Calibri"/>
                <a:ea typeface="Calibri"/>
                <a:cs typeface="Calibri"/>
                <a:sym typeface="Calibri"/>
              </a:defRPr>
            </a:lvl4pPr>
            <a:lvl5pPr marL="2286000" marR="0" lvl="4" indent="-228600" algn="l" rtl="0">
              <a:lnSpc>
                <a:spcPct val="90000"/>
              </a:lnSpc>
              <a:spcBef>
                <a:spcPts val="600"/>
              </a:spcBef>
              <a:spcAft>
                <a:spcPts val="0"/>
              </a:spcAft>
              <a:buClr>
                <a:schemeClr val="lt1"/>
              </a:buClr>
              <a:buSzPts val="1500"/>
              <a:buFont typeface="Arial"/>
              <a:buNone/>
              <a:defRPr sz="1500" b="1" i="0" u="none" strike="noStrike" cap="none">
                <a:solidFill>
                  <a:schemeClr val="lt1"/>
                </a:solidFill>
                <a:latin typeface="Calibri"/>
                <a:ea typeface="Calibri"/>
                <a:cs typeface="Calibri"/>
                <a:sym typeface="Calibri"/>
              </a:defRPr>
            </a:lvl5pPr>
            <a:lvl6pPr marL="2743200" marR="0" lvl="5" indent="-317500" algn="l" rtl="0">
              <a:lnSpc>
                <a:spcPct val="90000"/>
              </a:lnSpc>
              <a:spcBef>
                <a:spcPts val="400"/>
              </a:spcBef>
              <a:spcAft>
                <a:spcPts val="0"/>
              </a:spcAft>
              <a:buClr>
                <a:srgbClr val="FF0000"/>
              </a:buClr>
              <a:buSzPts val="1400"/>
              <a:buFont typeface="Arial"/>
              <a:buChar char="•"/>
              <a:defRPr sz="1400" b="0" i="0" u="none" strike="noStrike" cap="none">
                <a:solidFill>
                  <a:srgbClr val="FF0000"/>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grpSp>
        <p:nvGrpSpPr>
          <p:cNvPr id="3627" name="Google Shape;3627;p35"/>
          <p:cNvGrpSpPr/>
          <p:nvPr/>
        </p:nvGrpSpPr>
        <p:grpSpPr>
          <a:xfrm>
            <a:off x="-1530678" y="653649"/>
            <a:ext cx="1026225" cy="1698128"/>
            <a:chOff x="-1836712" y="2937191"/>
            <a:chExt cx="1368300" cy="2264171"/>
          </a:xfrm>
        </p:grpSpPr>
        <p:pic>
          <p:nvPicPr>
            <p:cNvPr id="3628" name="Google Shape;3628;p35" descr="icon_camera_circle.png"/>
            <p:cNvPicPr preferRelativeResize="0"/>
            <p:nvPr/>
          </p:nvPicPr>
          <p:blipFill rotWithShape="1">
            <a:blip r:embed="rId5">
              <a:alphaModFix/>
            </a:blip>
            <a:srcRect/>
            <a:stretch/>
          </p:blipFill>
          <p:spPr>
            <a:xfrm>
              <a:off x="-1728699" y="2937191"/>
              <a:ext cx="640111" cy="640111"/>
            </a:xfrm>
            <a:prstGeom prst="rect">
              <a:avLst/>
            </a:prstGeom>
            <a:noFill/>
            <a:ln>
              <a:noFill/>
            </a:ln>
          </p:spPr>
        </p:pic>
        <p:sp>
          <p:nvSpPr>
            <p:cNvPr id="3629" name="Google Shape;3629;p35"/>
            <p:cNvSpPr txBox="1"/>
            <p:nvPr/>
          </p:nvSpPr>
          <p:spPr>
            <a:xfrm>
              <a:off x="-1836712" y="3677962"/>
              <a:ext cx="1368300" cy="1523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800">
                  <a:solidFill>
                    <a:srgbClr val="000000"/>
                  </a:solidFill>
                  <a:latin typeface="Calibri"/>
                  <a:ea typeface="Calibri"/>
                  <a:cs typeface="Calibri"/>
                  <a:sym typeface="Calibri"/>
                </a:rPr>
                <a:t>To change the photographic image to the background.</a:t>
              </a:r>
              <a:endParaRPr sz="1100"/>
            </a:p>
            <a:p>
              <a:pPr marL="0" marR="0" lvl="0" indent="0" algn="l" rtl="0">
                <a:spcBef>
                  <a:spcPts val="0"/>
                </a:spcBef>
                <a:spcAft>
                  <a:spcPts val="0"/>
                </a:spcAft>
                <a:buNone/>
              </a:pPr>
              <a:r>
                <a:rPr lang="en-GB" sz="800">
                  <a:solidFill>
                    <a:srgbClr val="000000"/>
                  </a:solidFill>
                  <a:latin typeface="Calibri"/>
                  <a:ea typeface="Calibri"/>
                  <a:cs typeface="Calibri"/>
                  <a:sym typeface="Calibri"/>
                </a:rPr>
                <a:t>&gt;Right Click over slide</a:t>
              </a:r>
              <a:endParaRPr sz="1100"/>
            </a:p>
            <a:p>
              <a:pPr marL="0" marR="0" lvl="0" indent="0" algn="l" rtl="0">
                <a:spcBef>
                  <a:spcPts val="0"/>
                </a:spcBef>
                <a:spcAft>
                  <a:spcPts val="0"/>
                </a:spcAft>
                <a:buNone/>
              </a:pPr>
              <a:r>
                <a:rPr lang="en-GB" sz="800">
                  <a:solidFill>
                    <a:srgbClr val="000000"/>
                  </a:solidFill>
                  <a:latin typeface="Calibri"/>
                  <a:ea typeface="Calibri"/>
                  <a:cs typeface="Calibri"/>
                  <a:sym typeface="Calibri"/>
                </a:rPr>
                <a:t>&gt;format background</a:t>
              </a:r>
              <a:endParaRPr sz="1100"/>
            </a:p>
            <a:p>
              <a:pPr marL="0" marR="0" lvl="0" indent="0" algn="l" rtl="0">
                <a:spcBef>
                  <a:spcPts val="0"/>
                </a:spcBef>
                <a:spcAft>
                  <a:spcPts val="0"/>
                </a:spcAft>
                <a:buNone/>
              </a:pPr>
              <a:r>
                <a:rPr lang="en-GB" sz="800">
                  <a:solidFill>
                    <a:srgbClr val="000000"/>
                  </a:solidFill>
                  <a:latin typeface="Calibri"/>
                  <a:ea typeface="Calibri"/>
                  <a:cs typeface="Calibri"/>
                  <a:sym typeface="Calibri"/>
                </a:rPr>
                <a:t>&gt;fill</a:t>
              </a:r>
              <a:endParaRPr sz="1100"/>
            </a:p>
            <a:p>
              <a:pPr marL="0" marR="0" lvl="0" indent="0" algn="l" rtl="0">
                <a:spcBef>
                  <a:spcPts val="0"/>
                </a:spcBef>
                <a:spcAft>
                  <a:spcPts val="0"/>
                </a:spcAft>
                <a:buNone/>
              </a:pPr>
              <a:r>
                <a:rPr lang="en-GB" sz="800">
                  <a:solidFill>
                    <a:srgbClr val="000000"/>
                  </a:solidFill>
                  <a:latin typeface="Calibri"/>
                  <a:ea typeface="Calibri"/>
                  <a:cs typeface="Calibri"/>
                  <a:sym typeface="Calibri"/>
                </a:rPr>
                <a:t>&gt;picture or texture fill</a:t>
              </a:r>
              <a:endParaRPr sz="1100"/>
            </a:p>
            <a:p>
              <a:pPr marL="0" marR="0" lvl="0" indent="0" algn="l" rtl="0">
                <a:spcBef>
                  <a:spcPts val="0"/>
                </a:spcBef>
                <a:spcAft>
                  <a:spcPts val="0"/>
                </a:spcAft>
                <a:buNone/>
              </a:pPr>
              <a:r>
                <a:rPr lang="en-GB" sz="800">
                  <a:solidFill>
                    <a:srgbClr val="000000"/>
                  </a:solidFill>
                  <a:latin typeface="Calibri"/>
                  <a:ea typeface="Calibri"/>
                  <a:cs typeface="Calibri"/>
                  <a:sym typeface="Calibri"/>
                </a:rPr>
                <a:t>&gt;select image from  </a:t>
              </a:r>
              <a:br>
                <a:rPr lang="en-GB" sz="800">
                  <a:solidFill>
                    <a:srgbClr val="000000"/>
                  </a:solidFill>
                  <a:latin typeface="Calibri"/>
                  <a:ea typeface="Calibri"/>
                  <a:cs typeface="Calibri"/>
                  <a:sym typeface="Calibri"/>
                </a:rPr>
              </a:br>
              <a:r>
                <a:rPr lang="en-GB" sz="800">
                  <a:solidFill>
                    <a:srgbClr val="000000"/>
                  </a:solidFill>
                  <a:latin typeface="Calibri"/>
                  <a:ea typeface="Calibri"/>
                  <a:cs typeface="Calibri"/>
                  <a:sym typeface="Calibri"/>
                </a:rPr>
                <a:t>  your file</a:t>
              </a:r>
              <a:endParaRPr sz="800">
                <a:solidFill>
                  <a:srgbClr val="000000"/>
                </a:solidFill>
                <a:latin typeface="Calibri"/>
                <a:ea typeface="Calibri"/>
                <a:cs typeface="Calibri"/>
                <a:sym typeface="Calibri"/>
              </a:endParaRPr>
            </a:p>
          </p:txBody>
        </p:sp>
        <p:pic>
          <p:nvPicPr>
            <p:cNvPr id="3630" name="Google Shape;3630;p35" descr="icon_information-white.png"/>
            <p:cNvPicPr preferRelativeResize="0"/>
            <p:nvPr/>
          </p:nvPicPr>
          <p:blipFill rotWithShape="1">
            <a:blip r:embed="rId3">
              <a:alphaModFix/>
            </a:blip>
            <a:srcRect/>
            <a:stretch/>
          </p:blipFill>
          <p:spPr>
            <a:xfrm>
              <a:off x="-1728699" y="3245911"/>
              <a:ext cx="121592" cy="320113"/>
            </a:xfrm>
            <a:prstGeom prst="rect">
              <a:avLst/>
            </a:prstGeom>
            <a:noFill/>
            <a:ln>
              <a:noFill/>
            </a:ln>
          </p:spPr>
        </p:pic>
      </p:gr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full image and content: Purple">
  <p:cSld name="Title, full image and content: Purple">
    <p:bg>
      <p:bgPr>
        <a:blipFill>
          <a:blip r:embed="rId2">
            <a:alphaModFix/>
          </a:blip>
          <a:stretch>
            <a:fillRect/>
          </a:stretch>
        </a:blipFill>
        <a:effectLst/>
      </p:bgPr>
    </p:bg>
    <p:spTree>
      <p:nvGrpSpPr>
        <p:cNvPr id="1" name="Shape 3631"/>
        <p:cNvGrpSpPr/>
        <p:nvPr/>
      </p:nvGrpSpPr>
      <p:grpSpPr>
        <a:xfrm>
          <a:off x="0" y="0"/>
          <a:ext cx="0" cy="0"/>
          <a:chOff x="0" y="0"/>
          <a:chExt cx="0" cy="0"/>
        </a:xfrm>
      </p:grpSpPr>
      <p:sp>
        <p:nvSpPr>
          <p:cNvPr id="3632" name="Google Shape;3632;p36"/>
          <p:cNvSpPr/>
          <p:nvPr/>
        </p:nvSpPr>
        <p:spPr>
          <a:xfrm rot="5400000" flipH="1">
            <a:off x="524429" y="-524251"/>
            <a:ext cx="5143500" cy="6192000"/>
          </a:xfrm>
          <a:prstGeom prst="rect">
            <a:avLst/>
          </a:prstGeom>
          <a:gradFill>
            <a:gsLst>
              <a:gs pos="0">
                <a:srgbClr val="000000"/>
              </a:gs>
              <a:gs pos="100000">
                <a:srgbClr val="000000">
                  <a:alpha val="0"/>
                </a:srgbClr>
              </a:gs>
            </a:gsLst>
            <a:lin ang="16200038"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633" name="Google Shape;3633;p36"/>
          <p:cNvSpPr/>
          <p:nvPr/>
        </p:nvSpPr>
        <p:spPr>
          <a:xfrm rot="10800000" flipH="1">
            <a:off x="0" y="17"/>
            <a:ext cx="9144000" cy="1529700"/>
          </a:xfrm>
          <a:prstGeom prst="rect">
            <a:avLst/>
          </a:prstGeom>
          <a:gradFill>
            <a:gsLst>
              <a:gs pos="0">
                <a:srgbClr val="000000"/>
              </a:gs>
              <a:gs pos="100000">
                <a:srgbClr val="000000">
                  <a:alpha val="0"/>
                </a:srgbClr>
              </a:gs>
            </a:gsLst>
            <a:lin ang="16200038"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634" name="Google Shape;3634;p36"/>
          <p:cNvSpPr txBox="1">
            <a:spLocks noGrp="1"/>
          </p:cNvSpPr>
          <p:nvPr>
            <p:ph type="ftr" idx="11"/>
          </p:nvPr>
        </p:nvSpPr>
        <p:spPr>
          <a:xfrm>
            <a:off x="521550" y="4812406"/>
            <a:ext cx="4185600" cy="120300"/>
          </a:xfrm>
          <a:prstGeom prst="rect">
            <a:avLst/>
          </a:prstGeom>
          <a:noFill/>
          <a:ln>
            <a:noFill/>
          </a:ln>
        </p:spPr>
        <p:txBody>
          <a:bodyPr spcFirstLastPara="1" wrap="square" lIns="68575" tIns="34275" rIns="68575" bIns="34275" anchor="t" anchorCtr="0"/>
          <a:lstStyle>
            <a:lvl1pPr marR="0" lvl="0" algn="l" rtl="0">
              <a:spcBef>
                <a:spcPts val="0"/>
              </a:spcBef>
              <a:spcAft>
                <a:spcPts val="0"/>
              </a:spcAft>
              <a:buSzPts val="1100"/>
              <a:buNone/>
              <a:defRPr sz="500">
                <a:solidFill>
                  <a:schemeClr val="accent2"/>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3635" name="Google Shape;3635;p36"/>
          <p:cNvSpPr txBox="1">
            <a:spLocks noGrp="1"/>
          </p:cNvSpPr>
          <p:nvPr>
            <p:ph type="sldNum" idx="12"/>
          </p:nvPr>
        </p:nvSpPr>
        <p:spPr>
          <a:xfrm>
            <a:off x="-9527" y="4767263"/>
            <a:ext cx="5949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1200" b="1">
                <a:solidFill>
                  <a:schemeClr val="accent2"/>
                </a:solidFill>
                <a:latin typeface="Calibri"/>
                <a:ea typeface="Calibri"/>
                <a:cs typeface="Calibri"/>
                <a:sym typeface="Calibri"/>
              </a:defRPr>
            </a:lvl1pPr>
            <a:lvl2pPr marL="0" marR="0" lvl="1" indent="0" algn="r" rtl="0">
              <a:spcBef>
                <a:spcPts val="0"/>
              </a:spcBef>
              <a:buNone/>
              <a:defRPr sz="1200" b="1">
                <a:solidFill>
                  <a:schemeClr val="accent2"/>
                </a:solidFill>
                <a:latin typeface="Calibri"/>
                <a:ea typeface="Calibri"/>
                <a:cs typeface="Calibri"/>
                <a:sym typeface="Calibri"/>
              </a:defRPr>
            </a:lvl2pPr>
            <a:lvl3pPr marL="0" marR="0" lvl="2" indent="0" algn="r" rtl="0">
              <a:spcBef>
                <a:spcPts val="0"/>
              </a:spcBef>
              <a:buNone/>
              <a:defRPr sz="1200" b="1">
                <a:solidFill>
                  <a:schemeClr val="accent2"/>
                </a:solidFill>
                <a:latin typeface="Calibri"/>
                <a:ea typeface="Calibri"/>
                <a:cs typeface="Calibri"/>
                <a:sym typeface="Calibri"/>
              </a:defRPr>
            </a:lvl3pPr>
            <a:lvl4pPr marL="0" marR="0" lvl="3" indent="0" algn="r" rtl="0">
              <a:spcBef>
                <a:spcPts val="0"/>
              </a:spcBef>
              <a:buNone/>
              <a:defRPr sz="1200" b="1">
                <a:solidFill>
                  <a:schemeClr val="accent2"/>
                </a:solidFill>
                <a:latin typeface="Calibri"/>
                <a:ea typeface="Calibri"/>
                <a:cs typeface="Calibri"/>
                <a:sym typeface="Calibri"/>
              </a:defRPr>
            </a:lvl4pPr>
            <a:lvl5pPr marL="0" marR="0" lvl="4" indent="0" algn="r" rtl="0">
              <a:spcBef>
                <a:spcPts val="0"/>
              </a:spcBef>
              <a:buNone/>
              <a:defRPr sz="1200" b="1">
                <a:solidFill>
                  <a:schemeClr val="accent2"/>
                </a:solidFill>
                <a:latin typeface="Calibri"/>
                <a:ea typeface="Calibri"/>
                <a:cs typeface="Calibri"/>
                <a:sym typeface="Calibri"/>
              </a:defRPr>
            </a:lvl5pPr>
            <a:lvl6pPr marL="0" marR="0" lvl="5" indent="0" algn="r" rtl="0">
              <a:spcBef>
                <a:spcPts val="0"/>
              </a:spcBef>
              <a:buNone/>
              <a:defRPr sz="1200" b="1">
                <a:solidFill>
                  <a:schemeClr val="accent2"/>
                </a:solidFill>
                <a:latin typeface="Calibri"/>
                <a:ea typeface="Calibri"/>
                <a:cs typeface="Calibri"/>
                <a:sym typeface="Calibri"/>
              </a:defRPr>
            </a:lvl6pPr>
            <a:lvl7pPr marL="0" marR="0" lvl="6" indent="0" algn="r" rtl="0">
              <a:spcBef>
                <a:spcPts val="0"/>
              </a:spcBef>
              <a:buNone/>
              <a:defRPr sz="1200" b="1">
                <a:solidFill>
                  <a:schemeClr val="accent2"/>
                </a:solidFill>
                <a:latin typeface="Calibri"/>
                <a:ea typeface="Calibri"/>
                <a:cs typeface="Calibri"/>
                <a:sym typeface="Calibri"/>
              </a:defRPr>
            </a:lvl7pPr>
            <a:lvl8pPr marL="0" marR="0" lvl="7" indent="0" algn="r" rtl="0">
              <a:spcBef>
                <a:spcPts val="0"/>
              </a:spcBef>
              <a:buNone/>
              <a:defRPr sz="1200" b="1">
                <a:solidFill>
                  <a:schemeClr val="accent2"/>
                </a:solidFill>
                <a:latin typeface="Calibri"/>
                <a:ea typeface="Calibri"/>
                <a:cs typeface="Calibri"/>
                <a:sym typeface="Calibri"/>
              </a:defRPr>
            </a:lvl8pPr>
            <a:lvl9pPr marL="0" marR="0" lvl="8" indent="0" algn="r" rtl="0">
              <a:spcBef>
                <a:spcPts val="0"/>
              </a:spcBef>
              <a:buNone/>
              <a:defRPr sz="1200" b="1">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grpSp>
        <p:nvGrpSpPr>
          <p:cNvPr id="3636" name="Google Shape;3636;p36"/>
          <p:cNvGrpSpPr/>
          <p:nvPr/>
        </p:nvGrpSpPr>
        <p:grpSpPr>
          <a:xfrm>
            <a:off x="7915032" y="222489"/>
            <a:ext cx="895960" cy="359739"/>
            <a:chOff x="1899" y="899"/>
            <a:chExt cx="4163" cy="1671"/>
          </a:xfrm>
        </p:grpSpPr>
        <p:sp>
          <p:nvSpPr>
            <p:cNvPr id="3637" name="Google Shape;3637;p36"/>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638" name="Google Shape;3638;p36"/>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639" name="Google Shape;3639;p36"/>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640" name="Google Shape;3640;p36"/>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641" name="Google Shape;3641;p36"/>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642" name="Google Shape;3642;p36"/>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643" name="Google Shape;3643;p36"/>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644" name="Google Shape;3644;p36"/>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645" name="Google Shape;3645;p36"/>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646" name="Google Shape;3646;p36"/>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647" name="Google Shape;3647;p36"/>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648" name="Google Shape;3648;p36"/>
            <p:cNvSpPr/>
            <p:nvPr/>
          </p:nvSpPr>
          <p:spPr>
            <a:xfrm>
              <a:off x="2762" y="2203"/>
              <a:ext cx="0" cy="0"/>
            </a:xfrm>
            <a:prstGeom prst="rect">
              <a:avLst/>
            </a:pr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649" name="Google Shape;3649;p36"/>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650" name="Google Shape;3650;p36"/>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651" name="Google Shape;3651;p36"/>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652" name="Google Shape;3652;p36"/>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653" name="Google Shape;3653;p36"/>
            <p:cNvSpPr/>
            <p:nvPr/>
          </p:nvSpPr>
          <p:spPr>
            <a:xfrm>
              <a:off x="3203" y="2203"/>
              <a:ext cx="0" cy="0"/>
            </a:xfrm>
            <a:prstGeom prst="rect">
              <a:avLst/>
            </a:pr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654" name="Google Shape;3654;p36"/>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655" name="Google Shape;3655;p36"/>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656" name="Google Shape;3656;p36"/>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657" name="Google Shape;3657;p36"/>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658" name="Google Shape;3658;p36"/>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659" name="Google Shape;3659;p36"/>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660" name="Google Shape;3660;p36"/>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661" name="Google Shape;3661;p36"/>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662" name="Google Shape;3662;p36"/>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663" name="Google Shape;3663;p36"/>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664" name="Google Shape;3664;p36"/>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665" name="Google Shape;3665;p36"/>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666" name="Google Shape;3666;p36"/>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667" name="Google Shape;3667;p36"/>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668" name="Google Shape;3668;p36"/>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669" name="Google Shape;3669;p36"/>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670" name="Google Shape;3670;p36"/>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671" name="Google Shape;3671;p36"/>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672" name="Google Shape;3672;p36"/>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673" name="Google Shape;3673;p36"/>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674" name="Google Shape;3674;p36"/>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675" name="Google Shape;3675;p36"/>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676" name="Google Shape;3676;p36"/>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677" name="Google Shape;3677;p36"/>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678" name="Google Shape;3678;p36"/>
            <p:cNvSpPr/>
            <p:nvPr/>
          </p:nvSpPr>
          <p:spPr>
            <a:xfrm>
              <a:off x="1899" y="1222"/>
              <a:ext cx="706" cy="796"/>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679" name="Google Shape;3679;p36"/>
            <p:cNvSpPr/>
            <p:nvPr/>
          </p:nvSpPr>
          <p:spPr>
            <a:xfrm>
              <a:off x="2711" y="1222"/>
              <a:ext cx="731" cy="796"/>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680" name="Google Shape;3680;p36"/>
            <p:cNvSpPr/>
            <p:nvPr/>
          </p:nvSpPr>
          <p:spPr>
            <a:xfrm>
              <a:off x="3536" y="1208"/>
              <a:ext cx="638" cy="822"/>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681" name="Google Shape;3681;p36"/>
            <p:cNvSpPr/>
            <p:nvPr/>
          </p:nvSpPr>
          <p:spPr>
            <a:xfrm>
              <a:off x="4259" y="1222"/>
              <a:ext cx="689" cy="796"/>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682" name="Google Shape;3682;p36"/>
            <p:cNvSpPr/>
            <p:nvPr/>
          </p:nvSpPr>
          <p:spPr>
            <a:xfrm>
              <a:off x="4372" y="1311"/>
              <a:ext cx="1690" cy="713"/>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683" name="Google Shape;3683;p36"/>
            <p:cNvSpPr/>
            <p:nvPr/>
          </p:nvSpPr>
          <p:spPr>
            <a:xfrm>
              <a:off x="5470" y="899"/>
              <a:ext cx="365" cy="481"/>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684" name="Google Shape;3684;p36"/>
            <p:cNvSpPr/>
            <p:nvPr/>
          </p:nvSpPr>
          <p:spPr>
            <a:xfrm>
              <a:off x="4862" y="1770"/>
              <a:ext cx="1153"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685" name="Google Shape;3685;p36"/>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686" name="Google Shape;3686;p36"/>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687" name="Google Shape;3687;p36"/>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688" name="Google Shape;3688;p36"/>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689" name="Google Shape;3689;p36"/>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690" name="Google Shape;3690;p36"/>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691" name="Google Shape;3691;p36"/>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692" name="Google Shape;3692;p36"/>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693" name="Google Shape;3693;p36"/>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694" name="Google Shape;3694;p36"/>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695" name="Google Shape;3695;p36"/>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696" name="Google Shape;3696;p36"/>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697" name="Google Shape;3697;p36"/>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698" name="Google Shape;3698;p36"/>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699" name="Google Shape;3699;p36"/>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700" name="Google Shape;3700;p36"/>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701" name="Google Shape;3701;p36"/>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702" name="Google Shape;3702;p36"/>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703" name="Google Shape;3703;p36"/>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704" name="Google Shape;3704;p36"/>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705" name="Google Shape;3705;p36"/>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706" name="Google Shape;3706;p36"/>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707" name="Google Shape;3707;p36"/>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708" name="Google Shape;3708;p36"/>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709" name="Google Shape;3709;p36"/>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710" name="Google Shape;3710;p36"/>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711" name="Google Shape;3711;p36"/>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712" name="Google Shape;3712;p36"/>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713" name="Google Shape;3713;p36"/>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714" name="Google Shape;3714;p36"/>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715" name="Google Shape;3715;p36"/>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716" name="Google Shape;3716;p36"/>
            <p:cNvSpPr/>
            <p:nvPr/>
          </p:nvSpPr>
          <p:spPr>
            <a:xfrm>
              <a:off x="4838" y="2425"/>
              <a:ext cx="0" cy="0"/>
            </a:xfrm>
            <a:prstGeom prst="rect">
              <a:avLst/>
            </a:pr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717" name="Google Shape;3717;p36"/>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718" name="Google Shape;3718;p36"/>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719" name="Google Shape;3719;p36"/>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720" name="Google Shape;3720;p36"/>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721" name="Google Shape;3721;p36"/>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722" name="Google Shape;3722;p36"/>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723" name="Google Shape;3723;p36"/>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724" name="Google Shape;3724;p36"/>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725" name="Google Shape;3725;p36"/>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726" name="Google Shape;3726;p36"/>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727" name="Google Shape;3727;p36"/>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728" name="Google Shape;3728;p36"/>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729" name="Google Shape;3729;p36"/>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cxnSp>
          <p:nvCxnSpPr>
            <p:cNvPr id="3730" name="Google Shape;3730;p36"/>
            <p:cNvCxnSpPr/>
            <p:nvPr/>
          </p:nvCxnSpPr>
          <p:spPr>
            <a:xfrm>
              <a:off x="3964" y="2205"/>
              <a:ext cx="0" cy="300"/>
            </a:xfrm>
            <a:prstGeom prst="straightConnector1">
              <a:avLst/>
            </a:prstGeom>
            <a:solidFill>
              <a:schemeClr val="lt1"/>
            </a:solidFill>
            <a:ln w="14275" cap="flat" cmpd="sng">
              <a:solidFill>
                <a:schemeClr val="lt1"/>
              </a:solidFill>
              <a:prstDash val="solid"/>
              <a:miter lim="800000"/>
              <a:headEnd type="none" w="med" len="med"/>
              <a:tailEnd type="none" w="med" len="med"/>
            </a:ln>
          </p:spPr>
        </p:cxnSp>
      </p:grpSp>
      <p:grpSp>
        <p:nvGrpSpPr>
          <p:cNvPr id="3731" name="Google Shape;3731;p36"/>
          <p:cNvGrpSpPr/>
          <p:nvPr/>
        </p:nvGrpSpPr>
        <p:grpSpPr>
          <a:xfrm>
            <a:off x="-1530678" y="2991542"/>
            <a:ext cx="1404225" cy="2177094"/>
            <a:chOff x="6195941" y="562596"/>
            <a:chExt cx="1872300" cy="2902792"/>
          </a:xfrm>
        </p:grpSpPr>
        <p:grpSp>
          <p:nvGrpSpPr>
            <p:cNvPr id="3732" name="Google Shape;3732;p36"/>
            <p:cNvGrpSpPr/>
            <p:nvPr/>
          </p:nvGrpSpPr>
          <p:grpSpPr>
            <a:xfrm>
              <a:off x="6195941" y="832605"/>
              <a:ext cx="1872300" cy="2632784"/>
              <a:chOff x="-1872716" y="660661"/>
              <a:chExt cx="1872300" cy="1974637"/>
            </a:xfrm>
          </p:grpSpPr>
          <p:sp>
            <p:nvSpPr>
              <p:cNvPr id="3733" name="Google Shape;3733;p36"/>
              <p:cNvSpPr txBox="1"/>
              <p:nvPr/>
            </p:nvSpPr>
            <p:spPr>
              <a:xfrm>
                <a:off x="-1872716" y="984698"/>
                <a:ext cx="1872300" cy="16506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800">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sz="1100"/>
              </a:p>
              <a:p>
                <a:pPr marL="0" marR="0" lvl="0" indent="0" algn="l" rtl="0">
                  <a:spcBef>
                    <a:spcPts val="0"/>
                  </a:spcBef>
                  <a:spcAft>
                    <a:spcPts val="0"/>
                  </a:spcAft>
                  <a:buNone/>
                </a:pPr>
                <a:endParaRPr sz="800">
                  <a:solidFill>
                    <a:srgbClr val="000000"/>
                  </a:solidFill>
                  <a:latin typeface="Calibri"/>
                  <a:ea typeface="Calibri"/>
                  <a:cs typeface="Calibri"/>
                  <a:sym typeface="Calibri"/>
                </a:endParaRPr>
              </a:p>
              <a:p>
                <a:pPr marL="0" marR="0" lvl="0" indent="0" algn="l" rtl="0">
                  <a:spcBef>
                    <a:spcPts val="0"/>
                  </a:spcBef>
                  <a:spcAft>
                    <a:spcPts val="0"/>
                  </a:spcAft>
                  <a:buNone/>
                </a:pPr>
                <a:r>
                  <a:rPr lang="en-GB" sz="800">
                    <a:solidFill>
                      <a:srgbClr val="000000"/>
                    </a:solidFill>
                    <a:latin typeface="Calibri"/>
                    <a:ea typeface="Calibri"/>
                    <a:cs typeface="Calibri"/>
                    <a:sym typeface="Calibri"/>
                  </a:rPr>
                  <a:t>Do not use the bullet point button to format your text.</a:t>
                </a:r>
                <a:endParaRPr sz="800">
                  <a:solidFill>
                    <a:srgbClr val="000000"/>
                  </a:solidFill>
                  <a:latin typeface="Calibri"/>
                  <a:ea typeface="Calibri"/>
                  <a:cs typeface="Calibri"/>
                  <a:sym typeface="Calibri"/>
                </a:endParaRPr>
              </a:p>
            </p:txBody>
          </p:sp>
          <p:pic>
            <p:nvPicPr>
              <p:cNvPr id="3734" name="Google Shape;3734;p36" descr="icon_information-white.png"/>
              <p:cNvPicPr preferRelativeResize="0"/>
              <p:nvPr/>
            </p:nvPicPr>
            <p:blipFill rotWithShape="1">
              <a:blip r:embed="rId3">
                <a:alphaModFix/>
              </a:blip>
              <a:srcRect/>
              <a:stretch/>
            </p:blipFill>
            <p:spPr>
              <a:xfrm>
                <a:off x="-1764703" y="660661"/>
                <a:ext cx="121592" cy="240085"/>
              </a:xfrm>
              <a:prstGeom prst="rect">
                <a:avLst/>
              </a:prstGeom>
              <a:noFill/>
              <a:ln>
                <a:noFill/>
              </a:ln>
            </p:spPr>
          </p:pic>
        </p:grpSp>
        <p:grpSp>
          <p:nvGrpSpPr>
            <p:cNvPr id="3735" name="Google Shape;3735;p36"/>
            <p:cNvGrpSpPr/>
            <p:nvPr/>
          </p:nvGrpSpPr>
          <p:grpSpPr>
            <a:xfrm>
              <a:off x="6303954" y="562596"/>
              <a:ext cx="540000" cy="540000"/>
              <a:chOff x="6303954" y="562596"/>
              <a:chExt cx="540000" cy="540000"/>
            </a:xfrm>
          </p:grpSpPr>
          <p:sp>
            <p:nvSpPr>
              <p:cNvPr id="3736" name="Google Shape;3736;p36"/>
              <p:cNvSpPr/>
              <p:nvPr/>
            </p:nvSpPr>
            <p:spPr>
              <a:xfrm>
                <a:off x="6303954" y="562596"/>
                <a:ext cx="540000" cy="540000"/>
              </a:xfrm>
              <a:prstGeom prst="donut">
                <a:avLst>
                  <a:gd name="adj" fmla="val 7083"/>
                </a:avLst>
              </a:prstGeom>
              <a:solidFill>
                <a:srgbClr val="00000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pic>
            <p:nvPicPr>
              <p:cNvPr id="3737" name="Google Shape;3737;p36" descr="increase_indent.png"/>
              <p:cNvPicPr preferRelativeResize="0"/>
              <p:nvPr/>
            </p:nvPicPr>
            <p:blipFill rotWithShape="1">
              <a:blip r:embed="rId4">
                <a:alphaModFix/>
              </a:blip>
              <a:srcRect/>
              <a:stretch/>
            </p:blipFill>
            <p:spPr>
              <a:xfrm>
                <a:off x="6425212" y="679422"/>
                <a:ext cx="317520" cy="317520"/>
              </a:xfrm>
              <a:prstGeom prst="rect">
                <a:avLst/>
              </a:prstGeom>
              <a:noFill/>
              <a:ln>
                <a:noFill/>
              </a:ln>
            </p:spPr>
          </p:pic>
        </p:grpSp>
      </p:grpSp>
      <p:sp>
        <p:nvSpPr>
          <p:cNvPr id="3738" name="Google Shape;3738;p36"/>
          <p:cNvSpPr/>
          <p:nvPr/>
        </p:nvSpPr>
        <p:spPr>
          <a:xfrm>
            <a:off x="5760132" y="2517744"/>
            <a:ext cx="3299050" cy="2310290"/>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chemeClr val="lt1">
              <a:alpha val="20000"/>
            </a:schemeClr>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739" name="Google Shape;3739;p36"/>
          <p:cNvSpPr/>
          <p:nvPr/>
        </p:nvSpPr>
        <p:spPr>
          <a:xfrm>
            <a:off x="0" y="1190"/>
            <a:ext cx="6813254" cy="1904618"/>
          </a:xfrm>
          <a:custGeom>
            <a:avLst/>
            <a:gdLst/>
            <a:ahLst/>
            <a:cxnLst/>
            <a:rect l="l" t="t" r="r" b="b"/>
            <a:pathLst>
              <a:path w="12745" h="4169" extrusionOk="0">
                <a:moveTo>
                  <a:pt x="0" y="0"/>
                </a:moveTo>
                <a:lnTo>
                  <a:pt x="12745" y="0"/>
                </a:lnTo>
                <a:cubicBezTo>
                  <a:pt x="12602" y="54"/>
                  <a:pt x="12453" y="92"/>
                  <a:pt x="12309" y="143"/>
                </a:cubicBezTo>
                <a:cubicBezTo>
                  <a:pt x="11761" y="325"/>
                  <a:pt x="11223" y="566"/>
                  <a:pt x="10706" y="823"/>
                </a:cubicBezTo>
                <a:cubicBezTo>
                  <a:pt x="10540" y="913"/>
                  <a:pt x="10370" y="996"/>
                  <a:pt x="10206" y="1089"/>
                </a:cubicBezTo>
                <a:cubicBezTo>
                  <a:pt x="9498" y="1478"/>
                  <a:pt x="8825" y="1912"/>
                  <a:pt x="8143" y="2343"/>
                </a:cubicBezTo>
                <a:cubicBezTo>
                  <a:pt x="7530" y="2736"/>
                  <a:pt x="6917" y="3108"/>
                  <a:pt x="6263" y="3430"/>
                </a:cubicBezTo>
                <a:cubicBezTo>
                  <a:pt x="5581" y="3762"/>
                  <a:pt x="4857" y="4046"/>
                  <a:pt x="4100" y="4136"/>
                </a:cubicBezTo>
                <a:cubicBezTo>
                  <a:pt x="3871" y="4169"/>
                  <a:pt x="3647" y="4166"/>
                  <a:pt x="3417" y="4161"/>
                </a:cubicBezTo>
                <a:cubicBezTo>
                  <a:pt x="3053" y="4144"/>
                  <a:pt x="2694" y="4069"/>
                  <a:pt x="2351" y="3949"/>
                </a:cubicBezTo>
                <a:cubicBezTo>
                  <a:pt x="1742" y="3736"/>
                  <a:pt x="1194" y="3388"/>
                  <a:pt x="684" y="3000"/>
                </a:cubicBezTo>
                <a:cubicBezTo>
                  <a:pt x="462" y="2825"/>
                  <a:pt x="243" y="2656"/>
                  <a:pt x="0" y="2512"/>
                </a:cubicBezTo>
                <a:lnTo>
                  <a:pt x="0" y="0"/>
                </a:lnTo>
                <a:close/>
              </a:path>
            </a:pathLst>
          </a:custGeom>
          <a:solidFill>
            <a:schemeClr val="accent6">
              <a:alpha val="49800"/>
            </a:schemeClr>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740" name="Google Shape;3740;p36"/>
          <p:cNvSpPr txBox="1">
            <a:spLocks noGrp="1"/>
          </p:cNvSpPr>
          <p:nvPr>
            <p:ph type="title"/>
          </p:nvPr>
        </p:nvSpPr>
        <p:spPr>
          <a:xfrm>
            <a:off x="386100" y="326237"/>
            <a:ext cx="3564600" cy="942000"/>
          </a:xfrm>
          <a:prstGeom prst="rect">
            <a:avLst/>
          </a:prstGeom>
          <a:noFill/>
          <a:ln>
            <a:noFill/>
          </a:ln>
        </p:spPr>
        <p:txBody>
          <a:bodyPr spcFirstLastPara="1" wrap="square" lIns="0" tIns="0" rIns="0" bIns="0" anchor="b" anchorCtr="0"/>
          <a:lstStyle>
            <a:lvl1pPr marR="0" lvl="0" algn="l" rtl="0">
              <a:lnSpc>
                <a:spcPct val="90000"/>
              </a:lnSpc>
              <a:spcBef>
                <a:spcPts val="0"/>
              </a:spcBef>
              <a:spcAft>
                <a:spcPts val="0"/>
              </a:spcAft>
              <a:buClr>
                <a:schemeClr val="lt1"/>
              </a:buClr>
              <a:buSzPts val="2100"/>
              <a:buFont typeface="Calibri"/>
              <a:buNone/>
              <a:defRPr sz="2100" b="1" i="0" u="none" strike="noStrike" cap="none">
                <a:solidFill>
                  <a:schemeClr val="lt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3741" name="Google Shape;3741;p36"/>
          <p:cNvSpPr txBox="1">
            <a:spLocks noGrp="1"/>
          </p:cNvSpPr>
          <p:nvPr>
            <p:ph type="dt" idx="10"/>
          </p:nvPr>
        </p:nvSpPr>
        <p:spPr>
          <a:xfrm>
            <a:off x="521550" y="4872453"/>
            <a:ext cx="4185600" cy="120300"/>
          </a:xfrm>
          <a:prstGeom prst="rect">
            <a:avLst/>
          </a:prstGeom>
          <a:noFill/>
          <a:ln>
            <a:noFill/>
          </a:ln>
        </p:spPr>
        <p:txBody>
          <a:bodyPr spcFirstLastPara="1" wrap="square" lIns="68575" tIns="34275" rIns="68575" bIns="34275" anchor="t" anchorCtr="0"/>
          <a:lstStyle>
            <a:lvl1pPr marR="0" lvl="0" algn="l" rtl="0">
              <a:spcBef>
                <a:spcPts val="0"/>
              </a:spcBef>
              <a:spcAft>
                <a:spcPts val="0"/>
              </a:spcAft>
              <a:buSzPts val="1100"/>
              <a:buNone/>
              <a:defRPr sz="500">
                <a:solidFill>
                  <a:schemeClr val="accent2"/>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3742" name="Google Shape;3742;p36"/>
          <p:cNvSpPr txBox="1">
            <a:spLocks noGrp="1"/>
          </p:cNvSpPr>
          <p:nvPr>
            <p:ph type="body" idx="1"/>
          </p:nvPr>
        </p:nvSpPr>
        <p:spPr>
          <a:xfrm>
            <a:off x="386100" y="2328723"/>
            <a:ext cx="3564600" cy="2143500"/>
          </a:xfrm>
          <a:prstGeom prst="rect">
            <a:avLst/>
          </a:prstGeom>
          <a:noFill/>
          <a:ln>
            <a:noFill/>
          </a:ln>
        </p:spPr>
        <p:txBody>
          <a:bodyPr spcFirstLastPara="1" wrap="square" lIns="0" tIns="0" rIns="0" bIns="0" anchor="t" anchorCtr="0"/>
          <a:lstStyle>
            <a:lvl1pPr marL="457200" marR="0" lvl="0" indent="-228600" algn="l" rtl="0">
              <a:lnSpc>
                <a:spcPct val="90000"/>
              </a:lnSpc>
              <a:spcBef>
                <a:spcPts val="300"/>
              </a:spcBef>
              <a:spcAft>
                <a:spcPts val="0"/>
              </a:spcAft>
              <a:buClr>
                <a:schemeClr val="lt1"/>
              </a:buClr>
              <a:buSzPts val="1500"/>
              <a:buFont typeface="Arial"/>
              <a:buNone/>
              <a:defRPr sz="15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3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2pPr>
            <a:lvl3pPr marL="1371600" marR="0" lvl="2" indent="-317500" algn="l" rtl="0">
              <a:lnSpc>
                <a:spcPct val="90000"/>
              </a:lnSpc>
              <a:spcBef>
                <a:spcPts val="300"/>
              </a:spcBef>
              <a:spcAft>
                <a:spcPts val="0"/>
              </a:spcAft>
              <a:buClr>
                <a:schemeClr val="lt1"/>
              </a:buClr>
              <a:buSzPts val="1400"/>
              <a:buFont typeface="Arial"/>
              <a:buChar char="•"/>
              <a:defRPr sz="1400" b="1" i="0" u="none" strike="noStrike" cap="none">
                <a:solidFill>
                  <a:schemeClr val="lt1"/>
                </a:solidFill>
                <a:latin typeface="Calibri"/>
                <a:ea typeface="Calibri"/>
                <a:cs typeface="Calibri"/>
                <a:sym typeface="Calibri"/>
              </a:defRPr>
            </a:lvl3pPr>
            <a:lvl4pPr marL="1828800" marR="0" lvl="3" indent="-304800" algn="l" rtl="0">
              <a:lnSpc>
                <a:spcPct val="90000"/>
              </a:lnSpc>
              <a:spcBef>
                <a:spcPts val="300"/>
              </a:spcBef>
              <a:spcAft>
                <a:spcPts val="0"/>
              </a:spcAft>
              <a:buClr>
                <a:schemeClr val="lt1"/>
              </a:buClr>
              <a:buSzPts val="1200"/>
              <a:buFont typeface="Arial"/>
              <a:buChar char="•"/>
              <a:defRPr sz="1200" b="0" i="0" u="none" strike="noStrike" cap="none">
                <a:solidFill>
                  <a:schemeClr val="lt1"/>
                </a:solidFill>
                <a:latin typeface="Calibri"/>
                <a:ea typeface="Calibri"/>
                <a:cs typeface="Calibri"/>
                <a:sym typeface="Calibri"/>
              </a:defRPr>
            </a:lvl4pPr>
            <a:lvl5pPr marL="2286000" marR="0" lvl="4" indent="-228600" algn="l" rtl="0">
              <a:lnSpc>
                <a:spcPct val="90000"/>
              </a:lnSpc>
              <a:spcBef>
                <a:spcPts val="600"/>
              </a:spcBef>
              <a:spcAft>
                <a:spcPts val="0"/>
              </a:spcAft>
              <a:buClr>
                <a:schemeClr val="lt1"/>
              </a:buClr>
              <a:buSzPts val="1500"/>
              <a:buFont typeface="Arial"/>
              <a:buNone/>
              <a:defRPr sz="1500" b="1" i="0" u="none" strike="noStrike" cap="none">
                <a:solidFill>
                  <a:schemeClr val="lt1"/>
                </a:solidFill>
                <a:latin typeface="Calibri"/>
                <a:ea typeface="Calibri"/>
                <a:cs typeface="Calibri"/>
                <a:sym typeface="Calibri"/>
              </a:defRPr>
            </a:lvl5pPr>
            <a:lvl6pPr marL="2743200" marR="0" lvl="5" indent="-317500" algn="l" rtl="0">
              <a:lnSpc>
                <a:spcPct val="90000"/>
              </a:lnSpc>
              <a:spcBef>
                <a:spcPts val="400"/>
              </a:spcBef>
              <a:spcAft>
                <a:spcPts val="0"/>
              </a:spcAft>
              <a:buClr>
                <a:srgbClr val="FF0000"/>
              </a:buClr>
              <a:buSzPts val="1400"/>
              <a:buFont typeface="Arial"/>
              <a:buChar char="•"/>
              <a:defRPr sz="1400" b="0" i="0" u="none" strike="noStrike" cap="none">
                <a:solidFill>
                  <a:srgbClr val="FF0000"/>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grpSp>
        <p:nvGrpSpPr>
          <p:cNvPr id="3743" name="Google Shape;3743;p36"/>
          <p:cNvGrpSpPr/>
          <p:nvPr/>
        </p:nvGrpSpPr>
        <p:grpSpPr>
          <a:xfrm>
            <a:off x="-1530678" y="653649"/>
            <a:ext cx="1026225" cy="1698128"/>
            <a:chOff x="-1836712" y="2937191"/>
            <a:chExt cx="1368300" cy="2264171"/>
          </a:xfrm>
        </p:grpSpPr>
        <p:pic>
          <p:nvPicPr>
            <p:cNvPr id="3744" name="Google Shape;3744;p36" descr="icon_camera_circle.png"/>
            <p:cNvPicPr preferRelativeResize="0"/>
            <p:nvPr/>
          </p:nvPicPr>
          <p:blipFill rotWithShape="1">
            <a:blip r:embed="rId5">
              <a:alphaModFix/>
            </a:blip>
            <a:srcRect/>
            <a:stretch/>
          </p:blipFill>
          <p:spPr>
            <a:xfrm>
              <a:off x="-1728699" y="2937191"/>
              <a:ext cx="640111" cy="640111"/>
            </a:xfrm>
            <a:prstGeom prst="rect">
              <a:avLst/>
            </a:prstGeom>
            <a:noFill/>
            <a:ln>
              <a:noFill/>
            </a:ln>
          </p:spPr>
        </p:pic>
        <p:sp>
          <p:nvSpPr>
            <p:cNvPr id="3745" name="Google Shape;3745;p36"/>
            <p:cNvSpPr txBox="1"/>
            <p:nvPr/>
          </p:nvSpPr>
          <p:spPr>
            <a:xfrm>
              <a:off x="-1836712" y="3677962"/>
              <a:ext cx="1368300" cy="1523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800">
                  <a:solidFill>
                    <a:srgbClr val="000000"/>
                  </a:solidFill>
                  <a:latin typeface="Calibri"/>
                  <a:ea typeface="Calibri"/>
                  <a:cs typeface="Calibri"/>
                  <a:sym typeface="Calibri"/>
                </a:rPr>
                <a:t>To change the photographic image to the background.</a:t>
              </a:r>
              <a:endParaRPr sz="1100"/>
            </a:p>
            <a:p>
              <a:pPr marL="0" marR="0" lvl="0" indent="0" algn="l" rtl="0">
                <a:spcBef>
                  <a:spcPts val="0"/>
                </a:spcBef>
                <a:spcAft>
                  <a:spcPts val="0"/>
                </a:spcAft>
                <a:buNone/>
              </a:pPr>
              <a:r>
                <a:rPr lang="en-GB" sz="800">
                  <a:solidFill>
                    <a:srgbClr val="000000"/>
                  </a:solidFill>
                  <a:latin typeface="Calibri"/>
                  <a:ea typeface="Calibri"/>
                  <a:cs typeface="Calibri"/>
                  <a:sym typeface="Calibri"/>
                </a:rPr>
                <a:t>&gt;Right Click over slide</a:t>
              </a:r>
              <a:endParaRPr sz="1100"/>
            </a:p>
            <a:p>
              <a:pPr marL="0" marR="0" lvl="0" indent="0" algn="l" rtl="0">
                <a:spcBef>
                  <a:spcPts val="0"/>
                </a:spcBef>
                <a:spcAft>
                  <a:spcPts val="0"/>
                </a:spcAft>
                <a:buNone/>
              </a:pPr>
              <a:r>
                <a:rPr lang="en-GB" sz="800">
                  <a:solidFill>
                    <a:srgbClr val="000000"/>
                  </a:solidFill>
                  <a:latin typeface="Calibri"/>
                  <a:ea typeface="Calibri"/>
                  <a:cs typeface="Calibri"/>
                  <a:sym typeface="Calibri"/>
                </a:rPr>
                <a:t>&gt;format background</a:t>
              </a:r>
              <a:endParaRPr sz="1100"/>
            </a:p>
            <a:p>
              <a:pPr marL="0" marR="0" lvl="0" indent="0" algn="l" rtl="0">
                <a:spcBef>
                  <a:spcPts val="0"/>
                </a:spcBef>
                <a:spcAft>
                  <a:spcPts val="0"/>
                </a:spcAft>
                <a:buNone/>
              </a:pPr>
              <a:r>
                <a:rPr lang="en-GB" sz="800">
                  <a:solidFill>
                    <a:srgbClr val="000000"/>
                  </a:solidFill>
                  <a:latin typeface="Calibri"/>
                  <a:ea typeface="Calibri"/>
                  <a:cs typeface="Calibri"/>
                  <a:sym typeface="Calibri"/>
                </a:rPr>
                <a:t>&gt;fill</a:t>
              </a:r>
              <a:endParaRPr sz="1100"/>
            </a:p>
            <a:p>
              <a:pPr marL="0" marR="0" lvl="0" indent="0" algn="l" rtl="0">
                <a:spcBef>
                  <a:spcPts val="0"/>
                </a:spcBef>
                <a:spcAft>
                  <a:spcPts val="0"/>
                </a:spcAft>
                <a:buNone/>
              </a:pPr>
              <a:r>
                <a:rPr lang="en-GB" sz="800">
                  <a:solidFill>
                    <a:srgbClr val="000000"/>
                  </a:solidFill>
                  <a:latin typeface="Calibri"/>
                  <a:ea typeface="Calibri"/>
                  <a:cs typeface="Calibri"/>
                  <a:sym typeface="Calibri"/>
                </a:rPr>
                <a:t>&gt;picture or texture fill</a:t>
              </a:r>
              <a:endParaRPr sz="1100"/>
            </a:p>
            <a:p>
              <a:pPr marL="0" marR="0" lvl="0" indent="0" algn="l" rtl="0">
                <a:spcBef>
                  <a:spcPts val="0"/>
                </a:spcBef>
                <a:spcAft>
                  <a:spcPts val="0"/>
                </a:spcAft>
                <a:buNone/>
              </a:pPr>
              <a:r>
                <a:rPr lang="en-GB" sz="800">
                  <a:solidFill>
                    <a:srgbClr val="000000"/>
                  </a:solidFill>
                  <a:latin typeface="Calibri"/>
                  <a:ea typeface="Calibri"/>
                  <a:cs typeface="Calibri"/>
                  <a:sym typeface="Calibri"/>
                </a:rPr>
                <a:t>&gt;select image from  </a:t>
              </a:r>
              <a:br>
                <a:rPr lang="en-GB" sz="800">
                  <a:solidFill>
                    <a:srgbClr val="000000"/>
                  </a:solidFill>
                  <a:latin typeface="Calibri"/>
                  <a:ea typeface="Calibri"/>
                  <a:cs typeface="Calibri"/>
                  <a:sym typeface="Calibri"/>
                </a:rPr>
              </a:br>
              <a:r>
                <a:rPr lang="en-GB" sz="800">
                  <a:solidFill>
                    <a:srgbClr val="000000"/>
                  </a:solidFill>
                  <a:latin typeface="Calibri"/>
                  <a:ea typeface="Calibri"/>
                  <a:cs typeface="Calibri"/>
                  <a:sym typeface="Calibri"/>
                </a:rPr>
                <a:t>  your file</a:t>
              </a:r>
              <a:endParaRPr sz="800">
                <a:solidFill>
                  <a:srgbClr val="000000"/>
                </a:solidFill>
                <a:latin typeface="Calibri"/>
                <a:ea typeface="Calibri"/>
                <a:cs typeface="Calibri"/>
                <a:sym typeface="Calibri"/>
              </a:endParaRPr>
            </a:p>
          </p:txBody>
        </p:sp>
        <p:pic>
          <p:nvPicPr>
            <p:cNvPr id="3746" name="Google Shape;3746;p36" descr="icon_information-white.png"/>
            <p:cNvPicPr preferRelativeResize="0"/>
            <p:nvPr/>
          </p:nvPicPr>
          <p:blipFill rotWithShape="1">
            <a:blip r:embed="rId3">
              <a:alphaModFix/>
            </a:blip>
            <a:srcRect/>
            <a:stretch/>
          </p:blipFill>
          <p:spPr>
            <a:xfrm>
              <a:off x="-1728699" y="3245911"/>
              <a:ext cx="121592" cy="320113"/>
            </a:xfrm>
            <a:prstGeom prst="rect">
              <a:avLst/>
            </a:prstGeom>
            <a:noFill/>
            <a:ln>
              <a:noFill/>
            </a:ln>
          </p:spPr>
        </p:pic>
      </p:gr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Key messages">
  <p:cSld name="Key messages">
    <p:bg>
      <p:bgPr>
        <a:solidFill>
          <a:schemeClr val="dk2"/>
        </a:solidFill>
        <a:effectLst/>
      </p:bgPr>
    </p:bg>
    <p:spTree>
      <p:nvGrpSpPr>
        <p:cNvPr id="1" name="Shape 3747"/>
        <p:cNvGrpSpPr/>
        <p:nvPr/>
      </p:nvGrpSpPr>
      <p:grpSpPr>
        <a:xfrm>
          <a:off x="0" y="0"/>
          <a:ext cx="0" cy="0"/>
          <a:chOff x="0" y="0"/>
          <a:chExt cx="0" cy="0"/>
        </a:xfrm>
      </p:grpSpPr>
      <p:sp>
        <p:nvSpPr>
          <p:cNvPr id="3748" name="Google Shape;3748;p37"/>
          <p:cNvSpPr/>
          <p:nvPr/>
        </p:nvSpPr>
        <p:spPr>
          <a:xfrm>
            <a:off x="-1113164" y="313265"/>
            <a:ext cx="7365203" cy="5157785"/>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chemeClr val="lt1">
              <a:alpha val="9800"/>
            </a:schemeClr>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749" name="Google Shape;3749;p37"/>
          <p:cNvSpPr txBox="1">
            <a:spLocks noGrp="1"/>
          </p:cNvSpPr>
          <p:nvPr>
            <p:ph type="dt" idx="10"/>
          </p:nvPr>
        </p:nvSpPr>
        <p:spPr>
          <a:xfrm>
            <a:off x="521550" y="4872453"/>
            <a:ext cx="4185600" cy="120300"/>
          </a:xfrm>
          <a:prstGeom prst="rect">
            <a:avLst/>
          </a:prstGeom>
          <a:noFill/>
          <a:ln>
            <a:noFill/>
          </a:ln>
        </p:spPr>
        <p:txBody>
          <a:bodyPr spcFirstLastPara="1" wrap="square" lIns="68575" tIns="34275" rIns="68575" bIns="34275" anchor="t" anchorCtr="0"/>
          <a:lstStyle>
            <a:lvl1pPr marR="0" lvl="0" algn="l" rtl="0">
              <a:spcBef>
                <a:spcPts val="0"/>
              </a:spcBef>
              <a:spcAft>
                <a:spcPts val="0"/>
              </a:spcAft>
              <a:buSzPts val="1100"/>
              <a:buNone/>
              <a:defRPr sz="500">
                <a:solidFill>
                  <a:schemeClr val="accent2"/>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3750" name="Google Shape;3750;p37"/>
          <p:cNvSpPr txBox="1">
            <a:spLocks noGrp="1"/>
          </p:cNvSpPr>
          <p:nvPr>
            <p:ph type="ftr" idx="11"/>
          </p:nvPr>
        </p:nvSpPr>
        <p:spPr>
          <a:xfrm>
            <a:off x="521550" y="4812406"/>
            <a:ext cx="4185600" cy="120300"/>
          </a:xfrm>
          <a:prstGeom prst="rect">
            <a:avLst/>
          </a:prstGeom>
          <a:noFill/>
          <a:ln>
            <a:noFill/>
          </a:ln>
        </p:spPr>
        <p:txBody>
          <a:bodyPr spcFirstLastPara="1" wrap="square" lIns="68575" tIns="34275" rIns="68575" bIns="34275" anchor="t" anchorCtr="0"/>
          <a:lstStyle>
            <a:lvl1pPr marR="0" lvl="0" algn="l" rtl="0">
              <a:spcBef>
                <a:spcPts val="0"/>
              </a:spcBef>
              <a:spcAft>
                <a:spcPts val="0"/>
              </a:spcAft>
              <a:buSzPts val="1100"/>
              <a:buNone/>
              <a:defRPr sz="500">
                <a:solidFill>
                  <a:schemeClr val="accent2"/>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3751" name="Google Shape;3751;p37"/>
          <p:cNvSpPr txBox="1">
            <a:spLocks noGrp="1"/>
          </p:cNvSpPr>
          <p:nvPr>
            <p:ph type="sldNum" idx="12"/>
          </p:nvPr>
        </p:nvSpPr>
        <p:spPr>
          <a:xfrm>
            <a:off x="-9527" y="4767263"/>
            <a:ext cx="5949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1200" b="1">
                <a:solidFill>
                  <a:schemeClr val="accent2"/>
                </a:solidFill>
                <a:latin typeface="Calibri"/>
                <a:ea typeface="Calibri"/>
                <a:cs typeface="Calibri"/>
                <a:sym typeface="Calibri"/>
              </a:defRPr>
            </a:lvl1pPr>
            <a:lvl2pPr marL="0" marR="0" lvl="1" indent="0" algn="r" rtl="0">
              <a:spcBef>
                <a:spcPts val="0"/>
              </a:spcBef>
              <a:buNone/>
              <a:defRPr sz="1200" b="1">
                <a:solidFill>
                  <a:schemeClr val="accent2"/>
                </a:solidFill>
                <a:latin typeface="Calibri"/>
                <a:ea typeface="Calibri"/>
                <a:cs typeface="Calibri"/>
                <a:sym typeface="Calibri"/>
              </a:defRPr>
            </a:lvl2pPr>
            <a:lvl3pPr marL="0" marR="0" lvl="2" indent="0" algn="r" rtl="0">
              <a:spcBef>
                <a:spcPts val="0"/>
              </a:spcBef>
              <a:buNone/>
              <a:defRPr sz="1200" b="1">
                <a:solidFill>
                  <a:schemeClr val="accent2"/>
                </a:solidFill>
                <a:latin typeface="Calibri"/>
                <a:ea typeface="Calibri"/>
                <a:cs typeface="Calibri"/>
                <a:sym typeface="Calibri"/>
              </a:defRPr>
            </a:lvl3pPr>
            <a:lvl4pPr marL="0" marR="0" lvl="3" indent="0" algn="r" rtl="0">
              <a:spcBef>
                <a:spcPts val="0"/>
              </a:spcBef>
              <a:buNone/>
              <a:defRPr sz="1200" b="1">
                <a:solidFill>
                  <a:schemeClr val="accent2"/>
                </a:solidFill>
                <a:latin typeface="Calibri"/>
                <a:ea typeface="Calibri"/>
                <a:cs typeface="Calibri"/>
                <a:sym typeface="Calibri"/>
              </a:defRPr>
            </a:lvl4pPr>
            <a:lvl5pPr marL="0" marR="0" lvl="4" indent="0" algn="r" rtl="0">
              <a:spcBef>
                <a:spcPts val="0"/>
              </a:spcBef>
              <a:buNone/>
              <a:defRPr sz="1200" b="1">
                <a:solidFill>
                  <a:schemeClr val="accent2"/>
                </a:solidFill>
                <a:latin typeface="Calibri"/>
                <a:ea typeface="Calibri"/>
                <a:cs typeface="Calibri"/>
                <a:sym typeface="Calibri"/>
              </a:defRPr>
            </a:lvl5pPr>
            <a:lvl6pPr marL="0" marR="0" lvl="5" indent="0" algn="r" rtl="0">
              <a:spcBef>
                <a:spcPts val="0"/>
              </a:spcBef>
              <a:buNone/>
              <a:defRPr sz="1200" b="1">
                <a:solidFill>
                  <a:schemeClr val="accent2"/>
                </a:solidFill>
                <a:latin typeface="Calibri"/>
                <a:ea typeface="Calibri"/>
                <a:cs typeface="Calibri"/>
                <a:sym typeface="Calibri"/>
              </a:defRPr>
            </a:lvl6pPr>
            <a:lvl7pPr marL="0" marR="0" lvl="6" indent="0" algn="r" rtl="0">
              <a:spcBef>
                <a:spcPts val="0"/>
              </a:spcBef>
              <a:buNone/>
              <a:defRPr sz="1200" b="1">
                <a:solidFill>
                  <a:schemeClr val="accent2"/>
                </a:solidFill>
                <a:latin typeface="Calibri"/>
                <a:ea typeface="Calibri"/>
                <a:cs typeface="Calibri"/>
                <a:sym typeface="Calibri"/>
              </a:defRPr>
            </a:lvl7pPr>
            <a:lvl8pPr marL="0" marR="0" lvl="7" indent="0" algn="r" rtl="0">
              <a:spcBef>
                <a:spcPts val="0"/>
              </a:spcBef>
              <a:buNone/>
              <a:defRPr sz="1200" b="1">
                <a:solidFill>
                  <a:schemeClr val="accent2"/>
                </a:solidFill>
                <a:latin typeface="Calibri"/>
                <a:ea typeface="Calibri"/>
                <a:cs typeface="Calibri"/>
                <a:sym typeface="Calibri"/>
              </a:defRPr>
            </a:lvl8pPr>
            <a:lvl9pPr marL="0" marR="0" lvl="8" indent="0" algn="r" rtl="0">
              <a:spcBef>
                <a:spcPts val="0"/>
              </a:spcBef>
              <a:buNone/>
              <a:defRPr sz="1200" b="1">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3752" name="Google Shape;3752;p37"/>
          <p:cNvSpPr txBox="1">
            <a:spLocks noGrp="1"/>
          </p:cNvSpPr>
          <p:nvPr>
            <p:ph type="body" idx="1"/>
          </p:nvPr>
        </p:nvSpPr>
        <p:spPr>
          <a:xfrm>
            <a:off x="671678" y="2991541"/>
            <a:ext cx="1712700" cy="1195800"/>
          </a:xfrm>
          <a:prstGeom prst="rect">
            <a:avLst/>
          </a:prstGeom>
          <a:noFill/>
          <a:ln>
            <a:noFill/>
          </a:ln>
        </p:spPr>
        <p:txBody>
          <a:bodyPr spcFirstLastPara="1" wrap="square" lIns="0" tIns="0" rIns="0" bIns="0" anchor="t" anchorCtr="0"/>
          <a:lstStyle>
            <a:lvl1pPr marL="457200" marR="0" lvl="0" indent="-228600" algn="ctr" rtl="0">
              <a:lnSpc>
                <a:spcPct val="90000"/>
              </a:lnSpc>
              <a:spcBef>
                <a:spcPts val="300"/>
              </a:spcBef>
              <a:spcAft>
                <a:spcPts val="0"/>
              </a:spcAft>
              <a:buClr>
                <a:schemeClr val="lt1"/>
              </a:buClr>
              <a:buSzPts val="1500"/>
              <a:buFont typeface="Arial"/>
              <a:buNone/>
              <a:defRPr sz="1500" b="1"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3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2pPr>
            <a:lvl3pPr marL="1371600" marR="0" lvl="2" indent="-317500" algn="ctr" rtl="0">
              <a:lnSpc>
                <a:spcPct val="90000"/>
              </a:lnSpc>
              <a:spcBef>
                <a:spcPts val="300"/>
              </a:spcBef>
              <a:spcAft>
                <a:spcPts val="0"/>
              </a:spcAft>
              <a:buClr>
                <a:schemeClr val="lt1"/>
              </a:buClr>
              <a:buSzPts val="1400"/>
              <a:buFont typeface="Arial"/>
              <a:buChar char="•"/>
              <a:defRPr sz="1400" b="1" i="0" u="none" strike="noStrike" cap="none">
                <a:solidFill>
                  <a:srgbClr val="FF0000"/>
                </a:solidFill>
                <a:latin typeface="Calibri"/>
                <a:ea typeface="Calibri"/>
                <a:cs typeface="Calibri"/>
                <a:sym typeface="Calibri"/>
              </a:defRPr>
            </a:lvl3pPr>
            <a:lvl4pPr marL="1828800" marR="0" lvl="3" indent="-304800" algn="ctr" rtl="0">
              <a:lnSpc>
                <a:spcPct val="90000"/>
              </a:lnSpc>
              <a:spcBef>
                <a:spcPts val="300"/>
              </a:spcBef>
              <a:spcAft>
                <a:spcPts val="0"/>
              </a:spcAft>
              <a:buClr>
                <a:schemeClr val="lt1"/>
              </a:buClr>
              <a:buSzPts val="1200"/>
              <a:buFont typeface="Arial"/>
              <a:buChar char="•"/>
              <a:defRPr sz="1200" b="0" i="0" u="none" strike="noStrike" cap="none">
                <a:solidFill>
                  <a:srgbClr val="FF0000"/>
                </a:solidFill>
                <a:latin typeface="Calibri"/>
                <a:ea typeface="Calibri"/>
                <a:cs typeface="Calibri"/>
                <a:sym typeface="Calibri"/>
              </a:defRPr>
            </a:lvl4pPr>
            <a:lvl5pPr marL="2286000" marR="0" lvl="4" indent="-228600" algn="ctr" rtl="0">
              <a:lnSpc>
                <a:spcPct val="90000"/>
              </a:lnSpc>
              <a:spcBef>
                <a:spcPts val="600"/>
              </a:spcBef>
              <a:spcAft>
                <a:spcPts val="0"/>
              </a:spcAft>
              <a:buClr>
                <a:schemeClr val="lt1"/>
              </a:buClr>
              <a:buSzPts val="1500"/>
              <a:buFont typeface="Arial"/>
              <a:buNone/>
              <a:defRPr sz="1500" b="1" i="0" u="none" strike="noStrike" cap="none">
                <a:solidFill>
                  <a:schemeClr val="lt1"/>
                </a:solidFill>
                <a:latin typeface="Calibri"/>
                <a:ea typeface="Calibri"/>
                <a:cs typeface="Calibri"/>
                <a:sym typeface="Calibri"/>
              </a:defRPr>
            </a:lvl5pPr>
            <a:lvl6pPr marL="2743200" marR="0" lvl="5" indent="-317500" algn="l" rtl="0">
              <a:lnSpc>
                <a:spcPct val="90000"/>
              </a:lnSpc>
              <a:spcBef>
                <a:spcPts val="400"/>
              </a:spcBef>
              <a:spcAft>
                <a:spcPts val="0"/>
              </a:spcAft>
              <a:buClr>
                <a:srgbClr val="FF0000"/>
              </a:buClr>
              <a:buSzPts val="1400"/>
              <a:buFont typeface="Arial"/>
              <a:buChar char="•"/>
              <a:defRPr sz="1400" b="0" i="0" u="none" strike="noStrike" cap="none">
                <a:solidFill>
                  <a:srgbClr val="FF0000"/>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grpSp>
        <p:nvGrpSpPr>
          <p:cNvPr id="3753" name="Google Shape;3753;p37"/>
          <p:cNvGrpSpPr/>
          <p:nvPr/>
        </p:nvGrpSpPr>
        <p:grpSpPr>
          <a:xfrm>
            <a:off x="7915032" y="222489"/>
            <a:ext cx="895960" cy="359739"/>
            <a:chOff x="1899" y="899"/>
            <a:chExt cx="4163" cy="1671"/>
          </a:xfrm>
        </p:grpSpPr>
        <p:sp>
          <p:nvSpPr>
            <p:cNvPr id="3754" name="Google Shape;3754;p37"/>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755" name="Google Shape;3755;p37"/>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756" name="Google Shape;3756;p37"/>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757" name="Google Shape;3757;p37"/>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758" name="Google Shape;3758;p37"/>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759" name="Google Shape;3759;p37"/>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760" name="Google Shape;3760;p37"/>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761" name="Google Shape;3761;p37"/>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762" name="Google Shape;3762;p37"/>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763" name="Google Shape;3763;p37"/>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764" name="Google Shape;3764;p37"/>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765" name="Google Shape;3765;p37"/>
            <p:cNvSpPr/>
            <p:nvPr/>
          </p:nvSpPr>
          <p:spPr>
            <a:xfrm>
              <a:off x="2762" y="2203"/>
              <a:ext cx="0" cy="0"/>
            </a:xfrm>
            <a:prstGeom prst="rect">
              <a:avLst/>
            </a:pr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766" name="Google Shape;3766;p37"/>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767" name="Google Shape;3767;p37"/>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768" name="Google Shape;3768;p37"/>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769" name="Google Shape;3769;p37"/>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770" name="Google Shape;3770;p37"/>
            <p:cNvSpPr/>
            <p:nvPr/>
          </p:nvSpPr>
          <p:spPr>
            <a:xfrm>
              <a:off x="3203" y="2203"/>
              <a:ext cx="0" cy="0"/>
            </a:xfrm>
            <a:prstGeom prst="rect">
              <a:avLst/>
            </a:pr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771" name="Google Shape;3771;p37"/>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772" name="Google Shape;3772;p37"/>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773" name="Google Shape;3773;p37"/>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774" name="Google Shape;3774;p37"/>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775" name="Google Shape;3775;p37"/>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776" name="Google Shape;3776;p37"/>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777" name="Google Shape;3777;p37"/>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778" name="Google Shape;3778;p37"/>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779" name="Google Shape;3779;p37"/>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780" name="Google Shape;3780;p37"/>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781" name="Google Shape;3781;p37"/>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782" name="Google Shape;3782;p37"/>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783" name="Google Shape;3783;p37"/>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784" name="Google Shape;3784;p37"/>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785" name="Google Shape;3785;p37"/>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786" name="Google Shape;3786;p37"/>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787" name="Google Shape;3787;p37"/>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788" name="Google Shape;3788;p37"/>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789" name="Google Shape;3789;p37"/>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790" name="Google Shape;3790;p37"/>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791" name="Google Shape;3791;p37"/>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792" name="Google Shape;3792;p37"/>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793" name="Google Shape;3793;p37"/>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794" name="Google Shape;3794;p37"/>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795" name="Google Shape;3795;p37"/>
            <p:cNvSpPr/>
            <p:nvPr/>
          </p:nvSpPr>
          <p:spPr>
            <a:xfrm>
              <a:off x="1899" y="1222"/>
              <a:ext cx="706" cy="796"/>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796" name="Google Shape;3796;p37"/>
            <p:cNvSpPr/>
            <p:nvPr/>
          </p:nvSpPr>
          <p:spPr>
            <a:xfrm>
              <a:off x="2711" y="1222"/>
              <a:ext cx="731" cy="796"/>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797" name="Google Shape;3797;p37"/>
            <p:cNvSpPr/>
            <p:nvPr/>
          </p:nvSpPr>
          <p:spPr>
            <a:xfrm>
              <a:off x="3536" y="1208"/>
              <a:ext cx="638" cy="822"/>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798" name="Google Shape;3798;p37"/>
            <p:cNvSpPr/>
            <p:nvPr/>
          </p:nvSpPr>
          <p:spPr>
            <a:xfrm>
              <a:off x="4259" y="1222"/>
              <a:ext cx="689" cy="796"/>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799" name="Google Shape;3799;p37"/>
            <p:cNvSpPr/>
            <p:nvPr/>
          </p:nvSpPr>
          <p:spPr>
            <a:xfrm>
              <a:off x="4372" y="1311"/>
              <a:ext cx="1690" cy="713"/>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800" name="Google Shape;3800;p37"/>
            <p:cNvSpPr/>
            <p:nvPr/>
          </p:nvSpPr>
          <p:spPr>
            <a:xfrm>
              <a:off x="5470" y="899"/>
              <a:ext cx="365" cy="481"/>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801" name="Google Shape;3801;p37"/>
            <p:cNvSpPr/>
            <p:nvPr/>
          </p:nvSpPr>
          <p:spPr>
            <a:xfrm>
              <a:off x="4862" y="1770"/>
              <a:ext cx="1153"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802" name="Google Shape;3802;p37"/>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803" name="Google Shape;3803;p37"/>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804" name="Google Shape;3804;p37"/>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805" name="Google Shape;3805;p37"/>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806" name="Google Shape;3806;p37"/>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807" name="Google Shape;3807;p37"/>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808" name="Google Shape;3808;p37"/>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809" name="Google Shape;3809;p37"/>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810" name="Google Shape;3810;p37"/>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811" name="Google Shape;3811;p37"/>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812" name="Google Shape;3812;p37"/>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813" name="Google Shape;3813;p37"/>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814" name="Google Shape;3814;p37"/>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815" name="Google Shape;3815;p37"/>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816" name="Google Shape;3816;p37"/>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817" name="Google Shape;3817;p37"/>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818" name="Google Shape;3818;p37"/>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819" name="Google Shape;3819;p37"/>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820" name="Google Shape;3820;p37"/>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821" name="Google Shape;3821;p37"/>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822" name="Google Shape;3822;p37"/>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823" name="Google Shape;3823;p37"/>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824" name="Google Shape;3824;p37"/>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825" name="Google Shape;3825;p37"/>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826" name="Google Shape;3826;p37"/>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827" name="Google Shape;3827;p37"/>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828" name="Google Shape;3828;p37"/>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829" name="Google Shape;3829;p37"/>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830" name="Google Shape;3830;p37"/>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831" name="Google Shape;3831;p37"/>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832" name="Google Shape;3832;p37"/>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833" name="Google Shape;3833;p37"/>
            <p:cNvSpPr/>
            <p:nvPr/>
          </p:nvSpPr>
          <p:spPr>
            <a:xfrm>
              <a:off x="4838" y="2425"/>
              <a:ext cx="0" cy="0"/>
            </a:xfrm>
            <a:prstGeom prst="rect">
              <a:avLst/>
            </a:pr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834" name="Google Shape;3834;p37"/>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835" name="Google Shape;3835;p37"/>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836" name="Google Shape;3836;p37"/>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837" name="Google Shape;3837;p37"/>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838" name="Google Shape;3838;p37"/>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839" name="Google Shape;3839;p37"/>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840" name="Google Shape;3840;p37"/>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841" name="Google Shape;3841;p37"/>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842" name="Google Shape;3842;p37"/>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843" name="Google Shape;3843;p37"/>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844" name="Google Shape;3844;p37"/>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845" name="Google Shape;3845;p37"/>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846" name="Google Shape;3846;p37"/>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cxnSp>
          <p:nvCxnSpPr>
            <p:cNvPr id="3847" name="Google Shape;3847;p37"/>
            <p:cNvCxnSpPr/>
            <p:nvPr/>
          </p:nvCxnSpPr>
          <p:spPr>
            <a:xfrm>
              <a:off x="3964" y="2205"/>
              <a:ext cx="0" cy="300"/>
            </a:xfrm>
            <a:prstGeom prst="straightConnector1">
              <a:avLst/>
            </a:prstGeom>
            <a:solidFill>
              <a:schemeClr val="lt1"/>
            </a:solidFill>
            <a:ln w="14275" cap="flat" cmpd="sng">
              <a:solidFill>
                <a:schemeClr val="lt1"/>
              </a:solidFill>
              <a:prstDash val="solid"/>
              <a:miter lim="800000"/>
              <a:headEnd type="none" w="med" len="med"/>
              <a:tailEnd type="none" w="med" len="med"/>
            </a:ln>
          </p:spPr>
        </p:cxnSp>
      </p:grpSp>
      <p:sp>
        <p:nvSpPr>
          <p:cNvPr id="3848" name="Google Shape;3848;p37"/>
          <p:cNvSpPr txBox="1">
            <a:spLocks noGrp="1"/>
          </p:cNvSpPr>
          <p:nvPr>
            <p:ph type="title"/>
          </p:nvPr>
        </p:nvSpPr>
        <p:spPr>
          <a:xfrm>
            <a:off x="671678" y="641288"/>
            <a:ext cx="7244100" cy="942000"/>
          </a:xfrm>
          <a:prstGeom prst="rect">
            <a:avLst/>
          </a:prstGeom>
          <a:noFill/>
          <a:ln>
            <a:noFill/>
          </a:ln>
        </p:spPr>
        <p:txBody>
          <a:bodyPr spcFirstLastPara="1" wrap="square" lIns="0" tIns="0" rIns="0" bIns="0" anchor="b" anchorCtr="0"/>
          <a:lstStyle>
            <a:lvl1pPr marR="0" lvl="0" algn="ctr" rtl="0">
              <a:lnSpc>
                <a:spcPct val="90000"/>
              </a:lnSpc>
              <a:spcBef>
                <a:spcPts val="0"/>
              </a:spcBef>
              <a:spcAft>
                <a:spcPts val="0"/>
              </a:spcAft>
              <a:buClr>
                <a:schemeClr val="lt1"/>
              </a:buClr>
              <a:buSzPts val="2100"/>
              <a:buFont typeface="Calibri"/>
              <a:buNone/>
              <a:defRPr sz="2100" b="1" i="0" u="none" strike="noStrike" cap="none">
                <a:solidFill>
                  <a:schemeClr val="lt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grpSp>
        <p:nvGrpSpPr>
          <p:cNvPr id="3849" name="Google Shape;3849;p37"/>
          <p:cNvGrpSpPr/>
          <p:nvPr/>
        </p:nvGrpSpPr>
        <p:grpSpPr>
          <a:xfrm>
            <a:off x="-1530678" y="2991542"/>
            <a:ext cx="1404225" cy="2177094"/>
            <a:chOff x="6195941" y="562596"/>
            <a:chExt cx="1872300" cy="2902792"/>
          </a:xfrm>
        </p:grpSpPr>
        <p:grpSp>
          <p:nvGrpSpPr>
            <p:cNvPr id="3850" name="Google Shape;3850;p37"/>
            <p:cNvGrpSpPr/>
            <p:nvPr/>
          </p:nvGrpSpPr>
          <p:grpSpPr>
            <a:xfrm>
              <a:off x="6195941" y="832605"/>
              <a:ext cx="1872300" cy="2632784"/>
              <a:chOff x="-1872716" y="660661"/>
              <a:chExt cx="1872300" cy="1974637"/>
            </a:xfrm>
          </p:grpSpPr>
          <p:sp>
            <p:nvSpPr>
              <p:cNvPr id="3851" name="Google Shape;3851;p37"/>
              <p:cNvSpPr txBox="1"/>
              <p:nvPr/>
            </p:nvSpPr>
            <p:spPr>
              <a:xfrm>
                <a:off x="-1872716" y="984698"/>
                <a:ext cx="1872300" cy="16506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800">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sz="1100"/>
              </a:p>
              <a:p>
                <a:pPr marL="0" marR="0" lvl="0" indent="0" algn="l" rtl="0">
                  <a:spcBef>
                    <a:spcPts val="0"/>
                  </a:spcBef>
                  <a:spcAft>
                    <a:spcPts val="0"/>
                  </a:spcAft>
                  <a:buNone/>
                </a:pPr>
                <a:endParaRPr sz="800">
                  <a:solidFill>
                    <a:srgbClr val="000000"/>
                  </a:solidFill>
                  <a:latin typeface="Calibri"/>
                  <a:ea typeface="Calibri"/>
                  <a:cs typeface="Calibri"/>
                  <a:sym typeface="Calibri"/>
                </a:endParaRPr>
              </a:p>
              <a:p>
                <a:pPr marL="0" marR="0" lvl="0" indent="0" algn="l" rtl="0">
                  <a:spcBef>
                    <a:spcPts val="0"/>
                  </a:spcBef>
                  <a:spcAft>
                    <a:spcPts val="0"/>
                  </a:spcAft>
                  <a:buNone/>
                </a:pPr>
                <a:r>
                  <a:rPr lang="en-GB" sz="800">
                    <a:solidFill>
                      <a:srgbClr val="000000"/>
                    </a:solidFill>
                    <a:latin typeface="Calibri"/>
                    <a:ea typeface="Calibri"/>
                    <a:cs typeface="Calibri"/>
                    <a:sym typeface="Calibri"/>
                  </a:rPr>
                  <a:t>Do not use the bullet point button to format your text.</a:t>
                </a:r>
                <a:endParaRPr sz="800">
                  <a:solidFill>
                    <a:srgbClr val="000000"/>
                  </a:solidFill>
                  <a:latin typeface="Calibri"/>
                  <a:ea typeface="Calibri"/>
                  <a:cs typeface="Calibri"/>
                  <a:sym typeface="Calibri"/>
                </a:endParaRPr>
              </a:p>
            </p:txBody>
          </p:sp>
          <p:pic>
            <p:nvPicPr>
              <p:cNvPr id="3852" name="Google Shape;3852;p37" descr="icon_information-white.png"/>
              <p:cNvPicPr preferRelativeResize="0"/>
              <p:nvPr/>
            </p:nvPicPr>
            <p:blipFill rotWithShape="1">
              <a:blip r:embed="rId2">
                <a:alphaModFix/>
              </a:blip>
              <a:srcRect/>
              <a:stretch/>
            </p:blipFill>
            <p:spPr>
              <a:xfrm>
                <a:off x="-1764703" y="660661"/>
                <a:ext cx="121592" cy="240085"/>
              </a:xfrm>
              <a:prstGeom prst="rect">
                <a:avLst/>
              </a:prstGeom>
              <a:noFill/>
              <a:ln>
                <a:noFill/>
              </a:ln>
            </p:spPr>
          </p:pic>
        </p:grpSp>
        <p:grpSp>
          <p:nvGrpSpPr>
            <p:cNvPr id="3853" name="Google Shape;3853;p37"/>
            <p:cNvGrpSpPr/>
            <p:nvPr/>
          </p:nvGrpSpPr>
          <p:grpSpPr>
            <a:xfrm>
              <a:off x="6303954" y="562596"/>
              <a:ext cx="540000" cy="540000"/>
              <a:chOff x="6303954" y="562596"/>
              <a:chExt cx="540000" cy="540000"/>
            </a:xfrm>
          </p:grpSpPr>
          <p:sp>
            <p:nvSpPr>
              <p:cNvPr id="3854" name="Google Shape;3854;p37"/>
              <p:cNvSpPr/>
              <p:nvPr/>
            </p:nvSpPr>
            <p:spPr>
              <a:xfrm>
                <a:off x="6303954" y="562596"/>
                <a:ext cx="540000" cy="540000"/>
              </a:xfrm>
              <a:prstGeom prst="donut">
                <a:avLst>
                  <a:gd name="adj" fmla="val 7083"/>
                </a:avLst>
              </a:prstGeom>
              <a:solidFill>
                <a:srgbClr val="00000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pic>
            <p:nvPicPr>
              <p:cNvPr id="3855" name="Google Shape;3855;p37" descr="increase_indent.png"/>
              <p:cNvPicPr preferRelativeResize="0"/>
              <p:nvPr/>
            </p:nvPicPr>
            <p:blipFill rotWithShape="1">
              <a:blip r:embed="rId3">
                <a:alphaModFix/>
              </a:blip>
              <a:srcRect/>
              <a:stretch/>
            </p:blipFill>
            <p:spPr>
              <a:xfrm>
                <a:off x="6425212" y="679422"/>
                <a:ext cx="317520" cy="317520"/>
              </a:xfrm>
              <a:prstGeom prst="rect">
                <a:avLst/>
              </a:prstGeom>
              <a:noFill/>
              <a:ln>
                <a:noFill/>
              </a:ln>
            </p:spPr>
          </p:pic>
        </p:grpSp>
      </p:grpSp>
      <p:sp>
        <p:nvSpPr>
          <p:cNvPr id="3856" name="Google Shape;3856;p37"/>
          <p:cNvSpPr txBox="1">
            <a:spLocks noGrp="1"/>
          </p:cNvSpPr>
          <p:nvPr>
            <p:ph type="body" idx="2"/>
          </p:nvPr>
        </p:nvSpPr>
        <p:spPr>
          <a:xfrm>
            <a:off x="2695358" y="2992784"/>
            <a:ext cx="1712700" cy="1195800"/>
          </a:xfrm>
          <a:prstGeom prst="rect">
            <a:avLst/>
          </a:prstGeom>
          <a:noFill/>
          <a:ln>
            <a:noFill/>
          </a:ln>
        </p:spPr>
        <p:txBody>
          <a:bodyPr spcFirstLastPara="1" wrap="square" lIns="0" tIns="0" rIns="0" bIns="0" anchor="t" anchorCtr="0"/>
          <a:lstStyle>
            <a:lvl1pPr marL="457200" marR="0" lvl="0" indent="-228600" algn="ctr" rtl="0">
              <a:lnSpc>
                <a:spcPct val="90000"/>
              </a:lnSpc>
              <a:spcBef>
                <a:spcPts val="300"/>
              </a:spcBef>
              <a:spcAft>
                <a:spcPts val="0"/>
              </a:spcAft>
              <a:buClr>
                <a:schemeClr val="lt1"/>
              </a:buClr>
              <a:buSzPts val="1500"/>
              <a:buFont typeface="Arial"/>
              <a:buNone/>
              <a:defRPr sz="1500" b="1"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3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2pPr>
            <a:lvl3pPr marL="1371600" marR="0" lvl="2" indent="-317500" algn="ctr" rtl="0">
              <a:lnSpc>
                <a:spcPct val="90000"/>
              </a:lnSpc>
              <a:spcBef>
                <a:spcPts val="300"/>
              </a:spcBef>
              <a:spcAft>
                <a:spcPts val="0"/>
              </a:spcAft>
              <a:buClr>
                <a:schemeClr val="lt1"/>
              </a:buClr>
              <a:buSzPts val="1400"/>
              <a:buFont typeface="Arial"/>
              <a:buChar char="•"/>
              <a:defRPr sz="1400" b="1" i="0" u="none" strike="noStrike" cap="none">
                <a:solidFill>
                  <a:srgbClr val="FF0000"/>
                </a:solidFill>
                <a:latin typeface="Calibri"/>
                <a:ea typeface="Calibri"/>
                <a:cs typeface="Calibri"/>
                <a:sym typeface="Calibri"/>
              </a:defRPr>
            </a:lvl3pPr>
            <a:lvl4pPr marL="1828800" marR="0" lvl="3" indent="-304800" algn="ctr" rtl="0">
              <a:lnSpc>
                <a:spcPct val="90000"/>
              </a:lnSpc>
              <a:spcBef>
                <a:spcPts val="300"/>
              </a:spcBef>
              <a:spcAft>
                <a:spcPts val="0"/>
              </a:spcAft>
              <a:buClr>
                <a:schemeClr val="lt1"/>
              </a:buClr>
              <a:buSzPts val="1200"/>
              <a:buFont typeface="Arial"/>
              <a:buChar char="•"/>
              <a:defRPr sz="1200" b="0" i="0" u="none" strike="noStrike" cap="none">
                <a:solidFill>
                  <a:srgbClr val="FF0000"/>
                </a:solidFill>
                <a:latin typeface="Calibri"/>
                <a:ea typeface="Calibri"/>
                <a:cs typeface="Calibri"/>
                <a:sym typeface="Calibri"/>
              </a:defRPr>
            </a:lvl4pPr>
            <a:lvl5pPr marL="2286000" marR="0" lvl="4" indent="-228600" algn="ctr" rtl="0">
              <a:lnSpc>
                <a:spcPct val="90000"/>
              </a:lnSpc>
              <a:spcBef>
                <a:spcPts val="600"/>
              </a:spcBef>
              <a:spcAft>
                <a:spcPts val="0"/>
              </a:spcAft>
              <a:buClr>
                <a:schemeClr val="lt1"/>
              </a:buClr>
              <a:buSzPts val="1500"/>
              <a:buFont typeface="Arial"/>
              <a:buNone/>
              <a:defRPr sz="1500" b="1" i="0" u="none" strike="noStrike" cap="none">
                <a:solidFill>
                  <a:schemeClr val="lt1"/>
                </a:solidFill>
                <a:latin typeface="Calibri"/>
                <a:ea typeface="Calibri"/>
                <a:cs typeface="Calibri"/>
                <a:sym typeface="Calibri"/>
              </a:defRPr>
            </a:lvl5pPr>
            <a:lvl6pPr marL="2743200" marR="0" lvl="5" indent="-317500" algn="l" rtl="0">
              <a:lnSpc>
                <a:spcPct val="90000"/>
              </a:lnSpc>
              <a:spcBef>
                <a:spcPts val="400"/>
              </a:spcBef>
              <a:spcAft>
                <a:spcPts val="0"/>
              </a:spcAft>
              <a:buClr>
                <a:srgbClr val="FF0000"/>
              </a:buClr>
              <a:buSzPts val="1400"/>
              <a:buFont typeface="Arial"/>
              <a:buChar char="•"/>
              <a:defRPr sz="1400" b="0" i="0" u="none" strike="noStrike" cap="none">
                <a:solidFill>
                  <a:srgbClr val="FF0000"/>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857" name="Google Shape;3857;p37"/>
          <p:cNvSpPr txBox="1">
            <a:spLocks noGrp="1"/>
          </p:cNvSpPr>
          <p:nvPr>
            <p:ph type="body" idx="3"/>
          </p:nvPr>
        </p:nvSpPr>
        <p:spPr>
          <a:xfrm>
            <a:off x="4719037" y="2994027"/>
            <a:ext cx="1712700" cy="1195800"/>
          </a:xfrm>
          <a:prstGeom prst="rect">
            <a:avLst/>
          </a:prstGeom>
          <a:noFill/>
          <a:ln>
            <a:noFill/>
          </a:ln>
        </p:spPr>
        <p:txBody>
          <a:bodyPr spcFirstLastPara="1" wrap="square" lIns="0" tIns="0" rIns="0" bIns="0" anchor="t" anchorCtr="0"/>
          <a:lstStyle>
            <a:lvl1pPr marL="457200" marR="0" lvl="0" indent="-228600" algn="ctr" rtl="0">
              <a:lnSpc>
                <a:spcPct val="90000"/>
              </a:lnSpc>
              <a:spcBef>
                <a:spcPts val="300"/>
              </a:spcBef>
              <a:spcAft>
                <a:spcPts val="0"/>
              </a:spcAft>
              <a:buClr>
                <a:schemeClr val="lt1"/>
              </a:buClr>
              <a:buSzPts val="1500"/>
              <a:buFont typeface="Arial"/>
              <a:buNone/>
              <a:defRPr sz="1500" b="1"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3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2pPr>
            <a:lvl3pPr marL="1371600" marR="0" lvl="2" indent="-317500" algn="ctr" rtl="0">
              <a:lnSpc>
                <a:spcPct val="90000"/>
              </a:lnSpc>
              <a:spcBef>
                <a:spcPts val="300"/>
              </a:spcBef>
              <a:spcAft>
                <a:spcPts val="0"/>
              </a:spcAft>
              <a:buClr>
                <a:schemeClr val="lt1"/>
              </a:buClr>
              <a:buSzPts val="1400"/>
              <a:buFont typeface="Arial"/>
              <a:buChar char="•"/>
              <a:defRPr sz="1400" b="1" i="0" u="none" strike="noStrike" cap="none">
                <a:solidFill>
                  <a:srgbClr val="FF0000"/>
                </a:solidFill>
                <a:latin typeface="Calibri"/>
                <a:ea typeface="Calibri"/>
                <a:cs typeface="Calibri"/>
                <a:sym typeface="Calibri"/>
              </a:defRPr>
            </a:lvl3pPr>
            <a:lvl4pPr marL="1828800" marR="0" lvl="3" indent="-304800" algn="ctr" rtl="0">
              <a:lnSpc>
                <a:spcPct val="90000"/>
              </a:lnSpc>
              <a:spcBef>
                <a:spcPts val="300"/>
              </a:spcBef>
              <a:spcAft>
                <a:spcPts val="0"/>
              </a:spcAft>
              <a:buClr>
                <a:schemeClr val="lt1"/>
              </a:buClr>
              <a:buSzPts val="1200"/>
              <a:buFont typeface="Arial"/>
              <a:buChar char="•"/>
              <a:defRPr sz="1200" b="0" i="0" u="none" strike="noStrike" cap="none">
                <a:solidFill>
                  <a:srgbClr val="FF0000"/>
                </a:solidFill>
                <a:latin typeface="Calibri"/>
                <a:ea typeface="Calibri"/>
                <a:cs typeface="Calibri"/>
                <a:sym typeface="Calibri"/>
              </a:defRPr>
            </a:lvl4pPr>
            <a:lvl5pPr marL="2286000" marR="0" lvl="4" indent="-228600" algn="ctr" rtl="0">
              <a:lnSpc>
                <a:spcPct val="90000"/>
              </a:lnSpc>
              <a:spcBef>
                <a:spcPts val="600"/>
              </a:spcBef>
              <a:spcAft>
                <a:spcPts val="0"/>
              </a:spcAft>
              <a:buClr>
                <a:schemeClr val="lt1"/>
              </a:buClr>
              <a:buSzPts val="1500"/>
              <a:buFont typeface="Arial"/>
              <a:buNone/>
              <a:defRPr sz="1500" b="1" i="0" u="none" strike="noStrike" cap="none">
                <a:solidFill>
                  <a:schemeClr val="lt1"/>
                </a:solidFill>
                <a:latin typeface="Calibri"/>
                <a:ea typeface="Calibri"/>
                <a:cs typeface="Calibri"/>
                <a:sym typeface="Calibri"/>
              </a:defRPr>
            </a:lvl5pPr>
            <a:lvl6pPr marL="2743200" marR="0" lvl="5" indent="-317500" algn="l" rtl="0">
              <a:lnSpc>
                <a:spcPct val="90000"/>
              </a:lnSpc>
              <a:spcBef>
                <a:spcPts val="400"/>
              </a:spcBef>
              <a:spcAft>
                <a:spcPts val="0"/>
              </a:spcAft>
              <a:buClr>
                <a:srgbClr val="FF0000"/>
              </a:buClr>
              <a:buSzPts val="1400"/>
              <a:buFont typeface="Arial"/>
              <a:buChar char="•"/>
              <a:defRPr sz="1400" b="0" i="0" u="none" strike="noStrike" cap="none">
                <a:solidFill>
                  <a:srgbClr val="FF0000"/>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3858" name="Google Shape;3858;p37"/>
          <p:cNvSpPr txBox="1">
            <a:spLocks noGrp="1"/>
          </p:cNvSpPr>
          <p:nvPr>
            <p:ph type="body" idx="4"/>
          </p:nvPr>
        </p:nvSpPr>
        <p:spPr>
          <a:xfrm>
            <a:off x="6742717" y="2995270"/>
            <a:ext cx="1712700" cy="1195800"/>
          </a:xfrm>
          <a:prstGeom prst="rect">
            <a:avLst/>
          </a:prstGeom>
          <a:noFill/>
          <a:ln>
            <a:noFill/>
          </a:ln>
        </p:spPr>
        <p:txBody>
          <a:bodyPr spcFirstLastPara="1" wrap="square" lIns="0" tIns="0" rIns="0" bIns="0" anchor="t" anchorCtr="0"/>
          <a:lstStyle>
            <a:lvl1pPr marL="457200" marR="0" lvl="0" indent="-228600" algn="ctr" rtl="0">
              <a:lnSpc>
                <a:spcPct val="90000"/>
              </a:lnSpc>
              <a:spcBef>
                <a:spcPts val="300"/>
              </a:spcBef>
              <a:spcAft>
                <a:spcPts val="0"/>
              </a:spcAft>
              <a:buClr>
                <a:schemeClr val="lt1"/>
              </a:buClr>
              <a:buSzPts val="1500"/>
              <a:buFont typeface="Arial"/>
              <a:buNone/>
              <a:defRPr sz="1500" b="1" i="0" u="none" strike="noStrike" cap="none">
                <a:solidFill>
                  <a:schemeClr val="lt1"/>
                </a:solidFill>
                <a:latin typeface="Calibri"/>
                <a:ea typeface="Calibri"/>
                <a:cs typeface="Calibri"/>
                <a:sym typeface="Calibri"/>
              </a:defRPr>
            </a:lvl1pPr>
            <a:lvl2pPr marL="914400" marR="0" lvl="1" indent="-228600" algn="ctr" rtl="0">
              <a:lnSpc>
                <a:spcPct val="90000"/>
              </a:lnSpc>
              <a:spcBef>
                <a:spcPts val="3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2pPr>
            <a:lvl3pPr marL="1371600" marR="0" lvl="2" indent="-317500" algn="ctr" rtl="0">
              <a:lnSpc>
                <a:spcPct val="90000"/>
              </a:lnSpc>
              <a:spcBef>
                <a:spcPts val="300"/>
              </a:spcBef>
              <a:spcAft>
                <a:spcPts val="0"/>
              </a:spcAft>
              <a:buClr>
                <a:schemeClr val="lt1"/>
              </a:buClr>
              <a:buSzPts val="1400"/>
              <a:buFont typeface="Arial"/>
              <a:buChar char="•"/>
              <a:defRPr sz="1400" b="1" i="0" u="none" strike="noStrike" cap="none">
                <a:solidFill>
                  <a:srgbClr val="FF0000"/>
                </a:solidFill>
                <a:latin typeface="Calibri"/>
                <a:ea typeface="Calibri"/>
                <a:cs typeface="Calibri"/>
                <a:sym typeface="Calibri"/>
              </a:defRPr>
            </a:lvl3pPr>
            <a:lvl4pPr marL="1828800" marR="0" lvl="3" indent="-304800" algn="ctr" rtl="0">
              <a:lnSpc>
                <a:spcPct val="90000"/>
              </a:lnSpc>
              <a:spcBef>
                <a:spcPts val="300"/>
              </a:spcBef>
              <a:spcAft>
                <a:spcPts val="0"/>
              </a:spcAft>
              <a:buClr>
                <a:schemeClr val="lt1"/>
              </a:buClr>
              <a:buSzPts val="1200"/>
              <a:buFont typeface="Arial"/>
              <a:buChar char="•"/>
              <a:defRPr sz="1200" b="0" i="0" u="none" strike="noStrike" cap="none">
                <a:solidFill>
                  <a:srgbClr val="FF0000"/>
                </a:solidFill>
                <a:latin typeface="Calibri"/>
                <a:ea typeface="Calibri"/>
                <a:cs typeface="Calibri"/>
                <a:sym typeface="Calibri"/>
              </a:defRPr>
            </a:lvl4pPr>
            <a:lvl5pPr marL="2286000" marR="0" lvl="4" indent="-228600" algn="ctr" rtl="0">
              <a:lnSpc>
                <a:spcPct val="90000"/>
              </a:lnSpc>
              <a:spcBef>
                <a:spcPts val="600"/>
              </a:spcBef>
              <a:spcAft>
                <a:spcPts val="0"/>
              </a:spcAft>
              <a:buClr>
                <a:schemeClr val="lt1"/>
              </a:buClr>
              <a:buSzPts val="1500"/>
              <a:buFont typeface="Arial"/>
              <a:buNone/>
              <a:defRPr sz="1500" b="1" i="0" u="none" strike="noStrike" cap="none">
                <a:solidFill>
                  <a:schemeClr val="lt1"/>
                </a:solidFill>
                <a:latin typeface="Calibri"/>
                <a:ea typeface="Calibri"/>
                <a:cs typeface="Calibri"/>
                <a:sym typeface="Calibri"/>
              </a:defRPr>
            </a:lvl5pPr>
            <a:lvl6pPr marL="2743200" marR="0" lvl="5" indent="-317500" algn="l" rtl="0">
              <a:lnSpc>
                <a:spcPct val="90000"/>
              </a:lnSpc>
              <a:spcBef>
                <a:spcPts val="400"/>
              </a:spcBef>
              <a:spcAft>
                <a:spcPts val="0"/>
              </a:spcAft>
              <a:buClr>
                <a:srgbClr val="FF0000"/>
              </a:buClr>
              <a:buSzPts val="1400"/>
              <a:buFont typeface="Arial"/>
              <a:buChar char="•"/>
              <a:defRPr sz="1400" b="0" i="0" u="none" strike="noStrike" cap="none">
                <a:solidFill>
                  <a:srgbClr val="FF0000"/>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grpSp>
        <p:nvGrpSpPr>
          <p:cNvPr id="3859" name="Google Shape;3859;p37"/>
          <p:cNvGrpSpPr/>
          <p:nvPr/>
        </p:nvGrpSpPr>
        <p:grpSpPr>
          <a:xfrm>
            <a:off x="-1449668" y="146875"/>
            <a:ext cx="1026225" cy="2044304"/>
            <a:chOff x="-1555624" y="1196393"/>
            <a:chExt cx="1368300" cy="2725739"/>
          </a:xfrm>
        </p:grpSpPr>
        <p:grpSp>
          <p:nvGrpSpPr>
            <p:cNvPr id="3860" name="Google Shape;3860;p37"/>
            <p:cNvGrpSpPr/>
            <p:nvPr/>
          </p:nvGrpSpPr>
          <p:grpSpPr>
            <a:xfrm>
              <a:off x="-1555624" y="1488707"/>
              <a:ext cx="1368300" cy="2433425"/>
              <a:chOff x="-1836712" y="3275837"/>
              <a:chExt cx="1368300" cy="2433425"/>
            </a:xfrm>
          </p:grpSpPr>
          <p:sp>
            <p:nvSpPr>
              <p:cNvPr id="3861" name="Google Shape;3861;p37"/>
              <p:cNvSpPr txBox="1"/>
              <p:nvPr/>
            </p:nvSpPr>
            <p:spPr>
              <a:xfrm>
                <a:off x="-1836712" y="3677962"/>
                <a:ext cx="1368300" cy="20313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800">
                    <a:solidFill>
                      <a:srgbClr val="000000"/>
                    </a:solidFill>
                    <a:latin typeface="Calibri"/>
                    <a:ea typeface="Calibri"/>
                    <a:cs typeface="Calibri"/>
                    <a:sym typeface="Calibri"/>
                  </a:rPr>
                  <a:t>To change the background colour.</a:t>
                </a:r>
                <a:endParaRPr sz="1100"/>
              </a:p>
              <a:p>
                <a:pPr marL="0" marR="0" lvl="0" indent="0" algn="l" rtl="0">
                  <a:spcBef>
                    <a:spcPts val="0"/>
                  </a:spcBef>
                  <a:spcAft>
                    <a:spcPts val="0"/>
                  </a:spcAft>
                  <a:buNone/>
                </a:pPr>
                <a:r>
                  <a:rPr lang="en-GB" sz="800">
                    <a:solidFill>
                      <a:srgbClr val="000000"/>
                    </a:solidFill>
                    <a:latin typeface="Calibri"/>
                    <a:ea typeface="Calibri"/>
                    <a:cs typeface="Calibri"/>
                    <a:sym typeface="Calibri"/>
                  </a:rPr>
                  <a:t>&gt;Right Click over slide</a:t>
                </a:r>
                <a:endParaRPr sz="1100"/>
              </a:p>
              <a:p>
                <a:pPr marL="0" marR="0" lvl="0" indent="0" algn="l" rtl="0">
                  <a:spcBef>
                    <a:spcPts val="0"/>
                  </a:spcBef>
                  <a:spcAft>
                    <a:spcPts val="0"/>
                  </a:spcAft>
                  <a:buNone/>
                </a:pPr>
                <a:r>
                  <a:rPr lang="en-GB" sz="800">
                    <a:solidFill>
                      <a:srgbClr val="000000"/>
                    </a:solidFill>
                    <a:latin typeface="Calibri"/>
                    <a:ea typeface="Calibri"/>
                    <a:cs typeface="Calibri"/>
                    <a:sym typeface="Calibri"/>
                  </a:rPr>
                  <a:t>&gt;format background</a:t>
                </a:r>
                <a:endParaRPr sz="1100"/>
              </a:p>
              <a:p>
                <a:pPr marL="0" marR="0" lvl="0" indent="0" algn="l" rtl="0">
                  <a:spcBef>
                    <a:spcPts val="0"/>
                  </a:spcBef>
                  <a:spcAft>
                    <a:spcPts val="0"/>
                  </a:spcAft>
                  <a:buNone/>
                </a:pPr>
                <a:r>
                  <a:rPr lang="en-GB" sz="800">
                    <a:solidFill>
                      <a:srgbClr val="000000"/>
                    </a:solidFill>
                    <a:latin typeface="Calibri"/>
                    <a:ea typeface="Calibri"/>
                    <a:cs typeface="Calibri"/>
                    <a:sym typeface="Calibri"/>
                  </a:rPr>
                  <a:t>&gt;Solid fill</a:t>
                </a:r>
                <a:endParaRPr sz="1100"/>
              </a:p>
              <a:p>
                <a:pPr marL="0" marR="0" lvl="0" indent="0" algn="l" rtl="0">
                  <a:spcBef>
                    <a:spcPts val="0"/>
                  </a:spcBef>
                  <a:spcAft>
                    <a:spcPts val="0"/>
                  </a:spcAft>
                  <a:buNone/>
                </a:pPr>
                <a:r>
                  <a:rPr lang="en-GB" sz="800">
                    <a:solidFill>
                      <a:srgbClr val="000000"/>
                    </a:solidFill>
                    <a:latin typeface="Calibri"/>
                    <a:ea typeface="Calibri"/>
                    <a:cs typeface="Calibri"/>
                    <a:sym typeface="Calibri"/>
                  </a:rPr>
                  <a:t>&gt;Colour</a:t>
                </a:r>
                <a:endParaRPr sz="1100"/>
              </a:p>
              <a:p>
                <a:pPr marL="0" marR="0" lvl="0" indent="0" algn="l" rtl="0">
                  <a:spcBef>
                    <a:spcPts val="0"/>
                  </a:spcBef>
                  <a:spcAft>
                    <a:spcPts val="0"/>
                  </a:spcAft>
                  <a:buNone/>
                </a:pPr>
                <a:r>
                  <a:rPr lang="en-GB" sz="800">
                    <a:solidFill>
                      <a:srgbClr val="000000"/>
                    </a:solidFill>
                    <a:latin typeface="Calibri"/>
                    <a:ea typeface="Calibri"/>
                    <a:cs typeface="Calibri"/>
                    <a:sym typeface="Calibri"/>
                  </a:rPr>
                  <a:t>&gt;choose a colour from the top line of the colour palette. Avoid setting the background colour the same as your font colour.</a:t>
                </a:r>
                <a:endParaRPr sz="1100"/>
              </a:p>
            </p:txBody>
          </p:sp>
          <p:pic>
            <p:nvPicPr>
              <p:cNvPr id="3862" name="Google Shape;3862;p37" descr="icon_information-white.png"/>
              <p:cNvPicPr preferRelativeResize="0"/>
              <p:nvPr/>
            </p:nvPicPr>
            <p:blipFill rotWithShape="1">
              <a:blip r:embed="rId2">
                <a:alphaModFix/>
              </a:blip>
              <a:srcRect/>
              <a:stretch/>
            </p:blipFill>
            <p:spPr>
              <a:xfrm>
                <a:off x="-1728699" y="3275837"/>
                <a:ext cx="121592" cy="320113"/>
              </a:xfrm>
              <a:prstGeom prst="rect">
                <a:avLst/>
              </a:prstGeom>
              <a:noFill/>
              <a:ln>
                <a:noFill/>
              </a:ln>
            </p:spPr>
          </p:pic>
        </p:grpSp>
        <p:pic>
          <p:nvPicPr>
            <p:cNvPr id="3863" name="Google Shape;3863;p37" descr="fill.png"/>
            <p:cNvPicPr preferRelativeResize="0"/>
            <p:nvPr/>
          </p:nvPicPr>
          <p:blipFill rotWithShape="1">
            <a:blip r:embed="rId4">
              <a:alphaModFix/>
            </a:blip>
            <a:srcRect/>
            <a:stretch/>
          </p:blipFill>
          <p:spPr>
            <a:xfrm>
              <a:off x="-1368152" y="1304800"/>
              <a:ext cx="324000" cy="324000"/>
            </a:xfrm>
            <a:prstGeom prst="rect">
              <a:avLst/>
            </a:prstGeom>
            <a:noFill/>
            <a:ln>
              <a:noFill/>
            </a:ln>
          </p:spPr>
        </p:pic>
        <p:sp>
          <p:nvSpPr>
            <p:cNvPr id="3864" name="Google Shape;3864;p37"/>
            <p:cNvSpPr/>
            <p:nvPr/>
          </p:nvSpPr>
          <p:spPr>
            <a:xfrm>
              <a:off x="-1473415" y="1196393"/>
              <a:ext cx="540000" cy="540000"/>
            </a:xfrm>
            <a:prstGeom prst="donut">
              <a:avLst>
                <a:gd name="adj" fmla="val 7083"/>
              </a:avLst>
            </a:prstGeom>
            <a:solidFill>
              <a:srgbClr val="00000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gr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break">
  <p:cSld name="Section break">
    <p:bg>
      <p:bgPr>
        <a:solidFill>
          <a:schemeClr val="dk2"/>
        </a:solidFill>
        <a:effectLst/>
      </p:bgPr>
    </p:bg>
    <p:spTree>
      <p:nvGrpSpPr>
        <p:cNvPr id="1" name="Shape 3865"/>
        <p:cNvGrpSpPr/>
        <p:nvPr/>
      </p:nvGrpSpPr>
      <p:grpSpPr>
        <a:xfrm>
          <a:off x="0" y="0"/>
          <a:ext cx="0" cy="0"/>
          <a:chOff x="0" y="0"/>
          <a:chExt cx="0" cy="0"/>
        </a:xfrm>
      </p:grpSpPr>
      <p:sp>
        <p:nvSpPr>
          <p:cNvPr id="3866" name="Google Shape;3866;p38"/>
          <p:cNvSpPr txBox="1">
            <a:spLocks noGrp="1"/>
          </p:cNvSpPr>
          <p:nvPr>
            <p:ph type="dt" idx="10"/>
          </p:nvPr>
        </p:nvSpPr>
        <p:spPr>
          <a:xfrm>
            <a:off x="521550" y="4872453"/>
            <a:ext cx="4185600" cy="120300"/>
          </a:xfrm>
          <a:prstGeom prst="rect">
            <a:avLst/>
          </a:prstGeom>
          <a:noFill/>
          <a:ln>
            <a:noFill/>
          </a:ln>
        </p:spPr>
        <p:txBody>
          <a:bodyPr spcFirstLastPara="1" wrap="square" lIns="68575" tIns="34275" rIns="68575" bIns="34275" anchor="t" anchorCtr="0"/>
          <a:lstStyle>
            <a:lvl1pPr marR="0" lvl="0" algn="l" rtl="0">
              <a:spcBef>
                <a:spcPts val="0"/>
              </a:spcBef>
              <a:spcAft>
                <a:spcPts val="0"/>
              </a:spcAft>
              <a:buSzPts val="1100"/>
              <a:buNone/>
              <a:defRPr sz="500">
                <a:solidFill>
                  <a:schemeClr val="accent2"/>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3867" name="Google Shape;3867;p38"/>
          <p:cNvSpPr txBox="1">
            <a:spLocks noGrp="1"/>
          </p:cNvSpPr>
          <p:nvPr>
            <p:ph type="ftr" idx="11"/>
          </p:nvPr>
        </p:nvSpPr>
        <p:spPr>
          <a:xfrm>
            <a:off x="521550" y="4812406"/>
            <a:ext cx="4185600" cy="120300"/>
          </a:xfrm>
          <a:prstGeom prst="rect">
            <a:avLst/>
          </a:prstGeom>
          <a:noFill/>
          <a:ln>
            <a:noFill/>
          </a:ln>
        </p:spPr>
        <p:txBody>
          <a:bodyPr spcFirstLastPara="1" wrap="square" lIns="68575" tIns="34275" rIns="68575" bIns="34275" anchor="t" anchorCtr="0"/>
          <a:lstStyle>
            <a:lvl1pPr marR="0" lvl="0" algn="l" rtl="0">
              <a:spcBef>
                <a:spcPts val="0"/>
              </a:spcBef>
              <a:spcAft>
                <a:spcPts val="0"/>
              </a:spcAft>
              <a:buSzPts val="1100"/>
              <a:buNone/>
              <a:defRPr sz="500">
                <a:solidFill>
                  <a:schemeClr val="accent2"/>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3868" name="Google Shape;3868;p38"/>
          <p:cNvSpPr txBox="1">
            <a:spLocks noGrp="1"/>
          </p:cNvSpPr>
          <p:nvPr>
            <p:ph type="sldNum" idx="12"/>
          </p:nvPr>
        </p:nvSpPr>
        <p:spPr>
          <a:xfrm>
            <a:off x="-9527" y="4767263"/>
            <a:ext cx="5949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1200" b="1">
                <a:solidFill>
                  <a:schemeClr val="accent2"/>
                </a:solidFill>
                <a:latin typeface="Calibri"/>
                <a:ea typeface="Calibri"/>
                <a:cs typeface="Calibri"/>
                <a:sym typeface="Calibri"/>
              </a:defRPr>
            </a:lvl1pPr>
            <a:lvl2pPr marL="0" marR="0" lvl="1" indent="0" algn="r" rtl="0">
              <a:spcBef>
                <a:spcPts val="0"/>
              </a:spcBef>
              <a:buNone/>
              <a:defRPr sz="1200" b="1">
                <a:solidFill>
                  <a:schemeClr val="accent2"/>
                </a:solidFill>
                <a:latin typeface="Calibri"/>
                <a:ea typeface="Calibri"/>
                <a:cs typeface="Calibri"/>
                <a:sym typeface="Calibri"/>
              </a:defRPr>
            </a:lvl2pPr>
            <a:lvl3pPr marL="0" marR="0" lvl="2" indent="0" algn="r" rtl="0">
              <a:spcBef>
                <a:spcPts val="0"/>
              </a:spcBef>
              <a:buNone/>
              <a:defRPr sz="1200" b="1">
                <a:solidFill>
                  <a:schemeClr val="accent2"/>
                </a:solidFill>
                <a:latin typeface="Calibri"/>
                <a:ea typeface="Calibri"/>
                <a:cs typeface="Calibri"/>
                <a:sym typeface="Calibri"/>
              </a:defRPr>
            </a:lvl3pPr>
            <a:lvl4pPr marL="0" marR="0" lvl="3" indent="0" algn="r" rtl="0">
              <a:spcBef>
                <a:spcPts val="0"/>
              </a:spcBef>
              <a:buNone/>
              <a:defRPr sz="1200" b="1">
                <a:solidFill>
                  <a:schemeClr val="accent2"/>
                </a:solidFill>
                <a:latin typeface="Calibri"/>
                <a:ea typeface="Calibri"/>
                <a:cs typeface="Calibri"/>
                <a:sym typeface="Calibri"/>
              </a:defRPr>
            </a:lvl4pPr>
            <a:lvl5pPr marL="0" marR="0" lvl="4" indent="0" algn="r" rtl="0">
              <a:spcBef>
                <a:spcPts val="0"/>
              </a:spcBef>
              <a:buNone/>
              <a:defRPr sz="1200" b="1">
                <a:solidFill>
                  <a:schemeClr val="accent2"/>
                </a:solidFill>
                <a:latin typeface="Calibri"/>
                <a:ea typeface="Calibri"/>
                <a:cs typeface="Calibri"/>
                <a:sym typeface="Calibri"/>
              </a:defRPr>
            </a:lvl5pPr>
            <a:lvl6pPr marL="0" marR="0" lvl="5" indent="0" algn="r" rtl="0">
              <a:spcBef>
                <a:spcPts val="0"/>
              </a:spcBef>
              <a:buNone/>
              <a:defRPr sz="1200" b="1">
                <a:solidFill>
                  <a:schemeClr val="accent2"/>
                </a:solidFill>
                <a:latin typeface="Calibri"/>
                <a:ea typeface="Calibri"/>
                <a:cs typeface="Calibri"/>
                <a:sym typeface="Calibri"/>
              </a:defRPr>
            </a:lvl6pPr>
            <a:lvl7pPr marL="0" marR="0" lvl="6" indent="0" algn="r" rtl="0">
              <a:spcBef>
                <a:spcPts val="0"/>
              </a:spcBef>
              <a:buNone/>
              <a:defRPr sz="1200" b="1">
                <a:solidFill>
                  <a:schemeClr val="accent2"/>
                </a:solidFill>
                <a:latin typeface="Calibri"/>
                <a:ea typeface="Calibri"/>
                <a:cs typeface="Calibri"/>
                <a:sym typeface="Calibri"/>
              </a:defRPr>
            </a:lvl7pPr>
            <a:lvl8pPr marL="0" marR="0" lvl="7" indent="0" algn="r" rtl="0">
              <a:spcBef>
                <a:spcPts val="0"/>
              </a:spcBef>
              <a:buNone/>
              <a:defRPr sz="1200" b="1">
                <a:solidFill>
                  <a:schemeClr val="accent2"/>
                </a:solidFill>
                <a:latin typeface="Calibri"/>
                <a:ea typeface="Calibri"/>
                <a:cs typeface="Calibri"/>
                <a:sym typeface="Calibri"/>
              </a:defRPr>
            </a:lvl8pPr>
            <a:lvl9pPr marL="0" marR="0" lvl="8" indent="0" algn="r" rtl="0">
              <a:spcBef>
                <a:spcPts val="0"/>
              </a:spcBef>
              <a:buNone/>
              <a:defRPr sz="1200" b="1">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grpSp>
        <p:nvGrpSpPr>
          <p:cNvPr id="3869" name="Google Shape;3869;p38"/>
          <p:cNvGrpSpPr/>
          <p:nvPr/>
        </p:nvGrpSpPr>
        <p:grpSpPr>
          <a:xfrm>
            <a:off x="4673500" y="957436"/>
            <a:ext cx="1519071" cy="609926"/>
            <a:chOff x="1899" y="899"/>
            <a:chExt cx="4163" cy="1671"/>
          </a:xfrm>
        </p:grpSpPr>
        <p:sp>
          <p:nvSpPr>
            <p:cNvPr id="3870" name="Google Shape;3870;p38"/>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871" name="Google Shape;3871;p38"/>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872" name="Google Shape;3872;p38"/>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873" name="Google Shape;3873;p38"/>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874" name="Google Shape;3874;p38"/>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875" name="Google Shape;3875;p38"/>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876" name="Google Shape;3876;p38"/>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877" name="Google Shape;3877;p38"/>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878" name="Google Shape;3878;p38"/>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879" name="Google Shape;3879;p38"/>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880" name="Google Shape;3880;p38"/>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881" name="Google Shape;3881;p38"/>
            <p:cNvSpPr/>
            <p:nvPr/>
          </p:nvSpPr>
          <p:spPr>
            <a:xfrm>
              <a:off x="2762" y="2203"/>
              <a:ext cx="0" cy="0"/>
            </a:xfrm>
            <a:prstGeom prst="rect">
              <a:avLst/>
            </a:pr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882" name="Google Shape;3882;p38"/>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883" name="Google Shape;3883;p38"/>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884" name="Google Shape;3884;p38"/>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885" name="Google Shape;3885;p38"/>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886" name="Google Shape;3886;p38"/>
            <p:cNvSpPr/>
            <p:nvPr/>
          </p:nvSpPr>
          <p:spPr>
            <a:xfrm>
              <a:off x="3203" y="2203"/>
              <a:ext cx="0" cy="0"/>
            </a:xfrm>
            <a:prstGeom prst="rect">
              <a:avLst/>
            </a:pr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887" name="Google Shape;3887;p38"/>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888" name="Google Shape;3888;p38"/>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889" name="Google Shape;3889;p38"/>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890" name="Google Shape;3890;p38"/>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891" name="Google Shape;3891;p38"/>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892" name="Google Shape;3892;p38"/>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893" name="Google Shape;3893;p38"/>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894" name="Google Shape;3894;p38"/>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895" name="Google Shape;3895;p38"/>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896" name="Google Shape;3896;p38"/>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897" name="Google Shape;3897;p38"/>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898" name="Google Shape;3898;p38"/>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899" name="Google Shape;3899;p38"/>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900" name="Google Shape;3900;p38"/>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901" name="Google Shape;3901;p38"/>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902" name="Google Shape;3902;p38"/>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903" name="Google Shape;3903;p38"/>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904" name="Google Shape;3904;p38"/>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905" name="Google Shape;3905;p38"/>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906" name="Google Shape;3906;p38"/>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907" name="Google Shape;3907;p38"/>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908" name="Google Shape;3908;p38"/>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909" name="Google Shape;3909;p38"/>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910" name="Google Shape;3910;p38"/>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911" name="Google Shape;3911;p38"/>
            <p:cNvSpPr/>
            <p:nvPr/>
          </p:nvSpPr>
          <p:spPr>
            <a:xfrm>
              <a:off x="1899" y="1222"/>
              <a:ext cx="706" cy="796"/>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912" name="Google Shape;3912;p38"/>
            <p:cNvSpPr/>
            <p:nvPr/>
          </p:nvSpPr>
          <p:spPr>
            <a:xfrm>
              <a:off x="2711" y="1222"/>
              <a:ext cx="731" cy="796"/>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913" name="Google Shape;3913;p38"/>
            <p:cNvSpPr/>
            <p:nvPr/>
          </p:nvSpPr>
          <p:spPr>
            <a:xfrm>
              <a:off x="3536" y="1208"/>
              <a:ext cx="638" cy="822"/>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914" name="Google Shape;3914;p38"/>
            <p:cNvSpPr/>
            <p:nvPr/>
          </p:nvSpPr>
          <p:spPr>
            <a:xfrm>
              <a:off x="4259" y="1222"/>
              <a:ext cx="689" cy="796"/>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915" name="Google Shape;3915;p38"/>
            <p:cNvSpPr/>
            <p:nvPr/>
          </p:nvSpPr>
          <p:spPr>
            <a:xfrm>
              <a:off x="4372" y="1311"/>
              <a:ext cx="1690" cy="713"/>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916" name="Google Shape;3916;p38"/>
            <p:cNvSpPr/>
            <p:nvPr/>
          </p:nvSpPr>
          <p:spPr>
            <a:xfrm>
              <a:off x="5470" y="899"/>
              <a:ext cx="365" cy="481"/>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917" name="Google Shape;3917;p38"/>
            <p:cNvSpPr/>
            <p:nvPr/>
          </p:nvSpPr>
          <p:spPr>
            <a:xfrm>
              <a:off x="4862" y="1770"/>
              <a:ext cx="1153"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918" name="Google Shape;3918;p38"/>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919" name="Google Shape;3919;p38"/>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920" name="Google Shape;3920;p38"/>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921" name="Google Shape;3921;p38"/>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922" name="Google Shape;3922;p38"/>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923" name="Google Shape;3923;p38"/>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924" name="Google Shape;3924;p38"/>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925" name="Google Shape;3925;p38"/>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926" name="Google Shape;3926;p38"/>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927" name="Google Shape;3927;p38"/>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928" name="Google Shape;3928;p38"/>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929" name="Google Shape;3929;p38"/>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930" name="Google Shape;3930;p38"/>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931" name="Google Shape;3931;p38"/>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932" name="Google Shape;3932;p38"/>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933" name="Google Shape;3933;p38"/>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934" name="Google Shape;3934;p38"/>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935" name="Google Shape;3935;p38"/>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936" name="Google Shape;3936;p38"/>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937" name="Google Shape;3937;p38"/>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938" name="Google Shape;3938;p38"/>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939" name="Google Shape;3939;p38"/>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940" name="Google Shape;3940;p38"/>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941" name="Google Shape;3941;p38"/>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942" name="Google Shape;3942;p38"/>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943" name="Google Shape;3943;p38"/>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944" name="Google Shape;3944;p38"/>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945" name="Google Shape;3945;p38"/>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946" name="Google Shape;3946;p38"/>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947" name="Google Shape;3947;p38"/>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948" name="Google Shape;3948;p38"/>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949" name="Google Shape;3949;p38"/>
            <p:cNvSpPr/>
            <p:nvPr/>
          </p:nvSpPr>
          <p:spPr>
            <a:xfrm>
              <a:off x="4838" y="2425"/>
              <a:ext cx="0" cy="0"/>
            </a:xfrm>
            <a:prstGeom prst="rect">
              <a:avLst/>
            </a:pr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950" name="Google Shape;3950;p38"/>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951" name="Google Shape;3951;p38"/>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952" name="Google Shape;3952;p38"/>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953" name="Google Shape;3953;p38"/>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954" name="Google Shape;3954;p38"/>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955" name="Google Shape;3955;p38"/>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956" name="Google Shape;3956;p38"/>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957" name="Google Shape;3957;p38"/>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958" name="Google Shape;3958;p38"/>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959" name="Google Shape;3959;p38"/>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960" name="Google Shape;3960;p38"/>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961" name="Google Shape;3961;p38"/>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962" name="Google Shape;3962;p38"/>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cxnSp>
          <p:nvCxnSpPr>
            <p:cNvPr id="3963" name="Google Shape;3963;p38"/>
            <p:cNvCxnSpPr/>
            <p:nvPr/>
          </p:nvCxnSpPr>
          <p:spPr>
            <a:xfrm>
              <a:off x="3964" y="2205"/>
              <a:ext cx="0" cy="300"/>
            </a:xfrm>
            <a:prstGeom prst="straightConnector1">
              <a:avLst/>
            </a:prstGeom>
            <a:solidFill>
              <a:schemeClr val="lt1"/>
            </a:solidFill>
            <a:ln w="14275" cap="flat" cmpd="sng">
              <a:solidFill>
                <a:schemeClr val="lt1"/>
              </a:solidFill>
              <a:prstDash val="solid"/>
              <a:miter lim="800000"/>
              <a:headEnd type="none" w="med" len="med"/>
              <a:tailEnd type="none" w="med" len="med"/>
            </a:ln>
          </p:spPr>
        </p:cxnSp>
      </p:grpSp>
      <p:sp>
        <p:nvSpPr>
          <p:cNvPr id="3964" name="Google Shape;3964;p38"/>
          <p:cNvSpPr txBox="1">
            <a:spLocks noGrp="1"/>
          </p:cNvSpPr>
          <p:nvPr>
            <p:ph type="title"/>
          </p:nvPr>
        </p:nvSpPr>
        <p:spPr>
          <a:xfrm>
            <a:off x="4673500" y="1842357"/>
            <a:ext cx="3468300" cy="1010100"/>
          </a:xfrm>
          <a:prstGeom prst="rect">
            <a:avLst/>
          </a:prstGeom>
          <a:noFill/>
          <a:ln>
            <a:noFill/>
          </a:ln>
        </p:spPr>
        <p:txBody>
          <a:bodyPr spcFirstLastPara="1" wrap="square" lIns="0" tIns="0" rIns="0" bIns="0" anchor="b" anchorCtr="0"/>
          <a:lstStyle>
            <a:lvl1pPr marR="0" lvl="0" algn="l" rtl="0">
              <a:lnSpc>
                <a:spcPct val="90000"/>
              </a:lnSpc>
              <a:spcBef>
                <a:spcPts val="0"/>
              </a:spcBef>
              <a:spcAft>
                <a:spcPts val="0"/>
              </a:spcAft>
              <a:buClr>
                <a:schemeClr val="lt1"/>
              </a:buClr>
              <a:buSzPts val="2100"/>
              <a:buFont typeface="Calibri"/>
              <a:buNone/>
              <a:defRPr sz="2100" b="1" i="0" u="none" strike="noStrike" cap="none">
                <a:solidFill>
                  <a:schemeClr val="lt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3965" name="Google Shape;3965;p38"/>
          <p:cNvSpPr txBox="1">
            <a:spLocks noGrp="1"/>
          </p:cNvSpPr>
          <p:nvPr>
            <p:ph type="body" idx="1"/>
          </p:nvPr>
        </p:nvSpPr>
        <p:spPr>
          <a:xfrm>
            <a:off x="4673500" y="3069347"/>
            <a:ext cx="3468300" cy="658500"/>
          </a:xfrm>
          <a:prstGeom prst="rect">
            <a:avLst/>
          </a:prstGeom>
          <a:noFill/>
          <a:ln>
            <a:noFill/>
          </a:ln>
        </p:spPr>
        <p:txBody>
          <a:bodyPr spcFirstLastPara="1" wrap="square" lIns="0" tIns="0" rIns="0" bIns="0" anchor="t" anchorCtr="0"/>
          <a:lstStyle>
            <a:lvl1pPr marL="457200" marR="0" lvl="0" indent="-228600" algn="l" rtl="0">
              <a:lnSpc>
                <a:spcPct val="90000"/>
              </a:lnSpc>
              <a:spcBef>
                <a:spcPts val="300"/>
              </a:spcBef>
              <a:spcAft>
                <a:spcPts val="0"/>
              </a:spcAft>
              <a:buClr>
                <a:schemeClr val="lt1"/>
              </a:buClr>
              <a:buSzPts val="1500"/>
              <a:buFont typeface="Arial"/>
              <a:buNone/>
              <a:defRPr sz="15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3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2pPr>
            <a:lvl3pPr marL="1371600" marR="0" lvl="2" indent="-317500" algn="l" rtl="0">
              <a:lnSpc>
                <a:spcPct val="90000"/>
              </a:lnSpc>
              <a:spcBef>
                <a:spcPts val="300"/>
              </a:spcBef>
              <a:spcAft>
                <a:spcPts val="0"/>
              </a:spcAft>
              <a:buClr>
                <a:schemeClr val="dk2"/>
              </a:buClr>
              <a:buSzPts val="1400"/>
              <a:buFont typeface="Arial"/>
              <a:buChar char="•"/>
              <a:defRPr sz="1400" b="1" i="0" u="none" strike="noStrike" cap="none">
                <a:solidFill>
                  <a:srgbClr val="FF0000"/>
                </a:solidFill>
                <a:latin typeface="Calibri"/>
                <a:ea typeface="Calibri"/>
                <a:cs typeface="Calibri"/>
                <a:sym typeface="Calibri"/>
              </a:defRPr>
            </a:lvl3pPr>
            <a:lvl4pPr marL="1828800" marR="0" lvl="3" indent="-304800" algn="l" rtl="0">
              <a:lnSpc>
                <a:spcPct val="90000"/>
              </a:lnSpc>
              <a:spcBef>
                <a:spcPts val="300"/>
              </a:spcBef>
              <a:spcAft>
                <a:spcPts val="0"/>
              </a:spcAft>
              <a:buClr>
                <a:schemeClr val="accent2"/>
              </a:buClr>
              <a:buSzPts val="1200"/>
              <a:buFont typeface="Arial"/>
              <a:buChar char="•"/>
              <a:defRPr sz="1200" b="0" i="0" u="none" strike="noStrike" cap="none">
                <a:solidFill>
                  <a:srgbClr val="FF0000"/>
                </a:solidFill>
                <a:latin typeface="Calibri"/>
                <a:ea typeface="Calibri"/>
                <a:cs typeface="Calibri"/>
                <a:sym typeface="Calibri"/>
              </a:defRPr>
            </a:lvl4pPr>
            <a:lvl5pPr marL="2286000" marR="0" lvl="4" indent="-228600" algn="l" rtl="0">
              <a:lnSpc>
                <a:spcPct val="90000"/>
              </a:lnSpc>
              <a:spcBef>
                <a:spcPts val="600"/>
              </a:spcBef>
              <a:spcAft>
                <a:spcPts val="0"/>
              </a:spcAft>
              <a:buClr>
                <a:srgbClr val="FF0000"/>
              </a:buClr>
              <a:buSzPts val="1500"/>
              <a:buFont typeface="Arial"/>
              <a:buNone/>
              <a:defRPr sz="1500" b="1" i="0" u="none" strike="noStrike" cap="none">
                <a:solidFill>
                  <a:srgbClr val="FF0000"/>
                </a:solidFill>
                <a:latin typeface="Calibri"/>
                <a:ea typeface="Calibri"/>
                <a:cs typeface="Calibri"/>
                <a:sym typeface="Calibri"/>
              </a:defRPr>
            </a:lvl5pPr>
            <a:lvl6pPr marL="2743200" marR="0" lvl="5" indent="-317500" algn="l" rtl="0">
              <a:lnSpc>
                <a:spcPct val="90000"/>
              </a:lnSpc>
              <a:spcBef>
                <a:spcPts val="400"/>
              </a:spcBef>
              <a:spcAft>
                <a:spcPts val="0"/>
              </a:spcAft>
              <a:buClr>
                <a:srgbClr val="FF0000"/>
              </a:buClr>
              <a:buSzPts val="1400"/>
              <a:buFont typeface="Arial"/>
              <a:buChar char="•"/>
              <a:defRPr sz="1400" b="0" i="0" u="none" strike="noStrike" cap="none">
                <a:solidFill>
                  <a:srgbClr val="FF0000"/>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grpSp>
        <p:nvGrpSpPr>
          <p:cNvPr id="3966" name="Google Shape;3966;p38"/>
          <p:cNvGrpSpPr/>
          <p:nvPr/>
        </p:nvGrpSpPr>
        <p:grpSpPr>
          <a:xfrm>
            <a:off x="-1449668" y="146875"/>
            <a:ext cx="1026225" cy="2044304"/>
            <a:chOff x="-1555624" y="1196393"/>
            <a:chExt cx="1368300" cy="2725739"/>
          </a:xfrm>
        </p:grpSpPr>
        <p:grpSp>
          <p:nvGrpSpPr>
            <p:cNvPr id="3967" name="Google Shape;3967;p38"/>
            <p:cNvGrpSpPr/>
            <p:nvPr/>
          </p:nvGrpSpPr>
          <p:grpSpPr>
            <a:xfrm>
              <a:off x="-1555624" y="1488707"/>
              <a:ext cx="1368300" cy="2433425"/>
              <a:chOff x="-1836712" y="3275837"/>
              <a:chExt cx="1368300" cy="2433425"/>
            </a:xfrm>
          </p:grpSpPr>
          <p:sp>
            <p:nvSpPr>
              <p:cNvPr id="3968" name="Google Shape;3968;p38"/>
              <p:cNvSpPr txBox="1"/>
              <p:nvPr/>
            </p:nvSpPr>
            <p:spPr>
              <a:xfrm>
                <a:off x="-1836712" y="3677962"/>
                <a:ext cx="1368300" cy="20313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800">
                    <a:solidFill>
                      <a:srgbClr val="000000"/>
                    </a:solidFill>
                    <a:latin typeface="Calibri"/>
                    <a:ea typeface="Calibri"/>
                    <a:cs typeface="Calibri"/>
                    <a:sym typeface="Calibri"/>
                  </a:rPr>
                  <a:t>To change the background colour.</a:t>
                </a:r>
                <a:endParaRPr sz="1100"/>
              </a:p>
              <a:p>
                <a:pPr marL="0" marR="0" lvl="0" indent="0" algn="l" rtl="0">
                  <a:spcBef>
                    <a:spcPts val="0"/>
                  </a:spcBef>
                  <a:spcAft>
                    <a:spcPts val="0"/>
                  </a:spcAft>
                  <a:buNone/>
                </a:pPr>
                <a:r>
                  <a:rPr lang="en-GB" sz="800">
                    <a:solidFill>
                      <a:srgbClr val="000000"/>
                    </a:solidFill>
                    <a:latin typeface="Calibri"/>
                    <a:ea typeface="Calibri"/>
                    <a:cs typeface="Calibri"/>
                    <a:sym typeface="Calibri"/>
                  </a:rPr>
                  <a:t>&gt;Right Click over slide</a:t>
                </a:r>
                <a:endParaRPr sz="1100"/>
              </a:p>
              <a:p>
                <a:pPr marL="0" marR="0" lvl="0" indent="0" algn="l" rtl="0">
                  <a:spcBef>
                    <a:spcPts val="0"/>
                  </a:spcBef>
                  <a:spcAft>
                    <a:spcPts val="0"/>
                  </a:spcAft>
                  <a:buNone/>
                </a:pPr>
                <a:r>
                  <a:rPr lang="en-GB" sz="800">
                    <a:solidFill>
                      <a:srgbClr val="000000"/>
                    </a:solidFill>
                    <a:latin typeface="Calibri"/>
                    <a:ea typeface="Calibri"/>
                    <a:cs typeface="Calibri"/>
                    <a:sym typeface="Calibri"/>
                  </a:rPr>
                  <a:t>&gt;format background</a:t>
                </a:r>
                <a:endParaRPr sz="1100"/>
              </a:p>
              <a:p>
                <a:pPr marL="0" marR="0" lvl="0" indent="0" algn="l" rtl="0">
                  <a:spcBef>
                    <a:spcPts val="0"/>
                  </a:spcBef>
                  <a:spcAft>
                    <a:spcPts val="0"/>
                  </a:spcAft>
                  <a:buNone/>
                </a:pPr>
                <a:r>
                  <a:rPr lang="en-GB" sz="800">
                    <a:solidFill>
                      <a:srgbClr val="000000"/>
                    </a:solidFill>
                    <a:latin typeface="Calibri"/>
                    <a:ea typeface="Calibri"/>
                    <a:cs typeface="Calibri"/>
                    <a:sym typeface="Calibri"/>
                  </a:rPr>
                  <a:t>&gt;Solid fill</a:t>
                </a:r>
                <a:endParaRPr sz="1100"/>
              </a:p>
              <a:p>
                <a:pPr marL="0" marR="0" lvl="0" indent="0" algn="l" rtl="0">
                  <a:spcBef>
                    <a:spcPts val="0"/>
                  </a:spcBef>
                  <a:spcAft>
                    <a:spcPts val="0"/>
                  </a:spcAft>
                  <a:buNone/>
                </a:pPr>
                <a:r>
                  <a:rPr lang="en-GB" sz="800">
                    <a:solidFill>
                      <a:srgbClr val="000000"/>
                    </a:solidFill>
                    <a:latin typeface="Calibri"/>
                    <a:ea typeface="Calibri"/>
                    <a:cs typeface="Calibri"/>
                    <a:sym typeface="Calibri"/>
                  </a:rPr>
                  <a:t>&gt;Colour</a:t>
                </a:r>
                <a:endParaRPr sz="1100"/>
              </a:p>
              <a:p>
                <a:pPr marL="0" marR="0" lvl="0" indent="0" algn="l" rtl="0">
                  <a:spcBef>
                    <a:spcPts val="0"/>
                  </a:spcBef>
                  <a:spcAft>
                    <a:spcPts val="0"/>
                  </a:spcAft>
                  <a:buNone/>
                </a:pPr>
                <a:r>
                  <a:rPr lang="en-GB" sz="800">
                    <a:solidFill>
                      <a:srgbClr val="000000"/>
                    </a:solidFill>
                    <a:latin typeface="Calibri"/>
                    <a:ea typeface="Calibri"/>
                    <a:cs typeface="Calibri"/>
                    <a:sym typeface="Calibri"/>
                  </a:rPr>
                  <a:t>&gt;choose a colour from the top line of the colour palette. Avoid setting the background colour the same as your font colour.</a:t>
                </a:r>
                <a:endParaRPr sz="1100"/>
              </a:p>
            </p:txBody>
          </p:sp>
          <p:pic>
            <p:nvPicPr>
              <p:cNvPr id="3969" name="Google Shape;3969;p38" descr="icon_information-white.png"/>
              <p:cNvPicPr preferRelativeResize="0"/>
              <p:nvPr/>
            </p:nvPicPr>
            <p:blipFill rotWithShape="1">
              <a:blip r:embed="rId2">
                <a:alphaModFix/>
              </a:blip>
              <a:srcRect/>
              <a:stretch/>
            </p:blipFill>
            <p:spPr>
              <a:xfrm>
                <a:off x="-1728699" y="3275837"/>
                <a:ext cx="121592" cy="320113"/>
              </a:xfrm>
              <a:prstGeom prst="rect">
                <a:avLst/>
              </a:prstGeom>
              <a:noFill/>
              <a:ln>
                <a:noFill/>
              </a:ln>
            </p:spPr>
          </p:pic>
        </p:grpSp>
        <p:pic>
          <p:nvPicPr>
            <p:cNvPr id="3970" name="Google Shape;3970;p38" descr="fill.png"/>
            <p:cNvPicPr preferRelativeResize="0"/>
            <p:nvPr/>
          </p:nvPicPr>
          <p:blipFill rotWithShape="1">
            <a:blip r:embed="rId3">
              <a:alphaModFix/>
            </a:blip>
            <a:srcRect/>
            <a:stretch/>
          </p:blipFill>
          <p:spPr>
            <a:xfrm>
              <a:off x="-1368152" y="1304800"/>
              <a:ext cx="324000" cy="324000"/>
            </a:xfrm>
            <a:prstGeom prst="rect">
              <a:avLst/>
            </a:prstGeom>
            <a:noFill/>
            <a:ln>
              <a:noFill/>
            </a:ln>
          </p:spPr>
        </p:pic>
        <p:sp>
          <p:nvSpPr>
            <p:cNvPr id="3971" name="Google Shape;3971;p38"/>
            <p:cNvSpPr/>
            <p:nvPr/>
          </p:nvSpPr>
          <p:spPr>
            <a:xfrm>
              <a:off x="-1473415" y="1196393"/>
              <a:ext cx="540000" cy="540000"/>
            </a:xfrm>
            <a:prstGeom prst="donut">
              <a:avLst>
                <a:gd name="adj" fmla="val 7083"/>
              </a:avLst>
            </a:prstGeom>
            <a:solidFill>
              <a:srgbClr val="00000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grpSp>
      <p:sp>
        <p:nvSpPr>
          <p:cNvPr id="3972" name="Google Shape;3972;p38"/>
          <p:cNvSpPr/>
          <p:nvPr/>
        </p:nvSpPr>
        <p:spPr>
          <a:xfrm>
            <a:off x="14740" y="903363"/>
            <a:ext cx="4941552" cy="4240137"/>
          </a:xfrm>
          <a:custGeom>
            <a:avLst/>
            <a:gdLst/>
            <a:ahLst/>
            <a:cxnLst/>
            <a:rect l="l" t="t" r="r" b="b"/>
            <a:pathLst>
              <a:path w="1639" h="1406" extrusionOk="0">
                <a:moveTo>
                  <a:pt x="674" y="639"/>
                </a:moveTo>
                <a:cubicBezTo>
                  <a:pt x="635" y="428"/>
                  <a:pt x="726" y="234"/>
                  <a:pt x="876" y="207"/>
                </a:cubicBezTo>
                <a:cubicBezTo>
                  <a:pt x="1027" y="180"/>
                  <a:pt x="1180" y="329"/>
                  <a:pt x="1219" y="540"/>
                </a:cubicBezTo>
                <a:cubicBezTo>
                  <a:pt x="1258" y="751"/>
                  <a:pt x="1167" y="944"/>
                  <a:pt x="1016" y="972"/>
                </a:cubicBezTo>
                <a:cubicBezTo>
                  <a:pt x="866" y="999"/>
                  <a:pt x="713" y="850"/>
                  <a:pt x="674" y="639"/>
                </a:cubicBezTo>
                <a:close/>
                <a:moveTo>
                  <a:pt x="1254" y="1034"/>
                </a:moveTo>
                <a:cubicBezTo>
                  <a:pt x="1179" y="1018"/>
                  <a:pt x="1108" y="1008"/>
                  <a:pt x="1041" y="1002"/>
                </a:cubicBezTo>
                <a:cubicBezTo>
                  <a:pt x="1222" y="956"/>
                  <a:pt x="1328" y="718"/>
                  <a:pt x="1281" y="458"/>
                </a:cubicBezTo>
                <a:cubicBezTo>
                  <a:pt x="1231" y="190"/>
                  <a:pt x="1037" y="0"/>
                  <a:pt x="846" y="35"/>
                </a:cubicBezTo>
                <a:cubicBezTo>
                  <a:pt x="655" y="70"/>
                  <a:pt x="540" y="315"/>
                  <a:pt x="589" y="583"/>
                </a:cubicBezTo>
                <a:cubicBezTo>
                  <a:pt x="627" y="794"/>
                  <a:pt x="755" y="955"/>
                  <a:pt x="900" y="999"/>
                </a:cubicBezTo>
                <a:cubicBezTo>
                  <a:pt x="510" y="1010"/>
                  <a:pt x="250" y="1205"/>
                  <a:pt x="0" y="1406"/>
                </a:cubicBezTo>
                <a:lnTo>
                  <a:pt x="443" y="1406"/>
                </a:lnTo>
                <a:cubicBezTo>
                  <a:pt x="471" y="1385"/>
                  <a:pt x="498" y="1364"/>
                  <a:pt x="523" y="1344"/>
                </a:cubicBezTo>
                <a:cubicBezTo>
                  <a:pt x="879" y="1070"/>
                  <a:pt x="1201" y="1173"/>
                  <a:pt x="1295" y="1406"/>
                </a:cubicBezTo>
                <a:lnTo>
                  <a:pt x="1639" y="1406"/>
                </a:lnTo>
                <a:cubicBezTo>
                  <a:pt x="1610" y="1227"/>
                  <a:pt x="1475" y="1082"/>
                  <a:pt x="1254" y="1034"/>
                </a:cubicBez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5125">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Front cover: White">
  <p:cSld name="Front cover: White">
    <p:bg>
      <p:bgPr>
        <a:solidFill>
          <a:schemeClr val="lt1"/>
        </a:solidFill>
        <a:effectLst/>
      </p:bgPr>
    </p:bg>
    <p:spTree>
      <p:nvGrpSpPr>
        <p:cNvPr id="1" name="Shape 3973"/>
        <p:cNvGrpSpPr/>
        <p:nvPr/>
      </p:nvGrpSpPr>
      <p:grpSpPr>
        <a:xfrm>
          <a:off x="0" y="0"/>
          <a:ext cx="0" cy="0"/>
          <a:chOff x="0" y="0"/>
          <a:chExt cx="0" cy="0"/>
        </a:xfrm>
      </p:grpSpPr>
      <p:sp>
        <p:nvSpPr>
          <p:cNvPr id="3974" name="Google Shape;3974;p39"/>
          <p:cNvSpPr/>
          <p:nvPr/>
        </p:nvSpPr>
        <p:spPr>
          <a:xfrm>
            <a:off x="-2700" y="0"/>
            <a:ext cx="9153300" cy="51489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975" name="Google Shape;3975;p39"/>
          <p:cNvSpPr txBox="1">
            <a:spLocks noGrp="1"/>
          </p:cNvSpPr>
          <p:nvPr>
            <p:ph type="dt" idx="10"/>
          </p:nvPr>
        </p:nvSpPr>
        <p:spPr>
          <a:xfrm>
            <a:off x="521550" y="4872453"/>
            <a:ext cx="4185600" cy="120300"/>
          </a:xfrm>
          <a:prstGeom prst="rect">
            <a:avLst/>
          </a:prstGeom>
          <a:noFill/>
          <a:ln>
            <a:noFill/>
          </a:ln>
        </p:spPr>
        <p:txBody>
          <a:bodyPr spcFirstLastPara="1" wrap="square" lIns="68575" tIns="34275" rIns="68575" bIns="34275" anchor="t" anchorCtr="0"/>
          <a:lstStyle>
            <a:lvl1pPr marR="0" lvl="0" algn="l" rtl="0">
              <a:spcBef>
                <a:spcPts val="0"/>
              </a:spcBef>
              <a:spcAft>
                <a:spcPts val="0"/>
              </a:spcAft>
              <a:buSzPts val="1100"/>
              <a:buNone/>
              <a:defRPr sz="500">
                <a:solidFill>
                  <a:schemeClr val="accent2"/>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3976" name="Google Shape;3976;p39"/>
          <p:cNvSpPr txBox="1">
            <a:spLocks noGrp="1"/>
          </p:cNvSpPr>
          <p:nvPr>
            <p:ph type="ftr" idx="11"/>
          </p:nvPr>
        </p:nvSpPr>
        <p:spPr>
          <a:xfrm>
            <a:off x="521550" y="4812406"/>
            <a:ext cx="4185600" cy="120300"/>
          </a:xfrm>
          <a:prstGeom prst="rect">
            <a:avLst/>
          </a:prstGeom>
          <a:noFill/>
          <a:ln>
            <a:noFill/>
          </a:ln>
        </p:spPr>
        <p:txBody>
          <a:bodyPr spcFirstLastPara="1" wrap="square" lIns="68575" tIns="34275" rIns="68575" bIns="34275" anchor="t" anchorCtr="0"/>
          <a:lstStyle>
            <a:lvl1pPr marR="0" lvl="0" algn="l" rtl="0">
              <a:spcBef>
                <a:spcPts val="0"/>
              </a:spcBef>
              <a:spcAft>
                <a:spcPts val="0"/>
              </a:spcAft>
              <a:buSzPts val="1100"/>
              <a:buNone/>
              <a:defRPr sz="500">
                <a:solidFill>
                  <a:schemeClr val="accent2"/>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3977" name="Google Shape;3977;p39"/>
          <p:cNvSpPr txBox="1">
            <a:spLocks noGrp="1"/>
          </p:cNvSpPr>
          <p:nvPr>
            <p:ph type="sldNum" idx="12"/>
          </p:nvPr>
        </p:nvSpPr>
        <p:spPr>
          <a:xfrm>
            <a:off x="-9527" y="4767263"/>
            <a:ext cx="5949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1200" b="1">
                <a:solidFill>
                  <a:schemeClr val="accent2"/>
                </a:solidFill>
                <a:latin typeface="Calibri"/>
                <a:ea typeface="Calibri"/>
                <a:cs typeface="Calibri"/>
                <a:sym typeface="Calibri"/>
              </a:defRPr>
            </a:lvl1pPr>
            <a:lvl2pPr marL="0" marR="0" lvl="1" indent="0" algn="r" rtl="0">
              <a:spcBef>
                <a:spcPts val="0"/>
              </a:spcBef>
              <a:buNone/>
              <a:defRPr sz="1200" b="1">
                <a:solidFill>
                  <a:schemeClr val="accent2"/>
                </a:solidFill>
                <a:latin typeface="Calibri"/>
                <a:ea typeface="Calibri"/>
                <a:cs typeface="Calibri"/>
                <a:sym typeface="Calibri"/>
              </a:defRPr>
            </a:lvl2pPr>
            <a:lvl3pPr marL="0" marR="0" lvl="2" indent="0" algn="r" rtl="0">
              <a:spcBef>
                <a:spcPts val="0"/>
              </a:spcBef>
              <a:buNone/>
              <a:defRPr sz="1200" b="1">
                <a:solidFill>
                  <a:schemeClr val="accent2"/>
                </a:solidFill>
                <a:latin typeface="Calibri"/>
                <a:ea typeface="Calibri"/>
                <a:cs typeface="Calibri"/>
                <a:sym typeface="Calibri"/>
              </a:defRPr>
            </a:lvl3pPr>
            <a:lvl4pPr marL="0" marR="0" lvl="3" indent="0" algn="r" rtl="0">
              <a:spcBef>
                <a:spcPts val="0"/>
              </a:spcBef>
              <a:buNone/>
              <a:defRPr sz="1200" b="1">
                <a:solidFill>
                  <a:schemeClr val="accent2"/>
                </a:solidFill>
                <a:latin typeface="Calibri"/>
                <a:ea typeface="Calibri"/>
                <a:cs typeface="Calibri"/>
                <a:sym typeface="Calibri"/>
              </a:defRPr>
            </a:lvl4pPr>
            <a:lvl5pPr marL="0" marR="0" lvl="4" indent="0" algn="r" rtl="0">
              <a:spcBef>
                <a:spcPts val="0"/>
              </a:spcBef>
              <a:buNone/>
              <a:defRPr sz="1200" b="1">
                <a:solidFill>
                  <a:schemeClr val="accent2"/>
                </a:solidFill>
                <a:latin typeface="Calibri"/>
                <a:ea typeface="Calibri"/>
                <a:cs typeface="Calibri"/>
                <a:sym typeface="Calibri"/>
              </a:defRPr>
            </a:lvl5pPr>
            <a:lvl6pPr marL="0" marR="0" lvl="5" indent="0" algn="r" rtl="0">
              <a:spcBef>
                <a:spcPts val="0"/>
              </a:spcBef>
              <a:buNone/>
              <a:defRPr sz="1200" b="1">
                <a:solidFill>
                  <a:schemeClr val="accent2"/>
                </a:solidFill>
                <a:latin typeface="Calibri"/>
                <a:ea typeface="Calibri"/>
                <a:cs typeface="Calibri"/>
                <a:sym typeface="Calibri"/>
              </a:defRPr>
            </a:lvl6pPr>
            <a:lvl7pPr marL="0" marR="0" lvl="6" indent="0" algn="r" rtl="0">
              <a:spcBef>
                <a:spcPts val="0"/>
              </a:spcBef>
              <a:buNone/>
              <a:defRPr sz="1200" b="1">
                <a:solidFill>
                  <a:schemeClr val="accent2"/>
                </a:solidFill>
                <a:latin typeface="Calibri"/>
                <a:ea typeface="Calibri"/>
                <a:cs typeface="Calibri"/>
                <a:sym typeface="Calibri"/>
              </a:defRPr>
            </a:lvl7pPr>
            <a:lvl8pPr marL="0" marR="0" lvl="7" indent="0" algn="r" rtl="0">
              <a:spcBef>
                <a:spcPts val="0"/>
              </a:spcBef>
              <a:buNone/>
              <a:defRPr sz="1200" b="1">
                <a:solidFill>
                  <a:schemeClr val="accent2"/>
                </a:solidFill>
                <a:latin typeface="Calibri"/>
                <a:ea typeface="Calibri"/>
                <a:cs typeface="Calibri"/>
                <a:sym typeface="Calibri"/>
              </a:defRPr>
            </a:lvl8pPr>
            <a:lvl9pPr marL="0" marR="0" lvl="8" indent="0" algn="r" rtl="0">
              <a:spcBef>
                <a:spcPts val="0"/>
              </a:spcBef>
              <a:buNone/>
              <a:defRPr sz="1200" b="1">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3978" name="Google Shape;3978;p39"/>
          <p:cNvSpPr txBox="1">
            <a:spLocks noGrp="1"/>
          </p:cNvSpPr>
          <p:nvPr>
            <p:ph type="title"/>
          </p:nvPr>
        </p:nvSpPr>
        <p:spPr>
          <a:xfrm>
            <a:off x="5221340" y="1842356"/>
            <a:ext cx="3468300" cy="1446000"/>
          </a:xfrm>
          <a:prstGeom prst="rect">
            <a:avLst/>
          </a:prstGeom>
          <a:noFill/>
          <a:ln>
            <a:noFill/>
          </a:ln>
        </p:spPr>
        <p:txBody>
          <a:bodyPr spcFirstLastPara="1" wrap="square" lIns="0" tIns="0" rIns="0" bIns="0" anchor="b" anchorCtr="0"/>
          <a:lstStyle>
            <a:lvl1pPr marR="0" lvl="0" algn="l" rtl="0">
              <a:lnSpc>
                <a:spcPct val="90000"/>
              </a:lnSpc>
              <a:spcBef>
                <a:spcPts val="0"/>
              </a:spcBef>
              <a:spcAft>
                <a:spcPts val="0"/>
              </a:spcAft>
              <a:buClr>
                <a:schemeClr val="accent2"/>
              </a:buClr>
              <a:buSzPts val="3000"/>
              <a:buFont typeface="Calibri"/>
              <a:buNone/>
              <a:defRPr sz="3000" b="1" i="0" u="none" strike="noStrike" cap="none">
                <a:solidFill>
                  <a:schemeClr val="accent2"/>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3979" name="Google Shape;3979;p39"/>
          <p:cNvSpPr txBox="1">
            <a:spLocks noGrp="1"/>
          </p:cNvSpPr>
          <p:nvPr>
            <p:ph type="body" idx="1"/>
          </p:nvPr>
        </p:nvSpPr>
        <p:spPr>
          <a:xfrm>
            <a:off x="5221340" y="3540592"/>
            <a:ext cx="3468300" cy="527700"/>
          </a:xfrm>
          <a:prstGeom prst="rect">
            <a:avLst/>
          </a:prstGeom>
          <a:noFill/>
          <a:ln>
            <a:noFill/>
          </a:ln>
        </p:spPr>
        <p:txBody>
          <a:bodyPr spcFirstLastPara="1" wrap="square" lIns="0" tIns="0" rIns="0" bIns="0" anchor="t" anchorCtr="0"/>
          <a:lstStyle>
            <a:lvl1pPr marL="457200" marR="0" lvl="0" indent="-228600" algn="l" rtl="0">
              <a:lnSpc>
                <a:spcPct val="90000"/>
              </a:lnSpc>
              <a:spcBef>
                <a:spcPts val="300"/>
              </a:spcBef>
              <a:spcAft>
                <a:spcPts val="0"/>
              </a:spcAft>
              <a:buClr>
                <a:schemeClr val="dk2"/>
              </a:buClr>
              <a:buSzPts val="1500"/>
              <a:buFont typeface="Arial"/>
              <a:buNone/>
              <a:defRPr sz="1500" b="0" i="0" u="none" strike="noStrike" cap="none">
                <a:solidFill>
                  <a:schemeClr val="dk2"/>
                </a:solidFill>
                <a:latin typeface="Calibri"/>
                <a:ea typeface="Calibri"/>
                <a:cs typeface="Calibri"/>
                <a:sym typeface="Calibri"/>
              </a:defRPr>
            </a:lvl1pPr>
            <a:lvl2pPr marL="914400" marR="0" lvl="1" indent="-228600" algn="l" rtl="0">
              <a:lnSpc>
                <a:spcPct val="90000"/>
              </a:lnSpc>
              <a:spcBef>
                <a:spcPts val="300"/>
              </a:spcBef>
              <a:spcAft>
                <a:spcPts val="0"/>
              </a:spcAft>
              <a:buClr>
                <a:schemeClr val="dk2"/>
              </a:buClr>
              <a:buSzPts val="1400"/>
              <a:buFont typeface="Arial"/>
              <a:buNone/>
              <a:defRPr sz="1400" b="0" i="0" u="none" strike="noStrike" cap="none">
                <a:solidFill>
                  <a:schemeClr val="dk2"/>
                </a:solidFill>
                <a:latin typeface="Calibri"/>
                <a:ea typeface="Calibri"/>
                <a:cs typeface="Calibri"/>
                <a:sym typeface="Calibri"/>
              </a:defRPr>
            </a:lvl2pPr>
            <a:lvl3pPr marL="1371600" marR="0" lvl="2" indent="-317500" algn="l" rtl="0">
              <a:lnSpc>
                <a:spcPct val="90000"/>
              </a:lnSpc>
              <a:spcBef>
                <a:spcPts val="300"/>
              </a:spcBef>
              <a:spcAft>
                <a:spcPts val="0"/>
              </a:spcAft>
              <a:buClr>
                <a:schemeClr val="dk2"/>
              </a:buClr>
              <a:buSzPts val="1400"/>
              <a:buFont typeface="Arial"/>
              <a:buChar char="•"/>
              <a:defRPr sz="1400" b="1" i="0" u="none" strike="noStrike" cap="none">
                <a:solidFill>
                  <a:srgbClr val="FF0000"/>
                </a:solidFill>
                <a:latin typeface="Calibri"/>
                <a:ea typeface="Calibri"/>
                <a:cs typeface="Calibri"/>
                <a:sym typeface="Calibri"/>
              </a:defRPr>
            </a:lvl3pPr>
            <a:lvl4pPr marL="1828800" marR="0" lvl="3" indent="-304800" algn="l" rtl="0">
              <a:lnSpc>
                <a:spcPct val="90000"/>
              </a:lnSpc>
              <a:spcBef>
                <a:spcPts val="300"/>
              </a:spcBef>
              <a:spcAft>
                <a:spcPts val="0"/>
              </a:spcAft>
              <a:buClr>
                <a:schemeClr val="accent2"/>
              </a:buClr>
              <a:buSzPts val="1200"/>
              <a:buFont typeface="Arial"/>
              <a:buChar char="•"/>
              <a:defRPr sz="1200" b="0" i="0" u="none" strike="noStrike" cap="none">
                <a:solidFill>
                  <a:srgbClr val="FF0000"/>
                </a:solidFill>
                <a:latin typeface="Calibri"/>
                <a:ea typeface="Calibri"/>
                <a:cs typeface="Calibri"/>
                <a:sym typeface="Calibri"/>
              </a:defRPr>
            </a:lvl4pPr>
            <a:lvl5pPr marL="2286000" marR="0" lvl="4" indent="-228600" algn="l" rtl="0">
              <a:lnSpc>
                <a:spcPct val="90000"/>
              </a:lnSpc>
              <a:spcBef>
                <a:spcPts val="600"/>
              </a:spcBef>
              <a:spcAft>
                <a:spcPts val="0"/>
              </a:spcAft>
              <a:buClr>
                <a:srgbClr val="FF0000"/>
              </a:buClr>
              <a:buSzPts val="1500"/>
              <a:buFont typeface="Arial"/>
              <a:buNone/>
              <a:defRPr sz="1500" b="1" i="0" u="none" strike="noStrike" cap="none">
                <a:solidFill>
                  <a:srgbClr val="FF0000"/>
                </a:solidFill>
                <a:latin typeface="Calibri"/>
                <a:ea typeface="Calibri"/>
                <a:cs typeface="Calibri"/>
                <a:sym typeface="Calibri"/>
              </a:defRPr>
            </a:lvl5pPr>
            <a:lvl6pPr marL="2743200" marR="0" lvl="5" indent="-317500" algn="l" rtl="0">
              <a:lnSpc>
                <a:spcPct val="90000"/>
              </a:lnSpc>
              <a:spcBef>
                <a:spcPts val="400"/>
              </a:spcBef>
              <a:spcAft>
                <a:spcPts val="0"/>
              </a:spcAft>
              <a:buClr>
                <a:srgbClr val="FF0000"/>
              </a:buClr>
              <a:buSzPts val="1400"/>
              <a:buFont typeface="Arial"/>
              <a:buChar char="•"/>
              <a:defRPr sz="1400" b="0" i="0" u="none" strike="noStrike" cap="none">
                <a:solidFill>
                  <a:srgbClr val="FF0000"/>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pic>
        <p:nvPicPr>
          <p:cNvPr id="3980" name="Google Shape;3980;p39"/>
          <p:cNvPicPr preferRelativeResize="0"/>
          <p:nvPr/>
        </p:nvPicPr>
        <p:blipFill rotWithShape="1">
          <a:blip r:embed="rId2">
            <a:alphaModFix/>
          </a:blip>
          <a:srcRect/>
          <a:stretch/>
        </p:blipFill>
        <p:spPr>
          <a:xfrm>
            <a:off x="7630942" y="927426"/>
            <a:ext cx="1215133" cy="615925"/>
          </a:xfrm>
          <a:prstGeom prst="rect">
            <a:avLst/>
          </a:prstGeom>
          <a:noFill/>
          <a:ln>
            <a:noFill/>
          </a:ln>
        </p:spPr>
      </p:pic>
      <p:grpSp>
        <p:nvGrpSpPr>
          <p:cNvPr id="3981" name="Google Shape;3981;p39"/>
          <p:cNvGrpSpPr/>
          <p:nvPr/>
        </p:nvGrpSpPr>
        <p:grpSpPr>
          <a:xfrm>
            <a:off x="5221340" y="819718"/>
            <a:ext cx="1861928" cy="747587"/>
            <a:chOff x="1899" y="899"/>
            <a:chExt cx="4163" cy="1671"/>
          </a:xfrm>
        </p:grpSpPr>
        <p:sp>
          <p:nvSpPr>
            <p:cNvPr id="3982" name="Google Shape;3982;p39"/>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983" name="Google Shape;3983;p39"/>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984" name="Google Shape;3984;p39"/>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985" name="Google Shape;3985;p39"/>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986" name="Google Shape;3986;p39"/>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987" name="Google Shape;3987;p39"/>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988" name="Google Shape;3988;p39"/>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989" name="Google Shape;3989;p39"/>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990" name="Google Shape;3990;p39"/>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991" name="Google Shape;3991;p39"/>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992" name="Google Shape;3992;p39"/>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993" name="Google Shape;3993;p39"/>
            <p:cNvSpPr/>
            <p:nvPr/>
          </p:nvSpPr>
          <p:spPr>
            <a:xfrm>
              <a:off x="2762" y="2203"/>
              <a:ext cx="0" cy="0"/>
            </a:xfrm>
            <a:prstGeom prst="rect">
              <a:avLst/>
            </a:pr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994" name="Google Shape;3994;p39"/>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995" name="Google Shape;3995;p39"/>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996" name="Google Shape;3996;p39"/>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997" name="Google Shape;3997;p39"/>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998" name="Google Shape;3998;p39"/>
            <p:cNvSpPr/>
            <p:nvPr/>
          </p:nvSpPr>
          <p:spPr>
            <a:xfrm>
              <a:off x="3203" y="2203"/>
              <a:ext cx="0" cy="0"/>
            </a:xfrm>
            <a:prstGeom prst="rect">
              <a:avLst/>
            </a:pr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999" name="Google Shape;3999;p39"/>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000" name="Google Shape;4000;p39"/>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001" name="Google Shape;4001;p39"/>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002" name="Google Shape;4002;p39"/>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003" name="Google Shape;4003;p39"/>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004" name="Google Shape;4004;p39"/>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005" name="Google Shape;4005;p39"/>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006" name="Google Shape;4006;p39"/>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007" name="Google Shape;4007;p39"/>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008" name="Google Shape;4008;p39"/>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009" name="Google Shape;4009;p39"/>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010" name="Google Shape;4010;p39"/>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011" name="Google Shape;4011;p39"/>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012" name="Google Shape;4012;p39"/>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013" name="Google Shape;4013;p39"/>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014" name="Google Shape;4014;p39"/>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015" name="Google Shape;4015;p39"/>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016" name="Google Shape;4016;p39"/>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017" name="Google Shape;4017;p39"/>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018" name="Google Shape;4018;p39"/>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019" name="Google Shape;4019;p39"/>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020" name="Google Shape;4020;p39"/>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021" name="Google Shape;4021;p39"/>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022" name="Google Shape;4022;p39"/>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023" name="Google Shape;4023;p39"/>
            <p:cNvSpPr/>
            <p:nvPr/>
          </p:nvSpPr>
          <p:spPr>
            <a:xfrm>
              <a:off x="1899" y="1222"/>
              <a:ext cx="706" cy="796"/>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rgbClr val="20406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024" name="Google Shape;4024;p39"/>
            <p:cNvSpPr/>
            <p:nvPr/>
          </p:nvSpPr>
          <p:spPr>
            <a:xfrm>
              <a:off x="2711" y="1222"/>
              <a:ext cx="731" cy="796"/>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rgbClr val="20406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025" name="Google Shape;4025;p39"/>
            <p:cNvSpPr/>
            <p:nvPr/>
          </p:nvSpPr>
          <p:spPr>
            <a:xfrm>
              <a:off x="3536" y="1208"/>
              <a:ext cx="638" cy="822"/>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rgbClr val="20406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026" name="Google Shape;4026;p39"/>
            <p:cNvSpPr/>
            <p:nvPr/>
          </p:nvSpPr>
          <p:spPr>
            <a:xfrm>
              <a:off x="4259" y="1222"/>
              <a:ext cx="689" cy="796"/>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rgbClr val="20406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027" name="Google Shape;4027;p39"/>
            <p:cNvSpPr/>
            <p:nvPr/>
          </p:nvSpPr>
          <p:spPr>
            <a:xfrm>
              <a:off x="4372" y="1311"/>
              <a:ext cx="1690" cy="713"/>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028" name="Google Shape;4028;p39"/>
            <p:cNvSpPr/>
            <p:nvPr/>
          </p:nvSpPr>
          <p:spPr>
            <a:xfrm>
              <a:off x="5470" y="899"/>
              <a:ext cx="365" cy="481"/>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029" name="Google Shape;4029;p39"/>
            <p:cNvSpPr/>
            <p:nvPr/>
          </p:nvSpPr>
          <p:spPr>
            <a:xfrm>
              <a:off x="4862" y="1770"/>
              <a:ext cx="1153"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rgbClr val="20406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030" name="Google Shape;4030;p39"/>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031" name="Google Shape;4031;p39"/>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032" name="Google Shape;4032;p39"/>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033" name="Google Shape;4033;p39"/>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034" name="Google Shape;4034;p39"/>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035" name="Google Shape;4035;p39"/>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036" name="Google Shape;4036;p39"/>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037" name="Google Shape;4037;p39"/>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038" name="Google Shape;4038;p39"/>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039" name="Google Shape;4039;p39"/>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040" name="Google Shape;4040;p39"/>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041" name="Google Shape;4041;p39"/>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042" name="Google Shape;4042;p39"/>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043" name="Google Shape;4043;p39"/>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044" name="Google Shape;4044;p39"/>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045" name="Google Shape;4045;p39"/>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046" name="Google Shape;4046;p39"/>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047" name="Google Shape;4047;p39"/>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048" name="Google Shape;4048;p39"/>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049" name="Google Shape;4049;p39"/>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050" name="Google Shape;4050;p39"/>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051" name="Google Shape;4051;p39"/>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052" name="Google Shape;4052;p39"/>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053" name="Google Shape;4053;p39"/>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054" name="Google Shape;4054;p39"/>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055" name="Google Shape;4055;p39"/>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056" name="Google Shape;4056;p39"/>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057" name="Google Shape;4057;p39"/>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058" name="Google Shape;4058;p39"/>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059" name="Google Shape;4059;p39"/>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060" name="Google Shape;4060;p39"/>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061" name="Google Shape;4061;p39"/>
            <p:cNvSpPr/>
            <p:nvPr/>
          </p:nvSpPr>
          <p:spPr>
            <a:xfrm>
              <a:off x="4838" y="2425"/>
              <a:ext cx="0" cy="0"/>
            </a:xfrm>
            <a:prstGeom prst="rect">
              <a:avLst/>
            </a:pr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062" name="Google Shape;4062;p39"/>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063" name="Google Shape;4063;p39"/>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064" name="Google Shape;4064;p39"/>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065" name="Google Shape;4065;p39"/>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066" name="Google Shape;4066;p39"/>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067" name="Google Shape;4067;p39"/>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068" name="Google Shape;4068;p39"/>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069" name="Google Shape;4069;p39"/>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070" name="Google Shape;4070;p39"/>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071" name="Google Shape;4071;p39"/>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072" name="Google Shape;4072;p39"/>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073" name="Google Shape;4073;p39"/>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074" name="Google Shape;4074;p39"/>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cxnSp>
          <p:nvCxnSpPr>
            <p:cNvPr id="4075" name="Google Shape;4075;p39"/>
            <p:cNvCxnSpPr/>
            <p:nvPr/>
          </p:nvCxnSpPr>
          <p:spPr>
            <a:xfrm>
              <a:off x="3964" y="2205"/>
              <a:ext cx="0" cy="300"/>
            </a:xfrm>
            <a:prstGeom prst="straightConnector1">
              <a:avLst/>
            </a:prstGeom>
            <a:noFill/>
            <a:ln w="14275" cap="flat" cmpd="sng">
              <a:solidFill>
                <a:srgbClr val="20406F"/>
              </a:solidFill>
              <a:prstDash val="solid"/>
              <a:miter lim="800000"/>
              <a:headEnd type="none" w="med" len="med"/>
              <a:tailEnd type="none" w="med" len="med"/>
            </a:ln>
          </p:spPr>
        </p:cxnSp>
      </p:grpSp>
      <p:grpSp>
        <p:nvGrpSpPr>
          <p:cNvPr id="4076" name="Google Shape;4076;p39"/>
          <p:cNvGrpSpPr/>
          <p:nvPr/>
        </p:nvGrpSpPr>
        <p:grpSpPr>
          <a:xfrm>
            <a:off x="-1748091" y="135389"/>
            <a:ext cx="6661786" cy="4665596"/>
            <a:chOff x="8589113" y="1245357"/>
            <a:chExt cx="1009132" cy="706748"/>
          </a:xfrm>
        </p:grpSpPr>
        <p:sp>
          <p:nvSpPr>
            <p:cNvPr id="4077" name="Google Shape;4077;p39"/>
            <p:cNvSpPr/>
            <p:nvPr/>
          </p:nvSpPr>
          <p:spPr>
            <a:xfrm>
              <a:off x="8589113" y="1491079"/>
              <a:ext cx="1009132" cy="425839"/>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078" name="Google Shape;4078;p39"/>
            <p:cNvSpPr/>
            <p:nvPr/>
          </p:nvSpPr>
          <p:spPr>
            <a:xfrm>
              <a:off x="9243973" y="1245357"/>
              <a:ext cx="218287" cy="287470"/>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079" name="Google Shape;4079;p39"/>
            <p:cNvSpPr/>
            <p:nvPr/>
          </p:nvSpPr>
          <p:spPr>
            <a:xfrm>
              <a:off x="8881355" y="1764831"/>
              <a:ext cx="688855" cy="18727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rgbClr val="20406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076"/>
                                        </p:tgtEl>
                                        <p:attrNameLst>
                                          <p:attrName>style.visibility</p:attrName>
                                        </p:attrNameLst>
                                      </p:cBhvr>
                                      <p:to>
                                        <p:strVal val="visible"/>
                                      </p:to>
                                    </p:set>
                                    <p:animEffect transition="in" filter="fade">
                                      <p:cBhvr>
                                        <p:cTn id="7" dur="500"/>
                                        <p:tgtEl>
                                          <p:spTgt spid="407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981"/>
                                        </p:tgtEl>
                                        <p:attrNameLst>
                                          <p:attrName>style.visibility</p:attrName>
                                        </p:attrNameLst>
                                      </p:cBhvr>
                                      <p:to>
                                        <p:strVal val="visible"/>
                                      </p:to>
                                    </p:set>
                                    <p:animEffect transition="in" filter="fade">
                                      <p:cBhvr>
                                        <p:cTn id="11" dur="500"/>
                                        <p:tgtEl>
                                          <p:spTgt spid="3981"/>
                                        </p:tgtEl>
                                      </p:cBhvr>
                                    </p:animEffect>
                                  </p:childTnLst>
                                </p:cTn>
                              </p:par>
                              <p:par>
                                <p:cTn id="12" presetID="10" presetClass="entr" presetSubtype="0" fill="hold" nodeType="withEffect">
                                  <p:stCondLst>
                                    <p:cond delay="0"/>
                                  </p:stCondLst>
                                  <p:childTnLst>
                                    <p:set>
                                      <p:cBhvr>
                                        <p:cTn id="13" dur="1" fill="hold">
                                          <p:stCondLst>
                                            <p:cond delay="0"/>
                                          </p:stCondLst>
                                        </p:cTn>
                                        <p:tgtEl>
                                          <p:spTgt spid="3978"/>
                                        </p:tgtEl>
                                        <p:attrNameLst>
                                          <p:attrName>style.visibility</p:attrName>
                                        </p:attrNameLst>
                                      </p:cBhvr>
                                      <p:to>
                                        <p:strVal val="visible"/>
                                      </p:to>
                                    </p:set>
                                    <p:animEffect transition="in" filter="fade">
                                      <p:cBhvr>
                                        <p:cTn id="14" dur="500"/>
                                        <p:tgtEl>
                                          <p:spTgt spid="3978"/>
                                        </p:tgtEl>
                                      </p:cBhvr>
                                    </p:animEffect>
                                  </p:childTnLst>
                                </p:cTn>
                              </p:par>
                              <p:par>
                                <p:cTn id="15" presetID="10" presetClass="entr" presetSubtype="0" fill="hold" nodeType="withEffect">
                                  <p:stCondLst>
                                    <p:cond delay="0"/>
                                  </p:stCondLst>
                                  <p:childTnLst>
                                    <p:set>
                                      <p:cBhvr>
                                        <p:cTn id="16" dur="1" fill="hold">
                                          <p:stCondLst>
                                            <p:cond delay="0"/>
                                          </p:stCondLst>
                                        </p:cTn>
                                        <p:tgtEl>
                                          <p:spTgt spid="3979">
                                            <p:txEl>
                                              <p:pRg st="0" end="0"/>
                                            </p:txEl>
                                          </p:spTgt>
                                        </p:tgtEl>
                                        <p:attrNameLst>
                                          <p:attrName>style.visibility</p:attrName>
                                        </p:attrNameLst>
                                      </p:cBhvr>
                                      <p:to>
                                        <p:strVal val="visible"/>
                                      </p:to>
                                    </p:set>
                                    <p:animEffect transition="in" filter="fade">
                                      <p:cBhvr>
                                        <p:cTn id="17" dur="500"/>
                                        <p:tgtEl>
                                          <p:spTgt spid="3979">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979">
                                            <p:txEl>
                                              <p:pRg st="1" end="1"/>
                                            </p:txEl>
                                          </p:spTgt>
                                        </p:tgtEl>
                                        <p:attrNameLst>
                                          <p:attrName>style.visibility</p:attrName>
                                        </p:attrNameLst>
                                      </p:cBhvr>
                                      <p:to>
                                        <p:strVal val="visible"/>
                                      </p:to>
                                    </p:set>
                                    <p:animEffect transition="in" filter="fade">
                                      <p:cBhvr>
                                        <p:cTn id="20" dur="500"/>
                                        <p:tgtEl>
                                          <p:spTgt spid="3979">
                                            <p:txEl>
                                              <p:pRg st="1" end="1"/>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979">
                                            <p:txEl>
                                              <p:pRg st="2" end="2"/>
                                            </p:txEl>
                                          </p:spTgt>
                                        </p:tgtEl>
                                        <p:attrNameLst>
                                          <p:attrName>style.visibility</p:attrName>
                                        </p:attrNameLst>
                                      </p:cBhvr>
                                      <p:to>
                                        <p:strVal val="visible"/>
                                      </p:to>
                                    </p:set>
                                    <p:animEffect transition="in" filter="fade">
                                      <p:cBhvr>
                                        <p:cTn id="23" dur="500"/>
                                        <p:tgtEl>
                                          <p:spTgt spid="3979">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979">
                                            <p:txEl>
                                              <p:pRg st="3" end="3"/>
                                            </p:txEl>
                                          </p:spTgt>
                                        </p:tgtEl>
                                        <p:attrNameLst>
                                          <p:attrName>style.visibility</p:attrName>
                                        </p:attrNameLst>
                                      </p:cBhvr>
                                      <p:to>
                                        <p:strVal val="visible"/>
                                      </p:to>
                                    </p:set>
                                    <p:animEffect transition="in" filter="fade">
                                      <p:cBhvr>
                                        <p:cTn id="26" dur="500"/>
                                        <p:tgtEl>
                                          <p:spTgt spid="3979">
                                            <p:txEl>
                                              <p:pRg st="3" end="3"/>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979">
                                            <p:txEl>
                                              <p:pRg st="4" end="4"/>
                                            </p:txEl>
                                          </p:spTgt>
                                        </p:tgtEl>
                                        <p:attrNameLst>
                                          <p:attrName>style.visibility</p:attrName>
                                        </p:attrNameLst>
                                      </p:cBhvr>
                                      <p:to>
                                        <p:strVal val="visible"/>
                                      </p:to>
                                    </p:set>
                                    <p:animEffect transition="in" filter="fade">
                                      <p:cBhvr>
                                        <p:cTn id="29" dur="500"/>
                                        <p:tgtEl>
                                          <p:spTgt spid="3979">
                                            <p:txEl>
                                              <p:pRg st="4" end="4"/>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979">
                                            <p:txEl>
                                              <p:pRg st="5" end="5"/>
                                            </p:txEl>
                                          </p:spTgt>
                                        </p:tgtEl>
                                        <p:attrNameLst>
                                          <p:attrName>style.visibility</p:attrName>
                                        </p:attrNameLst>
                                      </p:cBhvr>
                                      <p:to>
                                        <p:strVal val="visible"/>
                                      </p:to>
                                    </p:set>
                                    <p:animEffect transition="in" filter="fade">
                                      <p:cBhvr>
                                        <p:cTn id="32" dur="500"/>
                                        <p:tgtEl>
                                          <p:spTgt spid="3979">
                                            <p:txEl>
                                              <p:pRg st="5" end="5"/>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979">
                                            <p:txEl>
                                              <p:pRg st="6" end="6"/>
                                            </p:txEl>
                                          </p:spTgt>
                                        </p:tgtEl>
                                        <p:attrNameLst>
                                          <p:attrName>style.visibility</p:attrName>
                                        </p:attrNameLst>
                                      </p:cBhvr>
                                      <p:to>
                                        <p:strVal val="visible"/>
                                      </p:to>
                                    </p:set>
                                    <p:animEffect transition="in" filter="fade">
                                      <p:cBhvr>
                                        <p:cTn id="35" dur="500"/>
                                        <p:tgtEl>
                                          <p:spTgt spid="3979">
                                            <p:txEl>
                                              <p:pRg st="6" end="6"/>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979">
                                            <p:txEl>
                                              <p:pRg st="7" end="7"/>
                                            </p:txEl>
                                          </p:spTgt>
                                        </p:tgtEl>
                                        <p:attrNameLst>
                                          <p:attrName>style.visibility</p:attrName>
                                        </p:attrNameLst>
                                      </p:cBhvr>
                                      <p:to>
                                        <p:strVal val="visible"/>
                                      </p:to>
                                    </p:set>
                                    <p:animEffect transition="in" filter="fade">
                                      <p:cBhvr>
                                        <p:cTn id="38" dur="500"/>
                                        <p:tgtEl>
                                          <p:spTgt spid="3979">
                                            <p:txEl>
                                              <p:pRg st="7" end="7"/>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3979">
                                            <p:txEl>
                                              <p:pRg st="8" end="8"/>
                                            </p:txEl>
                                          </p:spTgt>
                                        </p:tgtEl>
                                        <p:attrNameLst>
                                          <p:attrName>style.visibility</p:attrName>
                                        </p:attrNameLst>
                                      </p:cBhvr>
                                      <p:to>
                                        <p:strVal val="visible"/>
                                      </p:to>
                                    </p:set>
                                    <p:animEffect transition="in" filter="fade">
                                      <p:cBhvr>
                                        <p:cTn id="41" dur="500"/>
                                        <p:tgtEl>
                                          <p:spTgt spid="3979">
                                            <p:txEl>
                                              <p:pRg st="8" end="8"/>
                                            </p:txEl>
                                          </p:spTgt>
                                        </p:tgtEl>
                                      </p:cBhvr>
                                    </p:animEffect>
                                  </p:childTnLst>
                                </p:cTn>
                              </p:par>
                            </p:childTnLst>
                          </p:cTn>
                        </p:par>
                        <p:par>
                          <p:cTn id="42" fill="hold">
                            <p:stCondLst>
                              <p:cond delay="1000"/>
                            </p:stCondLst>
                            <p:childTnLst>
                              <p:par>
                                <p:cTn id="43" presetID="10" presetClass="entr" presetSubtype="0" fill="hold" nodeType="afterEffect">
                                  <p:stCondLst>
                                    <p:cond delay="0"/>
                                  </p:stCondLst>
                                  <p:childTnLst>
                                    <p:set>
                                      <p:cBhvr>
                                        <p:cTn id="44" dur="1" fill="hold">
                                          <p:stCondLst>
                                            <p:cond delay="0"/>
                                          </p:stCondLst>
                                        </p:cTn>
                                        <p:tgtEl>
                                          <p:spTgt spid="3980"/>
                                        </p:tgtEl>
                                        <p:attrNameLst>
                                          <p:attrName>style.visibility</p:attrName>
                                        </p:attrNameLst>
                                      </p:cBhvr>
                                      <p:to>
                                        <p:strVal val="visible"/>
                                      </p:to>
                                    </p:set>
                                    <p:animEffect transition="in" filter="fade">
                                      <p:cBhvr>
                                        <p:cTn id="45" dur="1000"/>
                                        <p:tgtEl>
                                          <p:spTgt spid="39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content and image: White">
  <p:cSld name="Title, content and image: White">
    <p:bg>
      <p:bgPr>
        <a:solidFill>
          <a:schemeClr val="lt1"/>
        </a:solidFill>
        <a:effectLst/>
      </p:bgPr>
    </p:bg>
    <p:spTree>
      <p:nvGrpSpPr>
        <p:cNvPr id="1" name="Shape 4080"/>
        <p:cNvGrpSpPr/>
        <p:nvPr/>
      </p:nvGrpSpPr>
      <p:grpSpPr>
        <a:xfrm>
          <a:off x="0" y="0"/>
          <a:ext cx="0" cy="0"/>
          <a:chOff x="0" y="0"/>
          <a:chExt cx="0" cy="0"/>
        </a:xfrm>
      </p:grpSpPr>
      <p:sp>
        <p:nvSpPr>
          <p:cNvPr id="4081" name="Google Shape;4081;p40"/>
          <p:cNvSpPr/>
          <p:nvPr/>
        </p:nvSpPr>
        <p:spPr>
          <a:xfrm>
            <a:off x="-2700" y="0"/>
            <a:ext cx="9153300" cy="51489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4082" name="Google Shape;4082;p40"/>
          <p:cNvSpPr txBox="1">
            <a:spLocks noGrp="1"/>
          </p:cNvSpPr>
          <p:nvPr>
            <p:ph type="title"/>
          </p:nvPr>
        </p:nvSpPr>
        <p:spPr>
          <a:xfrm>
            <a:off x="4842029" y="673212"/>
            <a:ext cx="3942300" cy="594900"/>
          </a:xfrm>
          <a:prstGeom prst="rect">
            <a:avLst/>
          </a:prstGeom>
          <a:noFill/>
          <a:ln>
            <a:noFill/>
          </a:ln>
        </p:spPr>
        <p:txBody>
          <a:bodyPr spcFirstLastPara="1" wrap="square" lIns="0" tIns="0" rIns="0" bIns="0" anchor="b" anchorCtr="0"/>
          <a:lstStyle>
            <a:lvl1pPr marR="0" lvl="0" algn="l" rtl="0">
              <a:lnSpc>
                <a:spcPct val="90000"/>
              </a:lnSpc>
              <a:spcBef>
                <a:spcPts val="0"/>
              </a:spcBef>
              <a:spcAft>
                <a:spcPts val="0"/>
              </a:spcAft>
              <a:buClr>
                <a:schemeClr val="accent2"/>
              </a:buClr>
              <a:buSzPts val="2100"/>
              <a:buFont typeface="Calibri"/>
              <a:buNone/>
              <a:defRPr sz="2100" b="1" i="0" u="none" strike="noStrike" cap="none">
                <a:solidFill>
                  <a:schemeClr val="accent2"/>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4083" name="Google Shape;4083;p40"/>
          <p:cNvSpPr txBox="1">
            <a:spLocks noGrp="1"/>
          </p:cNvSpPr>
          <p:nvPr>
            <p:ph type="dt" idx="10"/>
          </p:nvPr>
        </p:nvSpPr>
        <p:spPr>
          <a:xfrm>
            <a:off x="521550" y="4872453"/>
            <a:ext cx="4185600" cy="120300"/>
          </a:xfrm>
          <a:prstGeom prst="rect">
            <a:avLst/>
          </a:prstGeom>
          <a:noFill/>
          <a:ln>
            <a:noFill/>
          </a:ln>
        </p:spPr>
        <p:txBody>
          <a:bodyPr spcFirstLastPara="1" wrap="square" lIns="68575" tIns="34275" rIns="68575" bIns="34275" anchor="t" anchorCtr="0"/>
          <a:lstStyle>
            <a:lvl1pPr marR="0" lvl="0" algn="l" rtl="0">
              <a:spcBef>
                <a:spcPts val="0"/>
              </a:spcBef>
              <a:spcAft>
                <a:spcPts val="0"/>
              </a:spcAft>
              <a:buSzPts val="1100"/>
              <a:buNone/>
              <a:defRPr sz="500">
                <a:solidFill>
                  <a:schemeClr val="accent2"/>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4084" name="Google Shape;4084;p40"/>
          <p:cNvSpPr txBox="1">
            <a:spLocks noGrp="1"/>
          </p:cNvSpPr>
          <p:nvPr>
            <p:ph type="ftr" idx="11"/>
          </p:nvPr>
        </p:nvSpPr>
        <p:spPr>
          <a:xfrm>
            <a:off x="521550" y="4812406"/>
            <a:ext cx="4185600" cy="120300"/>
          </a:xfrm>
          <a:prstGeom prst="rect">
            <a:avLst/>
          </a:prstGeom>
          <a:noFill/>
          <a:ln>
            <a:noFill/>
          </a:ln>
        </p:spPr>
        <p:txBody>
          <a:bodyPr spcFirstLastPara="1" wrap="square" lIns="68575" tIns="34275" rIns="68575" bIns="34275" anchor="t" anchorCtr="0"/>
          <a:lstStyle>
            <a:lvl1pPr marR="0" lvl="0" algn="l" rtl="0">
              <a:spcBef>
                <a:spcPts val="0"/>
              </a:spcBef>
              <a:spcAft>
                <a:spcPts val="0"/>
              </a:spcAft>
              <a:buSzPts val="1100"/>
              <a:buNone/>
              <a:defRPr sz="500">
                <a:solidFill>
                  <a:schemeClr val="accent2"/>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4085" name="Google Shape;4085;p40"/>
          <p:cNvSpPr txBox="1">
            <a:spLocks noGrp="1"/>
          </p:cNvSpPr>
          <p:nvPr>
            <p:ph type="sldNum" idx="12"/>
          </p:nvPr>
        </p:nvSpPr>
        <p:spPr>
          <a:xfrm>
            <a:off x="-9527" y="4767263"/>
            <a:ext cx="5949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1200" b="1">
                <a:solidFill>
                  <a:schemeClr val="accent2"/>
                </a:solidFill>
                <a:latin typeface="Calibri"/>
                <a:ea typeface="Calibri"/>
                <a:cs typeface="Calibri"/>
                <a:sym typeface="Calibri"/>
              </a:defRPr>
            </a:lvl1pPr>
            <a:lvl2pPr marL="0" marR="0" lvl="1" indent="0" algn="r" rtl="0">
              <a:spcBef>
                <a:spcPts val="0"/>
              </a:spcBef>
              <a:buNone/>
              <a:defRPr sz="1200" b="1">
                <a:solidFill>
                  <a:schemeClr val="accent2"/>
                </a:solidFill>
                <a:latin typeface="Calibri"/>
                <a:ea typeface="Calibri"/>
                <a:cs typeface="Calibri"/>
                <a:sym typeface="Calibri"/>
              </a:defRPr>
            </a:lvl2pPr>
            <a:lvl3pPr marL="0" marR="0" lvl="2" indent="0" algn="r" rtl="0">
              <a:spcBef>
                <a:spcPts val="0"/>
              </a:spcBef>
              <a:buNone/>
              <a:defRPr sz="1200" b="1">
                <a:solidFill>
                  <a:schemeClr val="accent2"/>
                </a:solidFill>
                <a:latin typeface="Calibri"/>
                <a:ea typeface="Calibri"/>
                <a:cs typeface="Calibri"/>
                <a:sym typeface="Calibri"/>
              </a:defRPr>
            </a:lvl3pPr>
            <a:lvl4pPr marL="0" marR="0" lvl="3" indent="0" algn="r" rtl="0">
              <a:spcBef>
                <a:spcPts val="0"/>
              </a:spcBef>
              <a:buNone/>
              <a:defRPr sz="1200" b="1">
                <a:solidFill>
                  <a:schemeClr val="accent2"/>
                </a:solidFill>
                <a:latin typeface="Calibri"/>
                <a:ea typeface="Calibri"/>
                <a:cs typeface="Calibri"/>
                <a:sym typeface="Calibri"/>
              </a:defRPr>
            </a:lvl4pPr>
            <a:lvl5pPr marL="0" marR="0" lvl="4" indent="0" algn="r" rtl="0">
              <a:spcBef>
                <a:spcPts val="0"/>
              </a:spcBef>
              <a:buNone/>
              <a:defRPr sz="1200" b="1">
                <a:solidFill>
                  <a:schemeClr val="accent2"/>
                </a:solidFill>
                <a:latin typeface="Calibri"/>
                <a:ea typeface="Calibri"/>
                <a:cs typeface="Calibri"/>
                <a:sym typeface="Calibri"/>
              </a:defRPr>
            </a:lvl5pPr>
            <a:lvl6pPr marL="0" marR="0" lvl="5" indent="0" algn="r" rtl="0">
              <a:spcBef>
                <a:spcPts val="0"/>
              </a:spcBef>
              <a:buNone/>
              <a:defRPr sz="1200" b="1">
                <a:solidFill>
                  <a:schemeClr val="accent2"/>
                </a:solidFill>
                <a:latin typeface="Calibri"/>
                <a:ea typeface="Calibri"/>
                <a:cs typeface="Calibri"/>
                <a:sym typeface="Calibri"/>
              </a:defRPr>
            </a:lvl6pPr>
            <a:lvl7pPr marL="0" marR="0" lvl="6" indent="0" algn="r" rtl="0">
              <a:spcBef>
                <a:spcPts val="0"/>
              </a:spcBef>
              <a:buNone/>
              <a:defRPr sz="1200" b="1">
                <a:solidFill>
                  <a:schemeClr val="accent2"/>
                </a:solidFill>
                <a:latin typeface="Calibri"/>
                <a:ea typeface="Calibri"/>
                <a:cs typeface="Calibri"/>
                <a:sym typeface="Calibri"/>
              </a:defRPr>
            </a:lvl7pPr>
            <a:lvl8pPr marL="0" marR="0" lvl="7" indent="0" algn="r" rtl="0">
              <a:spcBef>
                <a:spcPts val="0"/>
              </a:spcBef>
              <a:buNone/>
              <a:defRPr sz="1200" b="1">
                <a:solidFill>
                  <a:schemeClr val="accent2"/>
                </a:solidFill>
                <a:latin typeface="Calibri"/>
                <a:ea typeface="Calibri"/>
                <a:cs typeface="Calibri"/>
                <a:sym typeface="Calibri"/>
              </a:defRPr>
            </a:lvl8pPr>
            <a:lvl9pPr marL="0" marR="0" lvl="8" indent="0" algn="r" rtl="0">
              <a:spcBef>
                <a:spcPts val="0"/>
              </a:spcBef>
              <a:buNone/>
              <a:defRPr sz="1200" b="1">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4086" name="Google Shape;4086;p40"/>
          <p:cNvSpPr>
            <a:spLocks noGrp="1"/>
          </p:cNvSpPr>
          <p:nvPr>
            <p:ph type="pic" idx="2"/>
          </p:nvPr>
        </p:nvSpPr>
        <p:spPr>
          <a:xfrm>
            <a:off x="-7144" y="0"/>
            <a:ext cx="4579200" cy="5143500"/>
          </a:xfrm>
          <a:prstGeom prst="rect">
            <a:avLst/>
          </a:prstGeom>
          <a:noFill/>
          <a:ln>
            <a:noFill/>
          </a:ln>
        </p:spPr>
        <p:txBody>
          <a:bodyPr spcFirstLastPara="1" wrap="square" lIns="0" tIns="0" rIns="0" bIns="0" anchor="ctr" anchorCtr="0"/>
          <a:lstStyle>
            <a:lvl1pPr marR="0" lvl="0" algn="ctr" rtl="0">
              <a:lnSpc>
                <a:spcPct val="90000"/>
              </a:lnSpc>
              <a:spcBef>
                <a:spcPts val="300"/>
              </a:spcBef>
              <a:spcAft>
                <a:spcPts val="0"/>
              </a:spcAft>
              <a:buClr>
                <a:schemeClr val="dk1"/>
              </a:buClr>
              <a:buSzPts val="1100"/>
              <a:buFont typeface="Arial"/>
              <a:buNone/>
              <a:defRPr sz="1100" b="0" i="0" u="none" strike="noStrike" cap="none">
                <a:solidFill>
                  <a:schemeClr val="dk1"/>
                </a:solidFill>
                <a:latin typeface="Calibri"/>
                <a:ea typeface="Calibri"/>
                <a:cs typeface="Calibri"/>
                <a:sym typeface="Calibri"/>
              </a:defRPr>
            </a:lvl1pPr>
            <a:lvl2pPr marR="0" lvl="1" algn="l" rtl="0">
              <a:lnSpc>
                <a:spcPct val="90000"/>
              </a:lnSpc>
              <a:spcBef>
                <a:spcPts val="3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R="0" lvl="2" algn="l" rtl="0">
              <a:lnSpc>
                <a:spcPct val="90000"/>
              </a:lnSpc>
              <a:spcBef>
                <a:spcPts val="300"/>
              </a:spcBef>
              <a:spcAft>
                <a:spcPts val="0"/>
              </a:spcAft>
              <a:buClr>
                <a:schemeClr val="dk2"/>
              </a:buClr>
              <a:buSzPts val="1400"/>
              <a:buFont typeface="Arial"/>
              <a:buChar char="•"/>
              <a:defRPr sz="1400" b="1" i="0" u="none" strike="noStrike" cap="none">
                <a:solidFill>
                  <a:schemeClr val="dk1"/>
                </a:solidFill>
                <a:latin typeface="Calibri"/>
                <a:ea typeface="Calibri"/>
                <a:cs typeface="Calibri"/>
                <a:sym typeface="Calibri"/>
              </a:defRPr>
            </a:lvl3pPr>
            <a:lvl4pPr marR="0" lvl="3" algn="l" rtl="0">
              <a:lnSpc>
                <a:spcPct val="90000"/>
              </a:lnSpc>
              <a:spcBef>
                <a:spcPts val="300"/>
              </a:spcBef>
              <a:spcAft>
                <a:spcPts val="0"/>
              </a:spcAft>
              <a:buClr>
                <a:schemeClr val="accent2"/>
              </a:buClr>
              <a:buSzPts val="1200"/>
              <a:buFont typeface="Arial"/>
              <a:buChar char="•"/>
              <a:defRPr sz="1200" b="0" i="0" u="none" strike="noStrike" cap="none">
                <a:solidFill>
                  <a:schemeClr val="dk1"/>
                </a:solidFill>
                <a:latin typeface="Calibri"/>
                <a:ea typeface="Calibri"/>
                <a:cs typeface="Calibri"/>
                <a:sym typeface="Calibri"/>
              </a:defRPr>
            </a:lvl4pPr>
            <a:lvl5pPr marR="0" lvl="4" algn="l" rtl="0">
              <a:lnSpc>
                <a:spcPct val="90000"/>
              </a:lnSpc>
              <a:spcBef>
                <a:spcPts val="600"/>
              </a:spcBef>
              <a:spcAft>
                <a:spcPts val="0"/>
              </a:spcAft>
              <a:buClr>
                <a:schemeClr val="accent1"/>
              </a:buClr>
              <a:buSzPts val="1500"/>
              <a:buFont typeface="Arial"/>
              <a:buNone/>
              <a:defRPr sz="1500" b="1" i="0" u="none" strike="noStrike" cap="none">
                <a:solidFill>
                  <a:schemeClr val="accent1"/>
                </a:solidFill>
                <a:latin typeface="Calibri"/>
                <a:ea typeface="Calibri"/>
                <a:cs typeface="Calibri"/>
                <a:sym typeface="Calibri"/>
              </a:defRPr>
            </a:lvl5pPr>
            <a:lvl6pPr marR="0" lvl="5" algn="l" rtl="0">
              <a:lnSpc>
                <a:spcPct val="90000"/>
              </a:lnSpc>
              <a:spcBef>
                <a:spcPts val="400"/>
              </a:spcBef>
              <a:spcAft>
                <a:spcPts val="0"/>
              </a:spcAft>
              <a:buClr>
                <a:srgbClr val="FF0000"/>
              </a:buClr>
              <a:buSzPts val="1400"/>
              <a:buFont typeface="Arial"/>
              <a:buChar char="•"/>
              <a:defRPr sz="1400" b="0" i="0" u="none" strike="noStrike" cap="none">
                <a:solidFill>
                  <a:srgbClr val="FF0000"/>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4087" name="Google Shape;4087;p40"/>
          <p:cNvSpPr txBox="1">
            <a:spLocks noGrp="1"/>
          </p:cNvSpPr>
          <p:nvPr>
            <p:ph type="body" idx="1"/>
          </p:nvPr>
        </p:nvSpPr>
        <p:spPr>
          <a:xfrm>
            <a:off x="4841425" y="1697954"/>
            <a:ext cx="3353700" cy="2774100"/>
          </a:xfrm>
          <a:prstGeom prst="rect">
            <a:avLst/>
          </a:prstGeom>
          <a:noFill/>
          <a:ln>
            <a:noFill/>
          </a:ln>
        </p:spPr>
        <p:txBody>
          <a:bodyPr spcFirstLastPara="1" wrap="square" lIns="0" tIns="0" rIns="0" bIns="0" anchor="t" anchorCtr="0"/>
          <a:lstStyle>
            <a:lvl1pPr marL="457200" marR="0" lvl="0" indent="-228600" algn="l" rtl="0">
              <a:lnSpc>
                <a:spcPct val="90000"/>
              </a:lnSpc>
              <a:spcBef>
                <a:spcPts val="300"/>
              </a:spcBef>
              <a:spcAft>
                <a:spcPts val="0"/>
              </a:spcAft>
              <a:buClr>
                <a:schemeClr val="dk2"/>
              </a:buClr>
              <a:buSzPts val="1500"/>
              <a:buFont typeface="Arial"/>
              <a:buNone/>
              <a:defRPr sz="1500" b="0" i="0" u="none" strike="noStrike" cap="none">
                <a:solidFill>
                  <a:schemeClr val="dk2"/>
                </a:solidFill>
                <a:latin typeface="Calibri"/>
                <a:ea typeface="Calibri"/>
                <a:cs typeface="Calibri"/>
                <a:sym typeface="Calibri"/>
              </a:defRPr>
            </a:lvl1pPr>
            <a:lvl2pPr marL="914400" marR="0" lvl="1" indent="-228600" algn="l" rtl="0">
              <a:lnSpc>
                <a:spcPct val="90000"/>
              </a:lnSpc>
              <a:spcBef>
                <a:spcPts val="300"/>
              </a:spcBef>
              <a:spcAft>
                <a:spcPts val="0"/>
              </a:spcAft>
              <a:buClr>
                <a:schemeClr val="dk2"/>
              </a:buClr>
              <a:buSzPts val="1400"/>
              <a:buFont typeface="Arial"/>
              <a:buNone/>
              <a:defRPr sz="1400" b="0" i="0" u="none" strike="noStrike" cap="none">
                <a:solidFill>
                  <a:schemeClr val="dk2"/>
                </a:solidFill>
                <a:latin typeface="Calibri"/>
                <a:ea typeface="Calibri"/>
                <a:cs typeface="Calibri"/>
                <a:sym typeface="Calibri"/>
              </a:defRPr>
            </a:lvl2pPr>
            <a:lvl3pPr marL="1371600" marR="0" lvl="2" indent="-317500" algn="l" rtl="0">
              <a:lnSpc>
                <a:spcPct val="90000"/>
              </a:lnSpc>
              <a:spcBef>
                <a:spcPts val="300"/>
              </a:spcBef>
              <a:spcAft>
                <a:spcPts val="0"/>
              </a:spcAft>
              <a:buClr>
                <a:schemeClr val="accent2"/>
              </a:buClr>
              <a:buSzPts val="1400"/>
              <a:buFont typeface="Arial"/>
              <a:buChar char="•"/>
              <a:defRPr sz="1400" b="1" i="0" u="none" strike="noStrike" cap="none">
                <a:solidFill>
                  <a:schemeClr val="dk2"/>
                </a:solidFill>
                <a:latin typeface="Calibri"/>
                <a:ea typeface="Calibri"/>
                <a:cs typeface="Calibri"/>
                <a:sym typeface="Calibri"/>
              </a:defRPr>
            </a:lvl3pPr>
            <a:lvl4pPr marL="1828800" marR="0" lvl="3" indent="-304800" algn="l" rtl="0">
              <a:lnSpc>
                <a:spcPct val="90000"/>
              </a:lnSpc>
              <a:spcBef>
                <a:spcPts val="300"/>
              </a:spcBef>
              <a:spcAft>
                <a:spcPts val="0"/>
              </a:spcAft>
              <a:buClr>
                <a:schemeClr val="accent2"/>
              </a:buClr>
              <a:buSzPts val="1200"/>
              <a:buFont typeface="Arial"/>
              <a:buChar char="•"/>
              <a:defRPr sz="1200" b="0" i="0" u="none" strike="noStrike" cap="none">
                <a:solidFill>
                  <a:schemeClr val="dk2"/>
                </a:solidFill>
                <a:latin typeface="Calibri"/>
                <a:ea typeface="Calibri"/>
                <a:cs typeface="Calibri"/>
                <a:sym typeface="Calibri"/>
              </a:defRPr>
            </a:lvl4pPr>
            <a:lvl5pPr marL="2286000" marR="0" lvl="4" indent="-228600" algn="l" rtl="0">
              <a:lnSpc>
                <a:spcPct val="90000"/>
              </a:lnSpc>
              <a:spcBef>
                <a:spcPts val="600"/>
              </a:spcBef>
              <a:spcAft>
                <a:spcPts val="0"/>
              </a:spcAft>
              <a:buClr>
                <a:schemeClr val="dk2"/>
              </a:buClr>
              <a:buSzPts val="1500"/>
              <a:buFont typeface="Arial"/>
              <a:buNone/>
              <a:defRPr sz="1500" b="1" i="0" u="none" strike="noStrike" cap="none">
                <a:solidFill>
                  <a:schemeClr val="dk2"/>
                </a:solidFill>
                <a:latin typeface="Calibri"/>
                <a:ea typeface="Calibri"/>
                <a:cs typeface="Calibri"/>
                <a:sym typeface="Calibri"/>
              </a:defRPr>
            </a:lvl5pPr>
            <a:lvl6pPr marL="2743200" marR="0" lvl="5" indent="-317500" algn="l" rtl="0">
              <a:lnSpc>
                <a:spcPct val="90000"/>
              </a:lnSpc>
              <a:spcBef>
                <a:spcPts val="400"/>
              </a:spcBef>
              <a:spcAft>
                <a:spcPts val="0"/>
              </a:spcAft>
              <a:buClr>
                <a:srgbClr val="FF0000"/>
              </a:buClr>
              <a:buSzPts val="1400"/>
              <a:buFont typeface="Arial"/>
              <a:buChar char="•"/>
              <a:defRPr sz="1400" b="0" i="0" u="none" strike="noStrike" cap="none">
                <a:solidFill>
                  <a:srgbClr val="FF0000"/>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grpSp>
        <p:nvGrpSpPr>
          <p:cNvPr id="4088" name="Google Shape;4088;p40"/>
          <p:cNvGrpSpPr/>
          <p:nvPr/>
        </p:nvGrpSpPr>
        <p:grpSpPr>
          <a:xfrm>
            <a:off x="-1530678" y="2991542"/>
            <a:ext cx="1404225" cy="2177094"/>
            <a:chOff x="6195941" y="562596"/>
            <a:chExt cx="1872300" cy="2902792"/>
          </a:xfrm>
        </p:grpSpPr>
        <p:grpSp>
          <p:nvGrpSpPr>
            <p:cNvPr id="4089" name="Google Shape;4089;p40"/>
            <p:cNvGrpSpPr/>
            <p:nvPr/>
          </p:nvGrpSpPr>
          <p:grpSpPr>
            <a:xfrm>
              <a:off x="6195941" y="832605"/>
              <a:ext cx="1872300" cy="2632784"/>
              <a:chOff x="-1872716" y="660661"/>
              <a:chExt cx="1872300" cy="1974637"/>
            </a:xfrm>
          </p:grpSpPr>
          <p:sp>
            <p:nvSpPr>
              <p:cNvPr id="4090" name="Google Shape;4090;p40"/>
              <p:cNvSpPr txBox="1"/>
              <p:nvPr/>
            </p:nvSpPr>
            <p:spPr>
              <a:xfrm>
                <a:off x="-1872716" y="984698"/>
                <a:ext cx="1872300" cy="16506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800">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sz="1100"/>
              </a:p>
              <a:p>
                <a:pPr marL="0" marR="0" lvl="0" indent="0" algn="l" rtl="0">
                  <a:spcBef>
                    <a:spcPts val="0"/>
                  </a:spcBef>
                  <a:spcAft>
                    <a:spcPts val="0"/>
                  </a:spcAft>
                  <a:buNone/>
                </a:pPr>
                <a:endParaRPr sz="800">
                  <a:solidFill>
                    <a:srgbClr val="000000"/>
                  </a:solidFill>
                  <a:latin typeface="Calibri"/>
                  <a:ea typeface="Calibri"/>
                  <a:cs typeface="Calibri"/>
                  <a:sym typeface="Calibri"/>
                </a:endParaRPr>
              </a:p>
              <a:p>
                <a:pPr marL="0" marR="0" lvl="0" indent="0" algn="l" rtl="0">
                  <a:spcBef>
                    <a:spcPts val="0"/>
                  </a:spcBef>
                  <a:spcAft>
                    <a:spcPts val="0"/>
                  </a:spcAft>
                  <a:buNone/>
                </a:pPr>
                <a:r>
                  <a:rPr lang="en-GB" sz="800">
                    <a:solidFill>
                      <a:srgbClr val="000000"/>
                    </a:solidFill>
                    <a:latin typeface="Calibri"/>
                    <a:ea typeface="Calibri"/>
                    <a:cs typeface="Calibri"/>
                    <a:sym typeface="Calibri"/>
                  </a:rPr>
                  <a:t>Do not use the bullet point button to format your text.</a:t>
                </a:r>
                <a:endParaRPr sz="800">
                  <a:solidFill>
                    <a:srgbClr val="000000"/>
                  </a:solidFill>
                  <a:latin typeface="Calibri"/>
                  <a:ea typeface="Calibri"/>
                  <a:cs typeface="Calibri"/>
                  <a:sym typeface="Calibri"/>
                </a:endParaRPr>
              </a:p>
            </p:txBody>
          </p:sp>
          <p:pic>
            <p:nvPicPr>
              <p:cNvPr id="4091" name="Google Shape;4091;p40" descr="icon_information-white.png"/>
              <p:cNvPicPr preferRelativeResize="0"/>
              <p:nvPr/>
            </p:nvPicPr>
            <p:blipFill rotWithShape="1">
              <a:blip r:embed="rId2">
                <a:alphaModFix/>
              </a:blip>
              <a:srcRect/>
              <a:stretch/>
            </p:blipFill>
            <p:spPr>
              <a:xfrm>
                <a:off x="-1764703" y="660661"/>
                <a:ext cx="121592" cy="240085"/>
              </a:xfrm>
              <a:prstGeom prst="rect">
                <a:avLst/>
              </a:prstGeom>
              <a:noFill/>
              <a:ln>
                <a:noFill/>
              </a:ln>
            </p:spPr>
          </p:pic>
        </p:grpSp>
        <p:grpSp>
          <p:nvGrpSpPr>
            <p:cNvPr id="4092" name="Google Shape;4092;p40"/>
            <p:cNvGrpSpPr/>
            <p:nvPr/>
          </p:nvGrpSpPr>
          <p:grpSpPr>
            <a:xfrm>
              <a:off x="6303954" y="562596"/>
              <a:ext cx="540000" cy="540000"/>
              <a:chOff x="6303954" y="562596"/>
              <a:chExt cx="540000" cy="540000"/>
            </a:xfrm>
          </p:grpSpPr>
          <p:sp>
            <p:nvSpPr>
              <p:cNvPr id="4093" name="Google Shape;4093;p40"/>
              <p:cNvSpPr/>
              <p:nvPr/>
            </p:nvSpPr>
            <p:spPr>
              <a:xfrm>
                <a:off x="6303954" y="562596"/>
                <a:ext cx="540000" cy="540000"/>
              </a:xfrm>
              <a:prstGeom prst="donut">
                <a:avLst>
                  <a:gd name="adj" fmla="val 7083"/>
                </a:avLst>
              </a:prstGeom>
              <a:solidFill>
                <a:srgbClr val="00000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pic>
            <p:nvPicPr>
              <p:cNvPr id="4094" name="Google Shape;4094;p40" descr="increase_indent.png"/>
              <p:cNvPicPr preferRelativeResize="0"/>
              <p:nvPr/>
            </p:nvPicPr>
            <p:blipFill rotWithShape="1">
              <a:blip r:embed="rId3">
                <a:alphaModFix/>
              </a:blip>
              <a:srcRect/>
              <a:stretch/>
            </p:blipFill>
            <p:spPr>
              <a:xfrm>
                <a:off x="6425212" y="679422"/>
                <a:ext cx="317520" cy="317520"/>
              </a:xfrm>
              <a:prstGeom prst="rect">
                <a:avLst/>
              </a:prstGeom>
              <a:noFill/>
              <a:ln>
                <a:noFill/>
              </a:ln>
            </p:spPr>
          </p:pic>
        </p:grpSp>
      </p:grpSp>
      <p:sp>
        <p:nvSpPr>
          <p:cNvPr id="4095" name="Google Shape;4095;p40"/>
          <p:cNvSpPr/>
          <p:nvPr/>
        </p:nvSpPr>
        <p:spPr>
          <a:xfrm>
            <a:off x="4628042" y="1767479"/>
            <a:ext cx="4370412" cy="3060557"/>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rgbClr val="AEABAB">
              <a:alpha val="9800"/>
            </a:srgbClr>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nvGrpSpPr>
          <p:cNvPr id="4096" name="Google Shape;4096;p40"/>
          <p:cNvGrpSpPr/>
          <p:nvPr/>
        </p:nvGrpSpPr>
        <p:grpSpPr>
          <a:xfrm>
            <a:off x="7916400" y="221400"/>
            <a:ext cx="893994" cy="358950"/>
            <a:chOff x="1899" y="899"/>
            <a:chExt cx="4163" cy="1671"/>
          </a:xfrm>
        </p:grpSpPr>
        <p:sp>
          <p:nvSpPr>
            <p:cNvPr id="4097" name="Google Shape;4097;p40"/>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098" name="Google Shape;4098;p40"/>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099" name="Google Shape;4099;p40"/>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100" name="Google Shape;4100;p40"/>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101" name="Google Shape;4101;p40"/>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102" name="Google Shape;4102;p40"/>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103" name="Google Shape;4103;p40"/>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104" name="Google Shape;4104;p40"/>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105" name="Google Shape;4105;p40"/>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106" name="Google Shape;4106;p40"/>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107" name="Google Shape;4107;p40"/>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108" name="Google Shape;4108;p40"/>
            <p:cNvSpPr/>
            <p:nvPr/>
          </p:nvSpPr>
          <p:spPr>
            <a:xfrm>
              <a:off x="2762" y="2203"/>
              <a:ext cx="0" cy="0"/>
            </a:xfrm>
            <a:prstGeom prst="rect">
              <a:avLst/>
            </a:pr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109" name="Google Shape;4109;p40"/>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110" name="Google Shape;4110;p40"/>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111" name="Google Shape;4111;p40"/>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112" name="Google Shape;4112;p40"/>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113" name="Google Shape;4113;p40"/>
            <p:cNvSpPr/>
            <p:nvPr/>
          </p:nvSpPr>
          <p:spPr>
            <a:xfrm>
              <a:off x="3203" y="2203"/>
              <a:ext cx="0" cy="0"/>
            </a:xfrm>
            <a:prstGeom prst="rect">
              <a:avLst/>
            </a:pr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114" name="Google Shape;4114;p40"/>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115" name="Google Shape;4115;p40"/>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116" name="Google Shape;4116;p40"/>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117" name="Google Shape;4117;p40"/>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118" name="Google Shape;4118;p40"/>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119" name="Google Shape;4119;p40"/>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120" name="Google Shape;4120;p40"/>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121" name="Google Shape;4121;p40"/>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122" name="Google Shape;4122;p40"/>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123" name="Google Shape;4123;p40"/>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124" name="Google Shape;4124;p40"/>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125" name="Google Shape;4125;p40"/>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126" name="Google Shape;4126;p40"/>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127" name="Google Shape;4127;p40"/>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128" name="Google Shape;4128;p40"/>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129" name="Google Shape;4129;p40"/>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130" name="Google Shape;4130;p40"/>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131" name="Google Shape;4131;p40"/>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132" name="Google Shape;4132;p40"/>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133" name="Google Shape;4133;p40"/>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134" name="Google Shape;4134;p40"/>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135" name="Google Shape;4135;p40"/>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136" name="Google Shape;4136;p40"/>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137" name="Google Shape;4137;p40"/>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138" name="Google Shape;4138;p40"/>
            <p:cNvSpPr/>
            <p:nvPr/>
          </p:nvSpPr>
          <p:spPr>
            <a:xfrm>
              <a:off x="1899" y="1222"/>
              <a:ext cx="706" cy="796"/>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rgbClr val="20406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139" name="Google Shape;4139;p40"/>
            <p:cNvSpPr/>
            <p:nvPr/>
          </p:nvSpPr>
          <p:spPr>
            <a:xfrm>
              <a:off x="2711" y="1222"/>
              <a:ext cx="731" cy="796"/>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rgbClr val="20406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140" name="Google Shape;4140;p40"/>
            <p:cNvSpPr/>
            <p:nvPr/>
          </p:nvSpPr>
          <p:spPr>
            <a:xfrm>
              <a:off x="3536" y="1208"/>
              <a:ext cx="638" cy="822"/>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rgbClr val="20406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141" name="Google Shape;4141;p40"/>
            <p:cNvSpPr/>
            <p:nvPr/>
          </p:nvSpPr>
          <p:spPr>
            <a:xfrm>
              <a:off x="4259" y="1222"/>
              <a:ext cx="689" cy="796"/>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rgbClr val="20406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142" name="Google Shape;4142;p40"/>
            <p:cNvSpPr/>
            <p:nvPr/>
          </p:nvSpPr>
          <p:spPr>
            <a:xfrm>
              <a:off x="4372" y="1311"/>
              <a:ext cx="1690" cy="713"/>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143" name="Google Shape;4143;p40"/>
            <p:cNvSpPr/>
            <p:nvPr/>
          </p:nvSpPr>
          <p:spPr>
            <a:xfrm>
              <a:off x="5470" y="899"/>
              <a:ext cx="365" cy="481"/>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144" name="Google Shape;4144;p40"/>
            <p:cNvSpPr/>
            <p:nvPr/>
          </p:nvSpPr>
          <p:spPr>
            <a:xfrm>
              <a:off x="4862" y="1770"/>
              <a:ext cx="1153"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rgbClr val="20406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145" name="Google Shape;4145;p40"/>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146" name="Google Shape;4146;p40"/>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147" name="Google Shape;4147;p40"/>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148" name="Google Shape;4148;p40"/>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149" name="Google Shape;4149;p40"/>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150" name="Google Shape;4150;p40"/>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151" name="Google Shape;4151;p40"/>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152" name="Google Shape;4152;p40"/>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153" name="Google Shape;4153;p40"/>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154" name="Google Shape;4154;p40"/>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155" name="Google Shape;4155;p40"/>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156" name="Google Shape;4156;p40"/>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157" name="Google Shape;4157;p40"/>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158" name="Google Shape;4158;p40"/>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159" name="Google Shape;4159;p40"/>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160" name="Google Shape;4160;p40"/>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161" name="Google Shape;4161;p40"/>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162" name="Google Shape;4162;p40"/>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163" name="Google Shape;4163;p40"/>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164" name="Google Shape;4164;p40"/>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165" name="Google Shape;4165;p40"/>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166" name="Google Shape;4166;p40"/>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167" name="Google Shape;4167;p40"/>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168" name="Google Shape;4168;p40"/>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169" name="Google Shape;4169;p40"/>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170" name="Google Shape;4170;p40"/>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171" name="Google Shape;4171;p40"/>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172" name="Google Shape;4172;p40"/>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173" name="Google Shape;4173;p40"/>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174" name="Google Shape;4174;p40"/>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175" name="Google Shape;4175;p40"/>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176" name="Google Shape;4176;p40"/>
            <p:cNvSpPr/>
            <p:nvPr/>
          </p:nvSpPr>
          <p:spPr>
            <a:xfrm>
              <a:off x="4838" y="2425"/>
              <a:ext cx="0" cy="0"/>
            </a:xfrm>
            <a:prstGeom prst="rect">
              <a:avLst/>
            </a:pr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177" name="Google Shape;4177;p40"/>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178" name="Google Shape;4178;p40"/>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179" name="Google Shape;4179;p40"/>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180" name="Google Shape;4180;p40"/>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181" name="Google Shape;4181;p40"/>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182" name="Google Shape;4182;p40"/>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183" name="Google Shape;4183;p40"/>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184" name="Google Shape;4184;p40"/>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185" name="Google Shape;4185;p40"/>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186" name="Google Shape;4186;p40"/>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187" name="Google Shape;4187;p40"/>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188" name="Google Shape;4188;p40"/>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189" name="Google Shape;4189;p40"/>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cxnSp>
          <p:nvCxnSpPr>
            <p:cNvPr id="4190" name="Google Shape;4190;p40"/>
            <p:cNvCxnSpPr/>
            <p:nvPr/>
          </p:nvCxnSpPr>
          <p:spPr>
            <a:xfrm>
              <a:off x="3964" y="2205"/>
              <a:ext cx="0" cy="300"/>
            </a:xfrm>
            <a:prstGeom prst="straightConnector1">
              <a:avLst/>
            </a:prstGeom>
            <a:noFill/>
            <a:ln w="14275" cap="flat" cmpd="sng">
              <a:solidFill>
                <a:srgbClr val="20406F"/>
              </a:solidFill>
              <a:prstDash val="solid"/>
              <a:miter lim="800000"/>
              <a:headEnd type="none" w="med" len="med"/>
              <a:tailEnd type="none" w="med" len="med"/>
            </a:ln>
          </p:spPr>
        </p:cxnSp>
      </p:gr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full image and content: White">
  <p:cSld name="Title, full image and content: White">
    <p:bg>
      <p:bgPr>
        <a:blipFill>
          <a:blip r:embed="rId2">
            <a:alphaModFix/>
          </a:blip>
          <a:stretch>
            <a:fillRect/>
          </a:stretch>
        </a:blipFill>
        <a:effectLst/>
      </p:bgPr>
    </p:bg>
    <p:spTree>
      <p:nvGrpSpPr>
        <p:cNvPr id="1" name="Shape 4191"/>
        <p:cNvGrpSpPr/>
        <p:nvPr/>
      </p:nvGrpSpPr>
      <p:grpSpPr>
        <a:xfrm>
          <a:off x="0" y="0"/>
          <a:ext cx="0" cy="0"/>
          <a:chOff x="0" y="0"/>
          <a:chExt cx="0" cy="0"/>
        </a:xfrm>
      </p:grpSpPr>
      <p:sp>
        <p:nvSpPr>
          <p:cNvPr id="4192" name="Google Shape;4192;p41"/>
          <p:cNvSpPr/>
          <p:nvPr/>
        </p:nvSpPr>
        <p:spPr>
          <a:xfrm rot="5400000" flipH="1">
            <a:off x="524429" y="-524251"/>
            <a:ext cx="5143500" cy="6192000"/>
          </a:xfrm>
          <a:prstGeom prst="rect">
            <a:avLst/>
          </a:prstGeom>
          <a:gradFill>
            <a:gsLst>
              <a:gs pos="0">
                <a:srgbClr val="000000"/>
              </a:gs>
              <a:gs pos="100000">
                <a:srgbClr val="000000">
                  <a:alpha val="0"/>
                </a:srgbClr>
              </a:gs>
            </a:gsLst>
            <a:lin ang="16200038"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4193" name="Google Shape;4193;p41"/>
          <p:cNvSpPr/>
          <p:nvPr/>
        </p:nvSpPr>
        <p:spPr>
          <a:xfrm rot="10800000" flipH="1">
            <a:off x="0" y="17"/>
            <a:ext cx="9144000" cy="1529700"/>
          </a:xfrm>
          <a:prstGeom prst="rect">
            <a:avLst/>
          </a:prstGeom>
          <a:gradFill>
            <a:gsLst>
              <a:gs pos="0">
                <a:srgbClr val="000000"/>
              </a:gs>
              <a:gs pos="100000">
                <a:srgbClr val="000000">
                  <a:alpha val="0"/>
                </a:srgbClr>
              </a:gs>
            </a:gsLst>
            <a:lin ang="16200038" scaled="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4194" name="Google Shape;4194;p41"/>
          <p:cNvSpPr txBox="1">
            <a:spLocks noGrp="1"/>
          </p:cNvSpPr>
          <p:nvPr>
            <p:ph type="ftr" idx="11"/>
          </p:nvPr>
        </p:nvSpPr>
        <p:spPr>
          <a:xfrm>
            <a:off x="521550" y="4812406"/>
            <a:ext cx="4185600" cy="120300"/>
          </a:xfrm>
          <a:prstGeom prst="rect">
            <a:avLst/>
          </a:prstGeom>
          <a:noFill/>
          <a:ln>
            <a:noFill/>
          </a:ln>
        </p:spPr>
        <p:txBody>
          <a:bodyPr spcFirstLastPara="1" wrap="square" lIns="68575" tIns="34275" rIns="68575" bIns="34275" anchor="t" anchorCtr="0"/>
          <a:lstStyle>
            <a:lvl1pPr marR="0" lvl="0" algn="l" rtl="0">
              <a:spcBef>
                <a:spcPts val="0"/>
              </a:spcBef>
              <a:spcAft>
                <a:spcPts val="0"/>
              </a:spcAft>
              <a:buSzPts val="1100"/>
              <a:buNone/>
              <a:defRPr sz="500">
                <a:solidFill>
                  <a:schemeClr val="accent2"/>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4195" name="Google Shape;4195;p41"/>
          <p:cNvSpPr txBox="1">
            <a:spLocks noGrp="1"/>
          </p:cNvSpPr>
          <p:nvPr>
            <p:ph type="sldNum" idx="12"/>
          </p:nvPr>
        </p:nvSpPr>
        <p:spPr>
          <a:xfrm>
            <a:off x="-9527" y="4767263"/>
            <a:ext cx="5949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1200" b="1">
                <a:solidFill>
                  <a:schemeClr val="accent2"/>
                </a:solidFill>
                <a:latin typeface="Calibri"/>
                <a:ea typeface="Calibri"/>
                <a:cs typeface="Calibri"/>
                <a:sym typeface="Calibri"/>
              </a:defRPr>
            </a:lvl1pPr>
            <a:lvl2pPr marL="0" marR="0" lvl="1" indent="0" algn="r" rtl="0">
              <a:spcBef>
                <a:spcPts val="0"/>
              </a:spcBef>
              <a:buNone/>
              <a:defRPr sz="1200" b="1">
                <a:solidFill>
                  <a:schemeClr val="accent2"/>
                </a:solidFill>
                <a:latin typeface="Calibri"/>
                <a:ea typeface="Calibri"/>
                <a:cs typeface="Calibri"/>
                <a:sym typeface="Calibri"/>
              </a:defRPr>
            </a:lvl2pPr>
            <a:lvl3pPr marL="0" marR="0" lvl="2" indent="0" algn="r" rtl="0">
              <a:spcBef>
                <a:spcPts val="0"/>
              </a:spcBef>
              <a:buNone/>
              <a:defRPr sz="1200" b="1">
                <a:solidFill>
                  <a:schemeClr val="accent2"/>
                </a:solidFill>
                <a:latin typeface="Calibri"/>
                <a:ea typeface="Calibri"/>
                <a:cs typeface="Calibri"/>
                <a:sym typeface="Calibri"/>
              </a:defRPr>
            </a:lvl3pPr>
            <a:lvl4pPr marL="0" marR="0" lvl="3" indent="0" algn="r" rtl="0">
              <a:spcBef>
                <a:spcPts val="0"/>
              </a:spcBef>
              <a:buNone/>
              <a:defRPr sz="1200" b="1">
                <a:solidFill>
                  <a:schemeClr val="accent2"/>
                </a:solidFill>
                <a:latin typeface="Calibri"/>
                <a:ea typeface="Calibri"/>
                <a:cs typeface="Calibri"/>
                <a:sym typeface="Calibri"/>
              </a:defRPr>
            </a:lvl4pPr>
            <a:lvl5pPr marL="0" marR="0" lvl="4" indent="0" algn="r" rtl="0">
              <a:spcBef>
                <a:spcPts val="0"/>
              </a:spcBef>
              <a:buNone/>
              <a:defRPr sz="1200" b="1">
                <a:solidFill>
                  <a:schemeClr val="accent2"/>
                </a:solidFill>
                <a:latin typeface="Calibri"/>
                <a:ea typeface="Calibri"/>
                <a:cs typeface="Calibri"/>
                <a:sym typeface="Calibri"/>
              </a:defRPr>
            </a:lvl5pPr>
            <a:lvl6pPr marL="0" marR="0" lvl="5" indent="0" algn="r" rtl="0">
              <a:spcBef>
                <a:spcPts val="0"/>
              </a:spcBef>
              <a:buNone/>
              <a:defRPr sz="1200" b="1">
                <a:solidFill>
                  <a:schemeClr val="accent2"/>
                </a:solidFill>
                <a:latin typeface="Calibri"/>
                <a:ea typeface="Calibri"/>
                <a:cs typeface="Calibri"/>
                <a:sym typeface="Calibri"/>
              </a:defRPr>
            </a:lvl6pPr>
            <a:lvl7pPr marL="0" marR="0" lvl="6" indent="0" algn="r" rtl="0">
              <a:spcBef>
                <a:spcPts val="0"/>
              </a:spcBef>
              <a:buNone/>
              <a:defRPr sz="1200" b="1">
                <a:solidFill>
                  <a:schemeClr val="accent2"/>
                </a:solidFill>
                <a:latin typeface="Calibri"/>
                <a:ea typeface="Calibri"/>
                <a:cs typeface="Calibri"/>
                <a:sym typeface="Calibri"/>
              </a:defRPr>
            </a:lvl7pPr>
            <a:lvl8pPr marL="0" marR="0" lvl="7" indent="0" algn="r" rtl="0">
              <a:spcBef>
                <a:spcPts val="0"/>
              </a:spcBef>
              <a:buNone/>
              <a:defRPr sz="1200" b="1">
                <a:solidFill>
                  <a:schemeClr val="accent2"/>
                </a:solidFill>
                <a:latin typeface="Calibri"/>
                <a:ea typeface="Calibri"/>
                <a:cs typeface="Calibri"/>
                <a:sym typeface="Calibri"/>
              </a:defRPr>
            </a:lvl8pPr>
            <a:lvl9pPr marL="0" marR="0" lvl="8" indent="0" algn="r" rtl="0">
              <a:spcBef>
                <a:spcPts val="0"/>
              </a:spcBef>
              <a:buNone/>
              <a:defRPr sz="1200" b="1">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grpSp>
        <p:nvGrpSpPr>
          <p:cNvPr id="4196" name="Google Shape;4196;p41"/>
          <p:cNvGrpSpPr/>
          <p:nvPr/>
        </p:nvGrpSpPr>
        <p:grpSpPr>
          <a:xfrm>
            <a:off x="7915032" y="222489"/>
            <a:ext cx="895960" cy="359739"/>
            <a:chOff x="1899" y="899"/>
            <a:chExt cx="4163" cy="1671"/>
          </a:xfrm>
        </p:grpSpPr>
        <p:sp>
          <p:nvSpPr>
            <p:cNvPr id="4197" name="Google Shape;4197;p41"/>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198" name="Google Shape;4198;p41"/>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199" name="Google Shape;4199;p41"/>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200" name="Google Shape;4200;p41"/>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201" name="Google Shape;4201;p41"/>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202" name="Google Shape;4202;p41"/>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203" name="Google Shape;4203;p41"/>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204" name="Google Shape;4204;p41"/>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205" name="Google Shape;4205;p41"/>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206" name="Google Shape;4206;p41"/>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207" name="Google Shape;4207;p41"/>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208" name="Google Shape;4208;p41"/>
            <p:cNvSpPr/>
            <p:nvPr/>
          </p:nvSpPr>
          <p:spPr>
            <a:xfrm>
              <a:off x="2762" y="2203"/>
              <a:ext cx="0" cy="0"/>
            </a:xfrm>
            <a:prstGeom prst="rect">
              <a:avLst/>
            </a:pr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209" name="Google Shape;4209;p41"/>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210" name="Google Shape;4210;p41"/>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211" name="Google Shape;4211;p41"/>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212" name="Google Shape;4212;p41"/>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213" name="Google Shape;4213;p41"/>
            <p:cNvSpPr/>
            <p:nvPr/>
          </p:nvSpPr>
          <p:spPr>
            <a:xfrm>
              <a:off x="3203" y="2203"/>
              <a:ext cx="0" cy="0"/>
            </a:xfrm>
            <a:prstGeom prst="rect">
              <a:avLst/>
            </a:pr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214" name="Google Shape;4214;p41"/>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215" name="Google Shape;4215;p41"/>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216" name="Google Shape;4216;p41"/>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217" name="Google Shape;4217;p41"/>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218" name="Google Shape;4218;p41"/>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219" name="Google Shape;4219;p41"/>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220" name="Google Shape;4220;p41"/>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221" name="Google Shape;4221;p41"/>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222" name="Google Shape;4222;p41"/>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223" name="Google Shape;4223;p41"/>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224" name="Google Shape;4224;p41"/>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225" name="Google Shape;4225;p41"/>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226" name="Google Shape;4226;p41"/>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227" name="Google Shape;4227;p41"/>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228" name="Google Shape;4228;p41"/>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229" name="Google Shape;4229;p41"/>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230" name="Google Shape;4230;p41"/>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231" name="Google Shape;4231;p41"/>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232" name="Google Shape;4232;p41"/>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233" name="Google Shape;4233;p41"/>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234" name="Google Shape;4234;p41"/>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235" name="Google Shape;4235;p41"/>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236" name="Google Shape;4236;p41"/>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237" name="Google Shape;4237;p41"/>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238" name="Google Shape;4238;p41"/>
            <p:cNvSpPr/>
            <p:nvPr/>
          </p:nvSpPr>
          <p:spPr>
            <a:xfrm>
              <a:off x="1899" y="1222"/>
              <a:ext cx="706" cy="796"/>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239" name="Google Shape;4239;p41"/>
            <p:cNvSpPr/>
            <p:nvPr/>
          </p:nvSpPr>
          <p:spPr>
            <a:xfrm>
              <a:off x="2711" y="1222"/>
              <a:ext cx="731" cy="796"/>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240" name="Google Shape;4240;p41"/>
            <p:cNvSpPr/>
            <p:nvPr/>
          </p:nvSpPr>
          <p:spPr>
            <a:xfrm>
              <a:off x="3536" y="1208"/>
              <a:ext cx="638" cy="822"/>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241" name="Google Shape;4241;p41"/>
            <p:cNvSpPr/>
            <p:nvPr/>
          </p:nvSpPr>
          <p:spPr>
            <a:xfrm>
              <a:off x="4259" y="1222"/>
              <a:ext cx="689" cy="796"/>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242" name="Google Shape;4242;p41"/>
            <p:cNvSpPr/>
            <p:nvPr/>
          </p:nvSpPr>
          <p:spPr>
            <a:xfrm>
              <a:off x="4372" y="1311"/>
              <a:ext cx="1690" cy="713"/>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243" name="Google Shape;4243;p41"/>
            <p:cNvSpPr/>
            <p:nvPr/>
          </p:nvSpPr>
          <p:spPr>
            <a:xfrm>
              <a:off x="5470" y="899"/>
              <a:ext cx="365" cy="481"/>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244" name="Google Shape;4244;p41"/>
            <p:cNvSpPr/>
            <p:nvPr/>
          </p:nvSpPr>
          <p:spPr>
            <a:xfrm>
              <a:off x="4862" y="1770"/>
              <a:ext cx="1153"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245" name="Google Shape;4245;p41"/>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246" name="Google Shape;4246;p41"/>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247" name="Google Shape;4247;p41"/>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248" name="Google Shape;4248;p41"/>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249" name="Google Shape;4249;p41"/>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250" name="Google Shape;4250;p41"/>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251" name="Google Shape;4251;p41"/>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252" name="Google Shape;4252;p41"/>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253" name="Google Shape;4253;p41"/>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254" name="Google Shape;4254;p41"/>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255" name="Google Shape;4255;p41"/>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256" name="Google Shape;4256;p41"/>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257" name="Google Shape;4257;p41"/>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258" name="Google Shape;4258;p41"/>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259" name="Google Shape;4259;p41"/>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260" name="Google Shape;4260;p41"/>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261" name="Google Shape;4261;p41"/>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262" name="Google Shape;4262;p41"/>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263" name="Google Shape;4263;p41"/>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264" name="Google Shape;4264;p41"/>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265" name="Google Shape;4265;p41"/>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266" name="Google Shape;4266;p41"/>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267" name="Google Shape;4267;p41"/>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268" name="Google Shape;4268;p41"/>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269" name="Google Shape;4269;p41"/>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270" name="Google Shape;4270;p41"/>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271" name="Google Shape;4271;p41"/>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272" name="Google Shape;4272;p41"/>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273" name="Google Shape;4273;p41"/>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274" name="Google Shape;4274;p41"/>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275" name="Google Shape;4275;p41"/>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276" name="Google Shape;4276;p41"/>
            <p:cNvSpPr/>
            <p:nvPr/>
          </p:nvSpPr>
          <p:spPr>
            <a:xfrm>
              <a:off x="4838" y="2425"/>
              <a:ext cx="0" cy="0"/>
            </a:xfrm>
            <a:prstGeom prst="rect">
              <a:avLst/>
            </a:pr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277" name="Google Shape;4277;p41"/>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278" name="Google Shape;4278;p41"/>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279" name="Google Shape;4279;p41"/>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280" name="Google Shape;4280;p41"/>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281" name="Google Shape;4281;p41"/>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282" name="Google Shape;4282;p41"/>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283" name="Google Shape;4283;p41"/>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284" name="Google Shape;4284;p41"/>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285" name="Google Shape;4285;p41"/>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286" name="Google Shape;4286;p41"/>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287" name="Google Shape;4287;p41"/>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288" name="Google Shape;4288;p41"/>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289" name="Google Shape;4289;p41"/>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cxnSp>
          <p:nvCxnSpPr>
            <p:cNvPr id="4290" name="Google Shape;4290;p41"/>
            <p:cNvCxnSpPr/>
            <p:nvPr/>
          </p:nvCxnSpPr>
          <p:spPr>
            <a:xfrm>
              <a:off x="3964" y="2205"/>
              <a:ext cx="0" cy="300"/>
            </a:xfrm>
            <a:prstGeom prst="straightConnector1">
              <a:avLst/>
            </a:prstGeom>
            <a:solidFill>
              <a:schemeClr val="lt1"/>
            </a:solidFill>
            <a:ln w="14275" cap="flat" cmpd="sng">
              <a:solidFill>
                <a:schemeClr val="lt1"/>
              </a:solidFill>
              <a:prstDash val="solid"/>
              <a:miter lim="800000"/>
              <a:headEnd type="none" w="med" len="med"/>
              <a:tailEnd type="none" w="med" len="med"/>
            </a:ln>
          </p:spPr>
        </p:cxnSp>
      </p:grpSp>
      <p:grpSp>
        <p:nvGrpSpPr>
          <p:cNvPr id="4291" name="Google Shape;4291;p41"/>
          <p:cNvGrpSpPr/>
          <p:nvPr/>
        </p:nvGrpSpPr>
        <p:grpSpPr>
          <a:xfrm>
            <a:off x="-1530678" y="2991542"/>
            <a:ext cx="1404225" cy="2177094"/>
            <a:chOff x="6195941" y="562596"/>
            <a:chExt cx="1872300" cy="2902792"/>
          </a:xfrm>
        </p:grpSpPr>
        <p:grpSp>
          <p:nvGrpSpPr>
            <p:cNvPr id="4292" name="Google Shape;4292;p41"/>
            <p:cNvGrpSpPr/>
            <p:nvPr/>
          </p:nvGrpSpPr>
          <p:grpSpPr>
            <a:xfrm>
              <a:off x="6195941" y="832605"/>
              <a:ext cx="1872300" cy="2632784"/>
              <a:chOff x="-1872716" y="660661"/>
              <a:chExt cx="1872300" cy="1974637"/>
            </a:xfrm>
          </p:grpSpPr>
          <p:sp>
            <p:nvSpPr>
              <p:cNvPr id="4293" name="Google Shape;4293;p41"/>
              <p:cNvSpPr txBox="1"/>
              <p:nvPr/>
            </p:nvSpPr>
            <p:spPr>
              <a:xfrm>
                <a:off x="-1872716" y="984698"/>
                <a:ext cx="1872300" cy="16506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800">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sz="1100"/>
              </a:p>
              <a:p>
                <a:pPr marL="0" marR="0" lvl="0" indent="0" algn="l" rtl="0">
                  <a:spcBef>
                    <a:spcPts val="0"/>
                  </a:spcBef>
                  <a:spcAft>
                    <a:spcPts val="0"/>
                  </a:spcAft>
                  <a:buNone/>
                </a:pPr>
                <a:endParaRPr sz="800">
                  <a:solidFill>
                    <a:srgbClr val="000000"/>
                  </a:solidFill>
                  <a:latin typeface="Calibri"/>
                  <a:ea typeface="Calibri"/>
                  <a:cs typeface="Calibri"/>
                  <a:sym typeface="Calibri"/>
                </a:endParaRPr>
              </a:p>
              <a:p>
                <a:pPr marL="0" marR="0" lvl="0" indent="0" algn="l" rtl="0">
                  <a:spcBef>
                    <a:spcPts val="0"/>
                  </a:spcBef>
                  <a:spcAft>
                    <a:spcPts val="0"/>
                  </a:spcAft>
                  <a:buNone/>
                </a:pPr>
                <a:r>
                  <a:rPr lang="en-GB" sz="800">
                    <a:solidFill>
                      <a:srgbClr val="000000"/>
                    </a:solidFill>
                    <a:latin typeface="Calibri"/>
                    <a:ea typeface="Calibri"/>
                    <a:cs typeface="Calibri"/>
                    <a:sym typeface="Calibri"/>
                  </a:rPr>
                  <a:t>Do not use the bullet point button to format your text.</a:t>
                </a:r>
                <a:endParaRPr sz="800">
                  <a:solidFill>
                    <a:srgbClr val="000000"/>
                  </a:solidFill>
                  <a:latin typeface="Calibri"/>
                  <a:ea typeface="Calibri"/>
                  <a:cs typeface="Calibri"/>
                  <a:sym typeface="Calibri"/>
                </a:endParaRPr>
              </a:p>
            </p:txBody>
          </p:sp>
          <p:pic>
            <p:nvPicPr>
              <p:cNvPr id="4294" name="Google Shape;4294;p41" descr="icon_information-white.png"/>
              <p:cNvPicPr preferRelativeResize="0"/>
              <p:nvPr/>
            </p:nvPicPr>
            <p:blipFill rotWithShape="1">
              <a:blip r:embed="rId3">
                <a:alphaModFix/>
              </a:blip>
              <a:srcRect/>
              <a:stretch/>
            </p:blipFill>
            <p:spPr>
              <a:xfrm>
                <a:off x="-1764703" y="660661"/>
                <a:ext cx="121592" cy="240085"/>
              </a:xfrm>
              <a:prstGeom prst="rect">
                <a:avLst/>
              </a:prstGeom>
              <a:noFill/>
              <a:ln>
                <a:noFill/>
              </a:ln>
            </p:spPr>
          </p:pic>
        </p:grpSp>
        <p:grpSp>
          <p:nvGrpSpPr>
            <p:cNvPr id="4295" name="Google Shape;4295;p41"/>
            <p:cNvGrpSpPr/>
            <p:nvPr/>
          </p:nvGrpSpPr>
          <p:grpSpPr>
            <a:xfrm>
              <a:off x="6303954" y="562596"/>
              <a:ext cx="540000" cy="540000"/>
              <a:chOff x="6303954" y="562596"/>
              <a:chExt cx="540000" cy="540000"/>
            </a:xfrm>
          </p:grpSpPr>
          <p:sp>
            <p:nvSpPr>
              <p:cNvPr id="4296" name="Google Shape;4296;p41"/>
              <p:cNvSpPr/>
              <p:nvPr/>
            </p:nvSpPr>
            <p:spPr>
              <a:xfrm>
                <a:off x="6303954" y="562596"/>
                <a:ext cx="540000" cy="540000"/>
              </a:xfrm>
              <a:prstGeom prst="donut">
                <a:avLst>
                  <a:gd name="adj" fmla="val 7083"/>
                </a:avLst>
              </a:prstGeom>
              <a:solidFill>
                <a:srgbClr val="00000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pic>
            <p:nvPicPr>
              <p:cNvPr id="4297" name="Google Shape;4297;p41" descr="increase_indent.png"/>
              <p:cNvPicPr preferRelativeResize="0"/>
              <p:nvPr/>
            </p:nvPicPr>
            <p:blipFill rotWithShape="1">
              <a:blip r:embed="rId4">
                <a:alphaModFix/>
              </a:blip>
              <a:srcRect/>
              <a:stretch/>
            </p:blipFill>
            <p:spPr>
              <a:xfrm>
                <a:off x="6425212" y="679422"/>
                <a:ext cx="317520" cy="317520"/>
              </a:xfrm>
              <a:prstGeom prst="rect">
                <a:avLst/>
              </a:prstGeom>
              <a:noFill/>
              <a:ln>
                <a:noFill/>
              </a:ln>
            </p:spPr>
          </p:pic>
        </p:grpSp>
      </p:grpSp>
      <p:sp>
        <p:nvSpPr>
          <p:cNvPr id="4298" name="Google Shape;4298;p41"/>
          <p:cNvSpPr/>
          <p:nvPr/>
        </p:nvSpPr>
        <p:spPr>
          <a:xfrm>
            <a:off x="5760132" y="2517744"/>
            <a:ext cx="3299050" cy="2310290"/>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chemeClr val="lt1">
              <a:alpha val="20000"/>
            </a:schemeClr>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299" name="Google Shape;4299;p41"/>
          <p:cNvSpPr/>
          <p:nvPr/>
        </p:nvSpPr>
        <p:spPr>
          <a:xfrm>
            <a:off x="0" y="1190"/>
            <a:ext cx="6813254" cy="1904618"/>
          </a:xfrm>
          <a:custGeom>
            <a:avLst/>
            <a:gdLst/>
            <a:ahLst/>
            <a:cxnLst/>
            <a:rect l="l" t="t" r="r" b="b"/>
            <a:pathLst>
              <a:path w="12745" h="4169" extrusionOk="0">
                <a:moveTo>
                  <a:pt x="0" y="0"/>
                </a:moveTo>
                <a:lnTo>
                  <a:pt x="12745" y="0"/>
                </a:lnTo>
                <a:cubicBezTo>
                  <a:pt x="12602" y="54"/>
                  <a:pt x="12453" y="92"/>
                  <a:pt x="12309" y="143"/>
                </a:cubicBezTo>
                <a:cubicBezTo>
                  <a:pt x="11761" y="325"/>
                  <a:pt x="11223" y="566"/>
                  <a:pt x="10706" y="823"/>
                </a:cubicBezTo>
                <a:cubicBezTo>
                  <a:pt x="10540" y="913"/>
                  <a:pt x="10370" y="996"/>
                  <a:pt x="10206" y="1089"/>
                </a:cubicBezTo>
                <a:cubicBezTo>
                  <a:pt x="9498" y="1478"/>
                  <a:pt x="8825" y="1912"/>
                  <a:pt x="8143" y="2343"/>
                </a:cubicBezTo>
                <a:cubicBezTo>
                  <a:pt x="7530" y="2736"/>
                  <a:pt x="6917" y="3108"/>
                  <a:pt x="6263" y="3430"/>
                </a:cubicBezTo>
                <a:cubicBezTo>
                  <a:pt x="5581" y="3762"/>
                  <a:pt x="4857" y="4046"/>
                  <a:pt x="4100" y="4136"/>
                </a:cubicBezTo>
                <a:cubicBezTo>
                  <a:pt x="3871" y="4169"/>
                  <a:pt x="3647" y="4166"/>
                  <a:pt x="3417" y="4161"/>
                </a:cubicBezTo>
                <a:cubicBezTo>
                  <a:pt x="3053" y="4144"/>
                  <a:pt x="2694" y="4069"/>
                  <a:pt x="2351" y="3949"/>
                </a:cubicBezTo>
                <a:cubicBezTo>
                  <a:pt x="1742" y="3736"/>
                  <a:pt x="1194" y="3388"/>
                  <a:pt x="684" y="3000"/>
                </a:cubicBezTo>
                <a:cubicBezTo>
                  <a:pt x="462" y="2825"/>
                  <a:pt x="243" y="2656"/>
                  <a:pt x="0" y="2512"/>
                </a:cubicBezTo>
                <a:lnTo>
                  <a:pt x="0"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300" name="Google Shape;4300;p41"/>
          <p:cNvSpPr txBox="1">
            <a:spLocks noGrp="1"/>
          </p:cNvSpPr>
          <p:nvPr>
            <p:ph type="title"/>
          </p:nvPr>
        </p:nvSpPr>
        <p:spPr>
          <a:xfrm>
            <a:off x="386100" y="326237"/>
            <a:ext cx="3564600" cy="942000"/>
          </a:xfrm>
          <a:prstGeom prst="rect">
            <a:avLst/>
          </a:prstGeom>
          <a:noFill/>
          <a:ln>
            <a:noFill/>
          </a:ln>
        </p:spPr>
        <p:txBody>
          <a:bodyPr spcFirstLastPara="1" wrap="square" lIns="0" tIns="0" rIns="0" bIns="0" anchor="b" anchorCtr="0"/>
          <a:lstStyle>
            <a:lvl1pPr marR="0" lvl="0" algn="l" rtl="0">
              <a:lnSpc>
                <a:spcPct val="90000"/>
              </a:lnSpc>
              <a:spcBef>
                <a:spcPts val="0"/>
              </a:spcBef>
              <a:spcAft>
                <a:spcPts val="0"/>
              </a:spcAft>
              <a:buClr>
                <a:schemeClr val="accent2"/>
              </a:buClr>
              <a:buSzPts val="2100"/>
              <a:buFont typeface="Calibri"/>
              <a:buNone/>
              <a:defRPr sz="2100" b="1" i="0" u="none" strike="noStrike" cap="none">
                <a:solidFill>
                  <a:schemeClr val="accent2"/>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4301" name="Google Shape;4301;p41"/>
          <p:cNvSpPr txBox="1">
            <a:spLocks noGrp="1"/>
          </p:cNvSpPr>
          <p:nvPr>
            <p:ph type="dt" idx="10"/>
          </p:nvPr>
        </p:nvSpPr>
        <p:spPr>
          <a:xfrm>
            <a:off x="521550" y="4872453"/>
            <a:ext cx="4185600" cy="120300"/>
          </a:xfrm>
          <a:prstGeom prst="rect">
            <a:avLst/>
          </a:prstGeom>
          <a:noFill/>
          <a:ln>
            <a:noFill/>
          </a:ln>
        </p:spPr>
        <p:txBody>
          <a:bodyPr spcFirstLastPara="1" wrap="square" lIns="68575" tIns="34275" rIns="68575" bIns="34275" anchor="t" anchorCtr="0"/>
          <a:lstStyle>
            <a:lvl1pPr marR="0" lvl="0" algn="l" rtl="0">
              <a:spcBef>
                <a:spcPts val="0"/>
              </a:spcBef>
              <a:spcAft>
                <a:spcPts val="0"/>
              </a:spcAft>
              <a:buSzPts val="1100"/>
              <a:buNone/>
              <a:defRPr sz="500">
                <a:solidFill>
                  <a:schemeClr val="accent2"/>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4302" name="Google Shape;4302;p41"/>
          <p:cNvSpPr txBox="1">
            <a:spLocks noGrp="1"/>
          </p:cNvSpPr>
          <p:nvPr>
            <p:ph type="body" idx="1"/>
          </p:nvPr>
        </p:nvSpPr>
        <p:spPr>
          <a:xfrm>
            <a:off x="386100" y="2328723"/>
            <a:ext cx="3564600" cy="2143500"/>
          </a:xfrm>
          <a:prstGeom prst="rect">
            <a:avLst/>
          </a:prstGeom>
          <a:noFill/>
          <a:ln>
            <a:noFill/>
          </a:ln>
        </p:spPr>
        <p:txBody>
          <a:bodyPr spcFirstLastPara="1" wrap="square" lIns="0" tIns="0" rIns="0" bIns="0" anchor="t" anchorCtr="0"/>
          <a:lstStyle>
            <a:lvl1pPr marL="457200" marR="0" lvl="0" indent="-228600" algn="l" rtl="0">
              <a:lnSpc>
                <a:spcPct val="90000"/>
              </a:lnSpc>
              <a:spcBef>
                <a:spcPts val="300"/>
              </a:spcBef>
              <a:spcAft>
                <a:spcPts val="0"/>
              </a:spcAft>
              <a:buClr>
                <a:schemeClr val="lt1"/>
              </a:buClr>
              <a:buSzPts val="1500"/>
              <a:buFont typeface="Arial"/>
              <a:buNone/>
              <a:defRPr sz="15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3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2pPr>
            <a:lvl3pPr marL="1371600" marR="0" lvl="2" indent="-317500" algn="l" rtl="0">
              <a:lnSpc>
                <a:spcPct val="90000"/>
              </a:lnSpc>
              <a:spcBef>
                <a:spcPts val="300"/>
              </a:spcBef>
              <a:spcAft>
                <a:spcPts val="0"/>
              </a:spcAft>
              <a:buClr>
                <a:schemeClr val="lt1"/>
              </a:buClr>
              <a:buSzPts val="1400"/>
              <a:buFont typeface="Arial"/>
              <a:buChar char="•"/>
              <a:defRPr sz="1400" b="1" i="0" u="none" strike="noStrike" cap="none">
                <a:solidFill>
                  <a:schemeClr val="lt1"/>
                </a:solidFill>
                <a:latin typeface="Calibri"/>
                <a:ea typeface="Calibri"/>
                <a:cs typeface="Calibri"/>
                <a:sym typeface="Calibri"/>
              </a:defRPr>
            </a:lvl3pPr>
            <a:lvl4pPr marL="1828800" marR="0" lvl="3" indent="-304800" algn="l" rtl="0">
              <a:lnSpc>
                <a:spcPct val="90000"/>
              </a:lnSpc>
              <a:spcBef>
                <a:spcPts val="300"/>
              </a:spcBef>
              <a:spcAft>
                <a:spcPts val="0"/>
              </a:spcAft>
              <a:buClr>
                <a:schemeClr val="lt1"/>
              </a:buClr>
              <a:buSzPts val="1200"/>
              <a:buFont typeface="Arial"/>
              <a:buChar char="•"/>
              <a:defRPr sz="1200" b="0" i="0" u="none" strike="noStrike" cap="none">
                <a:solidFill>
                  <a:schemeClr val="lt1"/>
                </a:solidFill>
                <a:latin typeface="Calibri"/>
                <a:ea typeface="Calibri"/>
                <a:cs typeface="Calibri"/>
                <a:sym typeface="Calibri"/>
              </a:defRPr>
            </a:lvl4pPr>
            <a:lvl5pPr marL="2286000" marR="0" lvl="4" indent="-228600" algn="l" rtl="0">
              <a:lnSpc>
                <a:spcPct val="90000"/>
              </a:lnSpc>
              <a:spcBef>
                <a:spcPts val="600"/>
              </a:spcBef>
              <a:spcAft>
                <a:spcPts val="0"/>
              </a:spcAft>
              <a:buClr>
                <a:schemeClr val="lt1"/>
              </a:buClr>
              <a:buSzPts val="1500"/>
              <a:buFont typeface="Arial"/>
              <a:buNone/>
              <a:defRPr sz="1500" b="1" i="0" u="none" strike="noStrike" cap="none">
                <a:solidFill>
                  <a:schemeClr val="lt1"/>
                </a:solidFill>
                <a:latin typeface="Calibri"/>
                <a:ea typeface="Calibri"/>
                <a:cs typeface="Calibri"/>
                <a:sym typeface="Calibri"/>
              </a:defRPr>
            </a:lvl5pPr>
            <a:lvl6pPr marL="2743200" marR="0" lvl="5" indent="-317500" algn="l" rtl="0">
              <a:lnSpc>
                <a:spcPct val="90000"/>
              </a:lnSpc>
              <a:spcBef>
                <a:spcPts val="400"/>
              </a:spcBef>
              <a:spcAft>
                <a:spcPts val="0"/>
              </a:spcAft>
              <a:buClr>
                <a:srgbClr val="FF0000"/>
              </a:buClr>
              <a:buSzPts val="1400"/>
              <a:buFont typeface="Arial"/>
              <a:buChar char="•"/>
              <a:defRPr sz="1400" b="0" i="0" u="none" strike="noStrike" cap="none">
                <a:solidFill>
                  <a:srgbClr val="FF0000"/>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grpSp>
        <p:nvGrpSpPr>
          <p:cNvPr id="4303" name="Google Shape;4303;p41"/>
          <p:cNvGrpSpPr/>
          <p:nvPr/>
        </p:nvGrpSpPr>
        <p:grpSpPr>
          <a:xfrm>
            <a:off x="-1530678" y="653649"/>
            <a:ext cx="1026225" cy="1698128"/>
            <a:chOff x="-1836712" y="2937191"/>
            <a:chExt cx="1368300" cy="2264171"/>
          </a:xfrm>
        </p:grpSpPr>
        <p:pic>
          <p:nvPicPr>
            <p:cNvPr id="4304" name="Google Shape;4304;p41" descr="icon_camera_circle.png"/>
            <p:cNvPicPr preferRelativeResize="0"/>
            <p:nvPr/>
          </p:nvPicPr>
          <p:blipFill rotWithShape="1">
            <a:blip r:embed="rId5">
              <a:alphaModFix/>
            </a:blip>
            <a:srcRect/>
            <a:stretch/>
          </p:blipFill>
          <p:spPr>
            <a:xfrm>
              <a:off x="-1728699" y="2937191"/>
              <a:ext cx="640111" cy="640111"/>
            </a:xfrm>
            <a:prstGeom prst="rect">
              <a:avLst/>
            </a:prstGeom>
            <a:noFill/>
            <a:ln>
              <a:noFill/>
            </a:ln>
          </p:spPr>
        </p:pic>
        <p:sp>
          <p:nvSpPr>
            <p:cNvPr id="4305" name="Google Shape;4305;p41"/>
            <p:cNvSpPr txBox="1"/>
            <p:nvPr/>
          </p:nvSpPr>
          <p:spPr>
            <a:xfrm>
              <a:off x="-1836712" y="3677962"/>
              <a:ext cx="1368300" cy="1523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800">
                  <a:solidFill>
                    <a:srgbClr val="000000"/>
                  </a:solidFill>
                  <a:latin typeface="Calibri"/>
                  <a:ea typeface="Calibri"/>
                  <a:cs typeface="Calibri"/>
                  <a:sym typeface="Calibri"/>
                </a:rPr>
                <a:t>To change the photographic image to the background.</a:t>
              </a:r>
              <a:endParaRPr sz="1100"/>
            </a:p>
            <a:p>
              <a:pPr marL="0" marR="0" lvl="0" indent="0" algn="l" rtl="0">
                <a:spcBef>
                  <a:spcPts val="0"/>
                </a:spcBef>
                <a:spcAft>
                  <a:spcPts val="0"/>
                </a:spcAft>
                <a:buNone/>
              </a:pPr>
              <a:r>
                <a:rPr lang="en-GB" sz="800">
                  <a:solidFill>
                    <a:srgbClr val="000000"/>
                  </a:solidFill>
                  <a:latin typeface="Calibri"/>
                  <a:ea typeface="Calibri"/>
                  <a:cs typeface="Calibri"/>
                  <a:sym typeface="Calibri"/>
                </a:rPr>
                <a:t>&gt;Right Click over slide</a:t>
              </a:r>
              <a:endParaRPr sz="1100"/>
            </a:p>
            <a:p>
              <a:pPr marL="0" marR="0" lvl="0" indent="0" algn="l" rtl="0">
                <a:spcBef>
                  <a:spcPts val="0"/>
                </a:spcBef>
                <a:spcAft>
                  <a:spcPts val="0"/>
                </a:spcAft>
                <a:buNone/>
              </a:pPr>
              <a:r>
                <a:rPr lang="en-GB" sz="800">
                  <a:solidFill>
                    <a:srgbClr val="000000"/>
                  </a:solidFill>
                  <a:latin typeface="Calibri"/>
                  <a:ea typeface="Calibri"/>
                  <a:cs typeface="Calibri"/>
                  <a:sym typeface="Calibri"/>
                </a:rPr>
                <a:t>&gt;format background</a:t>
              </a:r>
              <a:endParaRPr sz="1100"/>
            </a:p>
            <a:p>
              <a:pPr marL="0" marR="0" lvl="0" indent="0" algn="l" rtl="0">
                <a:spcBef>
                  <a:spcPts val="0"/>
                </a:spcBef>
                <a:spcAft>
                  <a:spcPts val="0"/>
                </a:spcAft>
                <a:buNone/>
              </a:pPr>
              <a:r>
                <a:rPr lang="en-GB" sz="800">
                  <a:solidFill>
                    <a:srgbClr val="000000"/>
                  </a:solidFill>
                  <a:latin typeface="Calibri"/>
                  <a:ea typeface="Calibri"/>
                  <a:cs typeface="Calibri"/>
                  <a:sym typeface="Calibri"/>
                </a:rPr>
                <a:t>&gt;fill</a:t>
              </a:r>
              <a:endParaRPr sz="1100"/>
            </a:p>
            <a:p>
              <a:pPr marL="0" marR="0" lvl="0" indent="0" algn="l" rtl="0">
                <a:spcBef>
                  <a:spcPts val="0"/>
                </a:spcBef>
                <a:spcAft>
                  <a:spcPts val="0"/>
                </a:spcAft>
                <a:buNone/>
              </a:pPr>
              <a:r>
                <a:rPr lang="en-GB" sz="800">
                  <a:solidFill>
                    <a:srgbClr val="000000"/>
                  </a:solidFill>
                  <a:latin typeface="Calibri"/>
                  <a:ea typeface="Calibri"/>
                  <a:cs typeface="Calibri"/>
                  <a:sym typeface="Calibri"/>
                </a:rPr>
                <a:t>&gt;picture or texture fill</a:t>
              </a:r>
              <a:endParaRPr sz="1100"/>
            </a:p>
            <a:p>
              <a:pPr marL="0" marR="0" lvl="0" indent="0" algn="l" rtl="0">
                <a:spcBef>
                  <a:spcPts val="0"/>
                </a:spcBef>
                <a:spcAft>
                  <a:spcPts val="0"/>
                </a:spcAft>
                <a:buNone/>
              </a:pPr>
              <a:r>
                <a:rPr lang="en-GB" sz="800">
                  <a:solidFill>
                    <a:srgbClr val="000000"/>
                  </a:solidFill>
                  <a:latin typeface="Calibri"/>
                  <a:ea typeface="Calibri"/>
                  <a:cs typeface="Calibri"/>
                  <a:sym typeface="Calibri"/>
                </a:rPr>
                <a:t>&gt;select image from  </a:t>
              </a:r>
              <a:br>
                <a:rPr lang="en-GB" sz="800">
                  <a:solidFill>
                    <a:srgbClr val="000000"/>
                  </a:solidFill>
                  <a:latin typeface="Calibri"/>
                  <a:ea typeface="Calibri"/>
                  <a:cs typeface="Calibri"/>
                  <a:sym typeface="Calibri"/>
                </a:rPr>
              </a:br>
              <a:r>
                <a:rPr lang="en-GB" sz="800">
                  <a:solidFill>
                    <a:srgbClr val="000000"/>
                  </a:solidFill>
                  <a:latin typeface="Calibri"/>
                  <a:ea typeface="Calibri"/>
                  <a:cs typeface="Calibri"/>
                  <a:sym typeface="Calibri"/>
                </a:rPr>
                <a:t>  your file</a:t>
              </a:r>
              <a:endParaRPr sz="800">
                <a:solidFill>
                  <a:srgbClr val="000000"/>
                </a:solidFill>
                <a:latin typeface="Calibri"/>
                <a:ea typeface="Calibri"/>
                <a:cs typeface="Calibri"/>
                <a:sym typeface="Calibri"/>
              </a:endParaRPr>
            </a:p>
          </p:txBody>
        </p:sp>
        <p:pic>
          <p:nvPicPr>
            <p:cNvPr id="4306" name="Google Shape;4306;p41" descr="icon_information-white.png"/>
            <p:cNvPicPr preferRelativeResize="0"/>
            <p:nvPr/>
          </p:nvPicPr>
          <p:blipFill rotWithShape="1">
            <a:blip r:embed="rId3">
              <a:alphaModFix/>
            </a:blip>
            <a:srcRect/>
            <a:stretch/>
          </p:blipFill>
          <p:spPr>
            <a:xfrm>
              <a:off x="-1728699" y="3245911"/>
              <a:ext cx="121592" cy="320113"/>
            </a:xfrm>
            <a:prstGeom prst="rect">
              <a:avLst/>
            </a:prstGeom>
            <a:noFill/>
            <a:ln>
              <a:noFill/>
            </a:ln>
          </p:spPr>
        </p:pic>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2 column)">
  <p:cSld name="Title and content (2 column)">
    <p:bg>
      <p:bgPr>
        <a:solidFill>
          <a:schemeClr val="lt1"/>
        </a:solidFill>
        <a:effectLst/>
      </p:bgPr>
    </p:bg>
    <p:spTree>
      <p:nvGrpSpPr>
        <p:cNvPr id="1" name="Shape 335"/>
        <p:cNvGrpSpPr/>
        <p:nvPr/>
      </p:nvGrpSpPr>
      <p:grpSpPr>
        <a:xfrm>
          <a:off x="0" y="0"/>
          <a:ext cx="0" cy="0"/>
          <a:chOff x="0" y="0"/>
          <a:chExt cx="0" cy="0"/>
        </a:xfrm>
      </p:grpSpPr>
      <p:sp>
        <p:nvSpPr>
          <p:cNvPr id="336" name="Google Shape;336;p5"/>
          <p:cNvSpPr/>
          <p:nvPr/>
        </p:nvSpPr>
        <p:spPr>
          <a:xfrm>
            <a:off x="0" y="0"/>
            <a:ext cx="9153300" cy="5143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337" name="Google Shape;337;p5"/>
          <p:cNvSpPr txBox="1">
            <a:spLocks noGrp="1"/>
          </p:cNvSpPr>
          <p:nvPr>
            <p:ph type="title"/>
          </p:nvPr>
        </p:nvSpPr>
        <p:spPr>
          <a:xfrm>
            <a:off x="386100" y="673212"/>
            <a:ext cx="3942300" cy="594900"/>
          </a:xfrm>
          <a:prstGeom prst="rect">
            <a:avLst/>
          </a:prstGeom>
          <a:noFill/>
          <a:ln>
            <a:noFill/>
          </a:ln>
        </p:spPr>
        <p:txBody>
          <a:bodyPr spcFirstLastPara="1" wrap="square" lIns="0" tIns="0" rIns="0" bIns="0" anchor="b" anchorCtr="0"/>
          <a:lstStyle>
            <a:lvl1pPr marR="0" lvl="0" algn="l">
              <a:lnSpc>
                <a:spcPct val="90000"/>
              </a:lnSpc>
              <a:spcBef>
                <a:spcPts val="0"/>
              </a:spcBef>
              <a:spcAft>
                <a:spcPts val="0"/>
              </a:spcAft>
              <a:buClr>
                <a:schemeClr val="accent2"/>
              </a:buClr>
              <a:buSzPts val="2100"/>
              <a:buFont typeface="Calibri"/>
              <a:buNone/>
              <a:defRPr sz="2100" b="1" i="0" u="none" strike="noStrike" cap="none">
                <a:solidFill>
                  <a:schemeClr val="accent2"/>
                </a:solidFill>
                <a:latin typeface="Calibri"/>
                <a:ea typeface="Calibri"/>
                <a:cs typeface="Calibri"/>
                <a:sym typeface="Calibri"/>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a:endParaRPr/>
          </a:p>
        </p:txBody>
      </p:sp>
      <p:sp>
        <p:nvSpPr>
          <p:cNvPr id="338" name="Google Shape;338;p5"/>
          <p:cNvSpPr txBox="1">
            <a:spLocks noGrp="1"/>
          </p:cNvSpPr>
          <p:nvPr>
            <p:ph type="dt" idx="10"/>
          </p:nvPr>
        </p:nvSpPr>
        <p:spPr>
          <a:xfrm>
            <a:off x="521550" y="4872453"/>
            <a:ext cx="4185600" cy="120300"/>
          </a:xfrm>
          <a:prstGeom prst="rect">
            <a:avLst/>
          </a:prstGeom>
          <a:noFill/>
          <a:ln>
            <a:noFill/>
          </a:ln>
        </p:spPr>
        <p:txBody>
          <a:bodyPr spcFirstLastPara="1" wrap="square" lIns="68575" tIns="34275" rIns="68575" bIns="34275" anchor="t" anchorCtr="0"/>
          <a:lstStyle>
            <a:lvl1pPr marR="0" lvl="0" algn="l">
              <a:lnSpc>
                <a:spcPct val="100000"/>
              </a:lnSpc>
              <a:spcBef>
                <a:spcPts val="0"/>
              </a:spcBef>
              <a:spcAft>
                <a:spcPts val="0"/>
              </a:spcAft>
              <a:buSzPts val="1100"/>
              <a:buNone/>
              <a:defRPr sz="500">
                <a:solidFill>
                  <a:schemeClr val="accent2"/>
                </a:solidFill>
                <a:latin typeface="Calibri"/>
                <a:ea typeface="Calibri"/>
                <a:cs typeface="Calibri"/>
                <a:sym typeface="Calibri"/>
              </a:defRPr>
            </a:lvl1pPr>
            <a:lvl2pPr marR="0" lvl="1"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339" name="Google Shape;339;p5"/>
          <p:cNvSpPr txBox="1">
            <a:spLocks noGrp="1"/>
          </p:cNvSpPr>
          <p:nvPr>
            <p:ph type="ftr" idx="11"/>
          </p:nvPr>
        </p:nvSpPr>
        <p:spPr>
          <a:xfrm>
            <a:off x="521550" y="4812406"/>
            <a:ext cx="4185600" cy="120300"/>
          </a:xfrm>
          <a:prstGeom prst="rect">
            <a:avLst/>
          </a:prstGeom>
          <a:noFill/>
          <a:ln>
            <a:noFill/>
          </a:ln>
        </p:spPr>
        <p:txBody>
          <a:bodyPr spcFirstLastPara="1" wrap="square" lIns="68575" tIns="34275" rIns="68575" bIns="34275" anchor="t" anchorCtr="0"/>
          <a:lstStyle>
            <a:lvl1pPr marR="0" lvl="0" algn="l">
              <a:lnSpc>
                <a:spcPct val="100000"/>
              </a:lnSpc>
              <a:spcBef>
                <a:spcPts val="0"/>
              </a:spcBef>
              <a:spcAft>
                <a:spcPts val="0"/>
              </a:spcAft>
              <a:buSzPts val="1100"/>
              <a:buNone/>
              <a:defRPr sz="500">
                <a:solidFill>
                  <a:schemeClr val="accent2"/>
                </a:solidFill>
                <a:latin typeface="Calibri"/>
                <a:ea typeface="Calibri"/>
                <a:cs typeface="Calibri"/>
                <a:sym typeface="Calibri"/>
              </a:defRPr>
            </a:lvl1pPr>
            <a:lvl2pPr marR="0" lvl="1"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340" name="Google Shape;340;p5"/>
          <p:cNvSpPr txBox="1">
            <a:spLocks noGrp="1"/>
          </p:cNvSpPr>
          <p:nvPr>
            <p:ph type="sldNum" idx="12"/>
          </p:nvPr>
        </p:nvSpPr>
        <p:spPr>
          <a:xfrm>
            <a:off x="-9527" y="4767263"/>
            <a:ext cx="5949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341" name="Google Shape;341;p5"/>
          <p:cNvSpPr txBox="1">
            <a:spLocks noGrp="1"/>
          </p:cNvSpPr>
          <p:nvPr>
            <p:ph type="body" idx="1"/>
          </p:nvPr>
        </p:nvSpPr>
        <p:spPr>
          <a:xfrm>
            <a:off x="386099" y="1697954"/>
            <a:ext cx="7507800" cy="2772300"/>
          </a:xfrm>
          <a:prstGeom prst="rect">
            <a:avLst/>
          </a:prstGeom>
          <a:noFill/>
          <a:ln>
            <a:noFill/>
          </a:ln>
        </p:spPr>
        <p:txBody>
          <a:bodyPr spcFirstLastPara="1" wrap="square" lIns="0" tIns="0" rIns="0" bIns="0" anchor="t" anchorCtr="0"/>
          <a:lstStyle>
            <a:lvl1pPr marL="457200" marR="0" lvl="0" indent="-228600" algn="l">
              <a:lnSpc>
                <a:spcPct val="90000"/>
              </a:lnSpc>
              <a:spcBef>
                <a:spcPts val="300"/>
              </a:spcBef>
              <a:spcAft>
                <a:spcPts val="0"/>
              </a:spcAft>
              <a:buClr>
                <a:schemeClr val="dk2"/>
              </a:buClr>
              <a:buSzPts val="1500"/>
              <a:buFont typeface="Arial"/>
              <a:buNone/>
              <a:defRPr sz="1500" b="0" i="0" u="none" strike="noStrike" cap="none">
                <a:solidFill>
                  <a:schemeClr val="dk2"/>
                </a:solidFill>
                <a:latin typeface="Calibri"/>
                <a:ea typeface="Calibri"/>
                <a:cs typeface="Calibri"/>
                <a:sym typeface="Calibri"/>
              </a:defRPr>
            </a:lvl1pPr>
            <a:lvl2pPr marL="914400" marR="0" lvl="1" indent="-228600" algn="l">
              <a:lnSpc>
                <a:spcPct val="90000"/>
              </a:lnSpc>
              <a:spcBef>
                <a:spcPts val="300"/>
              </a:spcBef>
              <a:spcAft>
                <a:spcPts val="0"/>
              </a:spcAft>
              <a:buClr>
                <a:schemeClr val="dk2"/>
              </a:buClr>
              <a:buSzPts val="1400"/>
              <a:buFont typeface="Arial"/>
              <a:buNone/>
              <a:defRPr sz="1400" b="0" i="0" u="none" strike="noStrike" cap="none">
                <a:solidFill>
                  <a:schemeClr val="dk2"/>
                </a:solidFill>
                <a:latin typeface="Calibri"/>
                <a:ea typeface="Calibri"/>
                <a:cs typeface="Calibri"/>
                <a:sym typeface="Calibri"/>
              </a:defRPr>
            </a:lvl2pPr>
            <a:lvl3pPr marL="1371600" marR="0" lvl="2" indent="-317500" algn="l">
              <a:lnSpc>
                <a:spcPct val="90000"/>
              </a:lnSpc>
              <a:spcBef>
                <a:spcPts val="300"/>
              </a:spcBef>
              <a:spcAft>
                <a:spcPts val="0"/>
              </a:spcAft>
              <a:buClr>
                <a:schemeClr val="accent2"/>
              </a:buClr>
              <a:buSzPts val="1400"/>
              <a:buFont typeface="Arial"/>
              <a:buChar char="•"/>
              <a:defRPr sz="1400" b="1" i="0" u="none" strike="noStrike" cap="none">
                <a:solidFill>
                  <a:schemeClr val="dk2"/>
                </a:solidFill>
                <a:latin typeface="Calibri"/>
                <a:ea typeface="Calibri"/>
                <a:cs typeface="Calibri"/>
                <a:sym typeface="Calibri"/>
              </a:defRPr>
            </a:lvl3pPr>
            <a:lvl4pPr marL="1828800" marR="0" lvl="3" indent="-304800" algn="l">
              <a:lnSpc>
                <a:spcPct val="90000"/>
              </a:lnSpc>
              <a:spcBef>
                <a:spcPts val="300"/>
              </a:spcBef>
              <a:spcAft>
                <a:spcPts val="0"/>
              </a:spcAft>
              <a:buClr>
                <a:schemeClr val="accent2"/>
              </a:buClr>
              <a:buSzPts val="1200"/>
              <a:buFont typeface="Arial"/>
              <a:buChar char="•"/>
              <a:defRPr sz="1200" b="0" i="0" u="none" strike="noStrike" cap="none">
                <a:solidFill>
                  <a:schemeClr val="dk2"/>
                </a:solidFill>
                <a:latin typeface="Calibri"/>
                <a:ea typeface="Calibri"/>
                <a:cs typeface="Calibri"/>
                <a:sym typeface="Calibri"/>
              </a:defRPr>
            </a:lvl4pPr>
            <a:lvl5pPr marL="2286000" marR="0" lvl="4" indent="-228600" algn="l">
              <a:lnSpc>
                <a:spcPct val="90000"/>
              </a:lnSpc>
              <a:spcBef>
                <a:spcPts val="600"/>
              </a:spcBef>
              <a:spcAft>
                <a:spcPts val="0"/>
              </a:spcAft>
              <a:buClr>
                <a:schemeClr val="dk2"/>
              </a:buClr>
              <a:buSzPts val="1500"/>
              <a:buFont typeface="Arial"/>
              <a:buNone/>
              <a:defRPr sz="1500" b="1" i="0" u="none" strike="noStrike" cap="none">
                <a:solidFill>
                  <a:schemeClr val="dk2"/>
                </a:solidFill>
                <a:latin typeface="Calibri"/>
                <a:ea typeface="Calibri"/>
                <a:cs typeface="Calibri"/>
                <a:sym typeface="Calibri"/>
              </a:defRPr>
            </a:lvl5pPr>
            <a:lvl6pPr marL="2743200" marR="0" lvl="5" indent="-317500" algn="l">
              <a:lnSpc>
                <a:spcPct val="90000"/>
              </a:lnSpc>
              <a:spcBef>
                <a:spcPts val="400"/>
              </a:spcBef>
              <a:spcAft>
                <a:spcPts val="0"/>
              </a:spcAft>
              <a:buClr>
                <a:srgbClr val="FF0000"/>
              </a:buClr>
              <a:buSzPts val="1400"/>
              <a:buFont typeface="Arial"/>
              <a:buChar char="•"/>
              <a:defRPr sz="1400" b="0" i="0" u="none" strike="noStrike" cap="none">
                <a:solidFill>
                  <a:srgbClr val="FF0000"/>
                </a:solidFill>
                <a:latin typeface="Calibri"/>
                <a:ea typeface="Calibri"/>
                <a:cs typeface="Calibri"/>
                <a:sym typeface="Calibri"/>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grpSp>
        <p:nvGrpSpPr>
          <p:cNvPr id="342" name="Google Shape;342;p5"/>
          <p:cNvGrpSpPr/>
          <p:nvPr/>
        </p:nvGrpSpPr>
        <p:grpSpPr>
          <a:xfrm>
            <a:off x="-1530678" y="2991542"/>
            <a:ext cx="1404225" cy="2177094"/>
            <a:chOff x="6195941" y="562596"/>
            <a:chExt cx="1872300" cy="2902792"/>
          </a:xfrm>
        </p:grpSpPr>
        <p:grpSp>
          <p:nvGrpSpPr>
            <p:cNvPr id="343" name="Google Shape;343;p5"/>
            <p:cNvGrpSpPr/>
            <p:nvPr/>
          </p:nvGrpSpPr>
          <p:grpSpPr>
            <a:xfrm>
              <a:off x="6195941" y="832605"/>
              <a:ext cx="1872300" cy="2632784"/>
              <a:chOff x="-1872716" y="660661"/>
              <a:chExt cx="1872300" cy="1974637"/>
            </a:xfrm>
          </p:grpSpPr>
          <p:sp>
            <p:nvSpPr>
              <p:cNvPr id="344" name="Google Shape;344;p5"/>
              <p:cNvSpPr txBox="1"/>
              <p:nvPr/>
            </p:nvSpPr>
            <p:spPr>
              <a:xfrm>
                <a:off x="-1872716" y="984698"/>
                <a:ext cx="1872300" cy="1650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Calibri"/>
                    <a:ea typeface="Calibri"/>
                    <a:cs typeface="Calibri"/>
                    <a:sym typeface="Calibri"/>
                  </a:rPr>
                  <a:t>Do not use the bullet point button to format your text.</a:t>
                </a:r>
                <a:endParaRPr sz="800" b="0" i="0" u="none" strike="noStrike" cap="none">
                  <a:solidFill>
                    <a:srgbClr val="000000"/>
                  </a:solidFill>
                  <a:latin typeface="Calibri"/>
                  <a:ea typeface="Calibri"/>
                  <a:cs typeface="Calibri"/>
                  <a:sym typeface="Calibri"/>
                </a:endParaRPr>
              </a:p>
            </p:txBody>
          </p:sp>
          <p:pic>
            <p:nvPicPr>
              <p:cNvPr id="345" name="Google Shape;345;p5" descr="icon_information-white.png"/>
              <p:cNvPicPr preferRelativeResize="0"/>
              <p:nvPr/>
            </p:nvPicPr>
            <p:blipFill rotWithShape="1">
              <a:blip r:embed="rId2">
                <a:alphaModFix/>
              </a:blip>
              <a:srcRect/>
              <a:stretch/>
            </p:blipFill>
            <p:spPr>
              <a:xfrm>
                <a:off x="-1764703" y="660661"/>
                <a:ext cx="121592" cy="240085"/>
              </a:xfrm>
              <a:prstGeom prst="rect">
                <a:avLst/>
              </a:prstGeom>
              <a:noFill/>
              <a:ln>
                <a:noFill/>
              </a:ln>
            </p:spPr>
          </p:pic>
        </p:grpSp>
        <p:grpSp>
          <p:nvGrpSpPr>
            <p:cNvPr id="346" name="Google Shape;346;p5"/>
            <p:cNvGrpSpPr/>
            <p:nvPr/>
          </p:nvGrpSpPr>
          <p:grpSpPr>
            <a:xfrm>
              <a:off x="6303954" y="562596"/>
              <a:ext cx="540000" cy="540000"/>
              <a:chOff x="6303954" y="562596"/>
              <a:chExt cx="540000" cy="540000"/>
            </a:xfrm>
          </p:grpSpPr>
          <p:sp>
            <p:nvSpPr>
              <p:cNvPr id="347" name="Google Shape;347;p5"/>
              <p:cNvSpPr/>
              <p:nvPr/>
            </p:nvSpPr>
            <p:spPr>
              <a:xfrm>
                <a:off x="6303954" y="562596"/>
                <a:ext cx="540000" cy="540000"/>
              </a:xfrm>
              <a:prstGeom prst="donut">
                <a:avLst>
                  <a:gd name="adj" fmla="val 7083"/>
                </a:avLst>
              </a:prstGeom>
              <a:solidFill>
                <a:srgbClr val="000000"/>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pic>
            <p:nvPicPr>
              <p:cNvPr id="348" name="Google Shape;348;p5" descr="increase_indent.png"/>
              <p:cNvPicPr preferRelativeResize="0"/>
              <p:nvPr/>
            </p:nvPicPr>
            <p:blipFill rotWithShape="1">
              <a:blip r:embed="rId3">
                <a:alphaModFix/>
              </a:blip>
              <a:srcRect/>
              <a:stretch/>
            </p:blipFill>
            <p:spPr>
              <a:xfrm>
                <a:off x="6425212" y="679422"/>
                <a:ext cx="317520" cy="317520"/>
              </a:xfrm>
              <a:prstGeom prst="rect">
                <a:avLst/>
              </a:prstGeom>
              <a:noFill/>
              <a:ln>
                <a:noFill/>
              </a:ln>
            </p:spPr>
          </p:pic>
        </p:grpSp>
      </p:grpSp>
      <p:sp>
        <p:nvSpPr>
          <p:cNvPr id="349" name="Google Shape;349;p5"/>
          <p:cNvSpPr/>
          <p:nvPr/>
        </p:nvSpPr>
        <p:spPr>
          <a:xfrm>
            <a:off x="3474452" y="1545636"/>
            <a:ext cx="6642652" cy="4651787"/>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rgbClr val="AEABAB">
              <a:alpha val="9411"/>
            </a:srgb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grpSp>
        <p:nvGrpSpPr>
          <p:cNvPr id="350" name="Google Shape;350;p5"/>
          <p:cNvGrpSpPr/>
          <p:nvPr/>
        </p:nvGrpSpPr>
        <p:grpSpPr>
          <a:xfrm>
            <a:off x="7916400" y="221400"/>
            <a:ext cx="893889" cy="359014"/>
            <a:chOff x="1899" y="899"/>
            <a:chExt cx="4163" cy="1671"/>
          </a:xfrm>
        </p:grpSpPr>
        <p:sp>
          <p:nvSpPr>
            <p:cNvPr id="351" name="Google Shape;351;p5"/>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52" name="Google Shape;352;p5"/>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53" name="Google Shape;353;p5"/>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54" name="Google Shape;354;p5"/>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55" name="Google Shape;355;p5"/>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56" name="Google Shape;356;p5"/>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57" name="Google Shape;357;p5"/>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58" name="Google Shape;358;p5"/>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59" name="Google Shape;359;p5"/>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60" name="Google Shape;360;p5"/>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61" name="Google Shape;361;p5"/>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62" name="Google Shape;362;p5"/>
            <p:cNvSpPr/>
            <p:nvPr/>
          </p:nvSpPr>
          <p:spPr>
            <a:xfrm>
              <a:off x="2762" y="2203"/>
              <a:ext cx="0" cy="0"/>
            </a:xfrm>
            <a:prstGeom prst="rect">
              <a:avLst/>
            </a:pr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63" name="Google Shape;363;p5"/>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64" name="Google Shape;364;p5"/>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65" name="Google Shape;365;p5"/>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66" name="Google Shape;366;p5"/>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67" name="Google Shape;367;p5"/>
            <p:cNvSpPr/>
            <p:nvPr/>
          </p:nvSpPr>
          <p:spPr>
            <a:xfrm>
              <a:off x="3203" y="2203"/>
              <a:ext cx="0" cy="0"/>
            </a:xfrm>
            <a:prstGeom prst="rect">
              <a:avLst/>
            </a:pr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68" name="Google Shape;368;p5"/>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69" name="Google Shape;369;p5"/>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70" name="Google Shape;370;p5"/>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71" name="Google Shape;371;p5"/>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72" name="Google Shape;372;p5"/>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73" name="Google Shape;373;p5"/>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74" name="Google Shape;374;p5"/>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75" name="Google Shape;375;p5"/>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76" name="Google Shape;376;p5"/>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77" name="Google Shape;377;p5"/>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78" name="Google Shape;378;p5"/>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79" name="Google Shape;379;p5"/>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80" name="Google Shape;380;p5"/>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81" name="Google Shape;381;p5"/>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82" name="Google Shape;382;p5"/>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83" name="Google Shape;383;p5"/>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84" name="Google Shape;384;p5"/>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85" name="Google Shape;385;p5"/>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86" name="Google Shape;386;p5"/>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87" name="Google Shape;387;p5"/>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88" name="Google Shape;388;p5"/>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89" name="Google Shape;389;p5"/>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90" name="Google Shape;390;p5"/>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91" name="Google Shape;391;p5"/>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92" name="Google Shape;392;p5"/>
            <p:cNvSpPr/>
            <p:nvPr/>
          </p:nvSpPr>
          <p:spPr>
            <a:xfrm>
              <a:off x="1899" y="1222"/>
              <a:ext cx="706" cy="796"/>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rgbClr val="20406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93" name="Google Shape;393;p5"/>
            <p:cNvSpPr/>
            <p:nvPr/>
          </p:nvSpPr>
          <p:spPr>
            <a:xfrm>
              <a:off x="2711" y="1222"/>
              <a:ext cx="731" cy="796"/>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rgbClr val="20406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94" name="Google Shape;394;p5"/>
            <p:cNvSpPr/>
            <p:nvPr/>
          </p:nvSpPr>
          <p:spPr>
            <a:xfrm>
              <a:off x="3536" y="1208"/>
              <a:ext cx="638" cy="822"/>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rgbClr val="20406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95" name="Google Shape;395;p5"/>
            <p:cNvSpPr/>
            <p:nvPr/>
          </p:nvSpPr>
          <p:spPr>
            <a:xfrm>
              <a:off x="4259" y="1222"/>
              <a:ext cx="689" cy="796"/>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rgbClr val="20406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96" name="Google Shape;396;p5"/>
            <p:cNvSpPr/>
            <p:nvPr/>
          </p:nvSpPr>
          <p:spPr>
            <a:xfrm>
              <a:off x="4372" y="1311"/>
              <a:ext cx="1690" cy="713"/>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97" name="Google Shape;397;p5"/>
            <p:cNvSpPr/>
            <p:nvPr/>
          </p:nvSpPr>
          <p:spPr>
            <a:xfrm>
              <a:off x="5470" y="899"/>
              <a:ext cx="365" cy="481"/>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98" name="Google Shape;398;p5"/>
            <p:cNvSpPr/>
            <p:nvPr/>
          </p:nvSpPr>
          <p:spPr>
            <a:xfrm>
              <a:off x="4862" y="1770"/>
              <a:ext cx="1153"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rgbClr val="20406F"/>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99" name="Google Shape;399;p5"/>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00" name="Google Shape;400;p5"/>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01" name="Google Shape;401;p5"/>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02" name="Google Shape;402;p5"/>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03" name="Google Shape;403;p5"/>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04" name="Google Shape;404;p5"/>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05" name="Google Shape;405;p5"/>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06" name="Google Shape;406;p5"/>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07" name="Google Shape;407;p5"/>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08" name="Google Shape;408;p5"/>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09" name="Google Shape;409;p5"/>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10" name="Google Shape;410;p5"/>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11" name="Google Shape;411;p5"/>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12" name="Google Shape;412;p5"/>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13" name="Google Shape;413;p5"/>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14" name="Google Shape;414;p5"/>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15" name="Google Shape;415;p5"/>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16" name="Google Shape;416;p5"/>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17" name="Google Shape;417;p5"/>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18" name="Google Shape;418;p5"/>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19" name="Google Shape;419;p5"/>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20" name="Google Shape;420;p5"/>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21" name="Google Shape;421;p5"/>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22" name="Google Shape;422;p5"/>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23" name="Google Shape;423;p5"/>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24" name="Google Shape;424;p5"/>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25" name="Google Shape;425;p5"/>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26" name="Google Shape;426;p5"/>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27" name="Google Shape;427;p5"/>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28" name="Google Shape;428;p5"/>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29" name="Google Shape;429;p5"/>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30" name="Google Shape;430;p5"/>
            <p:cNvSpPr/>
            <p:nvPr/>
          </p:nvSpPr>
          <p:spPr>
            <a:xfrm>
              <a:off x="4838" y="2425"/>
              <a:ext cx="0" cy="0"/>
            </a:xfrm>
            <a:prstGeom prst="rect">
              <a:avLst/>
            </a:pr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31" name="Google Shape;431;p5"/>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32" name="Google Shape;432;p5"/>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33" name="Google Shape;433;p5"/>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34" name="Google Shape;434;p5"/>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35" name="Google Shape;435;p5"/>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36" name="Google Shape;436;p5"/>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37" name="Google Shape;437;p5"/>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38" name="Google Shape;438;p5"/>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39" name="Google Shape;439;p5"/>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40" name="Google Shape;440;p5"/>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41" name="Google Shape;441;p5"/>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42" name="Google Shape;442;p5"/>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43" name="Google Shape;443;p5"/>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cxnSp>
          <p:nvCxnSpPr>
            <p:cNvPr id="444" name="Google Shape;444;p5"/>
            <p:cNvCxnSpPr/>
            <p:nvPr/>
          </p:nvCxnSpPr>
          <p:spPr>
            <a:xfrm>
              <a:off x="3964" y="2205"/>
              <a:ext cx="0" cy="300"/>
            </a:xfrm>
            <a:prstGeom prst="straightConnector1">
              <a:avLst/>
            </a:prstGeom>
            <a:noFill/>
            <a:ln w="14275" cap="flat" cmpd="sng">
              <a:solidFill>
                <a:srgbClr val="20406F"/>
              </a:solidFill>
              <a:prstDash val="solid"/>
              <a:miter lim="800000"/>
              <a:headEnd type="none" w="sm" len="sm"/>
              <a:tailEnd type="none" w="sm" len="sm"/>
            </a:ln>
          </p:spPr>
        </p:cxnSp>
      </p:grpSp>
    </p:spTree>
  </p:cSld>
  <p:clrMapOvr>
    <a:masterClrMapping/>
  </p:clrMapOvr>
  <p:extLst>
    <p:ext uri="{DCECCB84-F9BA-43D5-87BE-67443E8EF086}">
      <p15:sldGuideLst xmlns:p15="http://schemas.microsoft.com/office/powerpoint/2012/main">
        <p15:guide id="1" orient="horz" pos="1620">
          <p15:clr>
            <a:srgbClr val="FBAE40"/>
          </p15:clr>
        </p15:guide>
        <p15:guide id="2" pos="4973">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Key messages: White">
  <p:cSld name="Key messages: White">
    <p:bg>
      <p:bgPr>
        <a:solidFill>
          <a:schemeClr val="dk2"/>
        </a:solidFill>
        <a:effectLst/>
      </p:bgPr>
    </p:bg>
    <p:spTree>
      <p:nvGrpSpPr>
        <p:cNvPr id="1" name="Shape 4307"/>
        <p:cNvGrpSpPr/>
        <p:nvPr/>
      </p:nvGrpSpPr>
      <p:grpSpPr>
        <a:xfrm>
          <a:off x="0" y="0"/>
          <a:ext cx="0" cy="0"/>
          <a:chOff x="0" y="0"/>
          <a:chExt cx="0" cy="0"/>
        </a:xfrm>
      </p:grpSpPr>
      <p:sp>
        <p:nvSpPr>
          <p:cNvPr id="4308" name="Google Shape;4308;p42"/>
          <p:cNvSpPr/>
          <p:nvPr/>
        </p:nvSpPr>
        <p:spPr>
          <a:xfrm>
            <a:off x="-2700" y="0"/>
            <a:ext cx="9153300" cy="51489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grpSp>
        <p:nvGrpSpPr>
          <p:cNvPr id="4309" name="Google Shape;4309;p42"/>
          <p:cNvGrpSpPr/>
          <p:nvPr/>
        </p:nvGrpSpPr>
        <p:grpSpPr>
          <a:xfrm>
            <a:off x="7916400" y="221400"/>
            <a:ext cx="893994" cy="358950"/>
            <a:chOff x="1899" y="899"/>
            <a:chExt cx="4163" cy="1671"/>
          </a:xfrm>
        </p:grpSpPr>
        <p:sp>
          <p:nvSpPr>
            <p:cNvPr id="4310" name="Google Shape;4310;p42"/>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311" name="Google Shape;4311;p42"/>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312" name="Google Shape;4312;p42"/>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313" name="Google Shape;4313;p42"/>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314" name="Google Shape;4314;p42"/>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315" name="Google Shape;4315;p42"/>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316" name="Google Shape;4316;p42"/>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317" name="Google Shape;4317;p42"/>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318" name="Google Shape;4318;p42"/>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319" name="Google Shape;4319;p42"/>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320" name="Google Shape;4320;p42"/>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321" name="Google Shape;4321;p42"/>
            <p:cNvSpPr/>
            <p:nvPr/>
          </p:nvSpPr>
          <p:spPr>
            <a:xfrm>
              <a:off x="2762" y="2203"/>
              <a:ext cx="0" cy="0"/>
            </a:xfrm>
            <a:prstGeom prst="rect">
              <a:avLst/>
            </a:pr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322" name="Google Shape;4322;p42"/>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323" name="Google Shape;4323;p42"/>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324" name="Google Shape;4324;p42"/>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325" name="Google Shape;4325;p42"/>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326" name="Google Shape;4326;p42"/>
            <p:cNvSpPr/>
            <p:nvPr/>
          </p:nvSpPr>
          <p:spPr>
            <a:xfrm>
              <a:off x="3203" y="2203"/>
              <a:ext cx="0" cy="0"/>
            </a:xfrm>
            <a:prstGeom prst="rect">
              <a:avLst/>
            </a:pr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327" name="Google Shape;4327;p42"/>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328" name="Google Shape;4328;p42"/>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329" name="Google Shape;4329;p42"/>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330" name="Google Shape;4330;p42"/>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331" name="Google Shape;4331;p42"/>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332" name="Google Shape;4332;p42"/>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333" name="Google Shape;4333;p42"/>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334" name="Google Shape;4334;p42"/>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335" name="Google Shape;4335;p42"/>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336" name="Google Shape;4336;p42"/>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337" name="Google Shape;4337;p42"/>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338" name="Google Shape;4338;p42"/>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339" name="Google Shape;4339;p42"/>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340" name="Google Shape;4340;p42"/>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341" name="Google Shape;4341;p42"/>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342" name="Google Shape;4342;p42"/>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343" name="Google Shape;4343;p42"/>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344" name="Google Shape;4344;p42"/>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345" name="Google Shape;4345;p42"/>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346" name="Google Shape;4346;p42"/>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347" name="Google Shape;4347;p42"/>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348" name="Google Shape;4348;p42"/>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349" name="Google Shape;4349;p42"/>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350" name="Google Shape;4350;p42"/>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351" name="Google Shape;4351;p42"/>
            <p:cNvSpPr/>
            <p:nvPr/>
          </p:nvSpPr>
          <p:spPr>
            <a:xfrm>
              <a:off x="1899" y="1222"/>
              <a:ext cx="706" cy="796"/>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rgbClr val="20406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352" name="Google Shape;4352;p42"/>
            <p:cNvSpPr/>
            <p:nvPr/>
          </p:nvSpPr>
          <p:spPr>
            <a:xfrm>
              <a:off x="2711" y="1222"/>
              <a:ext cx="731" cy="796"/>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rgbClr val="20406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353" name="Google Shape;4353;p42"/>
            <p:cNvSpPr/>
            <p:nvPr/>
          </p:nvSpPr>
          <p:spPr>
            <a:xfrm>
              <a:off x="3536" y="1208"/>
              <a:ext cx="638" cy="822"/>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rgbClr val="20406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354" name="Google Shape;4354;p42"/>
            <p:cNvSpPr/>
            <p:nvPr/>
          </p:nvSpPr>
          <p:spPr>
            <a:xfrm>
              <a:off x="4259" y="1222"/>
              <a:ext cx="689" cy="796"/>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rgbClr val="20406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355" name="Google Shape;4355;p42"/>
            <p:cNvSpPr/>
            <p:nvPr/>
          </p:nvSpPr>
          <p:spPr>
            <a:xfrm>
              <a:off x="4372" y="1311"/>
              <a:ext cx="1690" cy="713"/>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356" name="Google Shape;4356;p42"/>
            <p:cNvSpPr/>
            <p:nvPr/>
          </p:nvSpPr>
          <p:spPr>
            <a:xfrm>
              <a:off x="5470" y="899"/>
              <a:ext cx="365" cy="481"/>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357" name="Google Shape;4357;p42"/>
            <p:cNvSpPr/>
            <p:nvPr/>
          </p:nvSpPr>
          <p:spPr>
            <a:xfrm>
              <a:off x="4862" y="1770"/>
              <a:ext cx="1153"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rgbClr val="20406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358" name="Google Shape;4358;p42"/>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359" name="Google Shape;4359;p42"/>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360" name="Google Shape;4360;p42"/>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361" name="Google Shape;4361;p42"/>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362" name="Google Shape;4362;p42"/>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363" name="Google Shape;4363;p42"/>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364" name="Google Shape;4364;p42"/>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365" name="Google Shape;4365;p42"/>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366" name="Google Shape;4366;p42"/>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367" name="Google Shape;4367;p42"/>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368" name="Google Shape;4368;p42"/>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369" name="Google Shape;4369;p42"/>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370" name="Google Shape;4370;p42"/>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371" name="Google Shape;4371;p42"/>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372" name="Google Shape;4372;p42"/>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373" name="Google Shape;4373;p42"/>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374" name="Google Shape;4374;p42"/>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375" name="Google Shape;4375;p42"/>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376" name="Google Shape;4376;p42"/>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377" name="Google Shape;4377;p42"/>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378" name="Google Shape;4378;p42"/>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379" name="Google Shape;4379;p42"/>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380" name="Google Shape;4380;p42"/>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381" name="Google Shape;4381;p42"/>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382" name="Google Shape;4382;p42"/>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383" name="Google Shape;4383;p42"/>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384" name="Google Shape;4384;p42"/>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385" name="Google Shape;4385;p42"/>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386" name="Google Shape;4386;p42"/>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387" name="Google Shape;4387;p42"/>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388" name="Google Shape;4388;p42"/>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389" name="Google Shape;4389;p42"/>
            <p:cNvSpPr/>
            <p:nvPr/>
          </p:nvSpPr>
          <p:spPr>
            <a:xfrm>
              <a:off x="4838" y="2425"/>
              <a:ext cx="0" cy="0"/>
            </a:xfrm>
            <a:prstGeom prst="rect">
              <a:avLst/>
            </a:pr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390" name="Google Shape;4390;p42"/>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391" name="Google Shape;4391;p42"/>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392" name="Google Shape;4392;p42"/>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393" name="Google Shape;4393;p42"/>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394" name="Google Shape;4394;p42"/>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395" name="Google Shape;4395;p42"/>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396" name="Google Shape;4396;p42"/>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397" name="Google Shape;4397;p42"/>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398" name="Google Shape;4398;p42"/>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399" name="Google Shape;4399;p42"/>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400" name="Google Shape;4400;p42"/>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401" name="Google Shape;4401;p42"/>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402" name="Google Shape;4402;p42"/>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cxnSp>
          <p:nvCxnSpPr>
            <p:cNvPr id="4403" name="Google Shape;4403;p42"/>
            <p:cNvCxnSpPr/>
            <p:nvPr/>
          </p:nvCxnSpPr>
          <p:spPr>
            <a:xfrm>
              <a:off x="3964" y="2205"/>
              <a:ext cx="0" cy="300"/>
            </a:xfrm>
            <a:prstGeom prst="straightConnector1">
              <a:avLst/>
            </a:prstGeom>
            <a:noFill/>
            <a:ln w="14275" cap="flat" cmpd="sng">
              <a:solidFill>
                <a:srgbClr val="20406F"/>
              </a:solidFill>
              <a:prstDash val="solid"/>
              <a:miter lim="800000"/>
              <a:headEnd type="none" w="med" len="med"/>
              <a:tailEnd type="none" w="med" len="med"/>
            </a:ln>
          </p:spPr>
        </p:cxnSp>
      </p:grpSp>
      <p:sp>
        <p:nvSpPr>
          <p:cNvPr id="4404" name="Google Shape;4404;p42"/>
          <p:cNvSpPr/>
          <p:nvPr/>
        </p:nvSpPr>
        <p:spPr>
          <a:xfrm>
            <a:off x="-1113164" y="313265"/>
            <a:ext cx="7365203" cy="5157785"/>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rgbClr val="AEABAB">
              <a:alpha val="9800"/>
            </a:srgbClr>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405" name="Google Shape;4405;p42"/>
          <p:cNvSpPr txBox="1">
            <a:spLocks noGrp="1"/>
          </p:cNvSpPr>
          <p:nvPr>
            <p:ph type="dt" idx="10"/>
          </p:nvPr>
        </p:nvSpPr>
        <p:spPr>
          <a:xfrm>
            <a:off x="521550" y="4872453"/>
            <a:ext cx="4185600" cy="120300"/>
          </a:xfrm>
          <a:prstGeom prst="rect">
            <a:avLst/>
          </a:prstGeom>
          <a:noFill/>
          <a:ln>
            <a:noFill/>
          </a:ln>
        </p:spPr>
        <p:txBody>
          <a:bodyPr spcFirstLastPara="1" wrap="square" lIns="68575" tIns="34275" rIns="68575" bIns="34275" anchor="t" anchorCtr="0"/>
          <a:lstStyle>
            <a:lvl1pPr marR="0" lvl="0" algn="l" rtl="0">
              <a:spcBef>
                <a:spcPts val="0"/>
              </a:spcBef>
              <a:spcAft>
                <a:spcPts val="0"/>
              </a:spcAft>
              <a:buSzPts val="1100"/>
              <a:buNone/>
              <a:defRPr sz="500">
                <a:solidFill>
                  <a:schemeClr val="accent2"/>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4406" name="Google Shape;4406;p42"/>
          <p:cNvSpPr txBox="1">
            <a:spLocks noGrp="1"/>
          </p:cNvSpPr>
          <p:nvPr>
            <p:ph type="ftr" idx="11"/>
          </p:nvPr>
        </p:nvSpPr>
        <p:spPr>
          <a:xfrm>
            <a:off x="521550" y="4812406"/>
            <a:ext cx="4185600" cy="120300"/>
          </a:xfrm>
          <a:prstGeom prst="rect">
            <a:avLst/>
          </a:prstGeom>
          <a:noFill/>
          <a:ln>
            <a:noFill/>
          </a:ln>
        </p:spPr>
        <p:txBody>
          <a:bodyPr spcFirstLastPara="1" wrap="square" lIns="68575" tIns="34275" rIns="68575" bIns="34275" anchor="t" anchorCtr="0"/>
          <a:lstStyle>
            <a:lvl1pPr marR="0" lvl="0" algn="l" rtl="0">
              <a:spcBef>
                <a:spcPts val="0"/>
              </a:spcBef>
              <a:spcAft>
                <a:spcPts val="0"/>
              </a:spcAft>
              <a:buSzPts val="1100"/>
              <a:buNone/>
              <a:defRPr sz="500">
                <a:solidFill>
                  <a:schemeClr val="accent2"/>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4407" name="Google Shape;4407;p42"/>
          <p:cNvSpPr txBox="1">
            <a:spLocks noGrp="1"/>
          </p:cNvSpPr>
          <p:nvPr>
            <p:ph type="sldNum" idx="12"/>
          </p:nvPr>
        </p:nvSpPr>
        <p:spPr>
          <a:xfrm>
            <a:off x="-9527" y="4767263"/>
            <a:ext cx="5949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1200" b="1">
                <a:solidFill>
                  <a:schemeClr val="accent2"/>
                </a:solidFill>
                <a:latin typeface="Calibri"/>
                <a:ea typeface="Calibri"/>
                <a:cs typeface="Calibri"/>
                <a:sym typeface="Calibri"/>
              </a:defRPr>
            </a:lvl1pPr>
            <a:lvl2pPr marL="0" marR="0" lvl="1" indent="0" algn="r" rtl="0">
              <a:spcBef>
                <a:spcPts val="0"/>
              </a:spcBef>
              <a:buNone/>
              <a:defRPr sz="1200" b="1">
                <a:solidFill>
                  <a:schemeClr val="accent2"/>
                </a:solidFill>
                <a:latin typeface="Calibri"/>
                <a:ea typeface="Calibri"/>
                <a:cs typeface="Calibri"/>
                <a:sym typeface="Calibri"/>
              </a:defRPr>
            </a:lvl2pPr>
            <a:lvl3pPr marL="0" marR="0" lvl="2" indent="0" algn="r" rtl="0">
              <a:spcBef>
                <a:spcPts val="0"/>
              </a:spcBef>
              <a:buNone/>
              <a:defRPr sz="1200" b="1">
                <a:solidFill>
                  <a:schemeClr val="accent2"/>
                </a:solidFill>
                <a:latin typeface="Calibri"/>
                <a:ea typeface="Calibri"/>
                <a:cs typeface="Calibri"/>
                <a:sym typeface="Calibri"/>
              </a:defRPr>
            </a:lvl3pPr>
            <a:lvl4pPr marL="0" marR="0" lvl="3" indent="0" algn="r" rtl="0">
              <a:spcBef>
                <a:spcPts val="0"/>
              </a:spcBef>
              <a:buNone/>
              <a:defRPr sz="1200" b="1">
                <a:solidFill>
                  <a:schemeClr val="accent2"/>
                </a:solidFill>
                <a:latin typeface="Calibri"/>
                <a:ea typeface="Calibri"/>
                <a:cs typeface="Calibri"/>
                <a:sym typeface="Calibri"/>
              </a:defRPr>
            </a:lvl4pPr>
            <a:lvl5pPr marL="0" marR="0" lvl="4" indent="0" algn="r" rtl="0">
              <a:spcBef>
                <a:spcPts val="0"/>
              </a:spcBef>
              <a:buNone/>
              <a:defRPr sz="1200" b="1">
                <a:solidFill>
                  <a:schemeClr val="accent2"/>
                </a:solidFill>
                <a:latin typeface="Calibri"/>
                <a:ea typeface="Calibri"/>
                <a:cs typeface="Calibri"/>
                <a:sym typeface="Calibri"/>
              </a:defRPr>
            </a:lvl5pPr>
            <a:lvl6pPr marL="0" marR="0" lvl="5" indent="0" algn="r" rtl="0">
              <a:spcBef>
                <a:spcPts val="0"/>
              </a:spcBef>
              <a:buNone/>
              <a:defRPr sz="1200" b="1">
                <a:solidFill>
                  <a:schemeClr val="accent2"/>
                </a:solidFill>
                <a:latin typeface="Calibri"/>
                <a:ea typeface="Calibri"/>
                <a:cs typeface="Calibri"/>
                <a:sym typeface="Calibri"/>
              </a:defRPr>
            </a:lvl6pPr>
            <a:lvl7pPr marL="0" marR="0" lvl="6" indent="0" algn="r" rtl="0">
              <a:spcBef>
                <a:spcPts val="0"/>
              </a:spcBef>
              <a:buNone/>
              <a:defRPr sz="1200" b="1">
                <a:solidFill>
                  <a:schemeClr val="accent2"/>
                </a:solidFill>
                <a:latin typeface="Calibri"/>
                <a:ea typeface="Calibri"/>
                <a:cs typeface="Calibri"/>
                <a:sym typeface="Calibri"/>
              </a:defRPr>
            </a:lvl7pPr>
            <a:lvl8pPr marL="0" marR="0" lvl="7" indent="0" algn="r" rtl="0">
              <a:spcBef>
                <a:spcPts val="0"/>
              </a:spcBef>
              <a:buNone/>
              <a:defRPr sz="1200" b="1">
                <a:solidFill>
                  <a:schemeClr val="accent2"/>
                </a:solidFill>
                <a:latin typeface="Calibri"/>
                <a:ea typeface="Calibri"/>
                <a:cs typeface="Calibri"/>
                <a:sym typeface="Calibri"/>
              </a:defRPr>
            </a:lvl8pPr>
            <a:lvl9pPr marL="0" marR="0" lvl="8" indent="0" algn="r" rtl="0">
              <a:spcBef>
                <a:spcPts val="0"/>
              </a:spcBef>
              <a:buNone/>
              <a:defRPr sz="1200" b="1">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4408" name="Google Shape;4408;p42"/>
          <p:cNvSpPr txBox="1">
            <a:spLocks noGrp="1"/>
          </p:cNvSpPr>
          <p:nvPr>
            <p:ph type="body" idx="1"/>
          </p:nvPr>
        </p:nvSpPr>
        <p:spPr>
          <a:xfrm>
            <a:off x="671678" y="2991541"/>
            <a:ext cx="1712700" cy="1195800"/>
          </a:xfrm>
          <a:prstGeom prst="rect">
            <a:avLst/>
          </a:prstGeom>
          <a:noFill/>
          <a:ln>
            <a:noFill/>
          </a:ln>
        </p:spPr>
        <p:txBody>
          <a:bodyPr spcFirstLastPara="1" wrap="square" lIns="0" tIns="0" rIns="0" bIns="0" anchor="t" anchorCtr="0"/>
          <a:lstStyle>
            <a:lvl1pPr marL="457200" marR="0" lvl="0" indent="-228600" algn="ctr" rtl="0">
              <a:lnSpc>
                <a:spcPct val="90000"/>
              </a:lnSpc>
              <a:spcBef>
                <a:spcPts val="300"/>
              </a:spcBef>
              <a:spcAft>
                <a:spcPts val="0"/>
              </a:spcAft>
              <a:buClr>
                <a:schemeClr val="dk2"/>
              </a:buClr>
              <a:buSzPts val="1500"/>
              <a:buFont typeface="Arial"/>
              <a:buNone/>
              <a:defRPr sz="1500" b="1" i="0" u="none" strike="noStrike" cap="none">
                <a:solidFill>
                  <a:schemeClr val="dk2"/>
                </a:solidFill>
                <a:latin typeface="Calibri"/>
                <a:ea typeface="Calibri"/>
                <a:cs typeface="Calibri"/>
                <a:sym typeface="Calibri"/>
              </a:defRPr>
            </a:lvl1pPr>
            <a:lvl2pPr marL="914400" marR="0" lvl="1" indent="-228600" algn="ctr" rtl="0">
              <a:lnSpc>
                <a:spcPct val="90000"/>
              </a:lnSpc>
              <a:spcBef>
                <a:spcPts val="300"/>
              </a:spcBef>
              <a:spcAft>
                <a:spcPts val="0"/>
              </a:spcAft>
              <a:buClr>
                <a:schemeClr val="dk2"/>
              </a:buClr>
              <a:buSzPts val="1400"/>
              <a:buFont typeface="Arial"/>
              <a:buNone/>
              <a:defRPr sz="1400" b="0" i="0" u="none" strike="noStrike" cap="none">
                <a:solidFill>
                  <a:schemeClr val="dk2"/>
                </a:solidFill>
                <a:latin typeface="Calibri"/>
                <a:ea typeface="Calibri"/>
                <a:cs typeface="Calibri"/>
                <a:sym typeface="Calibri"/>
              </a:defRPr>
            </a:lvl2pPr>
            <a:lvl3pPr marL="1371600" marR="0" lvl="2" indent="-317500" algn="ctr" rtl="0">
              <a:lnSpc>
                <a:spcPct val="90000"/>
              </a:lnSpc>
              <a:spcBef>
                <a:spcPts val="300"/>
              </a:spcBef>
              <a:spcAft>
                <a:spcPts val="0"/>
              </a:spcAft>
              <a:buClr>
                <a:schemeClr val="lt1"/>
              </a:buClr>
              <a:buSzPts val="1400"/>
              <a:buFont typeface="Arial"/>
              <a:buChar char="•"/>
              <a:defRPr sz="1400" b="1" i="0" u="none" strike="noStrike" cap="none">
                <a:solidFill>
                  <a:srgbClr val="FF0000"/>
                </a:solidFill>
                <a:latin typeface="Calibri"/>
                <a:ea typeface="Calibri"/>
                <a:cs typeface="Calibri"/>
                <a:sym typeface="Calibri"/>
              </a:defRPr>
            </a:lvl3pPr>
            <a:lvl4pPr marL="1828800" marR="0" lvl="3" indent="-304800" algn="ctr" rtl="0">
              <a:lnSpc>
                <a:spcPct val="90000"/>
              </a:lnSpc>
              <a:spcBef>
                <a:spcPts val="300"/>
              </a:spcBef>
              <a:spcAft>
                <a:spcPts val="0"/>
              </a:spcAft>
              <a:buClr>
                <a:schemeClr val="lt1"/>
              </a:buClr>
              <a:buSzPts val="1200"/>
              <a:buFont typeface="Arial"/>
              <a:buChar char="•"/>
              <a:defRPr sz="1200" b="0" i="0" u="none" strike="noStrike" cap="none">
                <a:solidFill>
                  <a:srgbClr val="FF0000"/>
                </a:solidFill>
                <a:latin typeface="Calibri"/>
                <a:ea typeface="Calibri"/>
                <a:cs typeface="Calibri"/>
                <a:sym typeface="Calibri"/>
              </a:defRPr>
            </a:lvl4pPr>
            <a:lvl5pPr marL="2286000" marR="0" lvl="4" indent="-228600" algn="ctr" rtl="0">
              <a:lnSpc>
                <a:spcPct val="90000"/>
              </a:lnSpc>
              <a:spcBef>
                <a:spcPts val="600"/>
              </a:spcBef>
              <a:spcAft>
                <a:spcPts val="0"/>
              </a:spcAft>
              <a:buClr>
                <a:schemeClr val="dk2"/>
              </a:buClr>
              <a:buSzPts val="1500"/>
              <a:buFont typeface="Arial"/>
              <a:buNone/>
              <a:defRPr sz="1500" b="1" i="0" u="none" strike="noStrike" cap="none">
                <a:solidFill>
                  <a:schemeClr val="dk2"/>
                </a:solidFill>
                <a:latin typeface="Calibri"/>
                <a:ea typeface="Calibri"/>
                <a:cs typeface="Calibri"/>
                <a:sym typeface="Calibri"/>
              </a:defRPr>
            </a:lvl5pPr>
            <a:lvl6pPr marL="2743200" marR="0" lvl="5" indent="-317500" algn="l" rtl="0">
              <a:lnSpc>
                <a:spcPct val="90000"/>
              </a:lnSpc>
              <a:spcBef>
                <a:spcPts val="400"/>
              </a:spcBef>
              <a:spcAft>
                <a:spcPts val="0"/>
              </a:spcAft>
              <a:buClr>
                <a:srgbClr val="FF0000"/>
              </a:buClr>
              <a:buSzPts val="1400"/>
              <a:buFont typeface="Arial"/>
              <a:buChar char="•"/>
              <a:defRPr sz="1400" b="0" i="0" u="none" strike="noStrike" cap="none">
                <a:solidFill>
                  <a:srgbClr val="FF0000"/>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4409" name="Google Shape;4409;p42"/>
          <p:cNvSpPr txBox="1">
            <a:spLocks noGrp="1"/>
          </p:cNvSpPr>
          <p:nvPr>
            <p:ph type="title"/>
          </p:nvPr>
        </p:nvSpPr>
        <p:spPr>
          <a:xfrm>
            <a:off x="671678" y="641288"/>
            <a:ext cx="7244100" cy="942000"/>
          </a:xfrm>
          <a:prstGeom prst="rect">
            <a:avLst/>
          </a:prstGeom>
          <a:noFill/>
          <a:ln>
            <a:noFill/>
          </a:ln>
        </p:spPr>
        <p:txBody>
          <a:bodyPr spcFirstLastPara="1" wrap="square" lIns="0" tIns="0" rIns="0" bIns="0" anchor="b" anchorCtr="0"/>
          <a:lstStyle>
            <a:lvl1pPr marR="0" lvl="0" algn="ctr" rtl="0">
              <a:lnSpc>
                <a:spcPct val="90000"/>
              </a:lnSpc>
              <a:spcBef>
                <a:spcPts val="0"/>
              </a:spcBef>
              <a:spcAft>
                <a:spcPts val="0"/>
              </a:spcAft>
              <a:buClr>
                <a:schemeClr val="accent2"/>
              </a:buClr>
              <a:buSzPts val="2100"/>
              <a:buFont typeface="Calibri"/>
              <a:buNone/>
              <a:defRPr sz="2100" b="1" i="0" u="none" strike="noStrike" cap="none">
                <a:solidFill>
                  <a:schemeClr val="accent2"/>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grpSp>
        <p:nvGrpSpPr>
          <p:cNvPr id="4410" name="Google Shape;4410;p42"/>
          <p:cNvGrpSpPr/>
          <p:nvPr/>
        </p:nvGrpSpPr>
        <p:grpSpPr>
          <a:xfrm>
            <a:off x="-1530678" y="2991542"/>
            <a:ext cx="1404225" cy="2177094"/>
            <a:chOff x="6195941" y="562596"/>
            <a:chExt cx="1872300" cy="2902792"/>
          </a:xfrm>
        </p:grpSpPr>
        <p:grpSp>
          <p:nvGrpSpPr>
            <p:cNvPr id="4411" name="Google Shape;4411;p42"/>
            <p:cNvGrpSpPr/>
            <p:nvPr/>
          </p:nvGrpSpPr>
          <p:grpSpPr>
            <a:xfrm>
              <a:off x="6195941" y="832605"/>
              <a:ext cx="1872300" cy="2632784"/>
              <a:chOff x="-1872716" y="660661"/>
              <a:chExt cx="1872300" cy="1974637"/>
            </a:xfrm>
          </p:grpSpPr>
          <p:sp>
            <p:nvSpPr>
              <p:cNvPr id="4412" name="Google Shape;4412;p42"/>
              <p:cNvSpPr txBox="1"/>
              <p:nvPr/>
            </p:nvSpPr>
            <p:spPr>
              <a:xfrm>
                <a:off x="-1872716" y="984698"/>
                <a:ext cx="1872300" cy="16506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800">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sz="1100"/>
              </a:p>
              <a:p>
                <a:pPr marL="0" marR="0" lvl="0" indent="0" algn="l" rtl="0">
                  <a:spcBef>
                    <a:spcPts val="0"/>
                  </a:spcBef>
                  <a:spcAft>
                    <a:spcPts val="0"/>
                  </a:spcAft>
                  <a:buNone/>
                </a:pPr>
                <a:endParaRPr sz="800">
                  <a:solidFill>
                    <a:srgbClr val="000000"/>
                  </a:solidFill>
                  <a:latin typeface="Calibri"/>
                  <a:ea typeface="Calibri"/>
                  <a:cs typeface="Calibri"/>
                  <a:sym typeface="Calibri"/>
                </a:endParaRPr>
              </a:p>
              <a:p>
                <a:pPr marL="0" marR="0" lvl="0" indent="0" algn="l" rtl="0">
                  <a:spcBef>
                    <a:spcPts val="0"/>
                  </a:spcBef>
                  <a:spcAft>
                    <a:spcPts val="0"/>
                  </a:spcAft>
                  <a:buNone/>
                </a:pPr>
                <a:r>
                  <a:rPr lang="en-GB" sz="800">
                    <a:solidFill>
                      <a:srgbClr val="000000"/>
                    </a:solidFill>
                    <a:latin typeface="Calibri"/>
                    <a:ea typeface="Calibri"/>
                    <a:cs typeface="Calibri"/>
                    <a:sym typeface="Calibri"/>
                  </a:rPr>
                  <a:t>Do not use the bullet point button to format your text.</a:t>
                </a:r>
                <a:endParaRPr sz="800">
                  <a:solidFill>
                    <a:srgbClr val="000000"/>
                  </a:solidFill>
                  <a:latin typeface="Calibri"/>
                  <a:ea typeface="Calibri"/>
                  <a:cs typeface="Calibri"/>
                  <a:sym typeface="Calibri"/>
                </a:endParaRPr>
              </a:p>
            </p:txBody>
          </p:sp>
          <p:pic>
            <p:nvPicPr>
              <p:cNvPr id="4413" name="Google Shape;4413;p42" descr="icon_information-white.png"/>
              <p:cNvPicPr preferRelativeResize="0"/>
              <p:nvPr/>
            </p:nvPicPr>
            <p:blipFill rotWithShape="1">
              <a:blip r:embed="rId2">
                <a:alphaModFix/>
              </a:blip>
              <a:srcRect/>
              <a:stretch/>
            </p:blipFill>
            <p:spPr>
              <a:xfrm>
                <a:off x="-1764703" y="660661"/>
                <a:ext cx="121592" cy="240085"/>
              </a:xfrm>
              <a:prstGeom prst="rect">
                <a:avLst/>
              </a:prstGeom>
              <a:noFill/>
              <a:ln>
                <a:noFill/>
              </a:ln>
            </p:spPr>
          </p:pic>
        </p:grpSp>
        <p:grpSp>
          <p:nvGrpSpPr>
            <p:cNvPr id="4414" name="Google Shape;4414;p42"/>
            <p:cNvGrpSpPr/>
            <p:nvPr/>
          </p:nvGrpSpPr>
          <p:grpSpPr>
            <a:xfrm>
              <a:off x="6303954" y="562596"/>
              <a:ext cx="540000" cy="540000"/>
              <a:chOff x="6303954" y="562596"/>
              <a:chExt cx="540000" cy="540000"/>
            </a:xfrm>
          </p:grpSpPr>
          <p:sp>
            <p:nvSpPr>
              <p:cNvPr id="4415" name="Google Shape;4415;p42"/>
              <p:cNvSpPr/>
              <p:nvPr/>
            </p:nvSpPr>
            <p:spPr>
              <a:xfrm>
                <a:off x="6303954" y="562596"/>
                <a:ext cx="540000" cy="540000"/>
              </a:xfrm>
              <a:prstGeom prst="donut">
                <a:avLst>
                  <a:gd name="adj" fmla="val 7083"/>
                </a:avLst>
              </a:prstGeom>
              <a:solidFill>
                <a:srgbClr val="00000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pic>
            <p:nvPicPr>
              <p:cNvPr id="4416" name="Google Shape;4416;p42" descr="increase_indent.png"/>
              <p:cNvPicPr preferRelativeResize="0"/>
              <p:nvPr/>
            </p:nvPicPr>
            <p:blipFill rotWithShape="1">
              <a:blip r:embed="rId3">
                <a:alphaModFix/>
              </a:blip>
              <a:srcRect/>
              <a:stretch/>
            </p:blipFill>
            <p:spPr>
              <a:xfrm>
                <a:off x="6425212" y="679422"/>
                <a:ext cx="317520" cy="317520"/>
              </a:xfrm>
              <a:prstGeom prst="rect">
                <a:avLst/>
              </a:prstGeom>
              <a:noFill/>
              <a:ln>
                <a:noFill/>
              </a:ln>
            </p:spPr>
          </p:pic>
        </p:grpSp>
      </p:grpSp>
      <p:sp>
        <p:nvSpPr>
          <p:cNvPr id="4417" name="Google Shape;4417;p42"/>
          <p:cNvSpPr txBox="1">
            <a:spLocks noGrp="1"/>
          </p:cNvSpPr>
          <p:nvPr>
            <p:ph type="body" idx="2"/>
          </p:nvPr>
        </p:nvSpPr>
        <p:spPr>
          <a:xfrm>
            <a:off x="2695358" y="2992784"/>
            <a:ext cx="1712700" cy="1195800"/>
          </a:xfrm>
          <a:prstGeom prst="rect">
            <a:avLst/>
          </a:prstGeom>
          <a:noFill/>
          <a:ln>
            <a:noFill/>
          </a:ln>
        </p:spPr>
        <p:txBody>
          <a:bodyPr spcFirstLastPara="1" wrap="square" lIns="0" tIns="0" rIns="0" bIns="0" anchor="t" anchorCtr="0"/>
          <a:lstStyle>
            <a:lvl1pPr marL="457200" marR="0" lvl="0" indent="-228600" algn="ctr" rtl="0">
              <a:lnSpc>
                <a:spcPct val="90000"/>
              </a:lnSpc>
              <a:spcBef>
                <a:spcPts val="300"/>
              </a:spcBef>
              <a:spcAft>
                <a:spcPts val="0"/>
              </a:spcAft>
              <a:buClr>
                <a:schemeClr val="dk2"/>
              </a:buClr>
              <a:buSzPts val="1500"/>
              <a:buFont typeface="Arial"/>
              <a:buNone/>
              <a:defRPr sz="1500" b="1" i="0" u="none" strike="noStrike" cap="none">
                <a:solidFill>
                  <a:schemeClr val="dk2"/>
                </a:solidFill>
                <a:latin typeface="Calibri"/>
                <a:ea typeface="Calibri"/>
                <a:cs typeface="Calibri"/>
                <a:sym typeface="Calibri"/>
              </a:defRPr>
            </a:lvl1pPr>
            <a:lvl2pPr marL="914400" marR="0" lvl="1" indent="-228600" algn="ctr" rtl="0">
              <a:lnSpc>
                <a:spcPct val="90000"/>
              </a:lnSpc>
              <a:spcBef>
                <a:spcPts val="300"/>
              </a:spcBef>
              <a:spcAft>
                <a:spcPts val="0"/>
              </a:spcAft>
              <a:buClr>
                <a:schemeClr val="dk2"/>
              </a:buClr>
              <a:buSzPts val="1400"/>
              <a:buFont typeface="Arial"/>
              <a:buNone/>
              <a:defRPr sz="1400" b="0" i="0" u="none" strike="noStrike" cap="none">
                <a:solidFill>
                  <a:schemeClr val="dk2"/>
                </a:solidFill>
                <a:latin typeface="Calibri"/>
                <a:ea typeface="Calibri"/>
                <a:cs typeface="Calibri"/>
                <a:sym typeface="Calibri"/>
              </a:defRPr>
            </a:lvl2pPr>
            <a:lvl3pPr marL="1371600" marR="0" lvl="2" indent="-317500" algn="ctr" rtl="0">
              <a:lnSpc>
                <a:spcPct val="90000"/>
              </a:lnSpc>
              <a:spcBef>
                <a:spcPts val="300"/>
              </a:spcBef>
              <a:spcAft>
                <a:spcPts val="0"/>
              </a:spcAft>
              <a:buClr>
                <a:schemeClr val="lt1"/>
              </a:buClr>
              <a:buSzPts val="1400"/>
              <a:buFont typeface="Arial"/>
              <a:buChar char="•"/>
              <a:defRPr sz="1400" b="1" i="0" u="none" strike="noStrike" cap="none">
                <a:solidFill>
                  <a:srgbClr val="FF0000"/>
                </a:solidFill>
                <a:latin typeface="Calibri"/>
                <a:ea typeface="Calibri"/>
                <a:cs typeface="Calibri"/>
                <a:sym typeface="Calibri"/>
              </a:defRPr>
            </a:lvl3pPr>
            <a:lvl4pPr marL="1828800" marR="0" lvl="3" indent="-304800" algn="ctr" rtl="0">
              <a:lnSpc>
                <a:spcPct val="90000"/>
              </a:lnSpc>
              <a:spcBef>
                <a:spcPts val="300"/>
              </a:spcBef>
              <a:spcAft>
                <a:spcPts val="0"/>
              </a:spcAft>
              <a:buClr>
                <a:schemeClr val="lt1"/>
              </a:buClr>
              <a:buSzPts val="1200"/>
              <a:buFont typeface="Arial"/>
              <a:buChar char="•"/>
              <a:defRPr sz="1200" b="0" i="0" u="none" strike="noStrike" cap="none">
                <a:solidFill>
                  <a:srgbClr val="FF0000"/>
                </a:solidFill>
                <a:latin typeface="Calibri"/>
                <a:ea typeface="Calibri"/>
                <a:cs typeface="Calibri"/>
                <a:sym typeface="Calibri"/>
              </a:defRPr>
            </a:lvl4pPr>
            <a:lvl5pPr marL="2286000" marR="0" lvl="4" indent="-228600" algn="ctr" rtl="0">
              <a:lnSpc>
                <a:spcPct val="90000"/>
              </a:lnSpc>
              <a:spcBef>
                <a:spcPts val="600"/>
              </a:spcBef>
              <a:spcAft>
                <a:spcPts val="0"/>
              </a:spcAft>
              <a:buClr>
                <a:schemeClr val="dk2"/>
              </a:buClr>
              <a:buSzPts val="1500"/>
              <a:buFont typeface="Arial"/>
              <a:buNone/>
              <a:defRPr sz="1500" b="1" i="0" u="none" strike="noStrike" cap="none">
                <a:solidFill>
                  <a:schemeClr val="dk2"/>
                </a:solidFill>
                <a:latin typeface="Calibri"/>
                <a:ea typeface="Calibri"/>
                <a:cs typeface="Calibri"/>
                <a:sym typeface="Calibri"/>
              </a:defRPr>
            </a:lvl5pPr>
            <a:lvl6pPr marL="2743200" marR="0" lvl="5" indent="-317500" algn="l" rtl="0">
              <a:lnSpc>
                <a:spcPct val="90000"/>
              </a:lnSpc>
              <a:spcBef>
                <a:spcPts val="400"/>
              </a:spcBef>
              <a:spcAft>
                <a:spcPts val="0"/>
              </a:spcAft>
              <a:buClr>
                <a:srgbClr val="FF0000"/>
              </a:buClr>
              <a:buSzPts val="1400"/>
              <a:buFont typeface="Arial"/>
              <a:buChar char="•"/>
              <a:defRPr sz="1400" b="0" i="0" u="none" strike="noStrike" cap="none">
                <a:solidFill>
                  <a:srgbClr val="FF0000"/>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4418" name="Google Shape;4418;p42"/>
          <p:cNvSpPr txBox="1">
            <a:spLocks noGrp="1"/>
          </p:cNvSpPr>
          <p:nvPr>
            <p:ph type="body" idx="3"/>
          </p:nvPr>
        </p:nvSpPr>
        <p:spPr>
          <a:xfrm>
            <a:off x="4719037" y="2994027"/>
            <a:ext cx="1712700" cy="1195800"/>
          </a:xfrm>
          <a:prstGeom prst="rect">
            <a:avLst/>
          </a:prstGeom>
          <a:noFill/>
          <a:ln>
            <a:noFill/>
          </a:ln>
        </p:spPr>
        <p:txBody>
          <a:bodyPr spcFirstLastPara="1" wrap="square" lIns="0" tIns="0" rIns="0" bIns="0" anchor="t" anchorCtr="0"/>
          <a:lstStyle>
            <a:lvl1pPr marL="457200" marR="0" lvl="0" indent="-228600" algn="ctr" rtl="0">
              <a:lnSpc>
                <a:spcPct val="90000"/>
              </a:lnSpc>
              <a:spcBef>
                <a:spcPts val="300"/>
              </a:spcBef>
              <a:spcAft>
                <a:spcPts val="0"/>
              </a:spcAft>
              <a:buClr>
                <a:schemeClr val="dk2"/>
              </a:buClr>
              <a:buSzPts val="1500"/>
              <a:buFont typeface="Arial"/>
              <a:buNone/>
              <a:defRPr sz="1500" b="1" i="0" u="none" strike="noStrike" cap="none">
                <a:solidFill>
                  <a:schemeClr val="dk2"/>
                </a:solidFill>
                <a:latin typeface="Calibri"/>
                <a:ea typeface="Calibri"/>
                <a:cs typeface="Calibri"/>
                <a:sym typeface="Calibri"/>
              </a:defRPr>
            </a:lvl1pPr>
            <a:lvl2pPr marL="914400" marR="0" lvl="1" indent="-228600" algn="ctr" rtl="0">
              <a:lnSpc>
                <a:spcPct val="90000"/>
              </a:lnSpc>
              <a:spcBef>
                <a:spcPts val="300"/>
              </a:spcBef>
              <a:spcAft>
                <a:spcPts val="0"/>
              </a:spcAft>
              <a:buClr>
                <a:schemeClr val="dk2"/>
              </a:buClr>
              <a:buSzPts val="1400"/>
              <a:buFont typeface="Arial"/>
              <a:buNone/>
              <a:defRPr sz="1400" b="0" i="0" u="none" strike="noStrike" cap="none">
                <a:solidFill>
                  <a:schemeClr val="dk2"/>
                </a:solidFill>
                <a:latin typeface="Calibri"/>
                <a:ea typeface="Calibri"/>
                <a:cs typeface="Calibri"/>
                <a:sym typeface="Calibri"/>
              </a:defRPr>
            </a:lvl2pPr>
            <a:lvl3pPr marL="1371600" marR="0" lvl="2" indent="-317500" algn="ctr" rtl="0">
              <a:lnSpc>
                <a:spcPct val="90000"/>
              </a:lnSpc>
              <a:spcBef>
                <a:spcPts val="300"/>
              </a:spcBef>
              <a:spcAft>
                <a:spcPts val="0"/>
              </a:spcAft>
              <a:buClr>
                <a:schemeClr val="lt1"/>
              </a:buClr>
              <a:buSzPts val="1400"/>
              <a:buFont typeface="Arial"/>
              <a:buChar char="•"/>
              <a:defRPr sz="1400" b="1" i="0" u="none" strike="noStrike" cap="none">
                <a:solidFill>
                  <a:srgbClr val="FF0000"/>
                </a:solidFill>
                <a:latin typeface="Calibri"/>
                <a:ea typeface="Calibri"/>
                <a:cs typeface="Calibri"/>
                <a:sym typeface="Calibri"/>
              </a:defRPr>
            </a:lvl3pPr>
            <a:lvl4pPr marL="1828800" marR="0" lvl="3" indent="-304800" algn="ctr" rtl="0">
              <a:lnSpc>
                <a:spcPct val="90000"/>
              </a:lnSpc>
              <a:spcBef>
                <a:spcPts val="300"/>
              </a:spcBef>
              <a:spcAft>
                <a:spcPts val="0"/>
              </a:spcAft>
              <a:buClr>
                <a:schemeClr val="lt1"/>
              </a:buClr>
              <a:buSzPts val="1200"/>
              <a:buFont typeface="Arial"/>
              <a:buChar char="•"/>
              <a:defRPr sz="1200" b="0" i="0" u="none" strike="noStrike" cap="none">
                <a:solidFill>
                  <a:srgbClr val="FF0000"/>
                </a:solidFill>
                <a:latin typeface="Calibri"/>
                <a:ea typeface="Calibri"/>
                <a:cs typeface="Calibri"/>
                <a:sym typeface="Calibri"/>
              </a:defRPr>
            </a:lvl4pPr>
            <a:lvl5pPr marL="2286000" marR="0" lvl="4" indent="-228600" algn="ctr" rtl="0">
              <a:lnSpc>
                <a:spcPct val="90000"/>
              </a:lnSpc>
              <a:spcBef>
                <a:spcPts val="600"/>
              </a:spcBef>
              <a:spcAft>
                <a:spcPts val="0"/>
              </a:spcAft>
              <a:buClr>
                <a:schemeClr val="dk2"/>
              </a:buClr>
              <a:buSzPts val="1500"/>
              <a:buFont typeface="Arial"/>
              <a:buNone/>
              <a:defRPr sz="1500" b="1" i="0" u="none" strike="noStrike" cap="none">
                <a:solidFill>
                  <a:schemeClr val="dk2"/>
                </a:solidFill>
                <a:latin typeface="Calibri"/>
                <a:ea typeface="Calibri"/>
                <a:cs typeface="Calibri"/>
                <a:sym typeface="Calibri"/>
              </a:defRPr>
            </a:lvl5pPr>
            <a:lvl6pPr marL="2743200" marR="0" lvl="5" indent="-317500" algn="l" rtl="0">
              <a:lnSpc>
                <a:spcPct val="90000"/>
              </a:lnSpc>
              <a:spcBef>
                <a:spcPts val="400"/>
              </a:spcBef>
              <a:spcAft>
                <a:spcPts val="0"/>
              </a:spcAft>
              <a:buClr>
                <a:srgbClr val="FF0000"/>
              </a:buClr>
              <a:buSzPts val="1400"/>
              <a:buFont typeface="Arial"/>
              <a:buChar char="•"/>
              <a:defRPr sz="1400" b="0" i="0" u="none" strike="noStrike" cap="none">
                <a:solidFill>
                  <a:srgbClr val="FF0000"/>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4419" name="Google Shape;4419;p42"/>
          <p:cNvSpPr txBox="1">
            <a:spLocks noGrp="1"/>
          </p:cNvSpPr>
          <p:nvPr>
            <p:ph type="body" idx="4"/>
          </p:nvPr>
        </p:nvSpPr>
        <p:spPr>
          <a:xfrm>
            <a:off x="6742717" y="2995270"/>
            <a:ext cx="1712700" cy="1195800"/>
          </a:xfrm>
          <a:prstGeom prst="rect">
            <a:avLst/>
          </a:prstGeom>
          <a:noFill/>
          <a:ln>
            <a:noFill/>
          </a:ln>
        </p:spPr>
        <p:txBody>
          <a:bodyPr spcFirstLastPara="1" wrap="square" lIns="0" tIns="0" rIns="0" bIns="0" anchor="t" anchorCtr="0"/>
          <a:lstStyle>
            <a:lvl1pPr marL="457200" marR="0" lvl="0" indent="-228600" algn="ctr" rtl="0">
              <a:lnSpc>
                <a:spcPct val="90000"/>
              </a:lnSpc>
              <a:spcBef>
                <a:spcPts val="300"/>
              </a:spcBef>
              <a:spcAft>
                <a:spcPts val="0"/>
              </a:spcAft>
              <a:buClr>
                <a:schemeClr val="dk2"/>
              </a:buClr>
              <a:buSzPts val="1500"/>
              <a:buFont typeface="Arial"/>
              <a:buNone/>
              <a:defRPr sz="1500" b="1" i="0" u="none" strike="noStrike" cap="none">
                <a:solidFill>
                  <a:schemeClr val="dk2"/>
                </a:solidFill>
                <a:latin typeface="Calibri"/>
                <a:ea typeface="Calibri"/>
                <a:cs typeface="Calibri"/>
                <a:sym typeface="Calibri"/>
              </a:defRPr>
            </a:lvl1pPr>
            <a:lvl2pPr marL="914400" marR="0" lvl="1" indent="-228600" algn="ctr" rtl="0">
              <a:lnSpc>
                <a:spcPct val="90000"/>
              </a:lnSpc>
              <a:spcBef>
                <a:spcPts val="300"/>
              </a:spcBef>
              <a:spcAft>
                <a:spcPts val="0"/>
              </a:spcAft>
              <a:buClr>
                <a:schemeClr val="dk2"/>
              </a:buClr>
              <a:buSzPts val="1400"/>
              <a:buFont typeface="Arial"/>
              <a:buNone/>
              <a:defRPr sz="1400" b="0" i="0" u="none" strike="noStrike" cap="none">
                <a:solidFill>
                  <a:schemeClr val="dk2"/>
                </a:solidFill>
                <a:latin typeface="Calibri"/>
                <a:ea typeface="Calibri"/>
                <a:cs typeface="Calibri"/>
                <a:sym typeface="Calibri"/>
              </a:defRPr>
            </a:lvl2pPr>
            <a:lvl3pPr marL="1371600" marR="0" lvl="2" indent="-317500" algn="ctr" rtl="0">
              <a:lnSpc>
                <a:spcPct val="90000"/>
              </a:lnSpc>
              <a:spcBef>
                <a:spcPts val="300"/>
              </a:spcBef>
              <a:spcAft>
                <a:spcPts val="0"/>
              </a:spcAft>
              <a:buClr>
                <a:schemeClr val="lt1"/>
              </a:buClr>
              <a:buSzPts val="1400"/>
              <a:buFont typeface="Arial"/>
              <a:buChar char="•"/>
              <a:defRPr sz="1400" b="1" i="0" u="none" strike="noStrike" cap="none">
                <a:solidFill>
                  <a:srgbClr val="FF0000"/>
                </a:solidFill>
                <a:latin typeface="Calibri"/>
                <a:ea typeface="Calibri"/>
                <a:cs typeface="Calibri"/>
                <a:sym typeface="Calibri"/>
              </a:defRPr>
            </a:lvl3pPr>
            <a:lvl4pPr marL="1828800" marR="0" lvl="3" indent="-304800" algn="ctr" rtl="0">
              <a:lnSpc>
                <a:spcPct val="90000"/>
              </a:lnSpc>
              <a:spcBef>
                <a:spcPts val="300"/>
              </a:spcBef>
              <a:spcAft>
                <a:spcPts val="0"/>
              </a:spcAft>
              <a:buClr>
                <a:schemeClr val="lt1"/>
              </a:buClr>
              <a:buSzPts val="1200"/>
              <a:buFont typeface="Arial"/>
              <a:buChar char="•"/>
              <a:defRPr sz="1200" b="0" i="0" u="none" strike="noStrike" cap="none">
                <a:solidFill>
                  <a:srgbClr val="FF0000"/>
                </a:solidFill>
                <a:latin typeface="Calibri"/>
                <a:ea typeface="Calibri"/>
                <a:cs typeface="Calibri"/>
                <a:sym typeface="Calibri"/>
              </a:defRPr>
            </a:lvl4pPr>
            <a:lvl5pPr marL="2286000" marR="0" lvl="4" indent="-228600" algn="ctr" rtl="0">
              <a:lnSpc>
                <a:spcPct val="90000"/>
              </a:lnSpc>
              <a:spcBef>
                <a:spcPts val="600"/>
              </a:spcBef>
              <a:spcAft>
                <a:spcPts val="0"/>
              </a:spcAft>
              <a:buClr>
                <a:schemeClr val="dk2"/>
              </a:buClr>
              <a:buSzPts val="1500"/>
              <a:buFont typeface="Arial"/>
              <a:buNone/>
              <a:defRPr sz="1500" b="1" i="0" u="none" strike="noStrike" cap="none">
                <a:solidFill>
                  <a:schemeClr val="dk2"/>
                </a:solidFill>
                <a:latin typeface="Calibri"/>
                <a:ea typeface="Calibri"/>
                <a:cs typeface="Calibri"/>
                <a:sym typeface="Calibri"/>
              </a:defRPr>
            </a:lvl5pPr>
            <a:lvl6pPr marL="2743200" marR="0" lvl="5" indent="-317500" algn="l" rtl="0">
              <a:lnSpc>
                <a:spcPct val="90000"/>
              </a:lnSpc>
              <a:spcBef>
                <a:spcPts val="400"/>
              </a:spcBef>
              <a:spcAft>
                <a:spcPts val="0"/>
              </a:spcAft>
              <a:buClr>
                <a:srgbClr val="FF0000"/>
              </a:buClr>
              <a:buSzPts val="1400"/>
              <a:buFont typeface="Arial"/>
              <a:buChar char="•"/>
              <a:defRPr sz="1400" b="0" i="0" u="none" strike="noStrike" cap="none">
                <a:solidFill>
                  <a:srgbClr val="FF0000"/>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Section break: White">
  <p:cSld name="Section break: White">
    <p:bg>
      <p:bgPr>
        <a:solidFill>
          <a:schemeClr val="dk2"/>
        </a:solidFill>
        <a:effectLst/>
      </p:bgPr>
    </p:bg>
    <p:spTree>
      <p:nvGrpSpPr>
        <p:cNvPr id="1" name="Shape 4420"/>
        <p:cNvGrpSpPr/>
        <p:nvPr/>
      </p:nvGrpSpPr>
      <p:grpSpPr>
        <a:xfrm>
          <a:off x="0" y="0"/>
          <a:ext cx="0" cy="0"/>
          <a:chOff x="0" y="0"/>
          <a:chExt cx="0" cy="0"/>
        </a:xfrm>
      </p:grpSpPr>
      <p:sp>
        <p:nvSpPr>
          <p:cNvPr id="4421" name="Google Shape;4421;p43"/>
          <p:cNvSpPr/>
          <p:nvPr/>
        </p:nvSpPr>
        <p:spPr>
          <a:xfrm>
            <a:off x="-2700" y="0"/>
            <a:ext cx="9153300" cy="51489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4422" name="Google Shape;4422;p43"/>
          <p:cNvSpPr/>
          <p:nvPr/>
        </p:nvSpPr>
        <p:spPr>
          <a:xfrm>
            <a:off x="14740" y="903363"/>
            <a:ext cx="4941552" cy="4240137"/>
          </a:xfrm>
          <a:custGeom>
            <a:avLst/>
            <a:gdLst/>
            <a:ahLst/>
            <a:cxnLst/>
            <a:rect l="l" t="t" r="r" b="b"/>
            <a:pathLst>
              <a:path w="1639" h="1406" extrusionOk="0">
                <a:moveTo>
                  <a:pt x="674" y="639"/>
                </a:moveTo>
                <a:cubicBezTo>
                  <a:pt x="635" y="428"/>
                  <a:pt x="726" y="234"/>
                  <a:pt x="876" y="207"/>
                </a:cubicBezTo>
                <a:cubicBezTo>
                  <a:pt x="1027" y="180"/>
                  <a:pt x="1180" y="329"/>
                  <a:pt x="1219" y="540"/>
                </a:cubicBezTo>
                <a:cubicBezTo>
                  <a:pt x="1258" y="751"/>
                  <a:pt x="1167" y="944"/>
                  <a:pt x="1016" y="972"/>
                </a:cubicBezTo>
                <a:cubicBezTo>
                  <a:pt x="866" y="999"/>
                  <a:pt x="713" y="850"/>
                  <a:pt x="674" y="639"/>
                </a:cubicBezTo>
                <a:close/>
                <a:moveTo>
                  <a:pt x="1254" y="1034"/>
                </a:moveTo>
                <a:cubicBezTo>
                  <a:pt x="1179" y="1018"/>
                  <a:pt x="1108" y="1008"/>
                  <a:pt x="1041" y="1002"/>
                </a:cubicBezTo>
                <a:cubicBezTo>
                  <a:pt x="1222" y="956"/>
                  <a:pt x="1328" y="718"/>
                  <a:pt x="1281" y="458"/>
                </a:cubicBezTo>
                <a:cubicBezTo>
                  <a:pt x="1231" y="190"/>
                  <a:pt x="1037" y="0"/>
                  <a:pt x="846" y="35"/>
                </a:cubicBezTo>
                <a:cubicBezTo>
                  <a:pt x="655" y="70"/>
                  <a:pt x="540" y="315"/>
                  <a:pt x="589" y="583"/>
                </a:cubicBezTo>
                <a:cubicBezTo>
                  <a:pt x="627" y="794"/>
                  <a:pt x="755" y="955"/>
                  <a:pt x="900" y="999"/>
                </a:cubicBezTo>
                <a:cubicBezTo>
                  <a:pt x="510" y="1010"/>
                  <a:pt x="250" y="1205"/>
                  <a:pt x="0" y="1406"/>
                </a:cubicBezTo>
                <a:lnTo>
                  <a:pt x="443" y="1406"/>
                </a:lnTo>
                <a:cubicBezTo>
                  <a:pt x="471" y="1385"/>
                  <a:pt x="498" y="1364"/>
                  <a:pt x="523" y="1344"/>
                </a:cubicBezTo>
                <a:cubicBezTo>
                  <a:pt x="879" y="1070"/>
                  <a:pt x="1201" y="1173"/>
                  <a:pt x="1295" y="1406"/>
                </a:cubicBezTo>
                <a:lnTo>
                  <a:pt x="1639" y="1406"/>
                </a:lnTo>
                <a:cubicBezTo>
                  <a:pt x="1610" y="1227"/>
                  <a:pt x="1475" y="1082"/>
                  <a:pt x="1254" y="1034"/>
                </a:cubicBezTo>
              </a:path>
            </a:pathLst>
          </a:custGeom>
          <a:solidFill>
            <a:schemeClr val="accent2"/>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423" name="Google Shape;4423;p43"/>
          <p:cNvSpPr txBox="1">
            <a:spLocks noGrp="1"/>
          </p:cNvSpPr>
          <p:nvPr>
            <p:ph type="dt" idx="10"/>
          </p:nvPr>
        </p:nvSpPr>
        <p:spPr>
          <a:xfrm>
            <a:off x="521550" y="4872453"/>
            <a:ext cx="4185600" cy="120300"/>
          </a:xfrm>
          <a:prstGeom prst="rect">
            <a:avLst/>
          </a:prstGeom>
          <a:noFill/>
          <a:ln>
            <a:noFill/>
          </a:ln>
        </p:spPr>
        <p:txBody>
          <a:bodyPr spcFirstLastPara="1" wrap="square" lIns="68575" tIns="34275" rIns="68575" bIns="34275" anchor="t" anchorCtr="0"/>
          <a:lstStyle>
            <a:lvl1pPr marR="0" lvl="0" algn="l" rtl="0">
              <a:spcBef>
                <a:spcPts val="0"/>
              </a:spcBef>
              <a:spcAft>
                <a:spcPts val="0"/>
              </a:spcAft>
              <a:buSzPts val="1100"/>
              <a:buNone/>
              <a:defRPr sz="500">
                <a:solidFill>
                  <a:schemeClr val="dk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4424" name="Google Shape;4424;p43"/>
          <p:cNvSpPr txBox="1">
            <a:spLocks noGrp="1"/>
          </p:cNvSpPr>
          <p:nvPr>
            <p:ph type="ftr" idx="11"/>
          </p:nvPr>
        </p:nvSpPr>
        <p:spPr>
          <a:xfrm>
            <a:off x="521550" y="4812406"/>
            <a:ext cx="4185600" cy="120300"/>
          </a:xfrm>
          <a:prstGeom prst="rect">
            <a:avLst/>
          </a:prstGeom>
          <a:noFill/>
          <a:ln>
            <a:noFill/>
          </a:ln>
        </p:spPr>
        <p:txBody>
          <a:bodyPr spcFirstLastPara="1" wrap="square" lIns="68575" tIns="34275" rIns="68575" bIns="34275" anchor="t" anchorCtr="0"/>
          <a:lstStyle>
            <a:lvl1pPr marR="0" lvl="0" algn="l" rtl="0">
              <a:spcBef>
                <a:spcPts val="0"/>
              </a:spcBef>
              <a:spcAft>
                <a:spcPts val="0"/>
              </a:spcAft>
              <a:buSzPts val="1100"/>
              <a:buNone/>
              <a:defRPr sz="500">
                <a:solidFill>
                  <a:schemeClr val="dk1"/>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4425" name="Google Shape;4425;p43"/>
          <p:cNvSpPr txBox="1">
            <a:spLocks noGrp="1"/>
          </p:cNvSpPr>
          <p:nvPr>
            <p:ph type="sldNum" idx="12"/>
          </p:nvPr>
        </p:nvSpPr>
        <p:spPr>
          <a:xfrm>
            <a:off x="-9527" y="4767263"/>
            <a:ext cx="5949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1200" b="1">
                <a:solidFill>
                  <a:schemeClr val="dk1"/>
                </a:solidFill>
                <a:latin typeface="Calibri"/>
                <a:ea typeface="Calibri"/>
                <a:cs typeface="Calibri"/>
                <a:sym typeface="Calibri"/>
              </a:defRPr>
            </a:lvl1pPr>
            <a:lvl2pPr marL="0" marR="0" lvl="1" indent="0" algn="r" rtl="0">
              <a:spcBef>
                <a:spcPts val="0"/>
              </a:spcBef>
              <a:buNone/>
              <a:defRPr sz="1200" b="1">
                <a:solidFill>
                  <a:schemeClr val="dk1"/>
                </a:solidFill>
                <a:latin typeface="Calibri"/>
                <a:ea typeface="Calibri"/>
                <a:cs typeface="Calibri"/>
                <a:sym typeface="Calibri"/>
              </a:defRPr>
            </a:lvl2pPr>
            <a:lvl3pPr marL="0" marR="0" lvl="2" indent="0" algn="r" rtl="0">
              <a:spcBef>
                <a:spcPts val="0"/>
              </a:spcBef>
              <a:buNone/>
              <a:defRPr sz="1200" b="1">
                <a:solidFill>
                  <a:schemeClr val="dk1"/>
                </a:solidFill>
                <a:latin typeface="Calibri"/>
                <a:ea typeface="Calibri"/>
                <a:cs typeface="Calibri"/>
                <a:sym typeface="Calibri"/>
              </a:defRPr>
            </a:lvl3pPr>
            <a:lvl4pPr marL="0" marR="0" lvl="3" indent="0" algn="r" rtl="0">
              <a:spcBef>
                <a:spcPts val="0"/>
              </a:spcBef>
              <a:buNone/>
              <a:defRPr sz="1200" b="1">
                <a:solidFill>
                  <a:schemeClr val="dk1"/>
                </a:solidFill>
                <a:latin typeface="Calibri"/>
                <a:ea typeface="Calibri"/>
                <a:cs typeface="Calibri"/>
                <a:sym typeface="Calibri"/>
              </a:defRPr>
            </a:lvl4pPr>
            <a:lvl5pPr marL="0" marR="0" lvl="4" indent="0" algn="r" rtl="0">
              <a:spcBef>
                <a:spcPts val="0"/>
              </a:spcBef>
              <a:buNone/>
              <a:defRPr sz="1200" b="1">
                <a:solidFill>
                  <a:schemeClr val="dk1"/>
                </a:solidFill>
                <a:latin typeface="Calibri"/>
                <a:ea typeface="Calibri"/>
                <a:cs typeface="Calibri"/>
                <a:sym typeface="Calibri"/>
              </a:defRPr>
            </a:lvl5pPr>
            <a:lvl6pPr marL="0" marR="0" lvl="5" indent="0" algn="r" rtl="0">
              <a:spcBef>
                <a:spcPts val="0"/>
              </a:spcBef>
              <a:buNone/>
              <a:defRPr sz="1200" b="1">
                <a:solidFill>
                  <a:schemeClr val="dk1"/>
                </a:solidFill>
                <a:latin typeface="Calibri"/>
                <a:ea typeface="Calibri"/>
                <a:cs typeface="Calibri"/>
                <a:sym typeface="Calibri"/>
              </a:defRPr>
            </a:lvl6pPr>
            <a:lvl7pPr marL="0" marR="0" lvl="6" indent="0" algn="r" rtl="0">
              <a:spcBef>
                <a:spcPts val="0"/>
              </a:spcBef>
              <a:buNone/>
              <a:defRPr sz="1200" b="1">
                <a:solidFill>
                  <a:schemeClr val="dk1"/>
                </a:solidFill>
                <a:latin typeface="Calibri"/>
                <a:ea typeface="Calibri"/>
                <a:cs typeface="Calibri"/>
                <a:sym typeface="Calibri"/>
              </a:defRPr>
            </a:lvl7pPr>
            <a:lvl8pPr marL="0" marR="0" lvl="7" indent="0" algn="r" rtl="0">
              <a:spcBef>
                <a:spcPts val="0"/>
              </a:spcBef>
              <a:buNone/>
              <a:defRPr sz="1200" b="1">
                <a:solidFill>
                  <a:schemeClr val="dk1"/>
                </a:solidFill>
                <a:latin typeface="Calibri"/>
                <a:ea typeface="Calibri"/>
                <a:cs typeface="Calibri"/>
                <a:sym typeface="Calibri"/>
              </a:defRPr>
            </a:lvl8pPr>
            <a:lvl9pPr marL="0" marR="0" lvl="8" indent="0" algn="r" rtl="0">
              <a:spcBef>
                <a:spcPts val="0"/>
              </a:spcBef>
              <a:buNone/>
              <a:defRPr sz="1200" b="1">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4426" name="Google Shape;4426;p43"/>
          <p:cNvSpPr txBox="1">
            <a:spLocks noGrp="1"/>
          </p:cNvSpPr>
          <p:nvPr>
            <p:ph type="title"/>
          </p:nvPr>
        </p:nvSpPr>
        <p:spPr>
          <a:xfrm>
            <a:off x="4673500" y="1842357"/>
            <a:ext cx="3468300" cy="1010100"/>
          </a:xfrm>
          <a:prstGeom prst="rect">
            <a:avLst/>
          </a:prstGeom>
          <a:noFill/>
          <a:ln>
            <a:noFill/>
          </a:ln>
        </p:spPr>
        <p:txBody>
          <a:bodyPr spcFirstLastPara="1" wrap="square" lIns="0" tIns="0" rIns="0" bIns="0" anchor="b" anchorCtr="0"/>
          <a:lstStyle>
            <a:lvl1pPr marR="0" lvl="0" algn="l" rtl="0">
              <a:lnSpc>
                <a:spcPct val="90000"/>
              </a:lnSpc>
              <a:spcBef>
                <a:spcPts val="0"/>
              </a:spcBef>
              <a:spcAft>
                <a:spcPts val="0"/>
              </a:spcAft>
              <a:buClr>
                <a:schemeClr val="accent2"/>
              </a:buClr>
              <a:buSzPts val="2100"/>
              <a:buFont typeface="Calibri"/>
              <a:buNone/>
              <a:defRPr sz="2100" b="1" i="0" u="none" strike="noStrike" cap="none">
                <a:solidFill>
                  <a:schemeClr val="accent2"/>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4427" name="Google Shape;4427;p43"/>
          <p:cNvSpPr txBox="1">
            <a:spLocks noGrp="1"/>
          </p:cNvSpPr>
          <p:nvPr>
            <p:ph type="body" idx="1"/>
          </p:nvPr>
        </p:nvSpPr>
        <p:spPr>
          <a:xfrm>
            <a:off x="4673500" y="3069347"/>
            <a:ext cx="3468300" cy="658500"/>
          </a:xfrm>
          <a:prstGeom prst="rect">
            <a:avLst/>
          </a:prstGeom>
          <a:noFill/>
          <a:ln>
            <a:noFill/>
          </a:ln>
        </p:spPr>
        <p:txBody>
          <a:bodyPr spcFirstLastPara="1" wrap="square" lIns="0" tIns="0" rIns="0" bIns="0" anchor="t" anchorCtr="0"/>
          <a:lstStyle>
            <a:lvl1pPr marL="457200" marR="0" lvl="0" indent="-228600" algn="l" rtl="0">
              <a:lnSpc>
                <a:spcPct val="90000"/>
              </a:lnSpc>
              <a:spcBef>
                <a:spcPts val="300"/>
              </a:spcBef>
              <a:spcAft>
                <a:spcPts val="0"/>
              </a:spcAft>
              <a:buClr>
                <a:schemeClr val="dk2"/>
              </a:buClr>
              <a:buSzPts val="1500"/>
              <a:buFont typeface="Arial"/>
              <a:buNone/>
              <a:defRPr sz="1500" b="0" i="0" u="none" strike="noStrike" cap="none">
                <a:solidFill>
                  <a:schemeClr val="dk2"/>
                </a:solidFill>
                <a:latin typeface="Calibri"/>
                <a:ea typeface="Calibri"/>
                <a:cs typeface="Calibri"/>
                <a:sym typeface="Calibri"/>
              </a:defRPr>
            </a:lvl1pPr>
            <a:lvl2pPr marL="914400" marR="0" lvl="1" indent="-228600" algn="l" rtl="0">
              <a:lnSpc>
                <a:spcPct val="90000"/>
              </a:lnSpc>
              <a:spcBef>
                <a:spcPts val="300"/>
              </a:spcBef>
              <a:spcAft>
                <a:spcPts val="0"/>
              </a:spcAft>
              <a:buClr>
                <a:schemeClr val="dk2"/>
              </a:buClr>
              <a:buSzPts val="1400"/>
              <a:buFont typeface="Arial"/>
              <a:buNone/>
              <a:defRPr sz="1400" b="0" i="0" u="none" strike="noStrike" cap="none">
                <a:solidFill>
                  <a:schemeClr val="dk2"/>
                </a:solidFill>
                <a:latin typeface="Calibri"/>
                <a:ea typeface="Calibri"/>
                <a:cs typeface="Calibri"/>
                <a:sym typeface="Calibri"/>
              </a:defRPr>
            </a:lvl2pPr>
            <a:lvl3pPr marL="1371600" marR="0" lvl="2" indent="-317500" algn="l" rtl="0">
              <a:lnSpc>
                <a:spcPct val="90000"/>
              </a:lnSpc>
              <a:spcBef>
                <a:spcPts val="300"/>
              </a:spcBef>
              <a:spcAft>
                <a:spcPts val="0"/>
              </a:spcAft>
              <a:buClr>
                <a:schemeClr val="dk2"/>
              </a:buClr>
              <a:buSzPts val="1400"/>
              <a:buFont typeface="Arial"/>
              <a:buChar char="•"/>
              <a:defRPr sz="1400" b="1" i="0" u="none" strike="noStrike" cap="none">
                <a:solidFill>
                  <a:srgbClr val="FF0000"/>
                </a:solidFill>
                <a:latin typeface="Calibri"/>
                <a:ea typeface="Calibri"/>
                <a:cs typeface="Calibri"/>
                <a:sym typeface="Calibri"/>
              </a:defRPr>
            </a:lvl3pPr>
            <a:lvl4pPr marL="1828800" marR="0" lvl="3" indent="-304800" algn="l" rtl="0">
              <a:lnSpc>
                <a:spcPct val="90000"/>
              </a:lnSpc>
              <a:spcBef>
                <a:spcPts val="300"/>
              </a:spcBef>
              <a:spcAft>
                <a:spcPts val="0"/>
              </a:spcAft>
              <a:buClr>
                <a:schemeClr val="accent2"/>
              </a:buClr>
              <a:buSzPts val="1200"/>
              <a:buFont typeface="Arial"/>
              <a:buChar char="•"/>
              <a:defRPr sz="1200" b="0" i="0" u="none" strike="noStrike" cap="none">
                <a:solidFill>
                  <a:srgbClr val="FF0000"/>
                </a:solidFill>
                <a:latin typeface="Calibri"/>
                <a:ea typeface="Calibri"/>
                <a:cs typeface="Calibri"/>
                <a:sym typeface="Calibri"/>
              </a:defRPr>
            </a:lvl4pPr>
            <a:lvl5pPr marL="2286000" marR="0" lvl="4" indent="-228600" algn="l" rtl="0">
              <a:lnSpc>
                <a:spcPct val="90000"/>
              </a:lnSpc>
              <a:spcBef>
                <a:spcPts val="600"/>
              </a:spcBef>
              <a:spcAft>
                <a:spcPts val="0"/>
              </a:spcAft>
              <a:buClr>
                <a:srgbClr val="FF0000"/>
              </a:buClr>
              <a:buSzPts val="1500"/>
              <a:buFont typeface="Arial"/>
              <a:buNone/>
              <a:defRPr sz="1500" b="1" i="0" u="none" strike="noStrike" cap="none">
                <a:solidFill>
                  <a:srgbClr val="FF0000"/>
                </a:solidFill>
                <a:latin typeface="Calibri"/>
                <a:ea typeface="Calibri"/>
                <a:cs typeface="Calibri"/>
                <a:sym typeface="Calibri"/>
              </a:defRPr>
            </a:lvl5pPr>
            <a:lvl6pPr marL="2743200" marR="0" lvl="5" indent="-317500" algn="l" rtl="0">
              <a:lnSpc>
                <a:spcPct val="90000"/>
              </a:lnSpc>
              <a:spcBef>
                <a:spcPts val="400"/>
              </a:spcBef>
              <a:spcAft>
                <a:spcPts val="0"/>
              </a:spcAft>
              <a:buClr>
                <a:srgbClr val="FF0000"/>
              </a:buClr>
              <a:buSzPts val="1400"/>
              <a:buFont typeface="Arial"/>
              <a:buChar char="•"/>
              <a:defRPr sz="1400" b="0" i="0" u="none" strike="noStrike" cap="none">
                <a:solidFill>
                  <a:srgbClr val="FF0000"/>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grpSp>
        <p:nvGrpSpPr>
          <p:cNvPr id="4428" name="Google Shape;4428;p43"/>
          <p:cNvGrpSpPr/>
          <p:nvPr/>
        </p:nvGrpSpPr>
        <p:grpSpPr>
          <a:xfrm>
            <a:off x="4673500" y="957418"/>
            <a:ext cx="1519119" cy="609945"/>
            <a:chOff x="1899" y="899"/>
            <a:chExt cx="4163" cy="1671"/>
          </a:xfrm>
        </p:grpSpPr>
        <p:sp>
          <p:nvSpPr>
            <p:cNvPr id="4429" name="Google Shape;4429;p43"/>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430" name="Google Shape;4430;p43"/>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431" name="Google Shape;4431;p43"/>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432" name="Google Shape;4432;p43"/>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433" name="Google Shape;4433;p43"/>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434" name="Google Shape;4434;p43"/>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435" name="Google Shape;4435;p43"/>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436" name="Google Shape;4436;p43"/>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437" name="Google Shape;4437;p43"/>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438" name="Google Shape;4438;p43"/>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439" name="Google Shape;4439;p43"/>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440" name="Google Shape;4440;p43"/>
            <p:cNvSpPr/>
            <p:nvPr/>
          </p:nvSpPr>
          <p:spPr>
            <a:xfrm>
              <a:off x="2762" y="2203"/>
              <a:ext cx="0" cy="0"/>
            </a:xfrm>
            <a:prstGeom prst="rect">
              <a:avLst/>
            </a:pr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441" name="Google Shape;4441;p43"/>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442" name="Google Shape;4442;p43"/>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443" name="Google Shape;4443;p43"/>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444" name="Google Shape;4444;p43"/>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445" name="Google Shape;4445;p43"/>
            <p:cNvSpPr/>
            <p:nvPr/>
          </p:nvSpPr>
          <p:spPr>
            <a:xfrm>
              <a:off x="3203" y="2203"/>
              <a:ext cx="0" cy="0"/>
            </a:xfrm>
            <a:prstGeom prst="rect">
              <a:avLst/>
            </a:pr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446" name="Google Shape;4446;p43"/>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447" name="Google Shape;4447;p43"/>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448" name="Google Shape;4448;p43"/>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449" name="Google Shape;4449;p43"/>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450" name="Google Shape;4450;p43"/>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451" name="Google Shape;4451;p43"/>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452" name="Google Shape;4452;p43"/>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453" name="Google Shape;4453;p43"/>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454" name="Google Shape;4454;p43"/>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455" name="Google Shape;4455;p43"/>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456" name="Google Shape;4456;p43"/>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457" name="Google Shape;4457;p43"/>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458" name="Google Shape;4458;p43"/>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459" name="Google Shape;4459;p43"/>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460" name="Google Shape;4460;p43"/>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461" name="Google Shape;4461;p43"/>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462" name="Google Shape;4462;p43"/>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463" name="Google Shape;4463;p43"/>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464" name="Google Shape;4464;p43"/>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465" name="Google Shape;4465;p43"/>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466" name="Google Shape;4466;p43"/>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467" name="Google Shape;4467;p43"/>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468" name="Google Shape;4468;p43"/>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469" name="Google Shape;4469;p43"/>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470" name="Google Shape;4470;p43"/>
            <p:cNvSpPr/>
            <p:nvPr/>
          </p:nvSpPr>
          <p:spPr>
            <a:xfrm>
              <a:off x="1899" y="1222"/>
              <a:ext cx="706" cy="796"/>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rgbClr val="20406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471" name="Google Shape;4471;p43"/>
            <p:cNvSpPr/>
            <p:nvPr/>
          </p:nvSpPr>
          <p:spPr>
            <a:xfrm>
              <a:off x="2711" y="1222"/>
              <a:ext cx="731" cy="796"/>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rgbClr val="20406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472" name="Google Shape;4472;p43"/>
            <p:cNvSpPr/>
            <p:nvPr/>
          </p:nvSpPr>
          <p:spPr>
            <a:xfrm>
              <a:off x="3536" y="1208"/>
              <a:ext cx="638" cy="822"/>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rgbClr val="20406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473" name="Google Shape;4473;p43"/>
            <p:cNvSpPr/>
            <p:nvPr/>
          </p:nvSpPr>
          <p:spPr>
            <a:xfrm>
              <a:off x="4259" y="1222"/>
              <a:ext cx="689" cy="796"/>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rgbClr val="20406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474" name="Google Shape;4474;p43"/>
            <p:cNvSpPr/>
            <p:nvPr/>
          </p:nvSpPr>
          <p:spPr>
            <a:xfrm>
              <a:off x="4372" y="1311"/>
              <a:ext cx="1690" cy="713"/>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475" name="Google Shape;4475;p43"/>
            <p:cNvSpPr/>
            <p:nvPr/>
          </p:nvSpPr>
          <p:spPr>
            <a:xfrm>
              <a:off x="5470" y="899"/>
              <a:ext cx="365" cy="481"/>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476" name="Google Shape;4476;p43"/>
            <p:cNvSpPr/>
            <p:nvPr/>
          </p:nvSpPr>
          <p:spPr>
            <a:xfrm>
              <a:off x="4862" y="1770"/>
              <a:ext cx="1153"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rgbClr val="20406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477" name="Google Shape;4477;p43"/>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478" name="Google Shape;4478;p43"/>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479" name="Google Shape;4479;p43"/>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480" name="Google Shape;4480;p43"/>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481" name="Google Shape;4481;p43"/>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482" name="Google Shape;4482;p43"/>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483" name="Google Shape;4483;p43"/>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484" name="Google Shape;4484;p43"/>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485" name="Google Shape;4485;p43"/>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486" name="Google Shape;4486;p43"/>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487" name="Google Shape;4487;p43"/>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488" name="Google Shape;4488;p43"/>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489" name="Google Shape;4489;p43"/>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490" name="Google Shape;4490;p43"/>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491" name="Google Shape;4491;p43"/>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492" name="Google Shape;4492;p43"/>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493" name="Google Shape;4493;p43"/>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494" name="Google Shape;4494;p43"/>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495" name="Google Shape;4495;p43"/>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496" name="Google Shape;4496;p43"/>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497" name="Google Shape;4497;p43"/>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498" name="Google Shape;4498;p43"/>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499" name="Google Shape;4499;p43"/>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500" name="Google Shape;4500;p43"/>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501" name="Google Shape;4501;p43"/>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502" name="Google Shape;4502;p43"/>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503" name="Google Shape;4503;p43"/>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504" name="Google Shape;4504;p43"/>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505" name="Google Shape;4505;p43"/>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506" name="Google Shape;4506;p43"/>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507" name="Google Shape;4507;p43"/>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508" name="Google Shape;4508;p43"/>
            <p:cNvSpPr/>
            <p:nvPr/>
          </p:nvSpPr>
          <p:spPr>
            <a:xfrm>
              <a:off x="4838" y="2425"/>
              <a:ext cx="0" cy="0"/>
            </a:xfrm>
            <a:prstGeom prst="rect">
              <a:avLst/>
            </a:pr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509" name="Google Shape;4509;p43"/>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510" name="Google Shape;4510;p43"/>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511" name="Google Shape;4511;p43"/>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512" name="Google Shape;4512;p43"/>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513" name="Google Shape;4513;p43"/>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514" name="Google Shape;4514;p43"/>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515" name="Google Shape;4515;p43"/>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516" name="Google Shape;4516;p43"/>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517" name="Google Shape;4517;p43"/>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518" name="Google Shape;4518;p43"/>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519" name="Google Shape;4519;p43"/>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520" name="Google Shape;4520;p43"/>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521" name="Google Shape;4521;p43"/>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cxnSp>
          <p:nvCxnSpPr>
            <p:cNvPr id="4522" name="Google Shape;4522;p43"/>
            <p:cNvCxnSpPr/>
            <p:nvPr/>
          </p:nvCxnSpPr>
          <p:spPr>
            <a:xfrm>
              <a:off x="3964" y="2205"/>
              <a:ext cx="0" cy="300"/>
            </a:xfrm>
            <a:prstGeom prst="straightConnector1">
              <a:avLst/>
            </a:prstGeom>
            <a:noFill/>
            <a:ln w="14275" cap="flat" cmpd="sng">
              <a:solidFill>
                <a:srgbClr val="20406F"/>
              </a:solidFill>
              <a:prstDash val="solid"/>
              <a:miter lim="800000"/>
              <a:headEnd type="none" w="med" len="med"/>
              <a:tailEnd type="none" w="med" len="med"/>
            </a:ln>
          </p:spPr>
        </p:cxnSp>
      </p:grpSp>
    </p:spTree>
  </p:cSld>
  <p:clrMapOvr>
    <a:masterClrMapping/>
  </p:clrMapOvr>
  <p:extLst>
    <p:ext uri="{DCECCB84-F9BA-43D5-87BE-67443E8EF086}">
      <p15:sldGuideLst xmlns:p15="http://schemas.microsoft.com/office/powerpoint/2012/main">
        <p15:guide id="1" orient="horz" pos="1620">
          <p15:clr>
            <a:srgbClr val="FBAE40"/>
          </p15:clr>
        </p15:guide>
        <p15:guide id="2" pos="5125">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content (2 column)">
  <p:cSld name="Title and content (2 column)">
    <p:bg>
      <p:bgPr>
        <a:solidFill>
          <a:schemeClr val="lt1"/>
        </a:solidFill>
        <a:effectLst/>
      </p:bgPr>
    </p:bg>
    <p:spTree>
      <p:nvGrpSpPr>
        <p:cNvPr id="1" name="Shape 4523"/>
        <p:cNvGrpSpPr/>
        <p:nvPr/>
      </p:nvGrpSpPr>
      <p:grpSpPr>
        <a:xfrm>
          <a:off x="0" y="0"/>
          <a:ext cx="0" cy="0"/>
          <a:chOff x="0" y="0"/>
          <a:chExt cx="0" cy="0"/>
        </a:xfrm>
      </p:grpSpPr>
      <p:sp>
        <p:nvSpPr>
          <p:cNvPr id="4524" name="Google Shape;4524;p44"/>
          <p:cNvSpPr/>
          <p:nvPr/>
        </p:nvSpPr>
        <p:spPr>
          <a:xfrm>
            <a:off x="0" y="0"/>
            <a:ext cx="9153300" cy="5143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4525" name="Google Shape;4525;p44"/>
          <p:cNvSpPr txBox="1">
            <a:spLocks noGrp="1"/>
          </p:cNvSpPr>
          <p:nvPr>
            <p:ph type="title"/>
          </p:nvPr>
        </p:nvSpPr>
        <p:spPr>
          <a:xfrm>
            <a:off x="386100" y="673212"/>
            <a:ext cx="3942300" cy="594900"/>
          </a:xfrm>
          <a:prstGeom prst="rect">
            <a:avLst/>
          </a:prstGeom>
          <a:noFill/>
          <a:ln>
            <a:noFill/>
          </a:ln>
        </p:spPr>
        <p:txBody>
          <a:bodyPr spcFirstLastPara="1" wrap="square" lIns="0" tIns="0" rIns="0" bIns="0" anchor="b" anchorCtr="0"/>
          <a:lstStyle>
            <a:lvl1pPr marR="0" lvl="0" algn="l" rtl="0">
              <a:lnSpc>
                <a:spcPct val="90000"/>
              </a:lnSpc>
              <a:spcBef>
                <a:spcPts val="0"/>
              </a:spcBef>
              <a:spcAft>
                <a:spcPts val="0"/>
              </a:spcAft>
              <a:buClr>
                <a:schemeClr val="accent2"/>
              </a:buClr>
              <a:buSzPts val="2100"/>
              <a:buFont typeface="Calibri"/>
              <a:buNone/>
              <a:defRPr sz="2100" b="1" i="0" u="none" strike="noStrike" cap="none">
                <a:solidFill>
                  <a:schemeClr val="accent2"/>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4526" name="Google Shape;4526;p44"/>
          <p:cNvSpPr txBox="1">
            <a:spLocks noGrp="1"/>
          </p:cNvSpPr>
          <p:nvPr>
            <p:ph type="dt" idx="10"/>
          </p:nvPr>
        </p:nvSpPr>
        <p:spPr>
          <a:xfrm>
            <a:off x="521550" y="4872453"/>
            <a:ext cx="4185600" cy="120300"/>
          </a:xfrm>
          <a:prstGeom prst="rect">
            <a:avLst/>
          </a:prstGeom>
          <a:noFill/>
          <a:ln>
            <a:noFill/>
          </a:ln>
        </p:spPr>
        <p:txBody>
          <a:bodyPr spcFirstLastPara="1" wrap="square" lIns="68575" tIns="34275" rIns="68575" bIns="34275" anchor="t" anchorCtr="0"/>
          <a:lstStyle>
            <a:lvl1pPr marR="0" lvl="0" algn="l" rtl="0">
              <a:spcBef>
                <a:spcPts val="0"/>
              </a:spcBef>
              <a:spcAft>
                <a:spcPts val="0"/>
              </a:spcAft>
              <a:buSzPts val="1100"/>
              <a:buNone/>
              <a:defRPr sz="500">
                <a:solidFill>
                  <a:schemeClr val="accent2"/>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4527" name="Google Shape;4527;p44"/>
          <p:cNvSpPr txBox="1">
            <a:spLocks noGrp="1"/>
          </p:cNvSpPr>
          <p:nvPr>
            <p:ph type="ftr" idx="11"/>
          </p:nvPr>
        </p:nvSpPr>
        <p:spPr>
          <a:xfrm>
            <a:off x="521550" y="4812406"/>
            <a:ext cx="4185600" cy="120300"/>
          </a:xfrm>
          <a:prstGeom prst="rect">
            <a:avLst/>
          </a:prstGeom>
          <a:noFill/>
          <a:ln>
            <a:noFill/>
          </a:ln>
        </p:spPr>
        <p:txBody>
          <a:bodyPr spcFirstLastPara="1" wrap="square" lIns="68575" tIns="34275" rIns="68575" bIns="34275" anchor="t" anchorCtr="0"/>
          <a:lstStyle>
            <a:lvl1pPr marR="0" lvl="0" algn="l" rtl="0">
              <a:spcBef>
                <a:spcPts val="0"/>
              </a:spcBef>
              <a:spcAft>
                <a:spcPts val="0"/>
              </a:spcAft>
              <a:buSzPts val="1100"/>
              <a:buNone/>
              <a:defRPr sz="500">
                <a:solidFill>
                  <a:schemeClr val="accent2"/>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4528" name="Google Shape;4528;p44"/>
          <p:cNvSpPr txBox="1">
            <a:spLocks noGrp="1"/>
          </p:cNvSpPr>
          <p:nvPr>
            <p:ph type="sldNum" idx="12"/>
          </p:nvPr>
        </p:nvSpPr>
        <p:spPr>
          <a:xfrm>
            <a:off x="-9527" y="4767263"/>
            <a:ext cx="5949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1200" b="1">
                <a:solidFill>
                  <a:schemeClr val="accent2"/>
                </a:solidFill>
                <a:latin typeface="Calibri"/>
                <a:ea typeface="Calibri"/>
                <a:cs typeface="Calibri"/>
                <a:sym typeface="Calibri"/>
              </a:defRPr>
            </a:lvl1pPr>
            <a:lvl2pPr marL="0" marR="0" lvl="1" indent="0" algn="r" rtl="0">
              <a:spcBef>
                <a:spcPts val="0"/>
              </a:spcBef>
              <a:buNone/>
              <a:defRPr sz="1200" b="1">
                <a:solidFill>
                  <a:schemeClr val="accent2"/>
                </a:solidFill>
                <a:latin typeface="Calibri"/>
                <a:ea typeface="Calibri"/>
                <a:cs typeface="Calibri"/>
                <a:sym typeface="Calibri"/>
              </a:defRPr>
            </a:lvl2pPr>
            <a:lvl3pPr marL="0" marR="0" lvl="2" indent="0" algn="r" rtl="0">
              <a:spcBef>
                <a:spcPts val="0"/>
              </a:spcBef>
              <a:buNone/>
              <a:defRPr sz="1200" b="1">
                <a:solidFill>
                  <a:schemeClr val="accent2"/>
                </a:solidFill>
                <a:latin typeface="Calibri"/>
                <a:ea typeface="Calibri"/>
                <a:cs typeface="Calibri"/>
                <a:sym typeface="Calibri"/>
              </a:defRPr>
            </a:lvl3pPr>
            <a:lvl4pPr marL="0" marR="0" lvl="3" indent="0" algn="r" rtl="0">
              <a:spcBef>
                <a:spcPts val="0"/>
              </a:spcBef>
              <a:buNone/>
              <a:defRPr sz="1200" b="1">
                <a:solidFill>
                  <a:schemeClr val="accent2"/>
                </a:solidFill>
                <a:latin typeface="Calibri"/>
                <a:ea typeface="Calibri"/>
                <a:cs typeface="Calibri"/>
                <a:sym typeface="Calibri"/>
              </a:defRPr>
            </a:lvl4pPr>
            <a:lvl5pPr marL="0" marR="0" lvl="4" indent="0" algn="r" rtl="0">
              <a:spcBef>
                <a:spcPts val="0"/>
              </a:spcBef>
              <a:buNone/>
              <a:defRPr sz="1200" b="1">
                <a:solidFill>
                  <a:schemeClr val="accent2"/>
                </a:solidFill>
                <a:latin typeface="Calibri"/>
                <a:ea typeface="Calibri"/>
                <a:cs typeface="Calibri"/>
                <a:sym typeface="Calibri"/>
              </a:defRPr>
            </a:lvl5pPr>
            <a:lvl6pPr marL="0" marR="0" lvl="5" indent="0" algn="r" rtl="0">
              <a:spcBef>
                <a:spcPts val="0"/>
              </a:spcBef>
              <a:buNone/>
              <a:defRPr sz="1200" b="1">
                <a:solidFill>
                  <a:schemeClr val="accent2"/>
                </a:solidFill>
                <a:latin typeface="Calibri"/>
                <a:ea typeface="Calibri"/>
                <a:cs typeface="Calibri"/>
                <a:sym typeface="Calibri"/>
              </a:defRPr>
            </a:lvl6pPr>
            <a:lvl7pPr marL="0" marR="0" lvl="6" indent="0" algn="r" rtl="0">
              <a:spcBef>
                <a:spcPts val="0"/>
              </a:spcBef>
              <a:buNone/>
              <a:defRPr sz="1200" b="1">
                <a:solidFill>
                  <a:schemeClr val="accent2"/>
                </a:solidFill>
                <a:latin typeface="Calibri"/>
                <a:ea typeface="Calibri"/>
                <a:cs typeface="Calibri"/>
                <a:sym typeface="Calibri"/>
              </a:defRPr>
            </a:lvl7pPr>
            <a:lvl8pPr marL="0" marR="0" lvl="7" indent="0" algn="r" rtl="0">
              <a:spcBef>
                <a:spcPts val="0"/>
              </a:spcBef>
              <a:buNone/>
              <a:defRPr sz="1200" b="1">
                <a:solidFill>
                  <a:schemeClr val="accent2"/>
                </a:solidFill>
                <a:latin typeface="Calibri"/>
                <a:ea typeface="Calibri"/>
                <a:cs typeface="Calibri"/>
                <a:sym typeface="Calibri"/>
              </a:defRPr>
            </a:lvl8pPr>
            <a:lvl9pPr marL="0" marR="0" lvl="8" indent="0" algn="r" rtl="0">
              <a:spcBef>
                <a:spcPts val="0"/>
              </a:spcBef>
              <a:buNone/>
              <a:defRPr sz="1200" b="1">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4529" name="Google Shape;4529;p44"/>
          <p:cNvSpPr txBox="1">
            <a:spLocks noGrp="1"/>
          </p:cNvSpPr>
          <p:nvPr>
            <p:ph type="body" idx="1"/>
          </p:nvPr>
        </p:nvSpPr>
        <p:spPr>
          <a:xfrm>
            <a:off x="386099" y="1697954"/>
            <a:ext cx="7507800" cy="2772300"/>
          </a:xfrm>
          <a:prstGeom prst="rect">
            <a:avLst/>
          </a:prstGeom>
          <a:noFill/>
          <a:ln>
            <a:noFill/>
          </a:ln>
        </p:spPr>
        <p:txBody>
          <a:bodyPr spcFirstLastPara="1" wrap="square" lIns="0" tIns="0" rIns="0" bIns="0" anchor="t" anchorCtr="0"/>
          <a:lstStyle>
            <a:lvl1pPr marL="457200" marR="0" lvl="0" indent="-228600" algn="l" rtl="0">
              <a:lnSpc>
                <a:spcPct val="90000"/>
              </a:lnSpc>
              <a:spcBef>
                <a:spcPts val="300"/>
              </a:spcBef>
              <a:spcAft>
                <a:spcPts val="0"/>
              </a:spcAft>
              <a:buClr>
                <a:schemeClr val="dk2"/>
              </a:buClr>
              <a:buSzPts val="1500"/>
              <a:buFont typeface="Arial"/>
              <a:buNone/>
              <a:defRPr sz="1500" b="0" i="0" u="none" strike="noStrike" cap="none">
                <a:solidFill>
                  <a:schemeClr val="dk2"/>
                </a:solidFill>
                <a:latin typeface="Calibri"/>
                <a:ea typeface="Calibri"/>
                <a:cs typeface="Calibri"/>
                <a:sym typeface="Calibri"/>
              </a:defRPr>
            </a:lvl1pPr>
            <a:lvl2pPr marL="914400" marR="0" lvl="1" indent="-228600" algn="l" rtl="0">
              <a:lnSpc>
                <a:spcPct val="90000"/>
              </a:lnSpc>
              <a:spcBef>
                <a:spcPts val="300"/>
              </a:spcBef>
              <a:spcAft>
                <a:spcPts val="0"/>
              </a:spcAft>
              <a:buClr>
                <a:schemeClr val="dk2"/>
              </a:buClr>
              <a:buSzPts val="1400"/>
              <a:buFont typeface="Arial"/>
              <a:buNone/>
              <a:defRPr sz="1400" b="0" i="0" u="none" strike="noStrike" cap="none">
                <a:solidFill>
                  <a:schemeClr val="dk2"/>
                </a:solidFill>
                <a:latin typeface="Calibri"/>
                <a:ea typeface="Calibri"/>
                <a:cs typeface="Calibri"/>
                <a:sym typeface="Calibri"/>
              </a:defRPr>
            </a:lvl2pPr>
            <a:lvl3pPr marL="1371600" marR="0" lvl="2" indent="-317500" algn="l" rtl="0">
              <a:lnSpc>
                <a:spcPct val="90000"/>
              </a:lnSpc>
              <a:spcBef>
                <a:spcPts val="300"/>
              </a:spcBef>
              <a:spcAft>
                <a:spcPts val="0"/>
              </a:spcAft>
              <a:buClr>
                <a:schemeClr val="accent2"/>
              </a:buClr>
              <a:buSzPts val="1400"/>
              <a:buFont typeface="Arial"/>
              <a:buChar char="•"/>
              <a:defRPr sz="1400" b="1" i="0" u="none" strike="noStrike" cap="none">
                <a:solidFill>
                  <a:schemeClr val="dk2"/>
                </a:solidFill>
                <a:latin typeface="Calibri"/>
                <a:ea typeface="Calibri"/>
                <a:cs typeface="Calibri"/>
                <a:sym typeface="Calibri"/>
              </a:defRPr>
            </a:lvl3pPr>
            <a:lvl4pPr marL="1828800" marR="0" lvl="3" indent="-304800" algn="l" rtl="0">
              <a:lnSpc>
                <a:spcPct val="90000"/>
              </a:lnSpc>
              <a:spcBef>
                <a:spcPts val="300"/>
              </a:spcBef>
              <a:spcAft>
                <a:spcPts val="0"/>
              </a:spcAft>
              <a:buClr>
                <a:schemeClr val="accent2"/>
              </a:buClr>
              <a:buSzPts val="1200"/>
              <a:buFont typeface="Arial"/>
              <a:buChar char="•"/>
              <a:defRPr sz="1200" b="0" i="0" u="none" strike="noStrike" cap="none">
                <a:solidFill>
                  <a:schemeClr val="dk2"/>
                </a:solidFill>
                <a:latin typeface="Calibri"/>
                <a:ea typeface="Calibri"/>
                <a:cs typeface="Calibri"/>
                <a:sym typeface="Calibri"/>
              </a:defRPr>
            </a:lvl4pPr>
            <a:lvl5pPr marL="2286000" marR="0" lvl="4" indent="-228600" algn="l" rtl="0">
              <a:lnSpc>
                <a:spcPct val="90000"/>
              </a:lnSpc>
              <a:spcBef>
                <a:spcPts val="600"/>
              </a:spcBef>
              <a:spcAft>
                <a:spcPts val="0"/>
              </a:spcAft>
              <a:buClr>
                <a:schemeClr val="dk2"/>
              </a:buClr>
              <a:buSzPts val="1500"/>
              <a:buFont typeface="Arial"/>
              <a:buNone/>
              <a:defRPr sz="1500" b="1" i="0" u="none" strike="noStrike" cap="none">
                <a:solidFill>
                  <a:schemeClr val="dk2"/>
                </a:solidFill>
                <a:latin typeface="Calibri"/>
                <a:ea typeface="Calibri"/>
                <a:cs typeface="Calibri"/>
                <a:sym typeface="Calibri"/>
              </a:defRPr>
            </a:lvl5pPr>
            <a:lvl6pPr marL="2743200" marR="0" lvl="5" indent="-317500" algn="l" rtl="0">
              <a:lnSpc>
                <a:spcPct val="90000"/>
              </a:lnSpc>
              <a:spcBef>
                <a:spcPts val="400"/>
              </a:spcBef>
              <a:spcAft>
                <a:spcPts val="0"/>
              </a:spcAft>
              <a:buClr>
                <a:srgbClr val="FF0000"/>
              </a:buClr>
              <a:buSzPts val="1400"/>
              <a:buFont typeface="Arial"/>
              <a:buChar char="•"/>
              <a:defRPr sz="1400" b="0" i="0" u="none" strike="noStrike" cap="none">
                <a:solidFill>
                  <a:srgbClr val="FF0000"/>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grpSp>
        <p:nvGrpSpPr>
          <p:cNvPr id="4530" name="Google Shape;4530;p44"/>
          <p:cNvGrpSpPr/>
          <p:nvPr/>
        </p:nvGrpSpPr>
        <p:grpSpPr>
          <a:xfrm>
            <a:off x="-1530678" y="2991542"/>
            <a:ext cx="1404225" cy="2177094"/>
            <a:chOff x="6195941" y="562596"/>
            <a:chExt cx="1872300" cy="2902792"/>
          </a:xfrm>
        </p:grpSpPr>
        <p:grpSp>
          <p:nvGrpSpPr>
            <p:cNvPr id="4531" name="Google Shape;4531;p44"/>
            <p:cNvGrpSpPr/>
            <p:nvPr/>
          </p:nvGrpSpPr>
          <p:grpSpPr>
            <a:xfrm>
              <a:off x="6195941" y="832605"/>
              <a:ext cx="1872300" cy="2632784"/>
              <a:chOff x="-1872716" y="660661"/>
              <a:chExt cx="1872300" cy="1974637"/>
            </a:xfrm>
          </p:grpSpPr>
          <p:sp>
            <p:nvSpPr>
              <p:cNvPr id="4532" name="Google Shape;4532;p44"/>
              <p:cNvSpPr txBox="1"/>
              <p:nvPr/>
            </p:nvSpPr>
            <p:spPr>
              <a:xfrm>
                <a:off x="-1872716" y="984698"/>
                <a:ext cx="1872300" cy="16506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800">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sz="1100"/>
              </a:p>
              <a:p>
                <a:pPr marL="0" marR="0" lvl="0" indent="0" algn="l" rtl="0">
                  <a:spcBef>
                    <a:spcPts val="0"/>
                  </a:spcBef>
                  <a:spcAft>
                    <a:spcPts val="0"/>
                  </a:spcAft>
                  <a:buNone/>
                </a:pPr>
                <a:endParaRPr sz="800">
                  <a:solidFill>
                    <a:srgbClr val="000000"/>
                  </a:solidFill>
                  <a:latin typeface="Calibri"/>
                  <a:ea typeface="Calibri"/>
                  <a:cs typeface="Calibri"/>
                  <a:sym typeface="Calibri"/>
                </a:endParaRPr>
              </a:p>
              <a:p>
                <a:pPr marL="0" marR="0" lvl="0" indent="0" algn="l" rtl="0">
                  <a:spcBef>
                    <a:spcPts val="0"/>
                  </a:spcBef>
                  <a:spcAft>
                    <a:spcPts val="0"/>
                  </a:spcAft>
                  <a:buNone/>
                </a:pPr>
                <a:r>
                  <a:rPr lang="en-GB" sz="800">
                    <a:solidFill>
                      <a:srgbClr val="000000"/>
                    </a:solidFill>
                    <a:latin typeface="Calibri"/>
                    <a:ea typeface="Calibri"/>
                    <a:cs typeface="Calibri"/>
                    <a:sym typeface="Calibri"/>
                  </a:rPr>
                  <a:t>Do not use the bullet point button to format your text.</a:t>
                </a:r>
                <a:endParaRPr sz="800">
                  <a:solidFill>
                    <a:srgbClr val="000000"/>
                  </a:solidFill>
                  <a:latin typeface="Calibri"/>
                  <a:ea typeface="Calibri"/>
                  <a:cs typeface="Calibri"/>
                  <a:sym typeface="Calibri"/>
                </a:endParaRPr>
              </a:p>
            </p:txBody>
          </p:sp>
          <p:pic>
            <p:nvPicPr>
              <p:cNvPr id="4533" name="Google Shape;4533;p44" descr="icon_information-white.png"/>
              <p:cNvPicPr preferRelativeResize="0"/>
              <p:nvPr/>
            </p:nvPicPr>
            <p:blipFill rotWithShape="1">
              <a:blip r:embed="rId2">
                <a:alphaModFix/>
              </a:blip>
              <a:srcRect/>
              <a:stretch/>
            </p:blipFill>
            <p:spPr>
              <a:xfrm>
                <a:off x="-1764703" y="660661"/>
                <a:ext cx="121592" cy="240085"/>
              </a:xfrm>
              <a:prstGeom prst="rect">
                <a:avLst/>
              </a:prstGeom>
              <a:noFill/>
              <a:ln>
                <a:noFill/>
              </a:ln>
            </p:spPr>
          </p:pic>
        </p:grpSp>
        <p:grpSp>
          <p:nvGrpSpPr>
            <p:cNvPr id="4534" name="Google Shape;4534;p44"/>
            <p:cNvGrpSpPr/>
            <p:nvPr/>
          </p:nvGrpSpPr>
          <p:grpSpPr>
            <a:xfrm>
              <a:off x="6303954" y="562596"/>
              <a:ext cx="540000" cy="540000"/>
              <a:chOff x="6303954" y="562596"/>
              <a:chExt cx="540000" cy="540000"/>
            </a:xfrm>
          </p:grpSpPr>
          <p:sp>
            <p:nvSpPr>
              <p:cNvPr id="4535" name="Google Shape;4535;p44"/>
              <p:cNvSpPr/>
              <p:nvPr/>
            </p:nvSpPr>
            <p:spPr>
              <a:xfrm>
                <a:off x="6303954" y="562596"/>
                <a:ext cx="540000" cy="540000"/>
              </a:xfrm>
              <a:prstGeom prst="donut">
                <a:avLst>
                  <a:gd name="adj" fmla="val 7083"/>
                </a:avLst>
              </a:prstGeom>
              <a:solidFill>
                <a:srgbClr val="00000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pic>
            <p:nvPicPr>
              <p:cNvPr id="4536" name="Google Shape;4536;p44" descr="increase_indent.png"/>
              <p:cNvPicPr preferRelativeResize="0"/>
              <p:nvPr/>
            </p:nvPicPr>
            <p:blipFill rotWithShape="1">
              <a:blip r:embed="rId3">
                <a:alphaModFix/>
              </a:blip>
              <a:srcRect/>
              <a:stretch/>
            </p:blipFill>
            <p:spPr>
              <a:xfrm>
                <a:off x="6425212" y="679422"/>
                <a:ext cx="317520" cy="317520"/>
              </a:xfrm>
              <a:prstGeom prst="rect">
                <a:avLst/>
              </a:prstGeom>
              <a:noFill/>
              <a:ln>
                <a:noFill/>
              </a:ln>
            </p:spPr>
          </p:pic>
        </p:grpSp>
      </p:grpSp>
      <p:sp>
        <p:nvSpPr>
          <p:cNvPr id="4537" name="Google Shape;4537;p44"/>
          <p:cNvSpPr/>
          <p:nvPr/>
        </p:nvSpPr>
        <p:spPr>
          <a:xfrm>
            <a:off x="3474452" y="1545636"/>
            <a:ext cx="6642652" cy="4651787"/>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rgbClr val="AEABAB">
              <a:alpha val="9800"/>
            </a:srgbClr>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nvGrpSpPr>
          <p:cNvPr id="4538" name="Google Shape;4538;p44"/>
          <p:cNvGrpSpPr/>
          <p:nvPr/>
        </p:nvGrpSpPr>
        <p:grpSpPr>
          <a:xfrm>
            <a:off x="7916400" y="221400"/>
            <a:ext cx="893994" cy="358950"/>
            <a:chOff x="1899" y="899"/>
            <a:chExt cx="4163" cy="1671"/>
          </a:xfrm>
        </p:grpSpPr>
        <p:sp>
          <p:nvSpPr>
            <p:cNvPr id="4539" name="Google Shape;4539;p44"/>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540" name="Google Shape;4540;p44"/>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541" name="Google Shape;4541;p44"/>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542" name="Google Shape;4542;p44"/>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543" name="Google Shape;4543;p44"/>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544" name="Google Shape;4544;p44"/>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545" name="Google Shape;4545;p44"/>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546" name="Google Shape;4546;p44"/>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547" name="Google Shape;4547;p44"/>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548" name="Google Shape;4548;p44"/>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549" name="Google Shape;4549;p44"/>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550" name="Google Shape;4550;p44"/>
            <p:cNvSpPr/>
            <p:nvPr/>
          </p:nvSpPr>
          <p:spPr>
            <a:xfrm>
              <a:off x="2762" y="2203"/>
              <a:ext cx="0" cy="0"/>
            </a:xfrm>
            <a:prstGeom prst="rect">
              <a:avLst/>
            </a:pr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551" name="Google Shape;4551;p44"/>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552" name="Google Shape;4552;p44"/>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553" name="Google Shape;4553;p44"/>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554" name="Google Shape;4554;p44"/>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555" name="Google Shape;4555;p44"/>
            <p:cNvSpPr/>
            <p:nvPr/>
          </p:nvSpPr>
          <p:spPr>
            <a:xfrm>
              <a:off x="3203" y="2203"/>
              <a:ext cx="0" cy="0"/>
            </a:xfrm>
            <a:prstGeom prst="rect">
              <a:avLst/>
            </a:pr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556" name="Google Shape;4556;p44"/>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557" name="Google Shape;4557;p44"/>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558" name="Google Shape;4558;p44"/>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559" name="Google Shape;4559;p44"/>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560" name="Google Shape;4560;p44"/>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561" name="Google Shape;4561;p44"/>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562" name="Google Shape;4562;p44"/>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563" name="Google Shape;4563;p44"/>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564" name="Google Shape;4564;p44"/>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565" name="Google Shape;4565;p44"/>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566" name="Google Shape;4566;p44"/>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567" name="Google Shape;4567;p44"/>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568" name="Google Shape;4568;p44"/>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569" name="Google Shape;4569;p44"/>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570" name="Google Shape;4570;p44"/>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571" name="Google Shape;4571;p44"/>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572" name="Google Shape;4572;p44"/>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573" name="Google Shape;4573;p44"/>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574" name="Google Shape;4574;p44"/>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575" name="Google Shape;4575;p44"/>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576" name="Google Shape;4576;p44"/>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577" name="Google Shape;4577;p44"/>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578" name="Google Shape;4578;p44"/>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579" name="Google Shape;4579;p44"/>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580" name="Google Shape;4580;p44"/>
            <p:cNvSpPr/>
            <p:nvPr/>
          </p:nvSpPr>
          <p:spPr>
            <a:xfrm>
              <a:off x="1899" y="1222"/>
              <a:ext cx="706" cy="796"/>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rgbClr val="20406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581" name="Google Shape;4581;p44"/>
            <p:cNvSpPr/>
            <p:nvPr/>
          </p:nvSpPr>
          <p:spPr>
            <a:xfrm>
              <a:off x="2711" y="1222"/>
              <a:ext cx="731" cy="796"/>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rgbClr val="20406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582" name="Google Shape;4582;p44"/>
            <p:cNvSpPr/>
            <p:nvPr/>
          </p:nvSpPr>
          <p:spPr>
            <a:xfrm>
              <a:off x="3536" y="1208"/>
              <a:ext cx="638" cy="822"/>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rgbClr val="20406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583" name="Google Shape;4583;p44"/>
            <p:cNvSpPr/>
            <p:nvPr/>
          </p:nvSpPr>
          <p:spPr>
            <a:xfrm>
              <a:off x="4259" y="1222"/>
              <a:ext cx="689" cy="796"/>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rgbClr val="20406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584" name="Google Shape;4584;p44"/>
            <p:cNvSpPr/>
            <p:nvPr/>
          </p:nvSpPr>
          <p:spPr>
            <a:xfrm>
              <a:off x="4372" y="1311"/>
              <a:ext cx="1690" cy="713"/>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585" name="Google Shape;4585;p44"/>
            <p:cNvSpPr/>
            <p:nvPr/>
          </p:nvSpPr>
          <p:spPr>
            <a:xfrm>
              <a:off x="5470" y="899"/>
              <a:ext cx="365" cy="481"/>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586" name="Google Shape;4586;p44"/>
            <p:cNvSpPr/>
            <p:nvPr/>
          </p:nvSpPr>
          <p:spPr>
            <a:xfrm>
              <a:off x="4862" y="1770"/>
              <a:ext cx="1153"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rgbClr val="20406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587" name="Google Shape;4587;p44"/>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588" name="Google Shape;4588;p44"/>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589" name="Google Shape;4589;p44"/>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590" name="Google Shape;4590;p44"/>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591" name="Google Shape;4591;p44"/>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592" name="Google Shape;4592;p44"/>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593" name="Google Shape;4593;p44"/>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594" name="Google Shape;4594;p44"/>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595" name="Google Shape;4595;p44"/>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596" name="Google Shape;4596;p44"/>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597" name="Google Shape;4597;p44"/>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598" name="Google Shape;4598;p44"/>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599" name="Google Shape;4599;p44"/>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600" name="Google Shape;4600;p44"/>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601" name="Google Shape;4601;p44"/>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602" name="Google Shape;4602;p44"/>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603" name="Google Shape;4603;p44"/>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604" name="Google Shape;4604;p44"/>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605" name="Google Shape;4605;p44"/>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606" name="Google Shape;4606;p44"/>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607" name="Google Shape;4607;p44"/>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608" name="Google Shape;4608;p44"/>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609" name="Google Shape;4609;p44"/>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610" name="Google Shape;4610;p44"/>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611" name="Google Shape;4611;p44"/>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612" name="Google Shape;4612;p44"/>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613" name="Google Shape;4613;p44"/>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614" name="Google Shape;4614;p44"/>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615" name="Google Shape;4615;p44"/>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616" name="Google Shape;4616;p44"/>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617" name="Google Shape;4617;p44"/>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618" name="Google Shape;4618;p44"/>
            <p:cNvSpPr/>
            <p:nvPr/>
          </p:nvSpPr>
          <p:spPr>
            <a:xfrm>
              <a:off x="4838" y="2425"/>
              <a:ext cx="0" cy="0"/>
            </a:xfrm>
            <a:prstGeom prst="rect">
              <a:avLst/>
            </a:pr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619" name="Google Shape;4619;p44"/>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620" name="Google Shape;4620;p44"/>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621" name="Google Shape;4621;p44"/>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622" name="Google Shape;4622;p44"/>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623" name="Google Shape;4623;p44"/>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624" name="Google Shape;4624;p44"/>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625" name="Google Shape;4625;p44"/>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626" name="Google Shape;4626;p44"/>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627" name="Google Shape;4627;p44"/>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628" name="Google Shape;4628;p44"/>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629" name="Google Shape;4629;p44"/>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630" name="Google Shape;4630;p44"/>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631" name="Google Shape;4631;p44"/>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cxnSp>
          <p:nvCxnSpPr>
            <p:cNvPr id="4632" name="Google Shape;4632;p44"/>
            <p:cNvCxnSpPr/>
            <p:nvPr/>
          </p:nvCxnSpPr>
          <p:spPr>
            <a:xfrm>
              <a:off x="3964" y="2205"/>
              <a:ext cx="0" cy="300"/>
            </a:xfrm>
            <a:prstGeom prst="straightConnector1">
              <a:avLst/>
            </a:prstGeom>
            <a:noFill/>
            <a:ln w="14275" cap="flat" cmpd="sng">
              <a:solidFill>
                <a:srgbClr val="20406F"/>
              </a:solidFill>
              <a:prstDash val="solid"/>
              <a:miter lim="800000"/>
              <a:headEnd type="none" w="med" len="med"/>
              <a:tailEnd type="none" w="med" len="med"/>
            </a:ln>
          </p:spPr>
        </p:cxnSp>
      </p:grpSp>
    </p:spTree>
  </p:cSld>
  <p:clrMapOvr>
    <a:masterClrMapping/>
  </p:clrMapOvr>
  <p:extLst>
    <p:ext uri="{DCECCB84-F9BA-43D5-87BE-67443E8EF086}">
      <p15:sldGuideLst xmlns:p15="http://schemas.microsoft.com/office/powerpoint/2012/main">
        <p15:guide id="1" orient="horz" pos="1620">
          <p15:clr>
            <a:srgbClr val="FBAE40"/>
          </p15:clr>
        </p15:guide>
        <p15:guide id="2" pos="4973">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content larger text">
  <p:cSld name="Title and content larger text">
    <p:bg>
      <p:bgPr>
        <a:solidFill>
          <a:schemeClr val="lt1"/>
        </a:solidFill>
        <a:effectLst/>
      </p:bgPr>
    </p:bg>
    <p:spTree>
      <p:nvGrpSpPr>
        <p:cNvPr id="1" name="Shape 4633"/>
        <p:cNvGrpSpPr/>
        <p:nvPr/>
      </p:nvGrpSpPr>
      <p:grpSpPr>
        <a:xfrm>
          <a:off x="0" y="0"/>
          <a:ext cx="0" cy="0"/>
          <a:chOff x="0" y="0"/>
          <a:chExt cx="0" cy="0"/>
        </a:xfrm>
      </p:grpSpPr>
      <p:sp>
        <p:nvSpPr>
          <p:cNvPr id="4634" name="Google Shape;4634;p45"/>
          <p:cNvSpPr/>
          <p:nvPr/>
        </p:nvSpPr>
        <p:spPr>
          <a:xfrm>
            <a:off x="0" y="0"/>
            <a:ext cx="9153300" cy="5143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4635" name="Google Shape;4635;p45"/>
          <p:cNvSpPr txBox="1">
            <a:spLocks noGrp="1"/>
          </p:cNvSpPr>
          <p:nvPr>
            <p:ph type="title"/>
          </p:nvPr>
        </p:nvSpPr>
        <p:spPr>
          <a:xfrm>
            <a:off x="386100" y="673212"/>
            <a:ext cx="3942300" cy="594900"/>
          </a:xfrm>
          <a:prstGeom prst="rect">
            <a:avLst/>
          </a:prstGeom>
          <a:noFill/>
          <a:ln>
            <a:noFill/>
          </a:ln>
        </p:spPr>
        <p:txBody>
          <a:bodyPr spcFirstLastPara="1" wrap="square" lIns="0" tIns="0" rIns="0" bIns="0" anchor="b" anchorCtr="0"/>
          <a:lstStyle>
            <a:lvl1pPr marR="0" lvl="0" algn="l" rtl="0">
              <a:lnSpc>
                <a:spcPct val="90000"/>
              </a:lnSpc>
              <a:spcBef>
                <a:spcPts val="0"/>
              </a:spcBef>
              <a:spcAft>
                <a:spcPts val="0"/>
              </a:spcAft>
              <a:buClr>
                <a:schemeClr val="accent2"/>
              </a:buClr>
              <a:buSzPts val="2100"/>
              <a:buFont typeface="Calibri"/>
              <a:buNone/>
              <a:defRPr sz="2100" b="1" i="0" u="none" strike="noStrike" cap="none">
                <a:solidFill>
                  <a:schemeClr val="accent2"/>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4636" name="Google Shape;4636;p45"/>
          <p:cNvSpPr txBox="1">
            <a:spLocks noGrp="1"/>
          </p:cNvSpPr>
          <p:nvPr>
            <p:ph type="dt" idx="10"/>
          </p:nvPr>
        </p:nvSpPr>
        <p:spPr>
          <a:xfrm>
            <a:off x="521550" y="4872453"/>
            <a:ext cx="4185600" cy="120300"/>
          </a:xfrm>
          <a:prstGeom prst="rect">
            <a:avLst/>
          </a:prstGeom>
          <a:noFill/>
          <a:ln>
            <a:noFill/>
          </a:ln>
        </p:spPr>
        <p:txBody>
          <a:bodyPr spcFirstLastPara="1" wrap="square" lIns="68575" tIns="34275" rIns="68575" bIns="34275" anchor="t" anchorCtr="0"/>
          <a:lstStyle>
            <a:lvl1pPr marR="0" lvl="0" algn="l" rtl="0">
              <a:spcBef>
                <a:spcPts val="0"/>
              </a:spcBef>
              <a:spcAft>
                <a:spcPts val="0"/>
              </a:spcAft>
              <a:buSzPts val="1100"/>
              <a:buNone/>
              <a:defRPr sz="500">
                <a:solidFill>
                  <a:schemeClr val="accent2"/>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4637" name="Google Shape;4637;p45"/>
          <p:cNvSpPr txBox="1">
            <a:spLocks noGrp="1"/>
          </p:cNvSpPr>
          <p:nvPr>
            <p:ph type="ftr" idx="11"/>
          </p:nvPr>
        </p:nvSpPr>
        <p:spPr>
          <a:xfrm>
            <a:off x="521550" y="4812406"/>
            <a:ext cx="4185600" cy="120300"/>
          </a:xfrm>
          <a:prstGeom prst="rect">
            <a:avLst/>
          </a:prstGeom>
          <a:noFill/>
          <a:ln>
            <a:noFill/>
          </a:ln>
        </p:spPr>
        <p:txBody>
          <a:bodyPr spcFirstLastPara="1" wrap="square" lIns="68575" tIns="34275" rIns="68575" bIns="34275" anchor="t" anchorCtr="0"/>
          <a:lstStyle>
            <a:lvl1pPr marR="0" lvl="0" algn="l" rtl="0">
              <a:spcBef>
                <a:spcPts val="0"/>
              </a:spcBef>
              <a:spcAft>
                <a:spcPts val="0"/>
              </a:spcAft>
              <a:buSzPts val="1100"/>
              <a:buNone/>
              <a:defRPr sz="500">
                <a:solidFill>
                  <a:schemeClr val="accent2"/>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4638" name="Google Shape;4638;p45"/>
          <p:cNvSpPr txBox="1">
            <a:spLocks noGrp="1"/>
          </p:cNvSpPr>
          <p:nvPr>
            <p:ph type="sldNum" idx="12"/>
          </p:nvPr>
        </p:nvSpPr>
        <p:spPr>
          <a:xfrm>
            <a:off x="-9527" y="4767263"/>
            <a:ext cx="5949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1200" b="1">
                <a:solidFill>
                  <a:schemeClr val="accent2"/>
                </a:solidFill>
                <a:latin typeface="Calibri"/>
                <a:ea typeface="Calibri"/>
                <a:cs typeface="Calibri"/>
                <a:sym typeface="Calibri"/>
              </a:defRPr>
            </a:lvl1pPr>
            <a:lvl2pPr marL="0" marR="0" lvl="1" indent="0" algn="r" rtl="0">
              <a:spcBef>
                <a:spcPts val="0"/>
              </a:spcBef>
              <a:buNone/>
              <a:defRPr sz="1200" b="1">
                <a:solidFill>
                  <a:schemeClr val="accent2"/>
                </a:solidFill>
                <a:latin typeface="Calibri"/>
                <a:ea typeface="Calibri"/>
                <a:cs typeface="Calibri"/>
                <a:sym typeface="Calibri"/>
              </a:defRPr>
            </a:lvl2pPr>
            <a:lvl3pPr marL="0" marR="0" lvl="2" indent="0" algn="r" rtl="0">
              <a:spcBef>
                <a:spcPts val="0"/>
              </a:spcBef>
              <a:buNone/>
              <a:defRPr sz="1200" b="1">
                <a:solidFill>
                  <a:schemeClr val="accent2"/>
                </a:solidFill>
                <a:latin typeface="Calibri"/>
                <a:ea typeface="Calibri"/>
                <a:cs typeface="Calibri"/>
                <a:sym typeface="Calibri"/>
              </a:defRPr>
            </a:lvl3pPr>
            <a:lvl4pPr marL="0" marR="0" lvl="3" indent="0" algn="r" rtl="0">
              <a:spcBef>
                <a:spcPts val="0"/>
              </a:spcBef>
              <a:buNone/>
              <a:defRPr sz="1200" b="1">
                <a:solidFill>
                  <a:schemeClr val="accent2"/>
                </a:solidFill>
                <a:latin typeface="Calibri"/>
                <a:ea typeface="Calibri"/>
                <a:cs typeface="Calibri"/>
                <a:sym typeface="Calibri"/>
              </a:defRPr>
            </a:lvl4pPr>
            <a:lvl5pPr marL="0" marR="0" lvl="4" indent="0" algn="r" rtl="0">
              <a:spcBef>
                <a:spcPts val="0"/>
              </a:spcBef>
              <a:buNone/>
              <a:defRPr sz="1200" b="1">
                <a:solidFill>
                  <a:schemeClr val="accent2"/>
                </a:solidFill>
                <a:latin typeface="Calibri"/>
                <a:ea typeface="Calibri"/>
                <a:cs typeface="Calibri"/>
                <a:sym typeface="Calibri"/>
              </a:defRPr>
            </a:lvl5pPr>
            <a:lvl6pPr marL="0" marR="0" lvl="5" indent="0" algn="r" rtl="0">
              <a:spcBef>
                <a:spcPts val="0"/>
              </a:spcBef>
              <a:buNone/>
              <a:defRPr sz="1200" b="1">
                <a:solidFill>
                  <a:schemeClr val="accent2"/>
                </a:solidFill>
                <a:latin typeface="Calibri"/>
                <a:ea typeface="Calibri"/>
                <a:cs typeface="Calibri"/>
                <a:sym typeface="Calibri"/>
              </a:defRPr>
            </a:lvl6pPr>
            <a:lvl7pPr marL="0" marR="0" lvl="6" indent="0" algn="r" rtl="0">
              <a:spcBef>
                <a:spcPts val="0"/>
              </a:spcBef>
              <a:buNone/>
              <a:defRPr sz="1200" b="1">
                <a:solidFill>
                  <a:schemeClr val="accent2"/>
                </a:solidFill>
                <a:latin typeface="Calibri"/>
                <a:ea typeface="Calibri"/>
                <a:cs typeface="Calibri"/>
                <a:sym typeface="Calibri"/>
              </a:defRPr>
            </a:lvl7pPr>
            <a:lvl8pPr marL="0" marR="0" lvl="7" indent="0" algn="r" rtl="0">
              <a:spcBef>
                <a:spcPts val="0"/>
              </a:spcBef>
              <a:buNone/>
              <a:defRPr sz="1200" b="1">
                <a:solidFill>
                  <a:schemeClr val="accent2"/>
                </a:solidFill>
                <a:latin typeface="Calibri"/>
                <a:ea typeface="Calibri"/>
                <a:cs typeface="Calibri"/>
                <a:sym typeface="Calibri"/>
              </a:defRPr>
            </a:lvl8pPr>
            <a:lvl9pPr marL="0" marR="0" lvl="8" indent="0" algn="r" rtl="0">
              <a:spcBef>
                <a:spcPts val="0"/>
              </a:spcBef>
              <a:buNone/>
              <a:defRPr sz="1200" b="1">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4639" name="Google Shape;4639;p45"/>
          <p:cNvSpPr txBox="1">
            <a:spLocks noGrp="1"/>
          </p:cNvSpPr>
          <p:nvPr>
            <p:ph type="body" idx="1"/>
          </p:nvPr>
        </p:nvSpPr>
        <p:spPr>
          <a:xfrm>
            <a:off x="386099" y="1697954"/>
            <a:ext cx="7507800" cy="2772300"/>
          </a:xfrm>
          <a:prstGeom prst="rect">
            <a:avLst/>
          </a:prstGeom>
          <a:noFill/>
          <a:ln>
            <a:noFill/>
          </a:ln>
        </p:spPr>
        <p:txBody>
          <a:bodyPr spcFirstLastPara="1" wrap="square" lIns="0" tIns="0" rIns="0" bIns="0" anchor="t" anchorCtr="0"/>
          <a:lstStyle>
            <a:lvl1pPr marL="457200" marR="0" lvl="0" indent="-228600" algn="l" rtl="0">
              <a:lnSpc>
                <a:spcPct val="90000"/>
              </a:lnSpc>
              <a:spcBef>
                <a:spcPts val="300"/>
              </a:spcBef>
              <a:spcAft>
                <a:spcPts val="0"/>
              </a:spcAft>
              <a:buClr>
                <a:schemeClr val="dk2"/>
              </a:buClr>
              <a:buSzPts val="2100"/>
              <a:buFont typeface="Arial"/>
              <a:buNone/>
              <a:defRPr sz="2100" b="0" i="0" u="none" strike="noStrike" cap="none">
                <a:solidFill>
                  <a:schemeClr val="dk2"/>
                </a:solidFill>
                <a:latin typeface="Calibri"/>
                <a:ea typeface="Calibri"/>
                <a:cs typeface="Calibri"/>
                <a:sym typeface="Calibri"/>
              </a:defRPr>
            </a:lvl1pPr>
            <a:lvl2pPr marL="914400" marR="0" lvl="1" indent="-228600" algn="l" rtl="0">
              <a:lnSpc>
                <a:spcPct val="90000"/>
              </a:lnSpc>
              <a:spcBef>
                <a:spcPts val="300"/>
              </a:spcBef>
              <a:spcAft>
                <a:spcPts val="0"/>
              </a:spcAft>
              <a:buClr>
                <a:schemeClr val="dk2"/>
              </a:buClr>
              <a:buSzPts val="1400"/>
              <a:buFont typeface="Arial"/>
              <a:buNone/>
              <a:defRPr sz="1400" b="0" i="0" u="none" strike="noStrike" cap="none">
                <a:solidFill>
                  <a:schemeClr val="dk2"/>
                </a:solidFill>
                <a:latin typeface="Calibri"/>
                <a:ea typeface="Calibri"/>
                <a:cs typeface="Calibri"/>
                <a:sym typeface="Calibri"/>
              </a:defRPr>
            </a:lvl2pPr>
            <a:lvl3pPr marL="1371600" marR="0" lvl="2" indent="-317500" algn="l" rtl="0">
              <a:lnSpc>
                <a:spcPct val="90000"/>
              </a:lnSpc>
              <a:spcBef>
                <a:spcPts val="300"/>
              </a:spcBef>
              <a:spcAft>
                <a:spcPts val="0"/>
              </a:spcAft>
              <a:buClr>
                <a:schemeClr val="accent2"/>
              </a:buClr>
              <a:buSzPts val="1400"/>
              <a:buFont typeface="Arial"/>
              <a:buChar char="•"/>
              <a:defRPr sz="1400" b="1" i="0" u="none" strike="noStrike" cap="none">
                <a:solidFill>
                  <a:schemeClr val="dk2"/>
                </a:solidFill>
                <a:latin typeface="Calibri"/>
                <a:ea typeface="Calibri"/>
                <a:cs typeface="Calibri"/>
                <a:sym typeface="Calibri"/>
              </a:defRPr>
            </a:lvl3pPr>
            <a:lvl4pPr marL="1828800" marR="0" lvl="3" indent="-304800" algn="l" rtl="0">
              <a:lnSpc>
                <a:spcPct val="90000"/>
              </a:lnSpc>
              <a:spcBef>
                <a:spcPts val="300"/>
              </a:spcBef>
              <a:spcAft>
                <a:spcPts val="0"/>
              </a:spcAft>
              <a:buClr>
                <a:schemeClr val="accent2"/>
              </a:buClr>
              <a:buSzPts val="1200"/>
              <a:buFont typeface="Arial"/>
              <a:buChar char="•"/>
              <a:defRPr sz="1200" b="0" i="0" u="none" strike="noStrike" cap="none">
                <a:solidFill>
                  <a:schemeClr val="dk2"/>
                </a:solidFill>
                <a:latin typeface="Calibri"/>
                <a:ea typeface="Calibri"/>
                <a:cs typeface="Calibri"/>
                <a:sym typeface="Calibri"/>
              </a:defRPr>
            </a:lvl4pPr>
            <a:lvl5pPr marL="2286000" marR="0" lvl="4" indent="-228600" algn="l" rtl="0">
              <a:lnSpc>
                <a:spcPct val="90000"/>
              </a:lnSpc>
              <a:spcBef>
                <a:spcPts val="600"/>
              </a:spcBef>
              <a:spcAft>
                <a:spcPts val="0"/>
              </a:spcAft>
              <a:buClr>
                <a:schemeClr val="dk2"/>
              </a:buClr>
              <a:buSzPts val="2100"/>
              <a:buFont typeface="Arial"/>
              <a:buNone/>
              <a:defRPr sz="2100" b="1" i="0" u="none" strike="noStrike" cap="none">
                <a:solidFill>
                  <a:schemeClr val="dk2"/>
                </a:solidFill>
                <a:latin typeface="Calibri"/>
                <a:ea typeface="Calibri"/>
                <a:cs typeface="Calibri"/>
                <a:sym typeface="Calibri"/>
              </a:defRPr>
            </a:lvl5pPr>
            <a:lvl6pPr marL="2743200" marR="0" lvl="5" indent="-317500" algn="l" rtl="0">
              <a:lnSpc>
                <a:spcPct val="90000"/>
              </a:lnSpc>
              <a:spcBef>
                <a:spcPts val="400"/>
              </a:spcBef>
              <a:spcAft>
                <a:spcPts val="0"/>
              </a:spcAft>
              <a:buClr>
                <a:srgbClr val="FF0000"/>
              </a:buClr>
              <a:buSzPts val="1400"/>
              <a:buFont typeface="Arial"/>
              <a:buChar char="•"/>
              <a:defRPr sz="1400" b="0" i="0" u="none" strike="noStrike" cap="none">
                <a:solidFill>
                  <a:srgbClr val="FF0000"/>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grpSp>
        <p:nvGrpSpPr>
          <p:cNvPr id="4640" name="Google Shape;4640;p45"/>
          <p:cNvGrpSpPr/>
          <p:nvPr/>
        </p:nvGrpSpPr>
        <p:grpSpPr>
          <a:xfrm>
            <a:off x="-1530678" y="2991542"/>
            <a:ext cx="1404225" cy="2177094"/>
            <a:chOff x="6195941" y="562596"/>
            <a:chExt cx="1872300" cy="2902792"/>
          </a:xfrm>
        </p:grpSpPr>
        <p:grpSp>
          <p:nvGrpSpPr>
            <p:cNvPr id="4641" name="Google Shape;4641;p45"/>
            <p:cNvGrpSpPr/>
            <p:nvPr/>
          </p:nvGrpSpPr>
          <p:grpSpPr>
            <a:xfrm>
              <a:off x="6195941" y="832605"/>
              <a:ext cx="1872300" cy="2632784"/>
              <a:chOff x="-1872716" y="660661"/>
              <a:chExt cx="1872300" cy="1974637"/>
            </a:xfrm>
          </p:grpSpPr>
          <p:sp>
            <p:nvSpPr>
              <p:cNvPr id="4642" name="Google Shape;4642;p45"/>
              <p:cNvSpPr txBox="1"/>
              <p:nvPr/>
            </p:nvSpPr>
            <p:spPr>
              <a:xfrm>
                <a:off x="-1872716" y="984698"/>
                <a:ext cx="1872300" cy="16506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800">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sz="1100"/>
              </a:p>
              <a:p>
                <a:pPr marL="0" marR="0" lvl="0" indent="0" algn="l" rtl="0">
                  <a:spcBef>
                    <a:spcPts val="0"/>
                  </a:spcBef>
                  <a:spcAft>
                    <a:spcPts val="0"/>
                  </a:spcAft>
                  <a:buNone/>
                </a:pPr>
                <a:endParaRPr sz="800">
                  <a:solidFill>
                    <a:srgbClr val="000000"/>
                  </a:solidFill>
                  <a:latin typeface="Calibri"/>
                  <a:ea typeface="Calibri"/>
                  <a:cs typeface="Calibri"/>
                  <a:sym typeface="Calibri"/>
                </a:endParaRPr>
              </a:p>
              <a:p>
                <a:pPr marL="0" marR="0" lvl="0" indent="0" algn="l" rtl="0">
                  <a:spcBef>
                    <a:spcPts val="0"/>
                  </a:spcBef>
                  <a:spcAft>
                    <a:spcPts val="0"/>
                  </a:spcAft>
                  <a:buNone/>
                </a:pPr>
                <a:r>
                  <a:rPr lang="en-GB" sz="800">
                    <a:solidFill>
                      <a:srgbClr val="000000"/>
                    </a:solidFill>
                    <a:latin typeface="Calibri"/>
                    <a:ea typeface="Calibri"/>
                    <a:cs typeface="Calibri"/>
                    <a:sym typeface="Calibri"/>
                  </a:rPr>
                  <a:t>Do not use the bullet point button to format your text.</a:t>
                </a:r>
                <a:endParaRPr sz="800">
                  <a:solidFill>
                    <a:srgbClr val="000000"/>
                  </a:solidFill>
                  <a:latin typeface="Calibri"/>
                  <a:ea typeface="Calibri"/>
                  <a:cs typeface="Calibri"/>
                  <a:sym typeface="Calibri"/>
                </a:endParaRPr>
              </a:p>
            </p:txBody>
          </p:sp>
          <p:pic>
            <p:nvPicPr>
              <p:cNvPr id="4643" name="Google Shape;4643;p45" descr="icon_information-white.png"/>
              <p:cNvPicPr preferRelativeResize="0"/>
              <p:nvPr/>
            </p:nvPicPr>
            <p:blipFill rotWithShape="1">
              <a:blip r:embed="rId2">
                <a:alphaModFix/>
              </a:blip>
              <a:srcRect/>
              <a:stretch/>
            </p:blipFill>
            <p:spPr>
              <a:xfrm>
                <a:off x="-1764703" y="660661"/>
                <a:ext cx="121592" cy="240085"/>
              </a:xfrm>
              <a:prstGeom prst="rect">
                <a:avLst/>
              </a:prstGeom>
              <a:noFill/>
              <a:ln>
                <a:noFill/>
              </a:ln>
            </p:spPr>
          </p:pic>
        </p:grpSp>
        <p:grpSp>
          <p:nvGrpSpPr>
            <p:cNvPr id="4644" name="Google Shape;4644;p45"/>
            <p:cNvGrpSpPr/>
            <p:nvPr/>
          </p:nvGrpSpPr>
          <p:grpSpPr>
            <a:xfrm>
              <a:off x="6303954" y="562596"/>
              <a:ext cx="540000" cy="540000"/>
              <a:chOff x="6303954" y="562596"/>
              <a:chExt cx="540000" cy="540000"/>
            </a:xfrm>
          </p:grpSpPr>
          <p:sp>
            <p:nvSpPr>
              <p:cNvPr id="4645" name="Google Shape;4645;p45"/>
              <p:cNvSpPr/>
              <p:nvPr/>
            </p:nvSpPr>
            <p:spPr>
              <a:xfrm>
                <a:off x="6303954" y="562596"/>
                <a:ext cx="540000" cy="540000"/>
              </a:xfrm>
              <a:prstGeom prst="donut">
                <a:avLst>
                  <a:gd name="adj" fmla="val 7083"/>
                </a:avLst>
              </a:prstGeom>
              <a:solidFill>
                <a:srgbClr val="00000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pic>
            <p:nvPicPr>
              <p:cNvPr id="4646" name="Google Shape;4646;p45" descr="increase_indent.png"/>
              <p:cNvPicPr preferRelativeResize="0"/>
              <p:nvPr/>
            </p:nvPicPr>
            <p:blipFill rotWithShape="1">
              <a:blip r:embed="rId3">
                <a:alphaModFix/>
              </a:blip>
              <a:srcRect/>
              <a:stretch/>
            </p:blipFill>
            <p:spPr>
              <a:xfrm>
                <a:off x="6425212" y="679422"/>
                <a:ext cx="317520" cy="317520"/>
              </a:xfrm>
              <a:prstGeom prst="rect">
                <a:avLst/>
              </a:prstGeom>
              <a:noFill/>
              <a:ln>
                <a:noFill/>
              </a:ln>
            </p:spPr>
          </p:pic>
        </p:grpSp>
      </p:grpSp>
      <p:sp>
        <p:nvSpPr>
          <p:cNvPr id="4647" name="Google Shape;4647;p45"/>
          <p:cNvSpPr/>
          <p:nvPr/>
        </p:nvSpPr>
        <p:spPr>
          <a:xfrm>
            <a:off x="1752560" y="-1211567"/>
            <a:ext cx="12848286" cy="8997548"/>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rgbClr val="AEABAB">
              <a:alpha val="9800"/>
            </a:srgbClr>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nvGrpSpPr>
          <p:cNvPr id="4648" name="Google Shape;4648;p45"/>
          <p:cNvGrpSpPr/>
          <p:nvPr/>
        </p:nvGrpSpPr>
        <p:grpSpPr>
          <a:xfrm>
            <a:off x="7916400" y="221400"/>
            <a:ext cx="893994" cy="358950"/>
            <a:chOff x="1899" y="899"/>
            <a:chExt cx="4163" cy="1671"/>
          </a:xfrm>
        </p:grpSpPr>
        <p:sp>
          <p:nvSpPr>
            <p:cNvPr id="4649" name="Google Shape;4649;p45"/>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650" name="Google Shape;4650;p45"/>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651" name="Google Shape;4651;p45"/>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652" name="Google Shape;4652;p45"/>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653" name="Google Shape;4653;p45"/>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654" name="Google Shape;4654;p45"/>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655" name="Google Shape;4655;p45"/>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656" name="Google Shape;4656;p45"/>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657" name="Google Shape;4657;p45"/>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658" name="Google Shape;4658;p45"/>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659" name="Google Shape;4659;p45"/>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660" name="Google Shape;4660;p45"/>
            <p:cNvSpPr/>
            <p:nvPr/>
          </p:nvSpPr>
          <p:spPr>
            <a:xfrm>
              <a:off x="2762" y="2203"/>
              <a:ext cx="0" cy="0"/>
            </a:xfrm>
            <a:prstGeom prst="rect">
              <a:avLst/>
            </a:pr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661" name="Google Shape;4661;p45"/>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662" name="Google Shape;4662;p45"/>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663" name="Google Shape;4663;p45"/>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664" name="Google Shape;4664;p45"/>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665" name="Google Shape;4665;p45"/>
            <p:cNvSpPr/>
            <p:nvPr/>
          </p:nvSpPr>
          <p:spPr>
            <a:xfrm>
              <a:off x="3203" y="2203"/>
              <a:ext cx="0" cy="0"/>
            </a:xfrm>
            <a:prstGeom prst="rect">
              <a:avLst/>
            </a:pr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666" name="Google Shape;4666;p45"/>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667" name="Google Shape;4667;p45"/>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668" name="Google Shape;4668;p45"/>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669" name="Google Shape;4669;p45"/>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670" name="Google Shape;4670;p45"/>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671" name="Google Shape;4671;p45"/>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672" name="Google Shape;4672;p45"/>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673" name="Google Shape;4673;p45"/>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674" name="Google Shape;4674;p45"/>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675" name="Google Shape;4675;p45"/>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676" name="Google Shape;4676;p45"/>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677" name="Google Shape;4677;p45"/>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678" name="Google Shape;4678;p45"/>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679" name="Google Shape;4679;p45"/>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680" name="Google Shape;4680;p45"/>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681" name="Google Shape;4681;p45"/>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682" name="Google Shape;4682;p45"/>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683" name="Google Shape;4683;p45"/>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684" name="Google Shape;4684;p45"/>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685" name="Google Shape;4685;p45"/>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686" name="Google Shape;4686;p45"/>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687" name="Google Shape;4687;p45"/>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688" name="Google Shape;4688;p45"/>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689" name="Google Shape;4689;p45"/>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690" name="Google Shape;4690;p45"/>
            <p:cNvSpPr/>
            <p:nvPr/>
          </p:nvSpPr>
          <p:spPr>
            <a:xfrm>
              <a:off x="1899" y="1222"/>
              <a:ext cx="706" cy="796"/>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rgbClr val="20406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691" name="Google Shape;4691;p45"/>
            <p:cNvSpPr/>
            <p:nvPr/>
          </p:nvSpPr>
          <p:spPr>
            <a:xfrm>
              <a:off x="2711" y="1222"/>
              <a:ext cx="731" cy="796"/>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rgbClr val="20406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692" name="Google Shape;4692;p45"/>
            <p:cNvSpPr/>
            <p:nvPr/>
          </p:nvSpPr>
          <p:spPr>
            <a:xfrm>
              <a:off x="3536" y="1208"/>
              <a:ext cx="638" cy="822"/>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rgbClr val="20406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693" name="Google Shape;4693;p45"/>
            <p:cNvSpPr/>
            <p:nvPr/>
          </p:nvSpPr>
          <p:spPr>
            <a:xfrm>
              <a:off x="4259" y="1222"/>
              <a:ext cx="689" cy="796"/>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rgbClr val="20406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694" name="Google Shape;4694;p45"/>
            <p:cNvSpPr/>
            <p:nvPr/>
          </p:nvSpPr>
          <p:spPr>
            <a:xfrm>
              <a:off x="4372" y="1311"/>
              <a:ext cx="1690" cy="713"/>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695" name="Google Shape;4695;p45"/>
            <p:cNvSpPr/>
            <p:nvPr/>
          </p:nvSpPr>
          <p:spPr>
            <a:xfrm>
              <a:off x="5470" y="899"/>
              <a:ext cx="365" cy="481"/>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696" name="Google Shape;4696;p45"/>
            <p:cNvSpPr/>
            <p:nvPr/>
          </p:nvSpPr>
          <p:spPr>
            <a:xfrm>
              <a:off x="4862" y="1770"/>
              <a:ext cx="1153"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rgbClr val="20406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697" name="Google Shape;4697;p45"/>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698" name="Google Shape;4698;p45"/>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699" name="Google Shape;4699;p45"/>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700" name="Google Shape;4700;p45"/>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701" name="Google Shape;4701;p45"/>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702" name="Google Shape;4702;p45"/>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703" name="Google Shape;4703;p45"/>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704" name="Google Shape;4704;p45"/>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705" name="Google Shape;4705;p45"/>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706" name="Google Shape;4706;p45"/>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707" name="Google Shape;4707;p45"/>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708" name="Google Shape;4708;p45"/>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709" name="Google Shape;4709;p45"/>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710" name="Google Shape;4710;p45"/>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711" name="Google Shape;4711;p45"/>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712" name="Google Shape;4712;p45"/>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713" name="Google Shape;4713;p45"/>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714" name="Google Shape;4714;p45"/>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715" name="Google Shape;4715;p45"/>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716" name="Google Shape;4716;p45"/>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717" name="Google Shape;4717;p45"/>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718" name="Google Shape;4718;p45"/>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719" name="Google Shape;4719;p45"/>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720" name="Google Shape;4720;p45"/>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721" name="Google Shape;4721;p45"/>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722" name="Google Shape;4722;p45"/>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723" name="Google Shape;4723;p45"/>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724" name="Google Shape;4724;p45"/>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725" name="Google Shape;4725;p45"/>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726" name="Google Shape;4726;p45"/>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727" name="Google Shape;4727;p45"/>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728" name="Google Shape;4728;p45"/>
            <p:cNvSpPr/>
            <p:nvPr/>
          </p:nvSpPr>
          <p:spPr>
            <a:xfrm>
              <a:off x="4838" y="2425"/>
              <a:ext cx="0" cy="0"/>
            </a:xfrm>
            <a:prstGeom prst="rect">
              <a:avLst/>
            </a:pr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729" name="Google Shape;4729;p45"/>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730" name="Google Shape;4730;p45"/>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731" name="Google Shape;4731;p45"/>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732" name="Google Shape;4732;p45"/>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733" name="Google Shape;4733;p45"/>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734" name="Google Shape;4734;p45"/>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735" name="Google Shape;4735;p45"/>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736" name="Google Shape;4736;p45"/>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737" name="Google Shape;4737;p45"/>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738" name="Google Shape;4738;p45"/>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739" name="Google Shape;4739;p45"/>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740" name="Google Shape;4740;p45"/>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741" name="Google Shape;4741;p45"/>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cxnSp>
          <p:nvCxnSpPr>
            <p:cNvPr id="4742" name="Google Shape;4742;p45"/>
            <p:cNvCxnSpPr/>
            <p:nvPr/>
          </p:nvCxnSpPr>
          <p:spPr>
            <a:xfrm>
              <a:off x="3964" y="2205"/>
              <a:ext cx="0" cy="300"/>
            </a:xfrm>
            <a:prstGeom prst="straightConnector1">
              <a:avLst/>
            </a:prstGeom>
            <a:noFill/>
            <a:ln w="14275" cap="flat" cmpd="sng">
              <a:solidFill>
                <a:srgbClr val="20406F"/>
              </a:solidFill>
              <a:prstDash val="solid"/>
              <a:miter lim="800000"/>
              <a:headEnd type="none" w="med" len="med"/>
              <a:tailEnd type="none" w="med" len="med"/>
            </a:ln>
          </p:spPr>
        </p:cxnSp>
      </p:grpSp>
    </p:spTree>
  </p:cSld>
  <p:clrMapOvr>
    <a:masterClrMapping/>
  </p:clrMapOvr>
  <p:extLst>
    <p:ext uri="{DCECCB84-F9BA-43D5-87BE-67443E8EF086}">
      <p15:sldGuideLst xmlns:p15="http://schemas.microsoft.com/office/powerpoint/2012/main">
        <p15:guide id="1" orient="horz" pos="1620">
          <p15:clr>
            <a:srgbClr val="FBAE40"/>
          </p15:clr>
        </p15:guide>
        <p15:guide id="2" pos="4973">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2 x content">
  <p:cSld name="Title and 2 x content">
    <p:bg>
      <p:bgPr>
        <a:solidFill>
          <a:schemeClr val="lt1"/>
        </a:solidFill>
        <a:effectLst/>
      </p:bgPr>
    </p:bg>
    <p:spTree>
      <p:nvGrpSpPr>
        <p:cNvPr id="1" name="Shape 4743"/>
        <p:cNvGrpSpPr/>
        <p:nvPr/>
      </p:nvGrpSpPr>
      <p:grpSpPr>
        <a:xfrm>
          <a:off x="0" y="0"/>
          <a:ext cx="0" cy="0"/>
          <a:chOff x="0" y="0"/>
          <a:chExt cx="0" cy="0"/>
        </a:xfrm>
      </p:grpSpPr>
      <p:sp>
        <p:nvSpPr>
          <p:cNvPr id="4744" name="Google Shape;4744;p46"/>
          <p:cNvSpPr/>
          <p:nvPr/>
        </p:nvSpPr>
        <p:spPr>
          <a:xfrm>
            <a:off x="0" y="0"/>
            <a:ext cx="9153300" cy="5143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4745" name="Google Shape;4745;p46"/>
          <p:cNvSpPr txBox="1">
            <a:spLocks noGrp="1"/>
          </p:cNvSpPr>
          <p:nvPr>
            <p:ph type="title"/>
          </p:nvPr>
        </p:nvSpPr>
        <p:spPr>
          <a:xfrm>
            <a:off x="386100" y="673212"/>
            <a:ext cx="3942300" cy="594900"/>
          </a:xfrm>
          <a:prstGeom prst="rect">
            <a:avLst/>
          </a:prstGeom>
          <a:noFill/>
          <a:ln>
            <a:noFill/>
          </a:ln>
        </p:spPr>
        <p:txBody>
          <a:bodyPr spcFirstLastPara="1" wrap="square" lIns="0" tIns="0" rIns="0" bIns="0" anchor="b" anchorCtr="0"/>
          <a:lstStyle>
            <a:lvl1pPr marR="0" lvl="0" algn="l" rtl="0">
              <a:lnSpc>
                <a:spcPct val="90000"/>
              </a:lnSpc>
              <a:spcBef>
                <a:spcPts val="0"/>
              </a:spcBef>
              <a:spcAft>
                <a:spcPts val="0"/>
              </a:spcAft>
              <a:buClr>
                <a:schemeClr val="accent2"/>
              </a:buClr>
              <a:buSzPts val="2100"/>
              <a:buFont typeface="Calibri"/>
              <a:buNone/>
              <a:defRPr sz="2100" b="1" i="0" u="none" strike="noStrike" cap="none">
                <a:solidFill>
                  <a:schemeClr val="accent2"/>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4746" name="Google Shape;4746;p46"/>
          <p:cNvSpPr txBox="1">
            <a:spLocks noGrp="1"/>
          </p:cNvSpPr>
          <p:nvPr>
            <p:ph type="dt" idx="10"/>
          </p:nvPr>
        </p:nvSpPr>
        <p:spPr>
          <a:xfrm>
            <a:off x="521550" y="4872453"/>
            <a:ext cx="4185600" cy="120300"/>
          </a:xfrm>
          <a:prstGeom prst="rect">
            <a:avLst/>
          </a:prstGeom>
          <a:noFill/>
          <a:ln>
            <a:noFill/>
          </a:ln>
        </p:spPr>
        <p:txBody>
          <a:bodyPr spcFirstLastPara="1" wrap="square" lIns="68575" tIns="34275" rIns="68575" bIns="34275" anchor="t" anchorCtr="0"/>
          <a:lstStyle>
            <a:lvl1pPr marR="0" lvl="0" algn="l" rtl="0">
              <a:spcBef>
                <a:spcPts val="0"/>
              </a:spcBef>
              <a:spcAft>
                <a:spcPts val="0"/>
              </a:spcAft>
              <a:buSzPts val="1100"/>
              <a:buNone/>
              <a:defRPr sz="500">
                <a:solidFill>
                  <a:schemeClr val="accent2"/>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4747" name="Google Shape;4747;p46"/>
          <p:cNvSpPr txBox="1">
            <a:spLocks noGrp="1"/>
          </p:cNvSpPr>
          <p:nvPr>
            <p:ph type="ftr" idx="11"/>
          </p:nvPr>
        </p:nvSpPr>
        <p:spPr>
          <a:xfrm>
            <a:off x="521550" y="4812406"/>
            <a:ext cx="4185600" cy="120300"/>
          </a:xfrm>
          <a:prstGeom prst="rect">
            <a:avLst/>
          </a:prstGeom>
          <a:noFill/>
          <a:ln>
            <a:noFill/>
          </a:ln>
        </p:spPr>
        <p:txBody>
          <a:bodyPr spcFirstLastPara="1" wrap="square" lIns="68575" tIns="34275" rIns="68575" bIns="34275" anchor="t" anchorCtr="0"/>
          <a:lstStyle>
            <a:lvl1pPr marR="0" lvl="0" algn="l" rtl="0">
              <a:spcBef>
                <a:spcPts val="0"/>
              </a:spcBef>
              <a:spcAft>
                <a:spcPts val="0"/>
              </a:spcAft>
              <a:buSzPts val="1100"/>
              <a:buNone/>
              <a:defRPr sz="500">
                <a:solidFill>
                  <a:schemeClr val="accent2"/>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4748" name="Google Shape;4748;p46"/>
          <p:cNvSpPr txBox="1">
            <a:spLocks noGrp="1"/>
          </p:cNvSpPr>
          <p:nvPr>
            <p:ph type="sldNum" idx="12"/>
          </p:nvPr>
        </p:nvSpPr>
        <p:spPr>
          <a:xfrm>
            <a:off x="-9527" y="4767263"/>
            <a:ext cx="5949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1200" b="1">
                <a:solidFill>
                  <a:schemeClr val="accent2"/>
                </a:solidFill>
                <a:latin typeface="Calibri"/>
                <a:ea typeface="Calibri"/>
                <a:cs typeface="Calibri"/>
                <a:sym typeface="Calibri"/>
              </a:defRPr>
            </a:lvl1pPr>
            <a:lvl2pPr marL="0" marR="0" lvl="1" indent="0" algn="r" rtl="0">
              <a:spcBef>
                <a:spcPts val="0"/>
              </a:spcBef>
              <a:buNone/>
              <a:defRPr sz="1200" b="1">
                <a:solidFill>
                  <a:schemeClr val="accent2"/>
                </a:solidFill>
                <a:latin typeface="Calibri"/>
                <a:ea typeface="Calibri"/>
                <a:cs typeface="Calibri"/>
                <a:sym typeface="Calibri"/>
              </a:defRPr>
            </a:lvl2pPr>
            <a:lvl3pPr marL="0" marR="0" lvl="2" indent="0" algn="r" rtl="0">
              <a:spcBef>
                <a:spcPts val="0"/>
              </a:spcBef>
              <a:buNone/>
              <a:defRPr sz="1200" b="1">
                <a:solidFill>
                  <a:schemeClr val="accent2"/>
                </a:solidFill>
                <a:latin typeface="Calibri"/>
                <a:ea typeface="Calibri"/>
                <a:cs typeface="Calibri"/>
                <a:sym typeface="Calibri"/>
              </a:defRPr>
            </a:lvl3pPr>
            <a:lvl4pPr marL="0" marR="0" lvl="3" indent="0" algn="r" rtl="0">
              <a:spcBef>
                <a:spcPts val="0"/>
              </a:spcBef>
              <a:buNone/>
              <a:defRPr sz="1200" b="1">
                <a:solidFill>
                  <a:schemeClr val="accent2"/>
                </a:solidFill>
                <a:latin typeface="Calibri"/>
                <a:ea typeface="Calibri"/>
                <a:cs typeface="Calibri"/>
                <a:sym typeface="Calibri"/>
              </a:defRPr>
            </a:lvl4pPr>
            <a:lvl5pPr marL="0" marR="0" lvl="4" indent="0" algn="r" rtl="0">
              <a:spcBef>
                <a:spcPts val="0"/>
              </a:spcBef>
              <a:buNone/>
              <a:defRPr sz="1200" b="1">
                <a:solidFill>
                  <a:schemeClr val="accent2"/>
                </a:solidFill>
                <a:latin typeface="Calibri"/>
                <a:ea typeface="Calibri"/>
                <a:cs typeface="Calibri"/>
                <a:sym typeface="Calibri"/>
              </a:defRPr>
            </a:lvl5pPr>
            <a:lvl6pPr marL="0" marR="0" lvl="5" indent="0" algn="r" rtl="0">
              <a:spcBef>
                <a:spcPts val="0"/>
              </a:spcBef>
              <a:buNone/>
              <a:defRPr sz="1200" b="1">
                <a:solidFill>
                  <a:schemeClr val="accent2"/>
                </a:solidFill>
                <a:latin typeface="Calibri"/>
                <a:ea typeface="Calibri"/>
                <a:cs typeface="Calibri"/>
                <a:sym typeface="Calibri"/>
              </a:defRPr>
            </a:lvl6pPr>
            <a:lvl7pPr marL="0" marR="0" lvl="6" indent="0" algn="r" rtl="0">
              <a:spcBef>
                <a:spcPts val="0"/>
              </a:spcBef>
              <a:buNone/>
              <a:defRPr sz="1200" b="1">
                <a:solidFill>
                  <a:schemeClr val="accent2"/>
                </a:solidFill>
                <a:latin typeface="Calibri"/>
                <a:ea typeface="Calibri"/>
                <a:cs typeface="Calibri"/>
                <a:sym typeface="Calibri"/>
              </a:defRPr>
            </a:lvl7pPr>
            <a:lvl8pPr marL="0" marR="0" lvl="7" indent="0" algn="r" rtl="0">
              <a:spcBef>
                <a:spcPts val="0"/>
              </a:spcBef>
              <a:buNone/>
              <a:defRPr sz="1200" b="1">
                <a:solidFill>
                  <a:schemeClr val="accent2"/>
                </a:solidFill>
                <a:latin typeface="Calibri"/>
                <a:ea typeface="Calibri"/>
                <a:cs typeface="Calibri"/>
                <a:sym typeface="Calibri"/>
              </a:defRPr>
            </a:lvl8pPr>
            <a:lvl9pPr marL="0" marR="0" lvl="8" indent="0" algn="r" rtl="0">
              <a:spcBef>
                <a:spcPts val="0"/>
              </a:spcBef>
              <a:buNone/>
              <a:defRPr sz="1200" b="1">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4749" name="Google Shape;4749;p46"/>
          <p:cNvSpPr txBox="1">
            <a:spLocks noGrp="1"/>
          </p:cNvSpPr>
          <p:nvPr>
            <p:ph type="body" idx="1"/>
          </p:nvPr>
        </p:nvSpPr>
        <p:spPr>
          <a:xfrm>
            <a:off x="386099" y="1697954"/>
            <a:ext cx="3591600" cy="2772300"/>
          </a:xfrm>
          <a:prstGeom prst="rect">
            <a:avLst/>
          </a:prstGeom>
          <a:noFill/>
          <a:ln>
            <a:noFill/>
          </a:ln>
        </p:spPr>
        <p:txBody>
          <a:bodyPr spcFirstLastPara="1" wrap="square" lIns="0" tIns="0" rIns="0" bIns="0" anchor="t" anchorCtr="0"/>
          <a:lstStyle>
            <a:lvl1pPr marL="457200" marR="0" lvl="0" indent="-228600" algn="l" rtl="0">
              <a:lnSpc>
                <a:spcPct val="90000"/>
              </a:lnSpc>
              <a:spcBef>
                <a:spcPts val="300"/>
              </a:spcBef>
              <a:spcAft>
                <a:spcPts val="0"/>
              </a:spcAft>
              <a:buClr>
                <a:schemeClr val="dk2"/>
              </a:buClr>
              <a:buSzPts val="1500"/>
              <a:buFont typeface="Arial"/>
              <a:buNone/>
              <a:defRPr sz="1500" b="0" i="0" u="none" strike="noStrike" cap="none">
                <a:solidFill>
                  <a:schemeClr val="dk2"/>
                </a:solidFill>
                <a:latin typeface="Calibri"/>
                <a:ea typeface="Calibri"/>
                <a:cs typeface="Calibri"/>
                <a:sym typeface="Calibri"/>
              </a:defRPr>
            </a:lvl1pPr>
            <a:lvl2pPr marL="914400" marR="0" lvl="1" indent="-228600" algn="l" rtl="0">
              <a:lnSpc>
                <a:spcPct val="90000"/>
              </a:lnSpc>
              <a:spcBef>
                <a:spcPts val="300"/>
              </a:spcBef>
              <a:spcAft>
                <a:spcPts val="0"/>
              </a:spcAft>
              <a:buClr>
                <a:schemeClr val="dk2"/>
              </a:buClr>
              <a:buSzPts val="1400"/>
              <a:buFont typeface="Arial"/>
              <a:buNone/>
              <a:defRPr sz="1400" b="0" i="0" u="none" strike="noStrike" cap="none">
                <a:solidFill>
                  <a:schemeClr val="dk2"/>
                </a:solidFill>
                <a:latin typeface="Calibri"/>
                <a:ea typeface="Calibri"/>
                <a:cs typeface="Calibri"/>
                <a:sym typeface="Calibri"/>
              </a:defRPr>
            </a:lvl2pPr>
            <a:lvl3pPr marL="1371600" marR="0" lvl="2" indent="-317500" algn="l" rtl="0">
              <a:lnSpc>
                <a:spcPct val="90000"/>
              </a:lnSpc>
              <a:spcBef>
                <a:spcPts val="300"/>
              </a:spcBef>
              <a:spcAft>
                <a:spcPts val="0"/>
              </a:spcAft>
              <a:buClr>
                <a:schemeClr val="accent2"/>
              </a:buClr>
              <a:buSzPts val="1400"/>
              <a:buFont typeface="Arial"/>
              <a:buChar char="•"/>
              <a:defRPr sz="1400" b="1" i="0" u="none" strike="noStrike" cap="none">
                <a:solidFill>
                  <a:schemeClr val="dk2"/>
                </a:solidFill>
                <a:latin typeface="Calibri"/>
                <a:ea typeface="Calibri"/>
                <a:cs typeface="Calibri"/>
                <a:sym typeface="Calibri"/>
              </a:defRPr>
            </a:lvl3pPr>
            <a:lvl4pPr marL="1828800" marR="0" lvl="3" indent="-304800" algn="l" rtl="0">
              <a:lnSpc>
                <a:spcPct val="90000"/>
              </a:lnSpc>
              <a:spcBef>
                <a:spcPts val="300"/>
              </a:spcBef>
              <a:spcAft>
                <a:spcPts val="0"/>
              </a:spcAft>
              <a:buClr>
                <a:schemeClr val="accent2"/>
              </a:buClr>
              <a:buSzPts val="1200"/>
              <a:buFont typeface="Arial"/>
              <a:buChar char="•"/>
              <a:defRPr sz="1200" b="0" i="0" u="none" strike="noStrike" cap="none">
                <a:solidFill>
                  <a:schemeClr val="dk2"/>
                </a:solidFill>
                <a:latin typeface="Calibri"/>
                <a:ea typeface="Calibri"/>
                <a:cs typeface="Calibri"/>
                <a:sym typeface="Calibri"/>
              </a:defRPr>
            </a:lvl4pPr>
            <a:lvl5pPr marL="2286000" marR="0" lvl="4" indent="-228600" algn="l" rtl="0">
              <a:lnSpc>
                <a:spcPct val="90000"/>
              </a:lnSpc>
              <a:spcBef>
                <a:spcPts val="600"/>
              </a:spcBef>
              <a:spcAft>
                <a:spcPts val="0"/>
              </a:spcAft>
              <a:buClr>
                <a:schemeClr val="dk2"/>
              </a:buClr>
              <a:buSzPts val="1500"/>
              <a:buFont typeface="Arial"/>
              <a:buNone/>
              <a:defRPr sz="1500" b="1" i="0" u="none" strike="noStrike" cap="none">
                <a:solidFill>
                  <a:schemeClr val="dk2"/>
                </a:solidFill>
                <a:latin typeface="Calibri"/>
                <a:ea typeface="Calibri"/>
                <a:cs typeface="Calibri"/>
                <a:sym typeface="Calibri"/>
              </a:defRPr>
            </a:lvl5pPr>
            <a:lvl6pPr marL="2743200" marR="0" lvl="5" indent="-317500" algn="l" rtl="0">
              <a:lnSpc>
                <a:spcPct val="90000"/>
              </a:lnSpc>
              <a:spcBef>
                <a:spcPts val="400"/>
              </a:spcBef>
              <a:spcAft>
                <a:spcPts val="0"/>
              </a:spcAft>
              <a:buClr>
                <a:srgbClr val="FF0000"/>
              </a:buClr>
              <a:buSzPts val="1400"/>
              <a:buFont typeface="Arial"/>
              <a:buChar char="•"/>
              <a:defRPr sz="1400" b="0" i="0" u="none" strike="noStrike" cap="none">
                <a:solidFill>
                  <a:srgbClr val="FF0000"/>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grpSp>
        <p:nvGrpSpPr>
          <p:cNvPr id="4750" name="Google Shape;4750;p46"/>
          <p:cNvGrpSpPr/>
          <p:nvPr/>
        </p:nvGrpSpPr>
        <p:grpSpPr>
          <a:xfrm>
            <a:off x="-1530678" y="2991542"/>
            <a:ext cx="1404225" cy="2177094"/>
            <a:chOff x="6195941" y="562596"/>
            <a:chExt cx="1872300" cy="2902792"/>
          </a:xfrm>
        </p:grpSpPr>
        <p:grpSp>
          <p:nvGrpSpPr>
            <p:cNvPr id="4751" name="Google Shape;4751;p46"/>
            <p:cNvGrpSpPr/>
            <p:nvPr/>
          </p:nvGrpSpPr>
          <p:grpSpPr>
            <a:xfrm>
              <a:off x="6195941" y="832605"/>
              <a:ext cx="1872300" cy="2632784"/>
              <a:chOff x="-1872716" y="660661"/>
              <a:chExt cx="1872300" cy="1974637"/>
            </a:xfrm>
          </p:grpSpPr>
          <p:sp>
            <p:nvSpPr>
              <p:cNvPr id="4752" name="Google Shape;4752;p46"/>
              <p:cNvSpPr txBox="1"/>
              <p:nvPr/>
            </p:nvSpPr>
            <p:spPr>
              <a:xfrm>
                <a:off x="-1872716" y="984698"/>
                <a:ext cx="1872300" cy="16506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800">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sz="1100"/>
              </a:p>
              <a:p>
                <a:pPr marL="0" marR="0" lvl="0" indent="0" algn="l" rtl="0">
                  <a:spcBef>
                    <a:spcPts val="0"/>
                  </a:spcBef>
                  <a:spcAft>
                    <a:spcPts val="0"/>
                  </a:spcAft>
                  <a:buNone/>
                </a:pPr>
                <a:endParaRPr sz="800">
                  <a:solidFill>
                    <a:srgbClr val="000000"/>
                  </a:solidFill>
                  <a:latin typeface="Calibri"/>
                  <a:ea typeface="Calibri"/>
                  <a:cs typeface="Calibri"/>
                  <a:sym typeface="Calibri"/>
                </a:endParaRPr>
              </a:p>
              <a:p>
                <a:pPr marL="0" marR="0" lvl="0" indent="0" algn="l" rtl="0">
                  <a:spcBef>
                    <a:spcPts val="0"/>
                  </a:spcBef>
                  <a:spcAft>
                    <a:spcPts val="0"/>
                  </a:spcAft>
                  <a:buNone/>
                </a:pPr>
                <a:r>
                  <a:rPr lang="en-GB" sz="800">
                    <a:solidFill>
                      <a:srgbClr val="000000"/>
                    </a:solidFill>
                    <a:latin typeface="Calibri"/>
                    <a:ea typeface="Calibri"/>
                    <a:cs typeface="Calibri"/>
                    <a:sym typeface="Calibri"/>
                  </a:rPr>
                  <a:t>Do not use the bullet point button to format your text.</a:t>
                </a:r>
                <a:endParaRPr sz="800">
                  <a:solidFill>
                    <a:srgbClr val="000000"/>
                  </a:solidFill>
                  <a:latin typeface="Calibri"/>
                  <a:ea typeface="Calibri"/>
                  <a:cs typeface="Calibri"/>
                  <a:sym typeface="Calibri"/>
                </a:endParaRPr>
              </a:p>
            </p:txBody>
          </p:sp>
          <p:pic>
            <p:nvPicPr>
              <p:cNvPr id="4753" name="Google Shape;4753;p46" descr="icon_information-white.png"/>
              <p:cNvPicPr preferRelativeResize="0"/>
              <p:nvPr/>
            </p:nvPicPr>
            <p:blipFill rotWithShape="1">
              <a:blip r:embed="rId2">
                <a:alphaModFix/>
              </a:blip>
              <a:srcRect/>
              <a:stretch/>
            </p:blipFill>
            <p:spPr>
              <a:xfrm>
                <a:off x="-1764703" y="660661"/>
                <a:ext cx="121592" cy="240085"/>
              </a:xfrm>
              <a:prstGeom prst="rect">
                <a:avLst/>
              </a:prstGeom>
              <a:noFill/>
              <a:ln>
                <a:noFill/>
              </a:ln>
            </p:spPr>
          </p:pic>
        </p:grpSp>
        <p:grpSp>
          <p:nvGrpSpPr>
            <p:cNvPr id="4754" name="Google Shape;4754;p46"/>
            <p:cNvGrpSpPr/>
            <p:nvPr/>
          </p:nvGrpSpPr>
          <p:grpSpPr>
            <a:xfrm>
              <a:off x="6303954" y="562596"/>
              <a:ext cx="540000" cy="540000"/>
              <a:chOff x="6303954" y="562596"/>
              <a:chExt cx="540000" cy="540000"/>
            </a:xfrm>
          </p:grpSpPr>
          <p:sp>
            <p:nvSpPr>
              <p:cNvPr id="4755" name="Google Shape;4755;p46"/>
              <p:cNvSpPr/>
              <p:nvPr/>
            </p:nvSpPr>
            <p:spPr>
              <a:xfrm>
                <a:off x="6303954" y="562596"/>
                <a:ext cx="540000" cy="540000"/>
              </a:xfrm>
              <a:prstGeom prst="donut">
                <a:avLst>
                  <a:gd name="adj" fmla="val 7083"/>
                </a:avLst>
              </a:prstGeom>
              <a:solidFill>
                <a:srgbClr val="00000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pic>
            <p:nvPicPr>
              <p:cNvPr id="4756" name="Google Shape;4756;p46" descr="increase_indent.png"/>
              <p:cNvPicPr preferRelativeResize="0"/>
              <p:nvPr/>
            </p:nvPicPr>
            <p:blipFill rotWithShape="1">
              <a:blip r:embed="rId3">
                <a:alphaModFix/>
              </a:blip>
              <a:srcRect/>
              <a:stretch/>
            </p:blipFill>
            <p:spPr>
              <a:xfrm>
                <a:off x="6425212" y="679422"/>
                <a:ext cx="317520" cy="317520"/>
              </a:xfrm>
              <a:prstGeom prst="rect">
                <a:avLst/>
              </a:prstGeom>
              <a:noFill/>
              <a:ln>
                <a:noFill/>
              </a:ln>
            </p:spPr>
          </p:pic>
        </p:grpSp>
      </p:grpSp>
      <p:sp>
        <p:nvSpPr>
          <p:cNvPr id="4757" name="Google Shape;4757;p46"/>
          <p:cNvSpPr/>
          <p:nvPr/>
        </p:nvSpPr>
        <p:spPr>
          <a:xfrm>
            <a:off x="2264304" y="1329714"/>
            <a:ext cx="9336381" cy="6538184"/>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rgbClr val="AEABAB">
              <a:alpha val="9800"/>
            </a:srgbClr>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nvGrpSpPr>
          <p:cNvPr id="4758" name="Google Shape;4758;p46"/>
          <p:cNvGrpSpPr/>
          <p:nvPr/>
        </p:nvGrpSpPr>
        <p:grpSpPr>
          <a:xfrm>
            <a:off x="7916400" y="221400"/>
            <a:ext cx="893994" cy="358950"/>
            <a:chOff x="1899" y="899"/>
            <a:chExt cx="4163" cy="1671"/>
          </a:xfrm>
        </p:grpSpPr>
        <p:sp>
          <p:nvSpPr>
            <p:cNvPr id="4759" name="Google Shape;4759;p46"/>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760" name="Google Shape;4760;p46"/>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761" name="Google Shape;4761;p46"/>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762" name="Google Shape;4762;p46"/>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763" name="Google Shape;4763;p46"/>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764" name="Google Shape;4764;p46"/>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765" name="Google Shape;4765;p46"/>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766" name="Google Shape;4766;p46"/>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767" name="Google Shape;4767;p46"/>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768" name="Google Shape;4768;p46"/>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769" name="Google Shape;4769;p46"/>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770" name="Google Shape;4770;p46"/>
            <p:cNvSpPr/>
            <p:nvPr/>
          </p:nvSpPr>
          <p:spPr>
            <a:xfrm>
              <a:off x="2762" y="2203"/>
              <a:ext cx="0" cy="0"/>
            </a:xfrm>
            <a:prstGeom prst="rect">
              <a:avLst/>
            </a:pr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771" name="Google Shape;4771;p46"/>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772" name="Google Shape;4772;p46"/>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773" name="Google Shape;4773;p46"/>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774" name="Google Shape;4774;p46"/>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775" name="Google Shape;4775;p46"/>
            <p:cNvSpPr/>
            <p:nvPr/>
          </p:nvSpPr>
          <p:spPr>
            <a:xfrm>
              <a:off x="3203" y="2203"/>
              <a:ext cx="0" cy="0"/>
            </a:xfrm>
            <a:prstGeom prst="rect">
              <a:avLst/>
            </a:pr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776" name="Google Shape;4776;p46"/>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777" name="Google Shape;4777;p46"/>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778" name="Google Shape;4778;p46"/>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779" name="Google Shape;4779;p46"/>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780" name="Google Shape;4780;p46"/>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781" name="Google Shape;4781;p46"/>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782" name="Google Shape;4782;p46"/>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783" name="Google Shape;4783;p46"/>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784" name="Google Shape;4784;p46"/>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785" name="Google Shape;4785;p46"/>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786" name="Google Shape;4786;p46"/>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787" name="Google Shape;4787;p46"/>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788" name="Google Shape;4788;p46"/>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789" name="Google Shape;4789;p46"/>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790" name="Google Shape;4790;p46"/>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791" name="Google Shape;4791;p46"/>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792" name="Google Shape;4792;p46"/>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793" name="Google Shape;4793;p46"/>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794" name="Google Shape;4794;p46"/>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795" name="Google Shape;4795;p46"/>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796" name="Google Shape;4796;p46"/>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797" name="Google Shape;4797;p46"/>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798" name="Google Shape;4798;p46"/>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799" name="Google Shape;4799;p46"/>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800" name="Google Shape;4800;p46"/>
            <p:cNvSpPr/>
            <p:nvPr/>
          </p:nvSpPr>
          <p:spPr>
            <a:xfrm>
              <a:off x="1899" y="1222"/>
              <a:ext cx="706" cy="796"/>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rgbClr val="20406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801" name="Google Shape;4801;p46"/>
            <p:cNvSpPr/>
            <p:nvPr/>
          </p:nvSpPr>
          <p:spPr>
            <a:xfrm>
              <a:off x="2711" y="1222"/>
              <a:ext cx="731" cy="796"/>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rgbClr val="20406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802" name="Google Shape;4802;p46"/>
            <p:cNvSpPr/>
            <p:nvPr/>
          </p:nvSpPr>
          <p:spPr>
            <a:xfrm>
              <a:off x="3536" y="1208"/>
              <a:ext cx="638" cy="822"/>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rgbClr val="20406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803" name="Google Shape;4803;p46"/>
            <p:cNvSpPr/>
            <p:nvPr/>
          </p:nvSpPr>
          <p:spPr>
            <a:xfrm>
              <a:off x="4259" y="1222"/>
              <a:ext cx="689" cy="796"/>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rgbClr val="20406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804" name="Google Shape;4804;p46"/>
            <p:cNvSpPr/>
            <p:nvPr/>
          </p:nvSpPr>
          <p:spPr>
            <a:xfrm>
              <a:off x="4372" y="1311"/>
              <a:ext cx="1690" cy="713"/>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805" name="Google Shape;4805;p46"/>
            <p:cNvSpPr/>
            <p:nvPr/>
          </p:nvSpPr>
          <p:spPr>
            <a:xfrm>
              <a:off x="5470" y="899"/>
              <a:ext cx="365" cy="481"/>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806" name="Google Shape;4806;p46"/>
            <p:cNvSpPr/>
            <p:nvPr/>
          </p:nvSpPr>
          <p:spPr>
            <a:xfrm>
              <a:off x="4862" y="1770"/>
              <a:ext cx="1153"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rgbClr val="20406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807" name="Google Shape;4807;p46"/>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808" name="Google Shape;4808;p46"/>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809" name="Google Shape;4809;p46"/>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810" name="Google Shape;4810;p46"/>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811" name="Google Shape;4811;p46"/>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812" name="Google Shape;4812;p46"/>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813" name="Google Shape;4813;p46"/>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814" name="Google Shape;4814;p46"/>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815" name="Google Shape;4815;p46"/>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816" name="Google Shape;4816;p46"/>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817" name="Google Shape;4817;p46"/>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818" name="Google Shape;4818;p46"/>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819" name="Google Shape;4819;p46"/>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820" name="Google Shape;4820;p46"/>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821" name="Google Shape;4821;p46"/>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822" name="Google Shape;4822;p46"/>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823" name="Google Shape;4823;p46"/>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824" name="Google Shape;4824;p46"/>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825" name="Google Shape;4825;p46"/>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826" name="Google Shape;4826;p46"/>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827" name="Google Shape;4827;p46"/>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828" name="Google Shape;4828;p46"/>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829" name="Google Shape;4829;p46"/>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830" name="Google Shape;4830;p46"/>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831" name="Google Shape;4831;p46"/>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832" name="Google Shape;4832;p46"/>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833" name="Google Shape;4833;p46"/>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834" name="Google Shape;4834;p46"/>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835" name="Google Shape;4835;p46"/>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836" name="Google Shape;4836;p46"/>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837" name="Google Shape;4837;p46"/>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838" name="Google Shape;4838;p46"/>
            <p:cNvSpPr/>
            <p:nvPr/>
          </p:nvSpPr>
          <p:spPr>
            <a:xfrm>
              <a:off x="4838" y="2425"/>
              <a:ext cx="0" cy="0"/>
            </a:xfrm>
            <a:prstGeom prst="rect">
              <a:avLst/>
            </a:pr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839" name="Google Shape;4839;p46"/>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840" name="Google Shape;4840;p46"/>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841" name="Google Shape;4841;p46"/>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842" name="Google Shape;4842;p46"/>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843" name="Google Shape;4843;p46"/>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844" name="Google Shape;4844;p46"/>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845" name="Google Shape;4845;p46"/>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846" name="Google Shape;4846;p46"/>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847" name="Google Shape;4847;p46"/>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848" name="Google Shape;4848;p46"/>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849" name="Google Shape;4849;p46"/>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850" name="Google Shape;4850;p46"/>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851" name="Google Shape;4851;p46"/>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cxnSp>
          <p:nvCxnSpPr>
            <p:cNvPr id="4852" name="Google Shape;4852;p46"/>
            <p:cNvCxnSpPr/>
            <p:nvPr/>
          </p:nvCxnSpPr>
          <p:spPr>
            <a:xfrm>
              <a:off x="3964" y="2205"/>
              <a:ext cx="0" cy="300"/>
            </a:xfrm>
            <a:prstGeom prst="straightConnector1">
              <a:avLst/>
            </a:prstGeom>
            <a:noFill/>
            <a:ln w="14275" cap="flat" cmpd="sng">
              <a:solidFill>
                <a:srgbClr val="20406F"/>
              </a:solidFill>
              <a:prstDash val="solid"/>
              <a:miter lim="800000"/>
              <a:headEnd type="none" w="med" len="med"/>
              <a:tailEnd type="none" w="med" len="med"/>
            </a:ln>
          </p:spPr>
        </p:cxnSp>
      </p:grpSp>
      <p:sp>
        <p:nvSpPr>
          <p:cNvPr id="4853" name="Google Shape;4853;p46"/>
          <p:cNvSpPr txBox="1">
            <a:spLocks noGrp="1"/>
          </p:cNvSpPr>
          <p:nvPr>
            <p:ph type="body" idx="2"/>
          </p:nvPr>
        </p:nvSpPr>
        <p:spPr>
          <a:xfrm>
            <a:off x="4290608" y="1697954"/>
            <a:ext cx="3591600" cy="2772300"/>
          </a:xfrm>
          <a:prstGeom prst="rect">
            <a:avLst/>
          </a:prstGeom>
          <a:noFill/>
          <a:ln>
            <a:noFill/>
          </a:ln>
        </p:spPr>
        <p:txBody>
          <a:bodyPr spcFirstLastPara="1" wrap="square" lIns="0" tIns="0" rIns="0" bIns="0" anchor="t" anchorCtr="0"/>
          <a:lstStyle>
            <a:lvl1pPr marL="457200" marR="0" lvl="0" indent="-228600" algn="l" rtl="0">
              <a:lnSpc>
                <a:spcPct val="90000"/>
              </a:lnSpc>
              <a:spcBef>
                <a:spcPts val="300"/>
              </a:spcBef>
              <a:spcAft>
                <a:spcPts val="0"/>
              </a:spcAft>
              <a:buClr>
                <a:schemeClr val="dk2"/>
              </a:buClr>
              <a:buSzPts val="1500"/>
              <a:buFont typeface="Arial"/>
              <a:buNone/>
              <a:defRPr sz="1500" b="0" i="0" u="none" strike="noStrike" cap="none">
                <a:solidFill>
                  <a:schemeClr val="dk2"/>
                </a:solidFill>
                <a:latin typeface="Calibri"/>
                <a:ea typeface="Calibri"/>
                <a:cs typeface="Calibri"/>
                <a:sym typeface="Calibri"/>
              </a:defRPr>
            </a:lvl1pPr>
            <a:lvl2pPr marL="914400" marR="0" lvl="1" indent="-228600" algn="l" rtl="0">
              <a:lnSpc>
                <a:spcPct val="90000"/>
              </a:lnSpc>
              <a:spcBef>
                <a:spcPts val="300"/>
              </a:spcBef>
              <a:spcAft>
                <a:spcPts val="0"/>
              </a:spcAft>
              <a:buClr>
                <a:schemeClr val="dk2"/>
              </a:buClr>
              <a:buSzPts val="1400"/>
              <a:buFont typeface="Arial"/>
              <a:buNone/>
              <a:defRPr sz="1400" b="0" i="0" u="none" strike="noStrike" cap="none">
                <a:solidFill>
                  <a:schemeClr val="dk2"/>
                </a:solidFill>
                <a:latin typeface="Calibri"/>
                <a:ea typeface="Calibri"/>
                <a:cs typeface="Calibri"/>
                <a:sym typeface="Calibri"/>
              </a:defRPr>
            </a:lvl2pPr>
            <a:lvl3pPr marL="1371600" marR="0" lvl="2" indent="-317500" algn="l" rtl="0">
              <a:lnSpc>
                <a:spcPct val="90000"/>
              </a:lnSpc>
              <a:spcBef>
                <a:spcPts val="300"/>
              </a:spcBef>
              <a:spcAft>
                <a:spcPts val="0"/>
              </a:spcAft>
              <a:buClr>
                <a:schemeClr val="accent2"/>
              </a:buClr>
              <a:buSzPts val="1400"/>
              <a:buFont typeface="Arial"/>
              <a:buChar char="•"/>
              <a:defRPr sz="1400" b="1" i="0" u="none" strike="noStrike" cap="none">
                <a:solidFill>
                  <a:schemeClr val="dk2"/>
                </a:solidFill>
                <a:latin typeface="Calibri"/>
                <a:ea typeface="Calibri"/>
                <a:cs typeface="Calibri"/>
                <a:sym typeface="Calibri"/>
              </a:defRPr>
            </a:lvl3pPr>
            <a:lvl4pPr marL="1828800" marR="0" lvl="3" indent="-304800" algn="l" rtl="0">
              <a:lnSpc>
                <a:spcPct val="90000"/>
              </a:lnSpc>
              <a:spcBef>
                <a:spcPts val="300"/>
              </a:spcBef>
              <a:spcAft>
                <a:spcPts val="0"/>
              </a:spcAft>
              <a:buClr>
                <a:schemeClr val="accent2"/>
              </a:buClr>
              <a:buSzPts val="1200"/>
              <a:buFont typeface="Arial"/>
              <a:buChar char="•"/>
              <a:defRPr sz="1200" b="0" i="0" u="none" strike="noStrike" cap="none">
                <a:solidFill>
                  <a:schemeClr val="dk2"/>
                </a:solidFill>
                <a:latin typeface="Calibri"/>
                <a:ea typeface="Calibri"/>
                <a:cs typeface="Calibri"/>
                <a:sym typeface="Calibri"/>
              </a:defRPr>
            </a:lvl4pPr>
            <a:lvl5pPr marL="2286000" marR="0" lvl="4" indent="-228600" algn="l" rtl="0">
              <a:lnSpc>
                <a:spcPct val="90000"/>
              </a:lnSpc>
              <a:spcBef>
                <a:spcPts val="600"/>
              </a:spcBef>
              <a:spcAft>
                <a:spcPts val="0"/>
              </a:spcAft>
              <a:buClr>
                <a:schemeClr val="dk2"/>
              </a:buClr>
              <a:buSzPts val="1500"/>
              <a:buFont typeface="Arial"/>
              <a:buNone/>
              <a:defRPr sz="1500" b="1" i="0" u="none" strike="noStrike" cap="none">
                <a:solidFill>
                  <a:schemeClr val="dk2"/>
                </a:solidFill>
                <a:latin typeface="Calibri"/>
                <a:ea typeface="Calibri"/>
                <a:cs typeface="Calibri"/>
                <a:sym typeface="Calibri"/>
              </a:defRPr>
            </a:lvl5pPr>
            <a:lvl6pPr marL="2743200" marR="0" lvl="5" indent="-317500" algn="l" rtl="0">
              <a:lnSpc>
                <a:spcPct val="90000"/>
              </a:lnSpc>
              <a:spcBef>
                <a:spcPts val="400"/>
              </a:spcBef>
              <a:spcAft>
                <a:spcPts val="0"/>
              </a:spcAft>
              <a:buClr>
                <a:srgbClr val="FF0000"/>
              </a:buClr>
              <a:buSzPts val="1400"/>
              <a:buFont typeface="Arial"/>
              <a:buChar char="•"/>
              <a:defRPr sz="1400" b="0" i="0" u="none" strike="noStrike" cap="none">
                <a:solidFill>
                  <a:srgbClr val="FF0000"/>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4973">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References (2 column)">
  <p:cSld name="References (2 column)">
    <p:bg>
      <p:bgPr>
        <a:solidFill>
          <a:schemeClr val="lt1"/>
        </a:solidFill>
        <a:effectLst/>
      </p:bgPr>
    </p:bg>
    <p:spTree>
      <p:nvGrpSpPr>
        <p:cNvPr id="1" name="Shape 4854"/>
        <p:cNvGrpSpPr/>
        <p:nvPr/>
      </p:nvGrpSpPr>
      <p:grpSpPr>
        <a:xfrm>
          <a:off x="0" y="0"/>
          <a:ext cx="0" cy="0"/>
          <a:chOff x="0" y="0"/>
          <a:chExt cx="0" cy="0"/>
        </a:xfrm>
      </p:grpSpPr>
      <p:sp>
        <p:nvSpPr>
          <p:cNvPr id="4855" name="Google Shape;4855;p47"/>
          <p:cNvSpPr/>
          <p:nvPr/>
        </p:nvSpPr>
        <p:spPr>
          <a:xfrm>
            <a:off x="0" y="0"/>
            <a:ext cx="9153300" cy="5143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4856" name="Google Shape;4856;p47"/>
          <p:cNvSpPr txBox="1">
            <a:spLocks noGrp="1"/>
          </p:cNvSpPr>
          <p:nvPr>
            <p:ph type="title"/>
          </p:nvPr>
        </p:nvSpPr>
        <p:spPr>
          <a:xfrm>
            <a:off x="386100" y="673212"/>
            <a:ext cx="3942300" cy="594900"/>
          </a:xfrm>
          <a:prstGeom prst="rect">
            <a:avLst/>
          </a:prstGeom>
          <a:noFill/>
          <a:ln>
            <a:noFill/>
          </a:ln>
        </p:spPr>
        <p:txBody>
          <a:bodyPr spcFirstLastPara="1" wrap="square" lIns="0" tIns="0" rIns="0" bIns="0" anchor="b" anchorCtr="0"/>
          <a:lstStyle>
            <a:lvl1pPr marR="0" lvl="0" algn="l" rtl="0">
              <a:lnSpc>
                <a:spcPct val="90000"/>
              </a:lnSpc>
              <a:spcBef>
                <a:spcPts val="0"/>
              </a:spcBef>
              <a:spcAft>
                <a:spcPts val="0"/>
              </a:spcAft>
              <a:buClr>
                <a:schemeClr val="dk1"/>
              </a:buClr>
              <a:buSzPts val="2100"/>
              <a:buFont typeface="Calibri"/>
              <a:buNone/>
              <a:defRPr sz="2100" b="1" i="0" u="none" strike="noStrike" cap="non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4857" name="Google Shape;4857;p47"/>
          <p:cNvSpPr txBox="1">
            <a:spLocks noGrp="1"/>
          </p:cNvSpPr>
          <p:nvPr>
            <p:ph type="dt" idx="10"/>
          </p:nvPr>
        </p:nvSpPr>
        <p:spPr>
          <a:xfrm>
            <a:off x="521550" y="4872453"/>
            <a:ext cx="4185600" cy="120300"/>
          </a:xfrm>
          <a:prstGeom prst="rect">
            <a:avLst/>
          </a:prstGeom>
          <a:noFill/>
          <a:ln>
            <a:noFill/>
          </a:ln>
        </p:spPr>
        <p:txBody>
          <a:bodyPr spcFirstLastPara="1" wrap="square" lIns="68575" tIns="34275" rIns="68575" bIns="34275" anchor="t" anchorCtr="0"/>
          <a:lstStyle>
            <a:lvl1pPr marR="0" lvl="0" algn="l" rtl="0">
              <a:spcBef>
                <a:spcPts val="0"/>
              </a:spcBef>
              <a:spcAft>
                <a:spcPts val="0"/>
              </a:spcAft>
              <a:buSzPts val="1100"/>
              <a:buNone/>
              <a:defRPr sz="500">
                <a:solidFill>
                  <a:schemeClr val="accent2"/>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4858" name="Google Shape;4858;p47"/>
          <p:cNvSpPr txBox="1">
            <a:spLocks noGrp="1"/>
          </p:cNvSpPr>
          <p:nvPr>
            <p:ph type="ftr" idx="11"/>
          </p:nvPr>
        </p:nvSpPr>
        <p:spPr>
          <a:xfrm>
            <a:off x="521550" y="4812406"/>
            <a:ext cx="4185600" cy="120300"/>
          </a:xfrm>
          <a:prstGeom prst="rect">
            <a:avLst/>
          </a:prstGeom>
          <a:noFill/>
          <a:ln>
            <a:noFill/>
          </a:ln>
        </p:spPr>
        <p:txBody>
          <a:bodyPr spcFirstLastPara="1" wrap="square" lIns="68575" tIns="34275" rIns="68575" bIns="34275" anchor="t" anchorCtr="0"/>
          <a:lstStyle>
            <a:lvl1pPr marR="0" lvl="0" algn="l" rtl="0">
              <a:spcBef>
                <a:spcPts val="0"/>
              </a:spcBef>
              <a:spcAft>
                <a:spcPts val="0"/>
              </a:spcAft>
              <a:buSzPts val="1100"/>
              <a:buNone/>
              <a:defRPr sz="500">
                <a:solidFill>
                  <a:schemeClr val="accent2"/>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4859" name="Google Shape;4859;p47"/>
          <p:cNvSpPr txBox="1">
            <a:spLocks noGrp="1"/>
          </p:cNvSpPr>
          <p:nvPr>
            <p:ph type="sldNum" idx="12"/>
          </p:nvPr>
        </p:nvSpPr>
        <p:spPr>
          <a:xfrm>
            <a:off x="-9527" y="4767263"/>
            <a:ext cx="5949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1200" b="1">
                <a:solidFill>
                  <a:schemeClr val="accent2"/>
                </a:solidFill>
                <a:latin typeface="Calibri"/>
                <a:ea typeface="Calibri"/>
                <a:cs typeface="Calibri"/>
                <a:sym typeface="Calibri"/>
              </a:defRPr>
            </a:lvl1pPr>
            <a:lvl2pPr marL="0" marR="0" lvl="1" indent="0" algn="r" rtl="0">
              <a:spcBef>
                <a:spcPts val="0"/>
              </a:spcBef>
              <a:buNone/>
              <a:defRPr sz="1200" b="1">
                <a:solidFill>
                  <a:schemeClr val="accent2"/>
                </a:solidFill>
                <a:latin typeface="Calibri"/>
                <a:ea typeface="Calibri"/>
                <a:cs typeface="Calibri"/>
                <a:sym typeface="Calibri"/>
              </a:defRPr>
            </a:lvl2pPr>
            <a:lvl3pPr marL="0" marR="0" lvl="2" indent="0" algn="r" rtl="0">
              <a:spcBef>
                <a:spcPts val="0"/>
              </a:spcBef>
              <a:buNone/>
              <a:defRPr sz="1200" b="1">
                <a:solidFill>
                  <a:schemeClr val="accent2"/>
                </a:solidFill>
                <a:latin typeface="Calibri"/>
                <a:ea typeface="Calibri"/>
                <a:cs typeface="Calibri"/>
                <a:sym typeface="Calibri"/>
              </a:defRPr>
            </a:lvl3pPr>
            <a:lvl4pPr marL="0" marR="0" lvl="3" indent="0" algn="r" rtl="0">
              <a:spcBef>
                <a:spcPts val="0"/>
              </a:spcBef>
              <a:buNone/>
              <a:defRPr sz="1200" b="1">
                <a:solidFill>
                  <a:schemeClr val="accent2"/>
                </a:solidFill>
                <a:latin typeface="Calibri"/>
                <a:ea typeface="Calibri"/>
                <a:cs typeface="Calibri"/>
                <a:sym typeface="Calibri"/>
              </a:defRPr>
            </a:lvl4pPr>
            <a:lvl5pPr marL="0" marR="0" lvl="4" indent="0" algn="r" rtl="0">
              <a:spcBef>
                <a:spcPts val="0"/>
              </a:spcBef>
              <a:buNone/>
              <a:defRPr sz="1200" b="1">
                <a:solidFill>
                  <a:schemeClr val="accent2"/>
                </a:solidFill>
                <a:latin typeface="Calibri"/>
                <a:ea typeface="Calibri"/>
                <a:cs typeface="Calibri"/>
                <a:sym typeface="Calibri"/>
              </a:defRPr>
            </a:lvl5pPr>
            <a:lvl6pPr marL="0" marR="0" lvl="5" indent="0" algn="r" rtl="0">
              <a:spcBef>
                <a:spcPts val="0"/>
              </a:spcBef>
              <a:buNone/>
              <a:defRPr sz="1200" b="1">
                <a:solidFill>
                  <a:schemeClr val="accent2"/>
                </a:solidFill>
                <a:latin typeface="Calibri"/>
                <a:ea typeface="Calibri"/>
                <a:cs typeface="Calibri"/>
                <a:sym typeface="Calibri"/>
              </a:defRPr>
            </a:lvl6pPr>
            <a:lvl7pPr marL="0" marR="0" lvl="6" indent="0" algn="r" rtl="0">
              <a:spcBef>
                <a:spcPts val="0"/>
              </a:spcBef>
              <a:buNone/>
              <a:defRPr sz="1200" b="1">
                <a:solidFill>
                  <a:schemeClr val="accent2"/>
                </a:solidFill>
                <a:latin typeface="Calibri"/>
                <a:ea typeface="Calibri"/>
                <a:cs typeface="Calibri"/>
                <a:sym typeface="Calibri"/>
              </a:defRPr>
            </a:lvl7pPr>
            <a:lvl8pPr marL="0" marR="0" lvl="7" indent="0" algn="r" rtl="0">
              <a:spcBef>
                <a:spcPts val="0"/>
              </a:spcBef>
              <a:buNone/>
              <a:defRPr sz="1200" b="1">
                <a:solidFill>
                  <a:schemeClr val="accent2"/>
                </a:solidFill>
                <a:latin typeface="Calibri"/>
                <a:ea typeface="Calibri"/>
                <a:cs typeface="Calibri"/>
                <a:sym typeface="Calibri"/>
              </a:defRPr>
            </a:lvl8pPr>
            <a:lvl9pPr marL="0" marR="0" lvl="8" indent="0" algn="r" rtl="0">
              <a:spcBef>
                <a:spcPts val="0"/>
              </a:spcBef>
              <a:buNone/>
              <a:defRPr sz="1200" b="1">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4860" name="Google Shape;4860;p47"/>
          <p:cNvSpPr txBox="1">
            <a:spLocks noGrp="1"/>
          </p:cNvSpPr>
          <p:nvPr>
            <p:ph type="body" idx="1"/>
          </p:nvPr>
        </p:nvSpPr>
        <p:spPr>
          <a:xfrm>
            <a:off x="386099" y="1697954"/>
            <a:ext cx="7507800" cy="2772300"/>
          </a:xfrm>
          <a:prstGeom prst="rect">
            <a:avLst/>
          </a:prstGeom>
          <a:noFill/>
          <a:ln>
            <a:noFill/>
          </a:ln>
        </p:spPr>
        <p:txBody>
          <a:bodyPr spcFirstLastPara="1" wrap="square" lIns="0" tIns="0" rIns="0" bIns="0" anchor="t" anchorCtr="0"/>
          <a:lstStyle>
            <a:lvl1pPr marL="457200" marR="0" lvl="0" indent="-228600" algn="l" rtl="0">
              <a:lnSpc>
                <a:spcPct val="90000"/>
              </a:lnSpc>
              <a:spcBef>
                <a:spcPts val="300"/>
              </a:spcBef>
              <a:spcAft>
                <a:spcPts val="0"/>
              </a:spcAft>
              <a:buClr>
                <a:schemeClr val="dk1"/>
              </a:buClr>
              <a:buSzPts val="1100"/>
              <a:buFont typeface="Arial"/>
              <a:buNone/>
              <a:defRPr sz="11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3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2pPr>
            <a:lvl3pPr marL="1371600" marR="0" lvl="2" indent="-285750" algn="l" rtl="0">
              <a:lnSpc>
                <a:spcPct val="90000"/>
              </a:lnSpc>
              <a:spcBef>
                <a:spcPts val="300"/>
              </a:spcBef>
              <a:spcAft>
                <a:spcPts val="0"/>
              </a:spcAft>
              <a:buClr>
                <a:schemeClr val="accent2"/>
              </a:buClr>
              <a:buSzPts val="900"/>
              <a:buFont typeface="Arial"/>
              <a:buChar char="•"/>
              <a:defRPr sz="900" b="0" i="0" u="none" strike="noStrike" cap="none">
                <a:solidFill>
                  <a:schemeClr val="dk1"/>
                </a:solidFill>
                <a:latin typeface="Calibri"/>
                <a:ea typeface="Calibri"/>
                <a:cs typeface="Calibri"/>
                <a:sym typeface="Calibri"/>
              </a:defRPr>
            </a:lvl3pPr>
            <a:lvl4pPr marL="1828800" marR="0" lvl="3" indent="-279400" algn="l" rtl="0">
              <a:lnSpc>
                <a:spcPct val="90000"/>
              </a:lnSpc>
              <a:spcBef>
                <a:spcPts val="300"/>
              </a:spcBef>
              <a:spcAft>
                <a:spcPts val="0"/>
              </a:spcAft>
              <a:buClr>
                <a:schemeClr val="accent2"/>
              </a:buClr>
              <a:buSzPts val="800"/>
              <a:buFont typeface="Arial"/>
              <a:buChar char="•"/>
              <a:defRPr sz="8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600"/>
              </a:spcBef>
              <a:spcAft>
                <a:spcPts val="0"/>
              </a:spcAft>
              <a:buClr>
                <a:schemeClr val="dk1"/>
              </a:buClr>
              <a:buSzPts val="1100"/>
              <a:buFont typeface="Arial"/>
              <a:buNone/>
              <a:defRPr sz="1100" b="1"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rgbClr val="FF0000"/>
              </a:buClr>
              <a:buSzPts val="1400"/>
              <a:buFont typeface="Arial"/>
              <a:buChar char="•"/>
              <a:defRPr sz="1400" b="0" i="0" u="none" strike="noStrike" cap="none">
                <a:solidFill>
                  <a:srgbClr val="FF0000"/>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grpSp>
        <p:nvGrpSpPr>
          <p:cNvPr id="4861" name="Google Shape;4861;p47"/>
          <p:cNvGrpSpPr/>
          <p:nvPr/>
        </p:nvGrpSpPr>
        <p:grpSpPr>
          <a:xfrm>
            <a:off x="-1530678" y="2991542"/>
            <a:ext cx="1404225" cy="2177094"/>
            <a:chOff x="6195941" y="562596"/>
            <a:chExt cx="1872300" cy="2902792"/>
          </a:xfrm>
        </p:grpSpPr>
        <p:grpSp>
          <p:nvGrpSpPr>
            <p:cNvPr id="4862" name="Google Shape;4862;p47"/>
            <p:cNvGrpSpPr/>
            <p:nvPr/>
          </p:nvGrpSpPr>
          <p:grpSpPr>
            <a:xfrm>
              <a:off x="6195941" y="832605"/>
              <a:ext cx="1872300" cy="2632784"/>
              <a:chOff x="-1872716" y="660661"/>
              <a:chExt cx="1872300" cy="1974637"/>
            </a:xfrm>
          </p:grpSpPr>
          <p:sp>
            <p:nvSpPr>
              <p:cNvPr id="4863" name="Google Shape;4863;p47"/>
              <p:cNvSpPr txBox="1"/>
              <p:nvPr/>
            </p:nvSpPr>
            <p:spPr>
              <a:xfrm>
                <a:off x="-1872716" y="984698"/>
                <a:ext cx="1872300" cy="16506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GB" sz="800">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sz="1100"/>
              </a:p>
              <a:p>
                <a:pPr marL="0" marR="0" lvl="0" indent="0" algn="l" rtl="0">
                  <a:spcBef>
                    <a:spcPts val="0"/>
                  </a:spcBef>
                  <a:spcAft>
                    <a:spcPts val="0"/>
                  </a:spcAft>
                  <a:buNone/>
                </a:pPr>
                <a:endParaRPr sz="800">
                  <a:solidFill>
                    <a:srgbClr val="000000"/>
                  </a:solidFill>
                  <a:latin typeface="Calibri"/>
                  <a:ea typeface="Calibri"/>
                  <a:cs typeface="Calibri"/>
                  <a:sym typeface="Calibri"/>
                </a:endParaRPr>
              </a:p>
              <a:p>
                <a:pPr marL="0" marR="0" lvl="0" indent="0" algn="l" rtl="0">
                  <a:spcBef>
                    <a:spcPts val="0"/>
                  </a:spcBef>
                  <a:spcAft>
                    <a:spcPts val="0"/>
                  </a:spcAft>
                  <a:buNone/>
                </a:pPr>
                <a:r>
                  <a:rPr lang="en-GB" sz="800">
                    <a:solidFill>
                      <a:srgbClr val="000000"/>
                    </a:solidFill>
                    <a:latin typeface="Calibri"/>
                    <a:ea typeface="Calibri"/>
                    <a:cs typeface="Calibri"/>
                    <a:sym typeface="Calibri"/>
                  </a:rPr>
                  <a:t>Do not use the bullet point button to format your text.</a:t>
                </a:r>
                <a:endParaRPr sz="800">
                  <a:solidFill>
                    <a:srgbClr val="000000"/>
                  </a:solidFill>
                  <a:latin typeface="Calibri"/>
                  <a:ea typeface="Calibri"/>
                  <a:cs typeface="Calibri"/>
                  <a:sym typeface="Calibri"/>
                </a:endParaRPr>
              </a:p>
            </p:txBody>
          </p:sp>
          <p:pic>
            <p:nvPicPr>
              <p:cNvPr id="4864" name="Google Shape;4864;p47" descr="icon_information-white.png"/>
              <p:cNvPicPr preferRelativeResize="0"/>
              <p:nvPr/>
            </p:nvPicPr>
            <p:blipFill rotWithShape="1">
              <a:blip r:embed="rId2">
                <a:alphaModFix/>
              </a:blip>
              <a:srcRect/>
              <a:stretch/>
            </p:blipFill>
            <p:spPr>
              <a:xfrm>
                <a:off x="-1764703" y="660661"/>
                <a:ext cx="121592" cy="240085"/>
              </a:xfrm>
              <a:prstGeom prst="rect">
                <a:avLst/>
              </a:prstGeom>
              <a:noFill/>
              <a:ln>
                <a:noFill/>
              </a:ln>
            </p:spPr>
          </p:pic>
        </p:grpSp>
        <p:grpSp>
          <p:nvGrpSpPr>
            <p:cNvPr id="4865" name="Google Shape;4865;p47"/>
            <p:cNvGrpSpPr/>
            <p:nvPr/>
          </p:nvGrpSpPr>
          <p:grpSpPr>
            <a:xfrm>
              <a:off x="6303954" y="562596"/>
              <a:ext cx="540000" cy="540000"/>
              <a:chOff x="6303954" y="562596"/>
              <a:chExt cx="540000" cy="540000"/>
            </a:xfrm>
          </p:grpSpPr>
          <p:sp>
            <p:nvSpPr>
              <p:cNvPr id="4866" name="Google Shape;4866;p47"/>
              <p:cNvSpPr/>
              <p:nvPr/>
            </p:nvSpPr>
            <p:spPr>
              <a:xfrm>
                <a:off x="6303954" y="562596"/>
                <a:ext cx="540000" cy="540000"/>
              </a:xfrm>
              <a:prstGeom prst="donut">
                <a:avLst>
                  <a:gd name="adj" fmla="val 7083"/>
                </a:avLst>
              </a:prstGeom>
              <a:solidFill>
                <a:srgbClr val="00000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dk1"/>
                  </a:solidFill>
                  <a:latin typeface="Calibri"/>
                  <a:ea typeface="Calibri"/>
                  <a:cs typeface="Calibri"/>
                  <a:sym typeface="Calibri"/>
                </a:endParaRPr>
              </a:p>
            </p:txBody>
          </p:sp>
          <p:pic>
            <p:nvPicPr>
              <p:cNvPr id="4867" name="Google Shape;4867;p47" descr="increase_indent.png"/>
              <p:cNvPicPr preferRelativeResize="0"/>
              <p:nvPr/>
            </p:nvPicPr>
            <p:blipFill rotWithShape="1">
              <a:blip r:embed="rId3">
                <a:alphaModFix/>
              </a:blip>
              <a:srcRect/>
              <a:stretch/>
            </p:blipFill>
            <p:spPr>
              <a:xfrm>
                <a:off x="6425212" y="679422"/>
                <a:ext cx="317520" cy="317520"/>
              </a:xfrm>
              <a:prstGeom prst="rect">
                <a:avLst/>
              </a:prstGeom>
              <a:noFill/>
              <a:ln>
                <a:noFill/>
              </a:ln>
            </p:spPr>
          </p:pic>
        </p:grpSp>
      </p:grpSp>
      <p:sp>
        <p:nvSpPr>
          <p:cNvPr id="4868" name="Google Shape;4868;p47"/>
          <p:cNvSpPr/>
          <p:nvPr/>
        </p:nvSpPr>
        <p:spPr>
          <a:xfrm>
            <a:off x="2035920" y="1040790"/>
            <a:ext cx="9530902" cy="6674410"/>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rgbClr val="AEABAB">
              <a:alpha val="9800"/>
            </a:srgbClr>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nvGrpSpPr>
          <p:cNvPr id="4869" name="Google Shape;4869;p47"/>
          <p:cNvGrpSpPr/>
          <p:nvPr/>
        </p:nvGrpSpPr>
        <p:grpSpPr>
          <a:xfrm>
            <a:off x="7916400" y="221400"/>
            <a:ext cx="893994" cy="358950"/>
            <a:chOff x="1899" y="899"/>
            <a:chExt cx="4163" cy="1671"/>
          </a:xfrm>
        </p:grpSpPr>
        <p:sp>
          <p:nvSpPr>
            <p:cNvPr id="4870" name="Google Shape;4870;p47"/>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871" name="Google Shape;4871;p47"/>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872" name="Google Shape;4872;p47"/>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873" name="Google Shape;4873;p47"/>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874" name="Google Shape;4874;p47"/>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875" name="Google Shape;4875;p47"/>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876" name="Google Shape;4876;p47"/>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877" name="Google Shape;4877;p47"/>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878" name="Google Shape;4878;p47"/>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879" name="Google Shape;4879;p47"/>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880" name="Google Shape;4880;p47"/>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881" name="Google Shape;4881;p47"/>
            <p:cNvSpPr/>
            <p:nvPr/>
          </p:nvSpPr>
          <p:spPr>
            <a:xfrm>
              <a:off x="2762" y="2203"/>
              <a:ext cx="0" cy="0"/>
            </a:xfrm>
            <a:prstGeom prst="rect">
              <a:avLst/>
            </a:pr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882" name="Google Shape;4882;p47"/>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883" name="Google Shape;4883;p47"/>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884" name="Google Shape;4884;p47"/>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885" name="Google Shape;4885;p47"/>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886" name="Google Shape;4886;p47"/>
            <p:cNvSpPr/>
            <p:nvPr/>
          </p:nvSpPr>
          <p:spPr>
            <a:xfrm>
              <a:off x="3203" y="2203"/>
              <a:ext cx="0" cy="0"/>
            </a:xfrm>
            <a:prstGeom prst="rect">
              <a:avLst/>
            </a:pr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887" name="Google Shape;4887;p47"/>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888" name="Google Shape;4888;p47"/>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889" name="Google Shape;4889;p47"/>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890" name="Google Shape;4890;p47"/>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891" name="Google Shape;4891;p47"/>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892" name="Google Shape;4892;p47"/>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893" name="Google Shape;4893;p47"/>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894" name="Google Shape;4894;p47"/>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895" name="Google Shape;4895;p47"/>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896" name="Google Shape;4896;p47"/>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897" name="Google Shape;4897;p47"/>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898" name="Google Shape;4898;p47"/>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899" name="Google Shape;4899;p47"/>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900" name="Google Shape;4900;p47"/>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901" name="Google Shape;4901;p47"/>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902" name="Google Shape;4902;p47"/>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903" name="Google Shape;4903;p47"/>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904" name="Google Shape;4904;p47"/>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905" name="Google Shape;4905;p47"/>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906" name="Google Shape;4906;p47"/>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907" name="Google Shape;4907;p47"/>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908" name="Google Shape;4908;p47"/>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909" name="Google Shape;4909;p47"/>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910" name="Google Shape;4910;p47"/>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911" name="Google Shape;4911;p47"/>
            <p:cNvSpPr/>
            <p:nvPr/>
          </p:nvSpPr>
          <p:spPr>
            <a:xfrm>
              <a:off x="1899" y="1222"/>
              <a:ext cx="706" cy="796"/>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rgbClr val="20406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912" name="Google Shape;4912;p47"/>
            <p:cNvSpPr/>
            <p:nvPr/>
          </p:nvSpPr>
          <p:spPr>
            <a:xfrm>
              <a:off x="2711" y="1222"/>
              <a:ext cx="731" cy="796"/>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rgbClr val="20406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913" name="Google Shape;4913;p47"/>
            <p:cNvSpPr/>
            <p:nvPr/>
          </p:nvSpPr>
          <p:spPr>
            <a:xfrm>
              <a:off x="3536" y="1208"/>
              <a:ext cx="638" cy="822"/>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rgbClr val="20406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914" name="Google Shape;4914;p47"/>
            <p:cNvSpPr/>
            <p:nvPr/>
          </p:nvSpPr>
          <p:spPr>
            <a:xfrm>
              <a:off x="4259" y="1222"/>
              <a:ext cx="689" cy="796"/>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rgbClr val="20406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915" name="Google Shape;4915;p47"/>
            <p:cNvSpPr/>
            <p:nvPr/>
          </p:nvSpPr>
          <p:spPr>
            <a:xfrm>
              <a:off x="4372" y="1311"/>
              <a:ext cx="1690" cy="713"/>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916" name="Google Shape;4916;p47"/>
            <p:cNvSpPr/>
            <p:nvPr/>
          </p:nvSpPr>
          <p:spPr>
            <a:xfrm>
              <a:off x="5470" y="899"/>
              <a:ext cx="365" cy="481"/>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917" name="Google Shape;4917;p47"/>
            <p:cNvSpPr/>
            <p:nvPr/>
          </p:nvSpPr>
          <p:spPr>
            <a:xfrm>
              <a:off x="4862" y="1770"/>
              <a:ext cx="1153"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rgbClr val="20406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918" name="Google Shape;4918;p47"/>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919" name="Google Shape;4919;p47"/>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920" name="Google Shape;4920;p47"/>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921" name="Google Shape;4921;p47"/>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922" name="Google Shape;4922;p47"/>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923" name="Google Shape;4923;p47"/>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924" name="Google Shape;4924;p47"/>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925" name="Google Shape;4925;p47"/>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926" name="Google Shape;4926;p47"/>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927" name="Google Shape;4927;p47"/>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928" name="Google Shape;4928;p47"/>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929" name="Google Shape;4929;p47"/>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930" name="Google Shape;4930;p47"/>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931" name="Google Shape;4931;p47"/>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932" name="Google Shape;4932;p47"/>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933" name="Google Shape;4933;p47"/>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934" name="Google Shape;4934;p47"/>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935" name="Google Shape;4935;p47"/>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936" name="Google Shape;4936;p47"/>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937" name="Google Shape;4937;p47"/>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938" name="Google Shape;4938;p47"/>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939" name="Google Shape;4939;p47"/>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940" name="Google Shape;4940;p47"/>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941" name="Google Shape;4941;p47"/>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942" name="Google Shape;4942;p47"/>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943" name="Google Shape;4943;p47"/>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944" name="Google Shape;4944;p47"/>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945" name="Google Shape;4945;p47"/>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946" name="Google Shape;4946;p47"/>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947" name="Google Shape;4947;p47"/>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948" name="Google Shape;4948;p47"/>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949" name="Google Shape;4949;p47"/>
            <p:cNvSpPr/>
            <p:nvPr/>
          </p:nvSpPr>
          <p:spPr>
            <a:xfrm>
              <a:off x="4838" y="2425"/>
              <a:ext cx="0" cy="0"/>
            </a:xfrm>
            <a:prstGeom prst="rect">
              <a:avLst/>
            </a:pr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950" name="Google Shape;4950;p47"/>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951" name="Google Shape;4951;p47"/>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952" name="Google Shape;4952;p47"/>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953" name="Google Shape;4953;p47"/>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954" name="Google Shape;4954;p47"/>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955" name="Google Shape;4955;p47"/>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956" name="Google Shape;4956;p47"/>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957" name="Google Shape;4957;p47"/>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958" name="Google Shape;4958;p47"/>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959" name="Google Shape;4959;p47"/>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960" name="Google Shape;4960;p47"/>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961" name="Google Shape;4961;p47"/>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962" name="Google Shape;4962;p47"/>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rgbClr val="40875C"/>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cxnSp>
          <p:nvCxnSpPr>
            <p:cNvPr id="4963" name="Google Shape;4963;p47"/>
            <p:cNvCxnSpPr/>
            <p:nvPr/>
          </p:nvCxnSpPr>
          <p:spPr>
            <a:xfrm>
              <a:off x="3964" y="2205"/>
              <a:ext cx="0" cy="300"/>
            </a:xfrm>
            <a:prstGeom prst="straightConnector1">
              <a:avLst/>
            </a:prstGeom>
            <a:noFill/>
            <a:ln w="14275" cap="flat" cmpd="sng">
              <a:solidFill>
                <a:srgbClr val="20406F"/>
              </a:solidFill>
              <a:prstDash val="solid"/>
              <a:miter lim="800000"/>
              <a:headEnd type="none" w="med" len="med"/>
              <a:tailEnd type="none" w="med" len="med"/>
            </a:ln>
          </p:spPr>
        </p:cxnSp>
      </p:grpSp>
      <p:pic>
        <p:nvPicPr>
          <p:cNvPr id="4964" name="Google Shape;4964;p47"/>
          <p:cNvPicPr preferRelativeResize="0"/>
          <p:nvPr/>
        </p:nvPicPr>
        <p:blipFill>
          <a:blip r:embed="rId4">
            <a:alphaModFix/>
          </a:blip>
          <a:stretch>
            <a:fillRect/>
          </a:stretch>
        </p:blipFill>
        <p:spPr>
          <a:xfrm>
            <a:off x="8737875" y="4712981"/>
            <a:ext cx="415650" cy="415650"/>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620">
          <p15:clr>
            <a:srgbClr val="FBAE40"/>
          </p15:clr>
        </p15:guide>
        <p15:guide id="2" pos="4973">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965"/>
        <p:cNvGrpSpPr/>
        <p:nvPr/>
      </p:nvGrpSpPr>
      <p:grpSpPr>
        <a:xfrm>
          <a:off x="0" y="0"/>
          <a:ext cx="0" cy="0"/>
          <a:chOff x="0" y="0"/>
          <a:chExt cx="0" cy="0"/>
        </a:xfrm>
      </p:grpSpPr>
      <p:sp>
        <p:nvSpPr>
          <p:cNvPr id="4966" name="Google Shape;4966;p48"/>
          <p:cNvSpPr txBox="1">
            <a:spLocks noGrp="1"/>
          </p:cNvSpPr>
          <p:nvPr>
            <p:ph type="dt" idx="10"/>
          </p:nvPr>
        </p:nvSpPr>
        <p:spPr>
          <a:xfrm>
            <a:off x="521550" y="4872453"/>
            <a:ext cx="4185600" cy="120300"/>
          </a:xfrm>
          <a:prstGeom prst="rect">
            <a:avLst/>
          </a:prstGeom>
          <a:noFill/>
          <a:ln>
            <a:noFill/>
          </a:ln>
        </p:spPr>
        <p:txBody>
          <a:bodyPr spcFirstLastPara="1" wrap="square" lIns="68575" tIns="34275" rIns="68575" bIns="34275" anchor="t" anchorCtr="0"/>
          <a:lstStyle>
            <a:lvl1pPr marR="0" lvl="0" algn="l" rtl="0">
              <a:spcBef>
                <a:spcPts val="0"/>
              </a:spcBef>
              <a:spcAft>
                <a:spcPts val="0"/>
              </a:spcAft>
              <a:buSzPts val="1100"/>
              <a:buNone/>
              <a:defRPr sz="500">
                <a:solidFill>
                  <a:schemeClr val="accent2"/>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4967" name="Google Shape;4967;p48"/>
          <p:cNvSpPr txBox="1">
            <a:spLocks noGrp="1"/>
          </p:cNvSpPr>
          <p:nvPr>
            <p:ph type="ftr" idx="11"/>
          </p:nvPr>
        </p:nvSpPr>
        <p:spPr>
          <a:xfrm>
            <a:off x="521550" y="4812406"/>
            <a:ext cx="4185600" cy="120300"/>
          </a:xfrm>
          <a:prstGeom prst="rect">
            <a:avLst/>
          </a:prstGeom>
          <a:noFill/>
          <a:ln>
            <a:noFill/>
          </a:ln>
        </p:spPr>
        <p:txBody>
          <a:bodyPr spcFirstLastPara="1" wrap="square" lIns="68575" tIns="34275" rIns="68575" bIns="34275" anchor="t" anchorCtr="0"/>
          <a:lstStyle>
            <a:lvl1pPr marR="0" lvl="0" algn="l" rtl="0">
              <a:spcBef>
                <a:spcPts val="0"/>
              </a:spcBef>
              <a:spcAft>
                <a:spcPts val="0"/>
              </a:spcAft>
              <a:buSzPts val="1100"/>
              <a:buNone/>
              <a:defRPr sz="500">
                <a:solidFill>
                  <a:schemeClr val="accent2"/>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4968" name="Google Shape;4968;p48"/>
          <p:cNvSpPr txBox="1">
            <a:spLocks noGrp="1"/>
          </p:cNvSpPr>
          <p:nvPr>
            <p:ph type="sldNum" idx="12"/>
          </p:nvPr>
        </p:nvSpPr>
        <p:spPr>
          <a:xfrm>
            <a:off x="-9527" y="4767263"/>
            <a:ext cx="5949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1200" b="1">
                <a:solidFill>
                  <a:schemeClr val="accent2"/>
                </a:solidFill>
                <a:latin typeface="Calibri"/>
                <a:ea typeface="Calibri"/>
                <a:cs typeface="Calibri"/>
                <a:sym typeface="Calibri"/>
              </a:defRPr>
            </a:lvl1pPr>
            <a:lvl2pPr marL="0" marR="0" lvl="1" indent="0" algn="r" rtl="0">
              <a:spcBef>
                <a:spcPts val="0"/>
              </a:spcBef>
              <a:buNone/>
              <a:defRPr sz="1200" b="1">
                <a:solidFill>
                  <a:schemeClr val="accent2"/>
                </a:solidFill>
                <a:latin typeface="Calibri"/>
                <a:ea typeface="Calibri"/>
                <a:cs typeface="Calibri"/>
                <a:sym typeface="Calibri"/>
              </a:defRPr>
            </a:lvl2pPr>
            <a:lvl3pPr marL="0" marR="0" lvl="2" indent="0" algn="r" rtl="0">
              <a:spcBef>
                <a:spcPts val="0"/>
              </a:spcBef>
              <a:buNone/>
              <a:defRPr sz="1200" b="1">
                <a:solidFill>
                  <a:schemeClr val="accent2"/>
                </a:solidFill>
                <a:latin typeface="Calibri"/>
                <a:ea typeface="Calibri"/>
                <a:cs typeface="Calibri"/>
                <a:sym typeface="Calibri"/>
              </a:defRPr>
            </a:lvl3pPr>
            <a:lvl4pPr marL="0" marR="0" lvl="3" indent="0" algn="r" rtl="0">
              <a:spcBef>
                <a:spcPts val="0"/>
              </a:spcBef>
              <a:buNone/>
              <a:defRPr sz="1200" b="1">
                <a:solidFill>
                  <a:schemeClr val="accent2"/>
                </a:solidFill>
                <a:latin typeface="Calibri"/>
                <a:ea typeface="Calibri"/>
                <a:cs typeface="Calibri"/>
                <a:sym typeface="Calibri"/>
              </a:defRPr>
            </a:lvl4pPr>
            <a:lvl5pPr marL="0" marR="0" lvl="4" indent="0" algn="r" rtl="0">
              <a:spcBef>
                <a:spcPts val="0"/>
              </a:spcBef>
              <a:buNone/>
              <a:defRPr sz="1200" b="1">
                <a:solidFill>
                  <a:schemeClr val="accent2"/>
                </a:solidFill>
                <a:latin typeface="Calibri"/>
                <a:ea typeface="Calibri"/>
                <a:cs typeface="Calibri"/>
                <a:sym typeface="Calibri"/>
              </a:defRPr>
            </a:lvl5pPr>
            <a:lvl6pPr marL="0" marR="0" lvl="5" indent="0" algn="r" rtl="0">
              <a:spcBef>
                <a:spcPts val="0"/>
              </a:spcBef>
              <a:buNone/>
              <a:defRPr sz="1200" b="1">
                <a:solidFill>
                  <a:schemeClr val="accent2"/>
                </a:solidFill>
                <a:latin typeface="Calibri"/>
                <a:ea typeface="Calibri"/>
                <a:cs typeface="Calibri"/>
                <a:sym typeface="Calibri"/>
              </a:defRPr>
            </a:lvl6pPr>
            <a:lvl7pPr marL="0" marR="0" lvl="6" indent="0" algn="r" rtl="0">
              <a:spcBef>
                <a:spcPts val="0"/>
              </a:spcBef>
              <a:buNone/>
              <a:defRPr sz="1200" b="1">
                <a:solidFill>
                  <a:schemeClr val="accent2"/>
                </a:solidFill>
                <a:latin typeface="Calibri"/>
                <a:ea typeface="Calibri"/>
                <a:cs typeface="Calibri"/>
                <a:sym typeface="Calibri"/>
              </a:defRPr>
            </a:lvl7pPr>
            <a:lvl8pPr marL="0" marR="0" lvl="7" indent="0" algn="r" rtl="0">
              <a:spcBef>
                <a:spcPts val="0"/>
              </a:spcBef>
              <a:buNone/>
              <a:defRPr sz="1200" b="1">
                <a:solidFill>
                  <a:schemeClr val="accent2"/>
                </a:solidFill>
                <a:latin typeface="Calibri"/>
                <a:ea typeface="Calibri"/>
                <a:cs typeface="Calibri"/>
                <a:sym typeface="Calibri"/>
              </a:defRPr>
            </a:lvl8pPr>
            <a:lvl9pPr marL="0" marR="0" lvl="8" indent="0" algn="r" rtl="0">
              <a:spcBef>
                <a:spcPts val="0"/>
              </a:spcBef>
              <a:buNone/>
              <a:defRPr sz="1200" b="1">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Front cover: Background image">
  <p:cSld name="Front cover: Background image">
    <p:bg>
      <p:bgPr>
        <a:blipFill>
          <a:blip r:embed="rId2">
            <a:alphaModFix/>
          </a:blip>
          <a:stretch>
            <a:fillRect/>
          </a:stretch>
        </a:blipFill>
        <a:effectLst/>
      </p:bgPr>
    </p:bg>
    <p:spTree>
      <p:nvGrpSpPr>
        <p:cNvPr id="1" name="Shape 445"/>
        <p:cNvGrpSpPr/>
        <p:nvPr/>
      </p:nvGrpSpPr>
      <p:grpSpPr>
        <a:xfrm>
          <a:off x="0" y="0"/>
          <a:ext cx="0" cy="0"/>
          <a:chOff x="0" y="0"/>
          <a:chExt cx="0" cy="0"/>
        </a:xfrm>
      </p:grpSpPr>
      <p:sp>
        <p:nvSpPr>
          <p:cNvPr id="446" name="Google Shape;446;p6"/>
          <p:cNvSpPr/>
          <p:nvPr/>
        </p:nvSpPr>
        <p:spPr>
          <a:xfrm rot="-5400000">
            <a:off x="2802271" y="-1200601"/>
            <a:ext cx="5143500" cy="7544700"/>
          </a:xfrm>
          <a:prstGeom prst="rect">
            <a:avLst/>
          </a:prstGeom>
          <a:gradFill>
            <a:gsLst>
              <a:gs pos="0">
                <a:srgbClr val="000000"/>
              </a:gs>
              <a:gs pos="100000">
                <a:srgbClr val="000000">
                  <a:alpha val="0"/>
                </a:srgbClr>
              </a:gs>
            </a:gsLst>
            <a:lin ang="16200038"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447" name="Google Shape;447;p6"/>
          <p:cNvSpPr txBox="1">
            <a:spLocks noGrp="1"/>
          </p:cNvSpPr>
          <p:nvPr>
            <p:ph type="dt" idx="10"/>
          </p:nvPr>
        </p:nvSpPr>
        <p:spPr>
          <a:xfrm>
            <a:off x="521550" y="4872453"/>
            <a:ext cx="4185600" cy="120300"/>
          </a:xfrm>
          <a:prstGeom prst="rect">
            <a:avLst/>
          </a:prstGeom>
          <a:noFill/>
          <a:ln>
            <a:noFill/>
          </a:ln>
        </p:spPr>
        <p:txBody>
          <a:bodyPr spcFirstLastPara="1" wrap="square" lIns="68575" tIns="34275" rIns="68575" bIns="34275" anchor="t" anchorCtr="0"/>
          <a:lstStyle>
            <a:lvl1pPr marR="0" lvl="0" algn="l">
              <a:lnSpc>
                <a:spcPct val="100000"/>
              </a:lnSpc>
              <a:spcBef>
                <a:spcPts val="0"/>
              </a:spcBef>
              <a:spcAft>
                <a:spcPts val="0"/>
              </a:spcAft>
              <a:buSzPts val="1100"/>
              <a:buNone/>
              <a:defRPr sz="500">
                <a:solidFill>
                  <a:schemeClr val="accent2"/>
                </a:solidFill>
                <a:latin typeface="Calibri"/>
                <a:ea typeface="Calibri"/>
                <a:cs typeface="Calibri"/>
                <a:sym typeface="Calibri"/>
              </a:defRPr>
            </a:lvl1pPr>
            <a:lvl2pPr marR="0" lvl="1"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448" name="Google Shape;448;p6"/>
          <p:cNvSpPr txBox="1">
            <a:spLocks noGrp="1"/>
          </p:cNvSpPr>
          <p:nvPr>
            <p:ph type="ftr" idx="11"/>
          </p:nvPr>
        </p:nvSpPr>
        <p:spPr>
          <a:xfrm>
            <a:off x="521550" y="4812406"/>
            <a:ext cx="4185600" cy="120300"/>
          </a:xfrm>
          <a:prstGeom prst="rect">
            <a:avLst/>
          </a:prstGeom>
          <a:noFill/>
          <a:ln>
            <a:noFill/>
          </a:ln>
        </p:spPr>
        <p:txBody>
          <a:bodyPr spcFirstLastPara="1" wrap="square" lIns="68575" tIns="34275" rIns="68575" bIns="34275" anchor="t" anchorCtr="0"/>
          <a:lstStyle>
            <a:lvl1pPr marR="0" lvl="0" algn="l">
              <a:lnSpc>
                <a:spcPct val="100000"/>
              </a:lnSpc>
              <a:spcBef>
                <a:spcPts val="0"/>
              </a:spcBef>
              <a:spcAft>
                <a:spcPts val="0"/>
              </a:spcAft>
              <a:buSzPts val="1100"/>
              <a:buNone/>
              <a:defRPr sz="500">
                <a:solidFill>
                  <a:schemeClr val="accent2"/>
                </a:solidFill>
                <a:latin typeface="Calibri"/>
                <a:ea typeface="Calibri"/>
                <a:cs typeface="Calibri"/>
                <a:sym typeface="Calibri"/>
              </a:defRPr>
            </a:lvl1pPr>
            <a:lvl2pPr marR="0" lvl="1"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449" name="Google Shape;449;p6"/>
          <p:cNvSpPr txBox="1">
            <a:spLocks noGrp="1"/>
          </p:cNvSpPr>
          <p:nvPr>
            <p:ph type="sldNum" idx="12"/>
          </p:nvPr>
        </p:nvSpPr>
        <p:spPr>
          <a:xfrm>
            <a:off x="-9527" y="4767263"/>
            <a:ext cx="5949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grpSp>
        <p:nvGrpSpPr>
          <p:cNvPr id="450" name="Google Shape;450;p6"/>
          <p:cNvGrpSpPr/>
          <p:nvPr/>
        </p:nvGrpSpPr>
        <p:grpSpPr>
          <a:xfrm>
            <a:off x="5221340" y="819609"/>
            <a:ext cx="1861980" cy="747829"/>
            <a:chOff x="1899" y="899"/>
            <a:chExt cx="4163" cy="1671"/>
          </a:xfrm>
        </p:grpSpPr>
        <p:sp>
          <p:nvSpPr>
            <p:cNvPr id="451" name="Google Shape;451;p6"/>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52" name="Google Shape;452;p6"/>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53" name="Google Shape;453;p6"/>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54" name="Google Shape;454;p6"/>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55" name="Google Shape;455;p6"/>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56" name="Google Shape;456;p6"/>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57" name="Google Shape;457;p6"/>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58" name="Google Shape;458;p6"/>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59" name="Google Shape;459;p6"/>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60" name="Google Shape;460;p6"/>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61" name="Google Shape;461;p6"/>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62" name="Google Shape;462;p6"/>
            <p:cNvSpPr/>
            <p:nvPr/>
          </p:nvSpPr>
          <p:spPr>
            <a:xfrm>
              <a:off x="2762" y="2203"/>
              <a:ext cx="0" cy="0"/>
            </a:xfrm>
            <a:prstGeom prst="rect">
              <a:avLst/>
            </a:pr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63" name="Google Shape;463;p6"/>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64" name="Google Shape;464;p6"/>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65" name="Google Shape;465;p6"/>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66" name="Google Shape;466;p6"/>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67" name="Google Shape;467;p6"/>
            <p:cNvSpPr/>
            <p:nvPr/>
          </p:nvSpPr>
          <p:spPr>
            <a:xfrm>
              <a:off x="3203" y="2203"/>
              <a:ext cx="0" cy="0"/>
            </a:xfrm>
            <a:prstGeom prst="rect">
              <a:avLst/>
            </a:pr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68" name="Google Shape;468;p6"/>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69" name="Google Shape;469;p6"/>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70" name="Google Shape;470;p6"/>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71" name="Google Shape;471;p6"/>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72" name="Google Shape;472;p6"/>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73" name="Google Shape;473;p6"/>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74" name="Google Shape;474;p6"/>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75" name="Google Shape;475;p6"/>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76" name="Google Shape;476;p6"/>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77" name="Google Shape;477;p6"/>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78" name="Google Shape;478;p6"/>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79" name="Google Shape;479;p6"/>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80" name="Google Shape;480;p6"/>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81" name="Google Shape;481;p6"/>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82" name="Google Shape;482;p6"/>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83" name="Google Shape;483;p6"/>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84" name="Google Shape;484;p6"/>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85" name="Google Shape;485;p6"/>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86" name="Google Shape;486;p6"/>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87" name="Google Shape;487;p6"/>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88" name="Google Shape;488;p6"/>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89" name="Google Shape;489;p6"/>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90" name="Google Shape;490;p6"/>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91" name="Google Shape;491;p6"/>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92" name="Google Shape;492;p6"/>
            <p:cNvSpPr/>
            <p:nvPr/>
          </p:nvSpPr>
          <p:spPr>
            <a:xfrm>
              <a:off x="1899" y="1222"/>
              <a:ext cx="706" cy="796"/>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93" name="Google Shape;493;p6"/>
            <p:cNvSpPr/>
            <p:nvPr/>
          </p:nvSpPr>
          <p:spPr>
            <a:xfrm>
              <a:off x="2711" y="1222"/>
              <a:ext cx="731" cy="796"/>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94" name="Google Shape;494;p6"/>
            <p:cNvSpPr/>
            <p:nvPr/>
          </p:nvSpPr>
          <p:spPr>
            <a:xfrm>
              <a:off x="3536" y="1208"/>
              <a:ext cx="638" cy="822"/>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95" name="Google Shape;495;p6"/>
            <p:cNvSpPr/>
            <p:nvPr/>
          </p:nvSpPr>
          <p:spPr>
            <a:xfrm>
              <a:off x="4259" y="1222"/>
              <a:ext cx="689" cy="796"/>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96" name="Google Shape;496;p6"/>
            <p:cNvSpPr/>
            <p:nvPr/>
          </p:nvSpPr>
          <p:spPr>
            <a:xfrm>
              <a:off x="4372" y="1311"/>
              <a:ext cx="1690" cy="713"/>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97" name="Google Shape;497;p6"/>
            <p:cNvSpPr/>
            <p:nvPr/>
          </p:nvSpPr>
          <p:spPr>
            <a:xfrm>
              <a:off x="5470" y="899"/>
              <a:ext cx="365" cy="481"/>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98" name="Google Shape;498;p6"/>
            <p:cNvSpPr/>
            <p:nvPr/>
          </p:nvSpPr>
          <p:spPr>
            <a:xfrm>
              <a:off x="4862" y="1770"/>
              <a:ext cx="1153"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499" name="Google Shape;499;p6"/>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00" name="Google Shape;500;p6"/>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01" name="Google Shape;501;p6"/>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02" name="Google Shape;502;p6"/>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03" name="Google Shape;503;p6"/>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04" name="Google Shape;504;p6"/>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05" name="Google Shape;505;p6"/>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06" name="Google Shape;506;p6"/>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07" name="Google Shape;507;p6"/>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08" name="Google Shape;508;p6"/>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09" name="Google Shape;509;p6"/>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10" name="Google Shape;510;p6"/>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11" name="Google Shape;511;p6"/>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12" name="Google Shape;512;p6"/>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13" name="Google Shape;513;p6"/>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14" name="Google Shape;514;p6"/>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15" name="Google Shape;515;p6"/>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16" name="Google Shape;516;p6"/>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17" name="Google Shape;517;p6"/>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18" name="Google Shape;518;p6"/>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19" name="Google Shape;519;p6"/>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20" name="Google Shape;520;p6"/>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21" name="Google Shape;521;p6"/>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22" name="Google Shape;522;p6"/>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23" name="Google Shape;523;p6"/>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24" name="Google Shape;524;p6"/>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25" name="Google Shape;525;p6"/>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26" name="Google Shape;526;p6"/>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27" name="Google Shape;527;p6"/>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28" name="Google Shape;528;p6"/>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29" name="Google Shape;529;p6"/>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30" name="Google Shape;530;p6"/>
            <p:cNvSpPr/>
            <p:nvPr/>
          </p:nvSpPr>
          <p:spPr>
            <a:xfrm>
              <a:off x="4838" y="2425"/>
              <a:ext cx="0" cy="0"/>
            </a:xfrm>
            <a:prstGeom prst="rect">
              <a:avLst/>
            </a:pr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31" name="Google Shape;531;p6"/>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32" name="Google Shape;532;p6"/>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33" name="Google Shape;533;p6"/>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34" name="Google Shape;534;p6"/>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35" name="Google Shape;535;p6"/>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36" name="Google Shape;536;p6"/>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37" name="Google Shape;537;p6"/>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38" name="Google Shape;538;p6"/>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39" name="Google Shape;539;p6"/>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40" name="Google Shape;540;p6"/>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41" name="Google Shape;541;p6"/>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42" name="Google Shape;542;p6"/>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43" name="Google Shape;543;p6"/>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cxnSp>
          <p:nvCxnSpPr>
            <p:cNvPr id="544" name="Google Shape;544;p6"/>
            <p:cNvCxnSpPr/>
            <p:nvPr/>
          </p:nvCxnSpPr>
          <p:spPr>
            <a:xfrm>
              <a:off x="3964" y="2205"/>
              <a:ext cx="0" cy="300"/>
            </a:xfrm>
            <a:prstGeom prst="straightConnector1">
              <a:avLst/>
            </a:prstGeom>
            <a:solidFill>
              <a:schemeClr val="lt1"/>
            </a:solidFill>
            <a:ln w="14275" cap="flat" cmpd="sng">
              <a:solidFill>
                <a:schemeClr val="lt1"/>
              </a:solidFill>
              <a:prstDash val="solid"/>
              <a:miter lim="800000"/>
              <a:headEnd type="none" w="sm" len="sm"/>
              <a:tailEnd type="none" w="sm" len="sm"/>
            </a:ln>
          </p:spPr>
        </p:cxnSp>
      </p:grpSp>
      <p:sp>
        <p:nvSpPr>
          <p:cNvPr id="545" name="Google Shape;545;p6"/>
          <p:cNvSpPr txBox="1">
            <a:spLocks noGrp="1"/>
          </p:cNvSpPr>
          <p:nvPr>
            <p:ph type="title"/>
          </p:nvPr>
        </p:nvSpPr>
        <p:spPr>
          <a:xfrm>
            <a:off x="5221340" y="1842356"/>
            <a:ext cx="3468300" cy="1446000"/>
          </a:xfrm>
          <a:prstGeom prst="rect">
            <a:avLst/>
          </a:prstGeom>
          <a:noFill/>
          <a:ln>
            <a:noFill/>
          </a:ln>
        </p:spPr>
        <p:txBody>
          <a:bodyPr spcFirstLastPara="1" wrap="square" lIns="0" tIns="0" rIns="0" bIns="0" anchor="b" anchorCtr="0"/>
          <a:lstStyle>
            <a:lvl1pPr marR="0" lvl="0" algn="l">
              <a:lnSpc>
                <a:spcPct val="90000"/>
              </a:lnSpc>
              <a:spcBef>
                <a:spcPts val="0"/>
              </a:spcBef>
              <a:spcAft>
                <a:spcPts val="0"/>
              </a:spcAft>
              <a:buClr>
                <a:schemeClr val="lt1"/>
              </a:buClr>
              <a:buSzPts val="3000"/>
              <a:buFont typeface="Calibri"/>
              <a:buNone/>
              <a:defRPr sz="3000" b="1" i="0" u="none" strike="noStrike" cap="none">
                <a:solidFill>
                  <a:schemeClr val="lt1"/>
                </a:solidFill>
                <a:latin typeface="Calibri"/>
                <a:ea typeface="Calibri"/>
                <a:cs typeface="Calibri"/>
                <a:sym typeface="Calibri"/>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a:endParaRPr/>
          </a:p>
        </p:txBody>
      </p:sp>
      <p:sp>
        <p:nvSpPr>
          <p:cNvPr id="546" name="Google Shape;546;p6"/>
          <p:cNvSpPr txBox="1">
            <a:spLocks noGrp="1"/>
          </p:cNvSpPr>
          <p:nvPr>
            <p:ph type="body" idx="1"/>
          </p:nvPr>
        </p:nvSpPr>
        <p:spPr>
          <a:xfrm>
            <a:off x="5221340" y="3540592"/>
            <a:ext cx="3468300" cy="527700"/>
          </a:xfrm>
          <a:prstGeom prst="rect">
            <a:avLst/>
          </a:prstGeom>
          <a:noFill/>
          <a:ln>
            <a:noFill/>
          </a:ln>
        </p:spPr>
        <p:txBody>
          <a:bodyPr spcFirstLastPara="1" wrap="square" lIns="0" tIns="0" rIns="0" bIns="0" anchor="t" anchorCtr="0"/>
          <a:lstStyle>
            <a:lvl1pPr marL="457200" marR="0" lvl="0" indent="-228600" algn="l">
              <a:lnSpc>
                <a:spcPct val="90000"/>
              </a:lnSpc>
              <a:spcBef>
                <a:spcPts val="300"/>
              </a:spcBef>
              <a:spcAft>
                <a:spcPts val="0"/>
              </a:spcAft>
              <a:buClr>
                <a:schemeClr val="lt1"/>
              </a:buClr>
              <a:buSzPts val="1500"/>
              <a:buFont typeface="Arial"/>
              <a:buNone/>
              <a:defRPr sz="1500" b="0" i="0" u="none" strike="noStrike" cap="none">
                <a:solidFill>
                  <a:schemeClr val="lt1"/>
                </a:solidFill>
                <a:latin typeface="Calibri"/>
                <a:ea typeface="Calibri"/>
                <a:cs typeface="Calibri"/>
                <a:sym typeface="Calibri"/>
              </a:defRPr>
            </a:lvl1pPr>
            <a:lvl2pPr marL="914400" marR="0" lvl="1" indent="-228600" algn="l">
              <a:lnSpc>
                <a:spcPct val="90000"/>
              </a:lnSpc>
              <a:spcBef>
                <a:spcPts val="3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2pPr>
            <a:lvl3pPr marL="1371600" marR="0" lvl="2" indent="-317500" algn="l">
              <a:lnSpc>
                <a:spcPct val="90000"/>
              </a:lnSpc>
              <a:spcBef>
                <a:spcPts val="300"/>
              </a:spcBef>
              <a:spcAft>
                <a:spcPts val="0"/>
              </a:spcAft>
              <a:buClr>
                <a:schemeClr val="dk2"/>
              </a:buClr>
              <a:buSzPts val="1400"/>
              <a:buFont typeface="Arial"/>
              <a:buChar char="•"/>
              <a:defRPr sz="1400" b="1" i="0" u="none" strike="noStrike" cap="none">
                <a:solidFill>
                  <a:srgbClr val="FF0000"/>
                </a:solidFill>
                <a:latin typeface="Calibri"/>
                <a:ea typeface="Calibri"/>
                <a:cs typeface="Calibri"/>
                <a:sym typeface="Calibri"/>
              </a:defRPr>
            </a:lvl3pPr>
            <a:lvl4pPr marL="1828800" marR="0" lvl="3" indent="-304800" algn="l">
              <a:lnSpc>
                <a:spcPct val="90000"/>
              </a:lnSpc>
              <a:spcBef>
                <a:spcPts val="300"/>
              </a:spcBef>
              <a:spcAft>
                <a:spcPts val="0"/>
              </a:spcAft>
              <a:buClr>
                <a:schemeClr val="accent2"/>
              </a:buClr>
              <a:buSzPts val="1200"/>
              <a:buFont typeface="Arial"/>
              <a:buChar char="•"/>
              <a:defRPr sz="1200" b="0" i="0" u="none" strike="noStrike" cap="none">
                <a:solidFill>
                  <a:srgbClr val="FF0000"/>
                </a:solidFill>
                <a:latin typeface="Calibri"/>
                <a:ea typeface="Calibri"/>
                <a:cs typeface="Calibri"/>
                <a:sym typeface="Calibri"/>
              </a:defRPr>
            </a:lvl4pPr>
            <a:lvl5pPr marL="2286000" marR="0" lvl="4" indent="-228600" algn="l">
              <a:lnSpc>
                <a:spcPct val="90000"/>
              </a:lnSpc>
              <a:spcBef>
                <a:spcPts val="600"/>
              </a:spcBef>
              <a:spcAft>
                <a:spcPts val="0"/>
              </a:spcAft>
              <a:buClr>
                <a:srgbClr val="FF0000"/>
              </a:buClr>
              <a:buSzPts val="1500"/>
              <a:buFont typeface="Arial"/>
              <a:buNone/>
              <a:defRPr sz="1500" b="1" i="0" u="none" strike="noStrike" cap="none">
                <a:solidFill>
                  <a:srgbClr val="FF0000"/>
                </a:solidFill>
                <a:latin typeface="Calibri"/>
                <a:ea typeface="Calibri"/>
                <a:cs typeface="Calibri"/>
                <a:sym typeface="Calibri"/>
              </a:defRPr>
            </a:lvl5pPr>
            <a:lvl6pPr marL="2743200" marR="0" lvl="5" indent="-317500" algn="l">
              <a:lnSpc>
                <a:spcPct val="90000"/>
              </a:lnSpc>
              <a:spcBef>
                <a:spcPts val="400"/>
              </a:spcBef>
              <a:spcAft>
                <a:spcPts val="0"/>
              </a:spcAft>
              <a:buClr>
                <a:srgbClr val="FF0000"/>
              </a:buClr>
              <a:buSzPts val="1400"/>
              <a:buFont typeface="Arial"/>
              <a:buChar char="•"/>
              <a:defRPr sz="1400" b="0" i="0" u="none" strike="noStrike" cap="none">
                <a:solidFill>
                  <a:srgbClr val="FF0000"/>
                </a:solidFill>
                <a:latin typeface="Calibri"/>
                <a:ea typeface="Calibri"/>
                <a:cs typeface="Calibri"/>
                <a:sym typeface="Calibri"/>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47" name="Google Shape;547;p6"/>
          <p:cNvSpPr/>
          <p:nvPr/>
        </p:nvSpPr>
        <p:spPr>
          <a:xfrm>
            <a:off x="-1747975" y="135407"/>
            <a:ext cx="6662274" cy="4665536"/>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pic>
        <p:nvPicPr>
          <p:cNvPr id="548" name="Google Shape;548;p6"/>
          <p:cNvPicPr preferRelativeResize="0"/>
          <p:nvPr/>
        </p:nvPicPr>
        <p:blipFill rotWithShape="1">
          <a:blip r:embed="rId3">
            <a:alphaModFix/>
          </a:blip>
          <a:srcRect/>
          <a:stretch/>
        </p:blipFill>
        <p:spPr>
          <a:xfrm>
            <a:off x="7630942" y="927426"/>
            <a:ext cx="1215133" cy="615925"/>
          </a:xfrm>
          <a:prstGeom prst="rect">
            <a:avLst/>
          </a:prstGeom>
          <a:noFill/>
          <a:ln>
            <a:noFill/>
          </a:ln>
        </p:spPr>
      </p:pic>
      <p:grpSp>
        <p:nvGrpSpPr>
          <p:cNvPr id="549" name="Google Shape;549;p6"/>
          <p:cNvGrpSpPr/>
          <p:nvPr/>
        </p:nvGrpSpPr>
        <p:grpSpPr>
          <a:xfrm>
            <a:off x="-1530678" y="653649"/>
            <a:ext cx="1026225" cy="1698128"/>
            <a:chOff x="-1836712" y="2937191"/>
            <a:chExt cx="1368300" cy="2264171"/>
          </a:xfrm>
        </p:grpSpPr>
        <p:pic>
          <p:nvPicPr>
            <p:cNvPr id="550" name="Google Shape;550;p6" descr="icon_camera_circle.png"/>
            <p:cNvPicPr preferRelativeResize="0"/>
            <p:nvPr/>
          </p:nvPicPr>
          <p:blipFill rotWithShape="1">
            <a:blip r:embed="rId4">
              <a:alphaModFix/>
            </a:blip>
            <a:srcRect/>
            <a:stretch/>
          </p:blipFill>
          <p:spPr>
            <a:xfrm>
              <a:off x="-1728699" y="2937191"/>
              <a:ext cx="640111" cy="640111"/>
            </a:xfrm>
            <a:prstGeom prst="rect">
              <a:avLst/>
            </a:prstGeom>
            <a:noFill/>
            <a:ln>
              <a:noFill/>
            </a:ln>
          </p:spPr>
        </p:pic>
        <p:sp>
          <p:nvSpPr>
            <p:cNvPr id="551" name="Google Shape;551;p6"/>
            <p:cNvSpPr txBox="1"/>
            <p:nvPr/>
          </p:nvSpPr>
          <p:spPr>
            <a:xfrm>
              <a:off x="-1836712" y="3677962"/>
              <a:ext cx="1368300" cy="1523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Calibri"/>
                  <a:ea typeface="Calibri"/>
                  <a:cs typeface="Calibri"/>
                  <a:sym typeface="Calibri"/>
                </a:rPr>
                <a:t>To change the photographic image to the background.</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Calibri"/>
                  <a:ea typeface="Calibri"/>
                  <a:cs typeface="Calibri"/>
                  <a:sym typeface="Calibri"/>
                </a:rPr>
                <a:t>&gt;Right Click over slide</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Calibri"/>
                  <a:ea typeface="Calibri"/>
                  <a:cs typeface="Calibri"/>
                  <a:sym typeface="Calibri"/>
                </a:rPr>
                <a:t>&gt;format background</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Calibri"/>
                  <a:ea typeface="Calibri"/>
                  <a:cs typeface="Calibri"/>
                  <a:sym typeface="Calibri"/>
                </a:rPr>
                <a:t>&gt;fill</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Calibri"/>
                  <a:ea typeface="Calibri"/>
                  <a:cs typeface="Calibri"/>
                  <a:sym typeface="Calibri"/>
                </a:rPr>
                <a:t>&gt;picture or texture fill</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Calibri"/>
                  <a:ea typeface="Calibri"/>
                  <a:cs typeface="Calibri"/>
                  <a:sym typeface="Calibri"/>
                </a:rPr>
                <a:t>&gt;select image from  </a:t>
              </a:r>
              <a:br>
                <a:rPr lang="en-GB" sz="800" b="0" i="0" u="none" strike="noStrike" cap="none">
                  <a:solidFill>
                    <a:srgbClr val="000000"/>
                  </a:solidFill>
                  <a:latin typeface="Calibri"/>
                  <a:ea typeface="Calibri"/>
                  <a:cs typeface="Calibri"/>
                  <a:sym typeface="Calibri"/>
                </a:rPr>
              </a:br>
              <a:r>
                <a:rPr lang="en-GB" sz="800" b="0" i="0" u="none" strike="noStrike" cap="none">
                  <a:solidFill>
                    <a:srgbClr val="000000"/>
                  </a:solidFill>
                  <a:latin typeface="Calibri"/>
                  <a:ea typeface="Calibri"/>
                  <a:cs typeface="Calibri"/>
                  <a:sym typeface="Calibri"/>
                </a:rPr>
                <a:t>  your file</a:t>
              </a:r>
              <a:endParaRPr sz="800" b="0" i="0" u="none" strike="noStrike" cap="none">
                <a:solidFill>
                  <a:srgbClr val="000000"/>
                </a:solidFill>
                <a:latin typeface="Calibri"/>
                <a:ea typeface="Calibri"/>
                <a:cs typeface="Calibri"/>
                <a:sym typeface="Calibri"/>
              </a:endParaRPr>
            </a:p>
          </p:txBody>
        </p:sp>
        <p:pic>
          <p:nvPicPr>
            <p:cNvPr id="552" name="Google Shape;552;p6" descr="icon_information-white.png"/>
            <p:cNvPicPr preferRelativeResize="0"/>
            <p:nvPr/>
          </p:nvPicPr>
          <p:blipFill rotWithShape="1">
            <a:blip r:embed="rId5">
              <a:alphaModFix/>
            </a:blip>
            <a:srcRect/>
            <a:stretch/>
          </p:blipFill>
          <p:spPr>
            <a:xfrm>
              <a:off x="-1728699" y="3245911"/>
              <a:ext cx="121592" cy="320113"/>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47"/>
                                        </p:tgtEl>
                                        <p:attrNameLst>
                                          <p:attrName>style.visibility</p:attrName>
                                        </p:attrNameLst>
                                      </p:cBhvr>
                                      <p:to>
                                        <p:strVal val="visible"/>
                                      </p:to>
                                    </p:set>
                                    <p:animEffect transition="in" filter="fade">
                                      <p:cBhvr>
                                        <p:cTn id="7" dur="500"/>
                                        <p:tgtEl>
                                          <p:spTgt spid="54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50"/>
                                        </p:tgtEl>
                                        <p:attrNameLst>
                                          <p:attrName>style.visibility</p:attrName>
                                        </p:attrNameLst>
                                      </p:cBhvr>
                                      <p:to>
                                        <p:strVal val="visible"/>
                                      </p:to>
                                    </p:set>
                                    <p:animEffect transition="in" filter="fade">
                                      <p:cBhvr>
                                        <p:cTn id="11" dur="500"/>
                                        <p:tgtEl>
                                          <p:spTgt spid="450"/>
                                        </p:tgtEl>
                                      </p:cBhvr>
                                    </p:animEffect>
                                  </p:childTnLst>
                                </p:cTn>
                              </p:par>
                              <p:par>
                                <p:cTn id="12" presetID="10" presetClass="entr" presetSubtype="0" fill="hold" nodeType="withEffect">
                                  <p:stCondLst>
                                    <p:cond delay="0"/>
                                  </p:stCondLst>
                                  <p:childTnLst>
                                    <p:set>
                                      <p:cBhvr>
                                        <p:cTn id="13" dur="1" fill="hold">
                                          <p:stCondLst>
                                            <p:cond delay="0"/>
                                          </p:stCondLst>
                                        </p:cTn>
                                        <p:tgtEl>
                                          <p:spTgt spid="545"/>
                                        </p:tgtEl>
                                        <p:attrNameLst>
                                          <p:attrName>style.visibility</p:attrName>
                                        </p:attrNameLst>
                                      </p:cBhvr>
                                      <p:to>
                                        <p:strVal val="visible"/>
                                      </p:to>
                                    </p:set>
                                    <p:animEffect transition="in" filter="fade">
                                      <p:cBhvr>
                                        <p:cTn id="14" dur="500"/>
                                        <p:tgtEl>
                                          <p:spTgt spid="545"/>
                                        </p:tgtEl>
                                      </p:cBhvr>
                                    </p:animEffect>
                                  </p:childTnLst>
                                </p:cTn>
                              </p:par>
                              <p:par>
                                <p:cTn id="15" presetID="10" presetClass="entr" presetSubtype="0" fill="hold" nodeType="withEffect">
                                  <p:stCondLst>
                                    <p:cond delay="0"/>
                                  </p:stCondLst>
                                  <p:childTnLst>
                                    <p:set>
                                      <p:cBhvr>
                                        <p:cTn id="16" dur="1" fill="hold">
                                          <p:stCondLst>
                                            <p:cond delay="0"/>
                                          </p:stCondLst>
                                        </p:cTn>
                                        <p:tgtEl>
                                          <p:spTgt spid="546">
                                            <p:txEl>
                                              <p:pRg st="0" end="0"/>
                                            </p:txEl>
                                          </p:spTgt>
                                        </p:tgtEl>
                                        <p:attrNameLst>
                                          <p:attrName>style.visibility</p:attrName>
                                        </p:attrNameLst>
                                      </p:cBhvr>
                                      <p:to>
                                        <p:strVal val="visible"/>
                                      </p:to>
                                    </p:set>
                                    <p:animEffect transition="in" filter="fade">
                                      <p:cBhvr>
                                        <p:cTn id="17" dur="500"/>
                                        <p:tgtEl>
                                          <p:spTgt spid="546">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546">
                                            <p:txEl>
                                              <p:pRg st="1" end="1"/>
                                            </p:txEl>
                                          </p:spTgt>
                                        </p:tgtEl>
                                        <p:attrNameLst>
                                          <p:attrName>style.visibility</p:attrName>
                                        </p:attrNameLst>
                                      </p:cBhvr>
                                      <p:to>
                                        <p:strVal val="visible"/>
                                      </p:to>
                                    </p:set>
                                    <p:animEffect transition="in" filter="fade">
                                      <p:cBhvr>
                                        <p:cTn id="20" dur="500"/>
                                        <p:tgtEl>
                                          <p:spTgt spid="546">
                                            <p:txEl>
                                              <p:pRg st="1" end="1"/>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546">
                                            <p:txEl>
                                              <p:pRg st="2" end="2"/>
                                            </p:txEl>
                                          </p:spTgt>
                                        </p:tgtEl>
                                        <p:attrNameLst>
                                          <p:attrName>style.visibility</p:attrName>
                                        </p:attrNameLst>
                                      </p:cBhvr>
                                      <p:to>
                                        <p:strVal val="visible"/>
                                      </p:to>
                                    </p:set>
                                    <p:animEffect transition="in" filter="fade">
                                      <p:cBhvr>
                                        <p:cTn id="23" dur="500"/>
                                        <p:tgtEl>
                                          <p:spTgt spid="546">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546">
                                            <p:txEl>
                                              <p:pRg st="3" end="3"/>
                                            </p:txEl>
                                          </p:spTgt>
                                        </p:tgtEl>
                                        <p:attrNameLst>
                                          <p:attrName>style.visibility</p:attrName>
                                        </p:attrNameLst>
                                      </p:cBhvr>
                                      <p:to>
                                        <p:strVal val="visible"/>
                                      </p:to>
                                    </p:set>
                                    <p:animEffect transition="in" filter="fade">
                                      <p:cBhvr>
                                        <p:cTn id="26" dur="500"/>
                                        <p:tgtEl>
                                          <p:spTgt spid="546">
                                            <p:txEl>
                                              <p:pRg st="3" end="3"/>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546">
                                            <p:txEl>
                                              <p:pRg st="4" end="4"/>
                                            </p:txEl>
                                          </p:spTgt>
                                        </p:tgtEl>
                                        <p:attrNameLst>
                                          <p:attrName>style.visibility</p:attrName>
                                        </p:attrNameLst>
                                      </p:cBhvr>
                                      <p:to>
                                        <p:strVal val="visible"/>
                                      </p:to>
                                    </p:set>
                                    <p:animEffect transition="in" filter="fade">
                                      <p:cBhvr>
                                        <p:cTn id="29" dur="500"/>
                                        <p:tgtEl>
                                          <p:spTgt spid="546">
                                            <p:txEl>
                                              <p:pRg st="4" end="4"/>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546">
                                            <p:txEl>
                                              <p:pRg st="5" end="5"/>
                                            </p:txEl>
                                          </p:spTgt>
                                        </p:tgtEl>
                                        <p:attrNameLst>
                                          <p:attrName>style.visibility</p:attrName>
                                        </p:attrNameLst>
                                      </p:cBhvr>
                                      <p:to>
                                        <p:strVal val="visible"/>
                                      </p:to>
                                    </p:set>
                                    <p:animEffect transition="in" filter="fade">
                                      <p:cBhvr>
                                        <p:cTn id="32" dur="500"/>
                                        <p:tgtEl>
                                          <p:spTgt spid="546">
                                            <p:txEl>
                                              <p:pRg st="5" end="5"/>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546">
                                            <p:txEl>
                                              <p:pRg st="6" end="6"/>
                                            </p:txEl>
                                          </p:spTgt>
                                        </p:tgtEl>
                                        <p:attrNameLst>
                                          <p:attrName>style.visibility</p:attrName>
                                        </p:attrNameLst>
                                      </p:cBhvr>
                                      <p:to>
                                        <p:strVal val="visible"/>
                                      </p:to>
                                    </p:set>
                                    <p:animEffect transition="in" filter="fade">
                                      <p:cBhvr>
                                        <p:cTn id="35" dur="500"/>
                                        <p:tgtEl>
                                          <p:spTgt spid="546">
                                            <p:txEl>
                                              <p:pRg st="6" end="6"/>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546">
                                            <p:txEl>
                                              <p:pRg st="7" end="7"/>
                                            </p:txEl>
                                          </p:spTgt>
                                        </p:tgtEl>
                                        <p:attrNameLst>
                                          <p:attrName>style.visibility</p:attrName>
                                        </p:attrNameLst>
                                      </p:cBhvr>
                                      <p:to>
                                        <p:strVal val="visible"/>
                                      </p:to>
                                    </p:set>
                                    <p:animEffect transition="in" filter="fade">
                                      <p:cBhvr>
                                        <p:cTn id="38" dur="500"/>
                                        <p:tgtEl>
                                          <p:spTgt spid="546">
                                            <p:txEl>
                                              <p:pRg st="7" end="7"/>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546">
                                            <p:txEl>
                                              <p:pRg st="8" end="8"/>
                                            </p:txEl>
                                          </p:spTgt>
                                        </p:tgtEl>
                                        <p:attrNameLst>
                                          <p:attrName>style.visibility</p:attrName>
                                        </p:attrNameLst>
                                      </p:cBhvr>
                                      <p:to>
                                        <p:strVal val="visible"/>
                                      </p:to>
                                    </p:set>
                                    <p:animEffect transition="in" filter="fade">
                                      <p:cBhvr>
                                        <p:cTn id="41" dur="500"/>
                                        <p:tgtEl>
                                          <p:spTgt spid="546">
                                            <p:txEl>
                                              <p:pRg st="8" end="8"/>
                                            </p:txEl>
                                          </p:spTgt>
                                        </p:tgtEl>
                                      </p:cBhvr>
                                    </p:animEffect>
                                  </p:childTnLst>
                                </p:cTn>
                              </p:par>
                            </p:childTnLst>
                          </p:cTn>
                        </p:par>
                        <p:par>
                          <p:cTn id="42" fill="hold">
                            <p:stCondLst>
                              <p:cond delay="1000"/>
                            </p:stCondLst>
                            <p:childTnLst>
                              <p:par>
                                <p:cTn id="43" presetID="10" presetClass="entr" presetSubtype="0" fill="hold" nodeType="afterEffect">
                                  <p:stCondLst>
                                    <p:cond delay="0"/>
                                  </p:stCondLst>
                                  <p:childTnLst>
                                    <p:set>
                                      <p:cBhvr>
                                        <p:cTn id="44" dur="1" fill="hold">
                                          <p:stCondLst>
                                            <p:cond delay="0"/>
                                          </p:stCondLst>
                                        </p:cTn>
                                        <p:tgtEl>
                                          <p:spTgt spid="548"/>
                                        </p:tgtEl>
                                        <p:attrNameLst>
                                          <p:attrName>style.visibility</p:attrName>
                                        </p:attrNameLst>
                                      </p:cBhvr>
                                      <p:to>
                                        <p:strVal val="visible"/>
                                      </p:to>
                                    </p:set>
                                    <p:animEffect transition="in" filter="fade">
                                      <p:cBhvr>
                                        <p:cTn id="45" dur="1000"/>
                                        <p:tgtEl>
                                          <p:spTgt spid="5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Front cover: Colour">
  <p:cSld name="Front cover: Colour">
    <p:bg>
      <p:bgPr>
        <a:solidFill>
          <a:schemeClr val="dk2"/>
        </a:solidFill>
        <a:effectLst/>
      </p:bgPr>
    </p:bg>
    <p:spTree>
      <p:nvGrpSpPr>
        <p:cNvPr id="1" name="Shape 553"/>
        <p:cNvGrpSpPr/>
        <p:nvPr/>
      </p:nvGrpSpPr>
      <p:grpSpPr>
        <a:xfrm>
          <a:off x="0" y="0"/>
          <a:ext cx="0" cy="0"/>
          <a:chOff x="0" y="0"/>
          <a:chExt cx="0" cy="0"/>
        </a:xfrm>
      </p:grpSpPr>
      <p:sp>
        <p:nvSpPr>
          <p:cNvPr id="554" name="Google Shape;554;p7"/>
          <p:cNvSpPr txBox="1">
            <a:spLocks noGrp="1"/>
          </p:cNvSpPr>
          <p:nvPr>
            <p:ph type="dt" idx="10"/>
          </p:nvPr>
        </p:nvSpPr>
        <p:spPr>
          <a:xfrm>
            <a:off x="521550" y="4872453"/>
            <a:ext cx="4185600" cy="120300"/>
          </a:xfrm>
          <a:prstGeom prst="rect">
            <a:avLst/>
          </a:prstGeom>
          <a:noFill/>
          <a:ln>
            <a:noFill/>
          </a:ln>
        </p:spPr>
        <p:txBody>
          <a:bodyPr spcFirstLastPara="1" wrap="square" lIns="68575" tIns="34275" rIns="68575" bIns="34275" anchor="t" anchorCtr="0"/>
          <a:lstStyle>
            <a:lvl1pPr marR="0" lvl="0" algn="l">
              <a:lnSpc>
                <a:spcPct val="100000"/>
              </a:lnSpc>
              <a:spcBef>
                <a:spcPts val="0"/>
              </a:spcBef>
              <a:spcAft>
                <a:spcPts val="0"/>
              </a:spcAft>
              <a:buSzPts val="1100"/>
              <a:buNone/>
              <a:defRPr sz="500">
                <a:solidFill>
                  <a:schemeClr val="accent2"/>
                </a:solidFill>
                <a:latin typeface="Calibri"/>
                <a:ea typeface="Calibri"/>
                <a:cs typeface="Calibri"/>
                <a:sym typeface="Calibri"/>
              </a:defRPr>
            </a:lvl1pPr>
            <a:lvl2pPr marR="0" lvl="1"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555" name="Google Shape;555;p7"/>
          <p:cNvSpPr txBox="1">
            <a:spLocks noGrp="1"/>
          </p:cNvSpPr>
          <p:nvPr>
            <p:ph type="ftr" idx="11"/>
          </p:nvPr>
        </p:nvSpPr>
        <p:spPr>
          <a:xfrm>
            <a:off x="521550" y="4812406"/>
            <a:ext cx="4185600" cy="120300"/>
          </a:xfrm>
          <a:prstGeom prst="rect">
            <a:avLst/>
          </a:prstGeom>
          <a:noFill/>
          <a:ln>
            <a:noFill/>
          </a:ln>
        </p:spPr>
        <p:txBody>
          <a:bodyPr spcFirstLastPara="1" wrap="square" lIns="68575" tIns="34275" rIns="68575" bIns="34275" anchor="t" anchorCtr="0"/>
          <a:lstStyle>
            <a:lvl1pPr marR="0" lvl="0" algn="l">
              <a:lnSpc>
                <a:spcPct val="100000"/>
              </a:lnSpc>
              <a:spcBef>
                <a:spcPts val="0"/>
              </a:spcBef>
              <a:spcAft>
                <a:spcPts val="0"/>
              </a:spcAft>
              <a:buSzPts val="1100"/>
              <a:buNone/>
              <a:defRPr sz="500">
                <a:solidFill>
                  <a:schemeClr val="accent2"/>
                </a:solidFill>
                <a:latin typeface="Calibri"/>
                <a:ea typeface="Calibri"/>
                <a:cs typeface="Calibri"/>
                <a:sym typeface="Calibri"/>
              </a:defRPr>
            </a:lvl1pPr>
            <a:lvl2pPr marR="0" lvl="1"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556" name="Google Shape;556;p7"/>
          <p:cNvSpPr txBox="1">
            <a:spLocks noGrp="1"/>
          </p:cNvSpPr>
          <p:nvPr>
            <p:ph type="sldNum" idx="12"/>
          </p:nvPr>
        </p:nvSpPr>
        <p:spPr>
          <a:xfrm>
            <a:off x="-9527" y="4767263"/>
            <a:ext cx="5949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grpSp>
        <p:nvGrpSpPr>
          <p:cNvPr id="557" name="Google Shape;557;p7"/>
          <p:cNvGrpSpPr/>
          <p:nvPr/>
        </p:nvGrpSpPr>
        <p:grpSpPr>
          <a:xfrm>
            <a:off x="5221340" y="819609"/>
            <a:ext cx="1861980" cy="747829"/>
            <a:chOff x="1899" y="899"/>
            <a:chExt cx="4163" cy="1671"/>
          </a:xfrm>
        </p:grpSpPr>
        <p:sp>
          <p:nvSpPr>
            <p:cNvPr id="558" name="Google Shape;558;p7"/>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59" name="Google Shape;559;p7"/>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60" name="Google Shape;560;p7"/>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61" name="Google Shape;561;p7"/>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62" name="Google Shape;562;p7"/>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63" name="Google Shape;563;p7"/>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64" name="Google Shape;564;p7"/>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65" name="Google Shape;565;p7"/>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66" name="Google Shape;566;p7"/>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67" name="Google Shape;567;p7"/>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68" name="Google Shape;568;p7"/>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69" name="Google Shape;569;p7"/>
            <p:cNvSpPr/>
            <p:nvPr/>
          </p:nvSpPr>
          <p:spPr>
            <a:xfrm>
              <a:off x="2762" y="2203"/>
              <a:ext cx="0" cy="0"/>
            </a:xfrm>
            <a:prstGeom prst="rect">
              <a:avLst/>
            </a:pr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70" name="Google Shape;570;p7"/>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71" name="Google Shape;571;p7"/>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72" name="Google Shape;572;p7"/>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73" name="Google Shape;573;p7"/>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74" name="Google Shape;574;p7"/>
            <p:cNvSpPr/>
            <p:nvPr/>
          </p:nvSpPr>
          <p:spPr>
            <a:xfrm>
              <a:off x="3203" y="2203"/>
              <a:ext cx="0" cy="0"/>
            </a:xfrm>
            <a:prstGeom prst="rect">
              <a:avLst/>
            </a:pr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75" name="Google Shape;575;p7"/>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76" name="Google Shape;576;p7"/>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77" name="Google Shape;577;p7"/>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78" name="Google Shape;578;p7"/>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79" name="Google Shape;579;p7"/>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80" name="Google Shape;580;p7"/>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81" name="Google Shape;581;p7"/>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82" name="Google Shape;582;p7"/>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83" name="Google Shape;583;p7"/>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84" name="Google Shape;584;p7"/>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85" name="Google Shape;585;p7"/>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86" name="Google Shape;586;p7"/>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87" name="Google Shape;587;p7"/>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88" name="Google Shape;588;p7"/>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89" name="Google Shape;589;p7"/>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90" name="Google Shape;590;p7"/>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91" name="Google Shape;591;p7"/>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92" name="Google Shape;592;p7"/>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93" name="Google Shape;593;p7"/>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94" name="Google Shape;594;p7"/>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95" name="Google Shape;595;p7"/>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96" name="Google Shape;596;p7"/>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97" name="Google Shape;597;p7"/>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98" name="Google Shape;598;p7"/>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599" name="Google Shape;599;p7"/>
            <p:cNvSpPr/>
            <p:nvPr/>
          </p:nvSpPr>
          <p:spPr>
            <a:xfrm>
              <a:off x="1899" y="1222"/>
              <a:ext cx="706" cy="796"/>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600" name="Google Shape;600;p7"/>
            <p:cNvSpPr/>
            <p:nvPr/>
          </p:nvSpPr>
          <p:spPr>
            <a:xfrm>
              <a:off x="2711" y="1222"/>
              <a:ext cx="731" cy="796"/>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601" name="Google Shape;601;p7"/>
            <p:cNvSpPr/>
            <p:nvPr/>
          </p:nvSpPr>
          <p:spPr>
            <a:xfrm>
              <a:off x="3536" y="1208"/>
              <a:ext cx="638" cy="822"/>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602" name="Google Shape;602;p7"/>
            <p:cNvSpPr/>
            <p:nvPr/>
          </p:nvSpPr>
          <p:spPr>
            <a:xfrm>
              <a:off x="4259" y="1222"/>
              <a:ext cx="689" cy="796"/>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603" name="Google Shape;603;p7"/>
            <p:cNvSpPr/>
            <p:nvPr/>
          </p:nvSpPr>
          <p:spPr>
            <a:xfrm>
              <a:off x="4372" y="1311"/>
              <a:ext cx="1690" cy="713"/>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604" name="Google Shape;604;p7"/>
            <p:cNvSpPr/>
            <p:nvPr/>
          </p:nvSpPr>
          <p:spPr>
            <a:xfrm>
              <a:off x="5470" y="899"/>
              <a:ext cx="365" cy="481"/>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605" name="Google Shape;605;p7"/>
            <p:cNvSpPr/>
            <p:nvPr/>
          </p:nvSpPr>
          <p:spPr>
            <a:xfrm>
              <a:off x="4862" y="1770"/>
              <a:ext cx="1153"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606" name="Google Shape;606;p7"/>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607" name="Google Shape;607;p7"/>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608" name="Google Shape;608;p7"/>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609" name="Google Shape;609;p7"/>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610" name="Google Shape;610;p7"/>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611" name="Google Shape;611;p7"/>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612" name="Google Shape;612;p7"/>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613" name="Google Shape;613;p7"/>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614" name="Google Shape;614;p7"/>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615" name="Google Shape;615;p7"/>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616" name="Google Shape;616;p7"/>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617" name="Google Shape;617;p7"/>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618" name="Google Shape;618;p7"/>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619" name="Google Shape;619;p7"/>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620" name="Google Shape;620;p7"/>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621" name="Google Shape;621;p7"/>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622" name="Google Shape;622;p7"/>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623" name="Google Shape;623;p7"/>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624" name="Google Shape;624;p7"/>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625" name="Google Shape;625;p7"/>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626" name="Google Shape;626;p7"/>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627" name="Google Shape;627;p7"/>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628" name="Google Shape;628;p7"/>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629" name="Google Shape;629;p7"/>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630" name="Google Shape;630;p7"/>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631" name="Google Shape;631;p7"/>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632" name="Google Shape;632;p7"/>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633" name="Google Shape;633;p7"/>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634" name="Google Shape;634;p7"/>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635" name="Google Shape;635;p7"/>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636" name="Google Shape;636;p7"/>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637" name="Google Shape;637;p7"/>
            <p:cNvSpPr/>
            <p:nvPr/>
          </p:nvSpPr>
          <p:spPr>
            <a:xfrm>
              <a:off x="4838" y="2425"/>
              <a:ext cx="0" cy="0"/>
            </a:xfrm>
            <a:prstGeom prst="rect">
              <a:avLst/>
            </a:pr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638" name="Google Shape;638;p7"/>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639" name="Google Shape;639;p7"/>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640" name="Google Shape;640;p7"/>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641" name="Google Shape;641;p7"/>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642" name="Google Shape;642;p7"/>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643" name="Google Shape;643;p7"/>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644" name="Google Shape;644;p7"/>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645" name="Google Shape;645;p7"/>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646" name="Google Shape;646;p7"/>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647" name="Google Shape;647;p7"/>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648" name="Google Shape;648;p7"/>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649" name="Google Shape;649;p7"/>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650" name="Google Shape;650;p7"/>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cxnSp>
          <p:nvCxnSpPr>
            <p:cNvPr id="651" name="Google Shape;651;p7"/>
            <p:cNvCxnSpPr/>
            <p:nvPr/>
          </p:nvCxnSpPr>
          <p:spPr>
            <a:xfrm>
              <a:off x="3964" y="2205"/>
              <a:ext cx="0" cy="300"/>
            </a:xfrm>
            <a:prstGeom prst="straightConnector1">
              <a:avLst/>
            </a:prstGeom>
            <a:solidFill>
              <a:schemeClr val="lt1"/>
            </a:solidFill>
            <a:ln w="14275" cap="flat" cmpd="sng">
              <a:solidFill>
                <a:schemeClr val="lt1"/>
              </a:solidFill>
              <a:prstDash val="solid"/>
              <a:miter lim="800000"/>
              <a:headEnd type="none" w="sm" len="sm"/>
              <a:tailEnd type="none" w="sm" len="sm"/>
            </a:ln>
          </p:spPr>
        </p:cxnSp>
      </p:grpSp>
      <p:sp>
        <p:nvSpPr>
          <p:cNvPr id="652" name="Google Shape;652;p7"/>
          <p:cNvSpPr txBox="1">
            <a:spLocks noGrp="1"/>
          </p:cNvSpPr>
          <p:nvPr>
            <p:ph type="title"/>
          </p:nvPr>
        </p:nvSpPr>
        <p:spPr>
          <a:xfrm>
            <a:off x="5221340" y="1842356"/>
            <a:ext cx="3468300" cy="1446000"/>
          </a:xfrm>
          <a:prstGeom prst="rect">
            <a:avLst/>
          </a:prstGeom>
          <a:noFill/>
          <a:ln>
            <a:noFill/>
          </a:ln>
        </p:spPr>
        <p:txBody>
          <a:bodyPr spcFirstLastPara="1" wrap="square" lIns="0" tIns="0" rIns="0" bIns="0" anchor="b" anchorCtr="0"/>
          <a:lstStyle>
            <a:lvl1pPr marR="0" lvl="0" algn="l">
              <a:lnSpc>
                <a:spcPct val="90000"/>
              </a:lnSpc>
              <a:spcBef>
                <a:spcPts val="0"/>
              </a:spcBef>
              <a:spcAft>
                <a:spcPts val="0"/>
              </a:spcAft>
              <a:buClr>
                <a:schemeClr val="lt1"/>
              </a:buClr>
              <a:buSzPts val="3000"/>
              <a:buFont typeface="Calibri"/>
              <a:buNone/>
              <a:defRPr sz="3000" b="1" i="0" u="none" strike="noStrike" cap="none">
                <a:solidFill>
                  <a:schemeClr val="lt1"/>
                </a:solidFill>
                <a:latin typeface="Calibri"/>
                <a:ea typeface="Calibri"/>
                <a:cs typeface="Calibri"/>
                <a:sym typeface="Calibri"/>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a:endParaRPr/>
          </a:p>
        </p:txBody>
      </p:sp>
      <p:sp>
        <p:nvSpPr>
          <p:cNvPr id="653" name="Google Shape;653;p7"/>
          <p:cNvSpPr txBox="1">
            <a:spLocks noGrp="1"/>
          </p:cNvSpPr>
          <p:nvPr>
            <p:ph type="body" idx="1"/>
          </p:nvPr>
        </p:nvSpPr>
        <p:spPr>
          <a:xfrm>
            <a:off x="5221340" y="3540592"/>
            <a:ext cx="3468300" cy="527700"/>
          </a:xfrm>
          <a:prstGeom prst="rect">
            <a:avLst/>
          </a:prstGeom>
          <a:noFill/>
          <a:ln>
            <a:noFill/>
          </a:ln>
        </p:spPr>
        <p:txBody>
          <a:bodyPr spcFirstLastPara="1" wrap="square" lIns="0" tIns="0" rIns="0" bIns="0" anchor="t" anchorCtr="0"/>
          <a:lstStyle>
            <a:lvl1pPr marL="457200" marR="0" lvl="0" indent="-228600" algn="l">
              <a:lnSpc>
                <a:spcPct val="90000"/>
              </a:lnSpc>
              <a:spcBef>
                <a:spcPts val="300"/>
              </a:spcBef>
              <a:spcAft>
                <a:spcPts val="0"/>
              </a:spcAft>
              <a:buClr>
                <a:schemeClr val="lt1"/>
              </a:buClr>
              <a:buSzPts val="1500"/>
              <a:buFont typeface="Arial"/>
              <a:buNone/>
              <a:defRPr sz="1500" b="0" i="0" u="none" strike="noStrike" cap="none">
                <a:solidFill>
                  <a:schemeClr val="lt1"/>
                </a:solidFill>
                <a:latin typeface="Calibri"/>
                <a:ea typeface="Calibri"/>
                <a:cs typeface="Calibri"/>
                <a:sym typeface="Calibri"/>
              </a:defRPr>
            </a:lvl1pPr>
            <a:lvl2pPr marL="914400" marR="0" lvl="1" indent="-228600" algn="l">
              <a:lnSpc>
                <a:spcPct val="90000"/>
              </a:lnSpc>
              <a:spcBef>
                <a:spcPts val="3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2pPr>
            <a:lvl3pPr marL="1371600" marR="0" lvl="2" indent="-317500" algn="l">
              <a:lnSpc>
                <a:spcPct val="90000"/>
              </a:lnSpc>
              <a:spcBef>
                <a:spcPts val="300"/>
              </a:spcBef>
              <a:spcAft>
                <a:spcPts val="0"/>
              </a:spcAft>
              <a:buClr>
                <a:schemeClr val="dk2"/>
              </a:buClr>
              <a:buSzPts val="1400"/>
              <a:buFont typeface="Arial"/>
              <a:buChar char="•"/>
              <a:defRPr sz="1400" b="1" i="0" u="none" strike="noStrike" cap="none">
                <a:solidFill>
                  <a:srgbClr val="FF0000"/>
                </a:solidFill>
                <a:latin typeface="Calibri"/>
                <a:ea typeface="Calibri"/>
                <a:cs typeface="Calibri"/>
                <a:sym typeface="Calibri"/>
              </a:defRPr>
            </a:lvl3pPr>
            <a:lvl4pPr marL="1828800" marR="0" lvl="3" indent="-304800" algn="l">
              <a:lnSpc>
                <a:spcPct val="90000"/>
              </a:lnSpc>
              <a:spcBef>
                <a:spcPts val="300"/>
              </a:spcBef>
              <a:spcAft>
                <a:spcPts val="0"/>
              </a:spcAft>
              <a:buClr>
                <a:schemeClr val="accent2"/>
              </a:buClr>
              <a:buSzPts val="1200"/>
              <a:buFont typeface="Arial"/>
              <a:buChar char="•"/>
              <a:defRPr sz="1200" b="0" i="0" u="none" strike="noStrike" cap="none">
                <a:solidFill>
                  <a:srgbClr val="FF0000"/>
                </a:solidFill>
                <a:latin typeface="Calibri"/>
                <a:ea typeface="Calibri"/>
                <a:cs typeface="Calibri"/>
                <a:sym typeface="Calibri"/>
              </a:defRPr>
            </a:lvl4pPr>
            <a:lvl5pPr marL="2286000" marR="0" lvl="4" indent="-228600" algn="l">
              <a:lnSpc>
                <a:spcPct val="90000"/>
              </a:lnSpc>
              <a:spcBef>
                <a:spcPts val="600"/>
              </a:spcBef>
              <a:spcAft>
                <a:spcPts val="0"/>
              </a:spcAft>
              <a:buClr>
                <a:srgbClr val="FF0000"/>
              </a:buClr>
              <a:buSzPts val="1500"/>
              <a:buFont typeface="Arial"/>
              <a:buNone/>
              <a:defRPr sz="1500" b="1" i="0" u="none" strike="noStrike" cap="none">
                <a:solidFill>
                  <a:srgbClr val="FF0000"/>
                </a:solidFill>
                <a:latin typeface="Calibri"/>
                <a:ea typeface="Calibri"/>
                <a:cs typeface="Calibri"/>
                <a:sym typeface="Calibri"/>
              </a:defRPr>
            </a:lvl5pPr>
            <a:lvl6pPr marL="2743200" marR="0" lvl="5" indent="-317500" algn="l">
              <a:lnSpc>
                <a:spcPct val="90000"/>
              </a:lnSpc>
              <a:spcBef>
                <a:spcPts val="400"/>
              </a:spcBef>
              <a:spcAft>
                <a:spcPts val="0"/>
              </a:spcAft>
              <a:buClr>
                <a:srgbClr val="FF0000"/>
              </a:buClr>
              <a:buSzPts val="1400"/>
              <a:buFont typeface="Arial"/>
              <a:buChar char="•"/>
              <a:defRPr sz="1400" b="0" i="0" u="none" strike="noStrike" cap="none">
                <a:solidFill>
                  <a:srgbClr val="FF0000"/>
                </a:solidFill>
                <a:latin typeface="Calibri"/>
                <a:ea typeface="Calibri"/>
                <a:cs typeface="Calibri"/>
                <a:sym typeface="Calibri"/>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654" name="Google Shape;654;p7"/>
          <p:cNvSpPr/>
          <p:nvPr/>
        </p:nvSpPr>
        <p:spPr>
          <a:xfrm>
            <a:off x="-1747975" y="135407"/>
            <a:ext cx="6662274" cy="4665536"/>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pic>
        <p:nvPicPr>
          <p:cNvPr id="655" name="Google Shape;655;p7"/>
          <p:cNvPicPr preferRelativeResize="0"/>
          <p:nvPr/>
        </p:nvPicPr>
        <p:blipFill rotWithShape="1">
          <a:blip r:embed="rId2">
            <a:alphaModFix/>
          </a:blip>
          <a:srcRect/>
          <a:stretch/>
        </p:blipFill>
        <p:spPr>
          <a:xfrm>
            <a:off x="7630942" y="927426"/>
            <a:ext cx="1215133" cy="615925"/>
          </a:xfrm>
          <a:prstGeom prst="rect">
            <a:avLst/>
          </a:prstGeom>
          <a:noFill/>
          <a:ln>
            <a:noFill/>
          </a:ln>
        </p:spPr>
      </p:pic>
      <p:grpSp>
        <p:nvGrpSpPr>
          <p:cNvPr id="656" name="Google Shape;656;p7"/>
          <p:cNvGrpSpPr/>
          <p:nvPr/>
        </p:nvGrpSpPr>
        <p:grpSpPr>
          <a:xfrm>
            <a:off x="-1449668" y="146875"/>
            <a:ext cx="1026225" cy="2044304"/>
            <a:chOff x="-1555624" y="1196393"/>
            <a:chExt cx="1368300" cy="2725739"/>
          </a:xfrm>
        </p:grpSpPr>
        <p:grpSp>
          <p:nvGrpSpPr>
            <p:cNvPr id="657" name="Google Shape;657;p7"/>
            <p:cNvGrpSpPr/>
            <p:nvPr/>
          </p:nvGrpSpPr>
          <p:grpSpPr>
            <a:xfrm>
              <a:off x="-1555624" y="1488707"/>
              <a:ext cx="1368300" cy="2433425"/>
              <a:chOff x="-1836712" y="3275837"/>
              <a:chExt cx="1368300" cy="2433425"/>
            </a:xfrm>
          </p:grpSpPr>
          <p:sp>
            <p:nvSpPr>
              <p:cNvPr id="658" name="Google Shape;658;p7"/>
              <p:cNvSpPr txBox="1"/>
              <p:nvPr/>
            </p:nvSpPr>
            <p:spPr>
              <a:xfrm>
                <a:off x="-1836712" y="3677962"/>
                <a:ext cx="1368300" cy="20313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Calibri"/>
                    <a:ea typeface="Calibri"/>
                    <a:cs typeface="Calibri"/>
                    <a:sym typeface="Calibri"/>
                  </a:rPr>
                  <a:t>To change the background colour.</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Calibri"/>
                    <a:ea typeface="Calibri"/>
                    <a:cs typeface="Calibri"/>
                    <a:sym typeface="Calibri"/>
                  </a:rPr>
                  <a:t>&gt;Right Click over slide</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Calibri"/>
                    <a:ea typeface="Calibri"/>
                    <a:cs typeface="Calibri"/>
                    <a:sym typeface="Calibri"/>
                  </a:rPr>
                  <a:t>&gt;format background</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Calibri"/>
                    <a:ea typeface="Calibri"/>
                    <a:cs typeface="Calibri"/>
                    <a:sym typeface="Calibri"/>
                  </a:rPr>
                  <a:t>&gt;Solid fill</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Calibri"/>
                    <a:ea typeface="Calibri"/>
                    <a:cs typeface="Calibri"/>
                    <a:sym typeface="Calibri"/>
                  </a:rPr>
                  <a:t>&gt;Colour</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Calibri"/>
                    <a:ea typeface="Calibri"/>
                    <a:cs typeface="Calibri"/>
                    <a:sym typeface="Calibri"/>
                  </a:rPr>
                  <a:t>&gt;choose a colour from the top line of the colour palette. Avoid setting the background colour the same as your font colour.</a:t>
                </a:r>
                <a:endParaRPr sz="1100" b="0" i="0" u="none" strike="noStrike" cap="none">
                  <a:solidFill>
                    <a:srgbClr val="000000"/>
                  </a:solidFill>
                  <a:latin typeface="Arial"/>
                  <a:ea typeface="Arial"/>
                  <a:cs typeface="Arial"/>
                  <a:sym typeface="Arial"/>
                </a:endParaRPr>
              </a:p>
            </p:txBody>
          </p:sp>
          <p:pic>
            <p:nvPicPr>
              <p:cNvPr id="659" name="Google Shape;659;p7" descr="icon_information-white.png"/>
              <p:cNvPicPr preferRelativeResize="0"/>
              <p:nvPr/>
            </p:nvPicPr>
            <p:blipFill rotWithShape="1">
              <a:blip r:embed="rId3">
                <a:alphaModFix/>
              </a:blip>
              <a:srcRect/>
              <a:stretch/>
            </p:blipFill>
            <p:spPr>
              <a:xfrm>
                <a:off x="-1728699" y="3275837"/>
                <a:ext cx="121592" cy="320113"/>
              </a:xfrm>
              <a:prstGeom prst="rect">
                <a:avLst/>
              </a:prstGeom>
              <a:noFill/>
              <a:ln>
                <a:noFill/>
              </a:ln>
            </p:spPr>
          </p:pic>
        </p:grpSp>
        <p:pic>
          <p:nvPicPr>
            <p:cNvPr id="660" name="Google Shape;660;p7" descr="fill.png"/>
            <p:cNvPicPr preferRelativeResize="0"/>
            <p:nvPr/>
          </p:nvPicPr>
          <p:blipFill rotWithShape="1">
            <a:blip r:embed="rId4">
              <a:alphaModFix/>
            </a:blip>
            <a:srcRect/>
            <a:stretch/>
          </p:blipFill>
          <p:spPr>
            <a:xfrm>
              <a:off x="-1368152" y="1304800"/>
              <a:ext cx="324000" cy="324000"/>
            </a:xfrm>
            <a:prstGeom prst="rect">
              <a:avLst/>
            </a:prstGeom>
            <a:noFill/>
            <a:ln>
              <a:noFill/>
            </a:ln>
          </p:spPr>
        </p:pic>
        <p:sp>
          <p:nvSpPr>
            <p:cNvPr id="661" name="Google Shape;661;p7"/>
            <p:cNvSpPr/>
            <p:nvPr/>
          </p:nvSpPr>
          <p:spPr>
            <a:xfrm>
              <a:off x="-1473415" y="1196393"/>
              <a:ext cx="540000" cy="540000"/>
            </a:xfrm>
            <a:prstGeom prst="donut">
              <a:avLst>
                <a:gd name="adj" fmla="val 7083"/>
              </a:avLst>
            </a:prstGeom>
            <a:solidFill>
              <a:srgbClr val="000000"/>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54"/>
                                        </p:tgtEl>
                                        <p:attrNameLst>
                                          <p:attrName>style.visibility</p:attrName>
                                        </p:attrNameLst>
                                      </p:cBhvr>
                                      <p:to>
                                        <p:strVal val="visible"/>
                                      </p:to>
                                    </p:set>
                                    <p:animEffect transition="in" filter="fade">
                                      <p:cBhvr>
                                        <p:cTn id="7" dur="500"/>
                                        <p:tgtEl>
                                          <p:spTgt spid="65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57"/>
                                        </p:tgtEl>
                                        <p:attrNameLst>
                                          <p:attrName>style.visibility</p:attrName>
                                        </p:attrNameLst>
                                      </p:cBhvr>
                                      <p:to>
                                        <p:strVal val="visible"/>
                                      </p:to>
                                    </p:set>
                                    <p:animEffect transition="in" filter="fade">
                                      <p:cBhvr>
                                        <p:cTn id="11" dur="500"/>
                                        <p:tgtEl>
                                          <p:spTgt spid="557"/>
                                        </p:tgtEl>
                                      </p:cBhvr>
                                    </p:animEffect>
                                  </p:childTnLst>
                                </p:cTn>
                              </p:par>
                              <p:par>
                                <p:cTn id="12" presetID="10" presetClass="entr" presetSubtype="0" fill="hold" nodeType="withEffect">
                                  <p:stCondLst>
                                    <p:cond delay="0"/>
                                  </p:stCondLst>
                                  <p:childTnLst>
                                    <p:set>
                                      <p:cBhvr>
                                        <p:cTn id="13" dur="1" fill="hold">
                                          <p:stCondLst>
                                            <p:cond delay="0"/>
                                          </p:stCondLst>
                                        </p:cTn>
                                        <p:tgtEl>
                                          <p:spTgt spid="652"/>
                                        </p:tgtEl>
                                        <p:attrNameLst>
                                          <p:attrName>style.visibility</p:attrName>
                                        </p:attrNameLst>
                                      </p:cBhvr>
                                      <p:to>
                                        <p:strVal val="visible"/>
                                      </p:to>
                                    </p:set>
                                    <p:animEffect transition="in" filter="fade">
                                      <p:cBhvr>
                                        <p:cTn id="14" dur="500"/>
                                        <p:tgtEl>
                                          <p:spTgt spid="652"/>
                                        </p:tgtEl>
                                      </p:cBhvr>
                                    </p:animEffect>
                                  </p:childTnLst>
                                </p:cTn>
                              </p:par>
                              <p:par>
                                <p:cTn id="15" presetID="10" presetClass="entr" presetSubtype="0" fill="hold" nodeType="withEffect">
                                  <p:stCondLst>
                                    <p:cond delay="0"/>
                                  </p:stCondLst>
                                  <p:childTnLst>
                                    <p:set>
                                      <p:cBhvr>
                                        <p:cTn id="16" dur="1" fill="hold">
                                          <p:stCondLst>
                                            <p:cond delay="0"/>
                                          </p:stCondLst>
                                        </p:cTn>
                                        <p:tgtEl>
                                          <p:spTgt spid="653">
                                            <p:txEl>
                                              <p:pRg st="0" end="0"/>
                                            </p:txEl>
                                          </p:spTgt>
                                        </p:tgtEl>
                                        <p:attrNameLst>
                                          <p:attrName>style.visibility</p:attrName>
                                        </p:attrNameLst>
                                      </p:cBhvr>
                                      <p:to>
                                        <p:strVal val="visible"/>
                                      </p:to>
                                    </p:set>
                                    <p:animEffect transition="in" filter="fade">
                                      <p:cBhvr>
                                        <p:cTn id="17" dur="500"/>
                                        <p:tgtEl>
                                          <p:spTgt spid="653">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653">
                                            <p:txEl>
                                              <p:pRg st="1" end="1"/>
                                            </p:txEl>
                                          </p:spTgt>
                                        </p:tgtEl>
                                        <p:attrNameLst>
                                          <p:attrName>style.visibility</p:attrName>
                                        </p:attrNameLst>
                                      </p:cBhvr>
                                      <p:to>
                                        <p:strVal val="visible"/>
                                      </p:to>
                                    </p:set>
                                    <p:animEffect transition="in" filter="fade">
                                      <p:cBhvr>
                                        <p:cTn id="20" dur="500"/>
                                        <p:tgtEl>
                                          <p:spTgt spid="653">
                                            <p:txEl>
                                              <p:pRg st="1" end="1"/>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653">
                                            <p:txEl>
                                              <p:pRg st="2" end="2"/>
                                            </p:txEl>
                                          </p:spTgt>
                                        </p:tgtEl>
                                        <p:attrNameLst>
                                          <p:attrName>style.visibility</p:attrName>
                                        </p:attrNameLst>
                                      </p:cBhvr>
                                      <p:to>
                                        <p:strVal val="visible"/>
                                      </p:to>
                                    </p:set>
                                    <p:animEffect transition="in" filter="fade">
                                      <p:cBhvr>
                                        <p:cTn id="23" dur="500"/>
                                        <p:tgtEl>
                                          <p:spTgt spid="653">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653">
                                            <p:txEl>
                                              <p:pRg st="3" end="3"/>
                                            </p:txEl>
                                          </p:spTgt>
                                        </p:tgtEl>
                                        <p:attrNameLst>
                                          <p:attrName>style.visibility</p:attrName>
                                        </p:attrNameLst>
                                      </p:cBhvr>
                                      <p:to>
                                        <p:strVal val="visible"/>
                                      </p:to>
                                    </p:set>
                                    <p:animEffect transition="in" filter="fade">
                                      <p:cBhvr>
                                        <p:cTn id="26" dur="500"/>
                                        <p:tgtEl>
                                          <p:spTgt spid="653">
                                            <p:txEl>
                                              <p:pRg st="3" end="3"/>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653">
                                            <p:txEl>
                                              <p:pRg st="4" end="4"/>
                                            </p:txEl>
                                          </p:spTgt>
                                        </p:tgtEl>
                                        <p:attrNameLst>
                                          <p:attrName>style.visibility</p:attrName>
                                        </p:attrNameLst>
                                      </p:cBhvr>
                                      <p:to>
                                        <p:strVal val="visible"/>
                                      </p:to>
                                    </p:set>
                                    <p:animEffect transition="in" filter="fade">
                                      <p:cBhvr>
                                        <p:cTn id="29" dur="500"/>
                                        <p:tgtEl>
                                          <p:spTgt spid="653">
                                            <p:txEl>
                                              <p:pRg st="4" end="4"/>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653">
                                            <p:txEl>
                                              <p:pRg st="5" end="5"/>
                                            </p:txEl>
                                          </p:spTgt>
                                        </p:tgtEl>
                                        <p:attrNameLst>
                                          <p:attrName>style.visibility</p:attrName>
                                        </p:attrNameLst>
                                      </p:cBhvr>
                                      <p:to>
                                        <p:strVal val="visible"/>
                                      </p:to>
                                    </p:set>
                                    <p:animEffect transition="in" filter="fade">
                                      <p:cBhvr>
                                        <p:cTn id="32" dur="500"/>
                                        <p:tgtEl>
                                          <p:spTgt spid="653">
                                            <p:txEl>
                                              <p:pRg st="5" end="5"/>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653">
                                            <p:txEl>
                                              <p:pRg st="6" end="6"/>
                                            </p:txEl>
                                          </p:spTgt>
                                        </p:tgtEl>
                                        <p:attrNameLst>
                                          <p:attrName>style.visibility</p:attrName>
                                        </p:attrNameLst>
                                      </p:cBhvr>
                                      <p:to>
                                        <p:strVal val="visible"/>
                                      </p:to>
                                    </p:set>
                                    <p:animEffect transition="in" filter="fade">
                                      <p:cBhvr>
                                        <p:cTn id="35" dur="500"/>
                                        <p:tgtEl>
                                          <p:spTgt spid="653">
                                            <p:txEl>
                                              <p:pRg st="6" end="6"/>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653">
                                            <p:txEl>
                                              <p:pRg st="7" end="7"/>
                                            </p:txEl>
                                          </p:spTgt>
                                        </p:tgtEl>
                                        <p:attrNameLst>
                                          <p:attrName>style.visibility</p:attrName>
                                        </p:attrNameLst>
                                      </p:cBhvr>
                                      <p:to>
                                        <p:strVal val="visible"/>
                                      </p:to>
                                    </p:set>
                                    <p:animEffect transition="in" filter="fade">
                                      <p:cBhvr>
                                        <p:cTn id="38" dur="500"/>
                                        <p:tgtEl>
                                          <p:spTgt spid="653">
                                            <p:txEl>
                                              <p:pRg st="7" end="7"/>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653">
                                            <p:txEl>
                                              <p:pRg st="8" end="8"/>
                                            </p:txEl>
                                          </p:spTgt>
                                        </p:tgtEl>
                                        <p:attrNameLst>
                                          <p:attrName>style.visibility</p:attrName>
                                        </p:attrNameLst>
                                      </p:cBhvr>
                                      <p:to>
                                        <p:strVal val="visible"/>
                                      </p:to>
                                    </p:set>
                                    <p:animEffect transition="in" filter="fade">
                                      <p:cBhvr>
                                        <p:cTn id="41" dur="500"/>
                                        <p:tgtEl>
                                          <p:spTgt spid="653">
                                            <p:txEl>
                                              <p:pRg st="8" end="8"/>
                                            </p:txEl>
                                          </p:spTgt>
                                        </p:tgtEl>
                                      </p:cBhvr>
                                    </p:animEffect>
                                  </p:childTnLst>
                                </p:cTn>
                              </p:par>
                            </p:childTnLst>
                          </p:cTn>
                        </p:par>
                        <p:par>
                          <p:cTn id="42" fill="hold">
                            <p:stCondLst>
                              <p:cond delay="1000"/>
                            </p:stCondLst>
                            <p:childTnLst>
                              <p:par>
                                <p:cTn id="43" presetID="10" presetClass="entr" presetSubtype="0" fill="hold" nodeType="afterEffect">
                                  <p:stCondLst>
                                    <p:cond delay="0"/>
                                  </p:stCondLst>
                                  <p:childTnLst>
                                    <p:set>
                                      <p:cBhvr>
                                        <p:cTn id="44" dur="1" fill="hold">
                                          <p:stCondLst>
                                            <p:cond delay="0"/>
                                          </p:stCondLst>
                                        </p:cTn>
                                        <p:tgtEl>
                                          <p:spTgt spid="655"/>
                                        </p:tgtEl>
                                        <p:attrNameLst>
                                          <p:attrName>style.visibility</p:attrName>
                                        </p:attrNameLst>
                                      </p:cBhvr>
                                      <p:to>
                                        <p:strVal val="visible"/>
                                      </p:to>
                                    </p:set>
                                    <p:animEffect transition="in" filter="fade">
                                      <p:cBhvr>
                                        <p:cTn id="45" dur="1000"/>
                                        <p:tgtEl>
                                          <p:spTgt spid="6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content and image">
  <p:cSld name="Title, content and image">
    <p:bg>
      <p:bgPr>
        <a:solidFill>
          <a:schemeClr val="dk2"/>
        </a:solidFill>
        <a:effectLst/>
      </p:bgPr>
    </p:bg>
    <p:spTree>
      <p:nvGrpSpPr>
        <p:cNvPr id="1" name="Shape 662"/>
        <p:cNvGrpSpPr/>
        <p:nvPr/>
      </p:nvGrpSpPr>
      <p:grpSpPr>
        <a:xfrm>
          <a:off x="0" y="0"/>
          <a:ext cx="0" cy="0"/>
          <a:chOff x="0" y="0"/>
          <a:chExt cx="0" cy="0"/>
        </a:xfrm>
      </p:grpSpPr>
      <p:sp>
        <p:nvSpPr>
          <p:cNvPr id="663" name="Google Shape;663;p8"/>
          <p:cNvSpPr txBox="1">
            <a:spLocks noGrp="1"/>
          </p:cNvSpPr>
          <p:nvPr>
            <p:ph type="title"/>
          </p:nvPr>
        </p:nvSpPr>
        <p:spPr>
          <a:xfrm>
            <a:off x="4842029" y="673212"/>
            <a:ext cx="3942300" cy="594900"/>
          </a:xfrm>
          <a:prstGeom prst="rect">
            <a:avLst/>
          </a:prstGeom>
          <a:noFill/>
          <a:ln>
            <a:noFill/>
          </a:ln>
        </p:spPr>
        <p:txBody>
          <a:bodyPr spcFirstLastPara="1" wrap="square" lIns="0" tIns="0" rIns="0" bIns="0" anchor="b" anchorCtr="0"/>
          <a:lstStyle>
            <a:lvl1pPr marR="0" lvl="0" algn="l">
              <a:lnSpc>
                <a:spcPct val="90000"/>
              </a:lnSpc>
              <a:spcBef>
                <a:spcPts val="0"/>
              </a:spcBef>
              <a:spcAft>
                <a:spcPts val="0"/>
              </a:spcAft>
              <a:buClr>
                <a:schemeClr val="lt1"/>
              </a:buClr>
              <a:buSzPts val="2100"/>
              <a:buFont typeface="Calibri"/>
              <a:buNone/>
              <a:defRPr sz="2100" b="1" i="0" u="none" strike="noStrike" cap="none">
                <a:solidFill>
                  <a:schemeClr val="lt1"/>
                </a:solidFill>
                <a:latin typeface="Calibri"/>
                <a:ea typeface="Calibri"/>
                <a:cs typeface="Calibri"/>
                <a:sym typeface="Calibri"/>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a:endParaRPr/>
          </a:p>
        </p:txBody>
      </p:sp>
      <p:sp>
        <p:nvSpPr>
          <p:cNvPr id="664" name="Google Shape;664;p8"/>
          <p:cNvSpPr txBox="1">
            <a:spLocks noGrp="1"/>
          </p:cNvSpPr>
          <p:nvPr>
            <p:ph type="dt" idx="10"/>
          </p:nvPr>
        </p:nvSpPr>
        <p:spPr>
          <a:xfrm>
            <a:off x="521550" y="4872453"/>
            <a:ext cx="4185600" cy="120300"/>
          </a:xfrm>
          <a:prstGeom prst="rect">
            <a:avLst/>
          </a:prstGeom>
          <a:noFill/>
          <a:ln>
            <a:noFill/>
          </a:ln>
        </p:spPr>
        <p:txBody>
          <a:bodyPr spcFirstLastPara="1" wrap="square" lIns="68575" tIns="34275" rIns="68575" bIns="34275" anchor="t" anchorCtr="0"/>
          <a:lstStyle>
            <a:lvl1pPr marR="0" lvl="0" algn="l">
              <a:lnSpc>
                <a:spcPct val="100000"/>
              </a:lnSpc>
              <a:spcBef>
                <a:spcPts val="0"/>
              </a:spcBef>
              <a:spcAft>
                <a:spcPts val="0"/>
              </a:spcAft>
              <a:buSzPts val="1100"/>
              <a:buNone/>
              <a:defRPr sz="500">
                <a:solidFill>
                  <a:schemeClr val="accent2"/>
                </a:solidFill>
                <a:latin typeface="Calibri"/>
                <a:ea typeface="Calibri"/>
                <a:cs typeface="Calibri"/>
                <a:sym typeface="Calibri"/>
              </a:defRPr>
            </a:lvl1pPr>
            <a:lvl2pPr marR="0" lvl="1"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665" name="Google Shape;665;p8"/>
          <p:cNvSpPr txBox="1">
            <a:spLocks noGrp="1"/>
          </p:cNvSpPr>
          <p:nvPr>
            <p:ph type="ftr" idx="11"/>
          </p:nvPr>
        </p:nvSpPr>
        <p:spPr>
          <a:xfrm>
            <a:off x="521550" y="4812406"/>
            <a:ext cx="4185600" cy="120300"/>
          </a:xfrm>
          <a:prstGeom prst="rect">
            <a:avLst/>
          </a:prstGeom>
          <a:noFill/>
          <a:ln>
            <a:noFill/>
          </a:ln>
        </p:spPr>
        <p:txBody>
          <a:bodyPr spcFirstLastPara="1" wrap="square" lIns="68575" tIns="34275" rIns="68575" bIns="34275" anchor="t" anchorCtr="0"/>
          <a:lstStyle>
            <a:lvl1pPr marR="0" lvl="0" algn="l">
              <a:lnSpc>
                <a:spcPct val="100000"/>
              </a:lnSpc>
              <a:spcBef>
                <a:spcPts val="0"/>
              </a:spcBef>
              <a:spcAft>
                <a:spcPts val="0"/>
              </a:spcAft>
              <a:buSzPts val="1100"/>
              <a:buNone/>
              <a:defRPr sz="500">
                <a:solidFill>
                  <a:schemeClr val="accent2"/>
                </a:solidFill>
                <a:latin typeface="Calibri"/>
                <a:ea typeface="Calibri"/>
                <a:cs typeface="Calibri"/>
                <a:sym typeface="Calibri"/>
              </a:defRPr>
            </a:lvl1pPr>
            <a:lvl2pPr marR="0" lvl="1"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666" name="Google Shape;666;p8"/>
          <p:cNvSpPr txBox="1">
            <a:spLocks noGrp="1"/>
          </p:cNvSpPr>
          <p:nvPr>
            <p:ph type="sldNum" idx="12"/>
          </p:nvPr>
        </p:nvSpPr>
        <p:spPr>
          <a:xfrm>
            <a:off x="-9527" y="4767263"/>
            <a:ext cx="5949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667" name="Google Shape;667;p8"/>
          <p:cNvSpPr>
            <a:spLocks noGrp="1"/>
          </p:cNvSpPr>
          <p:nvPr>
            <p:ph type="pic" idx="2"/>
          </p:nvPr>
        </p:nvSpPr>
        <p:spPr>
          <a:xfrm>
            <a:off x="-7144" y="0"/>
            <a:ext cx="4579200" cy="5143500"/>
          </a:xfrm>
          <a:prstGeom prst="rect">
            <a:avLst/>
          </a:prstGeom>
          <a:noFill/>
          <a:ln>
            <a:noFill/>
          </a:ln>
        </p:spPr>
        <p:txBody>
          <a:bodyPr spcFirstLastPara="1" wrap="square" lIns="0" tIns="0" rIns="0" bIns="0" anchor="ctr" anchorCtr="0"/>
          <a:lstStyle>
            <a:lvl1pPr marR="0" lvl="0" algn="ctr" rtl="0">
              <a:lnSpc>
                <a:spcPct val="90000"/>
              </a:lnSpc>
              <a:spcBef>
                <a:spcPts val="300"/>
              </a:spcBef>
              <a:spcAft>
                <a:spcPts val="0"/>
              </a:spcAft>
              <a:buClr>
                <a:schemeClr val="lt1"/>
              </a:buClr>
              <a:buSzPts val="1100"/>
              <a:buFont typeface="Arial"/>
              <a:buNone/>
              <a:defRPr sz="1100" b="0" i="0" u="none" strike="noStrike" cap="none">
                <a:solidFill>
                  <a:schemeClr val="lt1"/>
                </a:solidFill>
                <a:latin typeface="Calibri"/>
                <a:ea typeface="Calibri"/>
                <a:cs typeface="Calibri"/>
                <a:sym typeface="Calibri"/>
              </a:defRPr>
            </a:lvl1pPr>
            <a:lvl2pPr marR="0" lvl="1" algn="l" rtl="0">
              <a:lnSpc>
                <a:spcPct val="90000"/>
              </a:lnSpc>
              <a:spcBef>
                <a:spcPts val="3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R="0" lvl="2" algn="l" rtl="0">
              <a:lnSpc>
                <a:spcPct val="90000"/>
              </a:lnSpc>
              <a:spcBef>
                <a:spcPts val="300"/>
              </a:spcBef>
              <a:spcAft>
                <a:spcPts val="0"/>
              </a:spcAft>
              <a:buClr>
                <a:schemeClr val="dk2"/>
              </a:buClr>
              <a:buSzPts val="1400"/>
              <a:buFont typeface="Arial"/>
              <a:buChar char="•"/>
              <a:defRPr sz="1400" b="1" i="0" u="none" strike="noStrike" cap="none">
                <a:solidFill>
                  <a:schemeClr val="dk1"/>
                </a:solidFill>
                <a:latin typeface="Calibri"/>
                <a:ea typeface="Calibri"/>
                <a:cs typeface="Calibri"/>
                <a:sym typeface="Calibri"/>
              </a:defRPr>
            </a:lvl3pPr>
            <a:lvl4pPr marR="0" lvl="3" algn="l" rtl="0">
              <a:lnSpc>
                <a:spcPct val="90000"/>
              </a:lnSpc>
              <a:spcBef>
                <a:spcPts val="300"/>
              </a:spcBef>
              <a:spcAft>
                <a:spcPts val="0"/>
              </a:spcAft>
              <a:buClr>
                <a:schemeClr val="accent2"/>
              </a:buClr>
              <a:buSzPts val="1200"/>
              <a:buFont typeface="Arial"/>
              <a:buChar char="•"/>
              <a:defRPr sz="1200" b="0" i="0" u="none" strike="noStrike" cap="none">
                <a:solidFill>
                  <a:schemeClr val="dk1"/>
                </a:solidFill>
                <a:latin typeface="Calibri"/>
                <a:ea typeface="Calibri"/>
                <a:cs typeface="Calibri"/>
                <a:sym typeface="Calibri"/>
              </a:defRPr>
            </a:lvl4pPr>
            <a:lvl5pPr marR="0" lvl="4" algn="l" rtl="0">
              <a:lnSpc>
                <a:spcPct val="90000"/>
              </a:lnSpc>
              <a:spcBef>
                <a:spcPts val="600"/>
              </a:spcBef>
              <a:spcAft>
                <a:spcPts val="0"/>
              </a:spcAft>
              <a:buClr>
                <a:schemeClr val="accent1"/>
              </a:buClr>
              <a:buSzPts val="1500"/>
              <a:buFont typeface="Arial"/>
              <a:buNone/>
              <a:defRPr sz="1500" b="1" i="0" u="none" strike="noStrike" cap="none">
                <a:solidFill>
                  <a:schemeClr val="accent1"/>
                </a:solidFill>
                <a:latin typeface="Calibri"/>
                <a:ea typeface="Calibri"/>
                <a:cs typeface="Calibri"/>
                <a:sym typeface="Calibri"/>
              </a:defRPr>
            </a:lvl5pPr>
            <a:lvl6pPr marR="0" lvl="5" algn="l" rtl="0">
              <a:lnSpc>
                <a:spcPct val="90000"/>
              </a:lnSpc>
              <a:spcBef>
                <a:spcPts val="400"/>
              </a:spcBef>
              <a:spcAft>
                <a:spcPts val="0"/>
              </a:spcAft>
              <a:buClr>
                <a:srgbClr val="FF0000"/>
              </a:buClr>
              <a:buSzPts val="1400"/>
              <a:buFont typeface="Arial"/>
              <a:buChar char="•"/>
              <a:defRPr sz="1400" b="0" i="0" u="none" strike="noStrike" cap="none">
                <a:solidFill>
                  <a:srgbClr val="FF0000"/>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668" name="Google Shape;668;p8"/>
          <p:cNvSpPr txBox="1">
            <a:spLocks noGrp="1"/>
          </p:cNvSpPr>
          <p:nvPr>
            <p:ph type="body" idx="1"/>
          </p:nvPr>
        </p:nvSpPr>
        <p:spPr>
          <a:xfrm>
            <a:off x="4841425" y="1697954"/>
            <a:ext cx="3353700" cy="2774100"/>
          </a:xfrm>
          <a:prstGeom prst="rect">
            <a:avLst/>
          </a:prstGeom>
          <a:noFill/>
          <a:ln>
            <a:noFill/>
          </a:ln>
        </p:spPr>
        <p:txBody>
          <a:bodyPr spcFirstLastPara="1" wrap="square" lIns="0" tIns="0" rIns="0" bIns="0" anchor="t" anchorCtr="0"/>
          <a:lstStyle>
            <a:lvl1pPr marL="457200" marR="0" lvl="0" indent="-228600" algn="l">
              <a:lnSpc>
                <a:spcPct val="90000"/>
              </a:lnSpc>
              <a:spcBef>
                <a:spcPts val="300"/>
              </a:spcBef>
              <a:spcAft>
                <a:spcPts val="0"/>
              </a:spcAft>
              <a:buClr>
                <a:schemeClr val="lt1"/>
              </a:buClr>
              <a:buSzPts val="1500"/>
              <a:buFont typeface="Arial"/>
              <a:buNone/>
              <a:defRPr sz="1500" b="0" i="0" u="none" strike="noStrike" cap="none">
                <a:solidFill>
                  <a:schemeClr val="lt1"/>
                </a:solidFill>
                <a:latin typeface="Calibri"/>
                <a:ea typeface="Calibri"/>
                <a:cs typeface="Calibri"/>
                <a:sym typeface="Calibri"/>
              </a:defRPr>
            </a:lvl1pPr>
            <a:lvl2pPr marL="914400" marR="0" lvl="1" indent="-228600" algn="l">
              <a:lnSpc>
                <a:spcPct val="90000"/>
              </a:lnSpc>
              <a:spcBef>
                <a:spcPts val="3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2pPr>
            <a:lvl3pPr marL="1371600" marR="0" lvl="2" indent="-317500" algn="l">
              <a:lnSpc>
                <a:spcPct val="90000"/>
              </a:lnSpc>
              <a:spcBef>
                <a:spcPts val="300"/>
              </a:spcBef>
              <a:spcAft>
                <a:spcPts val="0"/>
              </a:spcAft>
              <a:buClr>
                <a:schemeClr val="lt1"/>
              </a:buClr>
              <a:buSzPts val="1400"/>
              <a:buFont typeface="Arial"/>
              <a:buChar char="•"/>
              <a:defRPr sz="1400" b="1" i="0" u="none" strike="noStrike" cap="none">
                <a:solidFill>
                  <a:schemeClr val="lt1"/>
                </a:solidFill>
                <a:latin typeface="Calibri"/>
                <a:ea typeface="Calibri"/>
                <a:cs typeface="Calibri"/>
                <a:sym typeface="Calibri"/>
              </a:defRPr>
            </a:lvl3pPr>
            <a:lvl4pPr marL="1828800" marR="0" lvl="3" indent="-304800" algn="l">
              <a:lnSpc>
                <a:spcPct val="90000"/>
              </a:lnSpc>
              <a:spcBef>
                <a:spcPts val="300"/>
              </a:spcBef>
              <a:spcAft>
                <a:spcPts val="0"/>
              </a:spcAft>
              <a:buClr>
                <a:schemeClr val="lt1"/>
              </a:buClr>
              <a:buSzPts val="1200"/>
              <a:buFont typeface="Arial"/>
              <a:buChar char="•"/>
              <a:defRPr sz="1200" b="0" i="0" u="none" strike="noStrike" cap="none">
                <a:solidFill>
                  <a:schemeClr val="lt1"/>
                </a:solidFill>
                <a:latin typeface="Calibri"/>
                <a:ea typeface="Calibri"/>
                <a:cs typeface="Calibri"/>
                <a:sym typeface="Calibri"/>
              </a:defRPr>
            </a:lvl4pPr>
            <a:lvl5pPr marL="2286000" marR="0" lvl="4" indent="-228600" algn="l">
              <a:lnSpc>
                <a:spcPct val="90000"/>
              </a:lnSpc>
              <a:spcBef>
                <a:spcPts val="600"/>
              </a:spcBef>
              <a:spcAft>
                <a:spcPts val="0"/>
              </a:spcAft>
              <a:buClr>
                <a:schemeClr val="lt1"/>
              </a:buClr>
              <a:buSzPts val="1500"/>
              <a:buFont typeface="Arial"/>
              <a:buNone/>
              <a:defRPr sz="1500" b="1" i="0" u="none" strike="noStrike" cap="none">
                <a:solidFill>
                  <a:schemeClr val="lt1"/>
                </a:solidFill>
                <a:latin typeface="Calibri"/>
                <a:ea typeface="Calibri"/>
                <a:cs typeface="Calibri"/>
                <a:sym typeface="Calibri"/>
              </a:defRPr>
            </a:lvl5pPr>
            <a:lvl6pPr marL="2743200" marR="0" lvl="5" indent="-317500" algn="l">
              <a:lnSpc>
                <a:spcPct val="90000"/>
              </a:lnSpc>
              <a:spcBef>
                <a:spcPts val="400"/>
              </a:spcBef>
              <a:spcAft>
                <a:spcPts val="0"/>
              </a:spcAft>
              <a:buClr>
                <a:srgbClr val="FF0000"/>
              </a:buClr>
              <a:buSzPts val="1400"/>
              <a:buFont typeface="Arial"/>
              <a:buChar char="•"/>
              <a:defRPr sz="1400" b="0" i="0" u="none" strike="noStrike" cap="none">
                <a:solidFill>
                  <a:srgbClr val="FF0000"/>
                </a:solidFill>
                <a:latin typeface="Calibri"/>
                <a:ea typeface="Calibri"/>
                <a:cs typeface="Calibri"/>
                <a:sym typeface="Calibri"/>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grpSp>
        <p:nvGrpSpPr>
          <p:cNvPr id="669" name="Google Shape;669;p8"/>
          <p:cNvGrpSpPr/>
          <p:nvPr/>
        </p:nvGrpSpPr>
        <p:grpSpPr>
          <a:xfrm>
            <a:off x="-1530678" y="2991542"/>
            <a:ext cx="1404225" cy="2177094"/>
            <a:chOff x="6195941" y="562596"/>
            <a:chExt cx="1872300" cy="2902792"/>
          </a:xfrm>
        </p:grpSpPr>
        <p:grpSp>
          <p:nvGrpSpPr>
            <p:cNvPr id="670" name="Google Shape;670;p8"/>
            <p:cNvGrpSpPr/>
            <p:nvPr/>
          </p:nvGrpSpPr>
          <p:grpSpPr>
            <a:xfrm>
              <a:off x="6195941" y="832605"/>
              <a:ext cx="1872300" cy="2632784"/>
              <a:chOff x="-1872716" y="660661"/>
              <a:chExt cx="1872300" cy="1974637"/>
            </a:xfrm>
          </p:grpSpPr>
          <p:sp>
            <p:nvSpPr>
              <p:cNvPr id="671" name="Google Shape;671;p8"/>
              <p:cNvSpPr txBox="1"/>
              <p:nvPr/>
            </p:nvSpPr>
            <p:spPr>
              <a:xfrm>
                <a:off x="-1872716" y="984698"/>
                <a:ext cx="1872300" cy="1650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Calibri"/>
                    <a:ea typeface="Calibri"/>
                    <a:cs typeface="Calibri"/>
                    <a:sym typeface="Calibri"/>
                  </a:rPr>
                  <a:t>Do not use the bullet point button to format your text.</a:t>
                </a:r>
                <a:endParaRPr sz="800" b="0" i="0" u="none" strike="noStrike" cap="none">
                  <a:solidFill>
                    <a:srgbClr val="000000"/>
                  </a:solidFill>
                  <a:latin typeface="Calibri"/>
                  <a:ea typeface="Calibri"/>
                  <a:cs typeface="Calibri"/>
                  <a:sym typeface="Calibri"/>
                </a:endParaRPr>
              </a:p>
            </p:txBody>
          </p:sp>
          <p:pic>
            <p:nvPicPr>
              <p:cNvPr id="672" name="Google Shape;672;p8" descr="icon_information-white.png"/>
              <p:cNvPicPr preferRelativeResize="0"/>
              <p:nvPr/>
            </p:nvPicPr>
            <p:blipFill rotWithShape="1">
              <a:blip r:embed="rId2">
                <a:alphaModFix/>
              </a:blip>
              <a:srcRect/>
              <a:stretch/>
            </p:blipFill>
            <p:spPr>
              <a:xfrm>
                <a:off x="-1764703" y="660661"/>
                <a:ext cx="121592" cy="240085"/>
              </a:xfrm>
              <a:prstGeom prst="rect">
                <a:avLst/>
              </a:prstGeom>
              <a:noFill/>
              <a:ln>
                <a:noFill/>
              </a:ln>
            </p:spPr>
          </p:pic>
        </p:grpSp>
        <p:grpSp>
          <p:nvGrpSpPr>
            <p:cNvPr id="673" name="Google Shape;673;p8"/>
            <p:cNvGrpSpPr/>
            <p:nvPr/>
          </p:nvGrpSpPr>
          <p:grpSpPr>
            <a:xfrm>
              <a:off x="6303954" y="562596"/>
              <a:ext cx="540000" cy="540000"/>
              <a:chOff x="6303954" y="562596"/>
              <a:chExt cx="540000" cy="540000"/>
            </a:xfrm>
          </p:grpSpPr>
          <p:sp>
            <p:nvSpPr>
              <p:cNvPr id="674" name="Google Shape;674;p8"/>
              <p:cNvSpPr/>
              <p:nvPr/>
            </p:nvSpPr>
            <p:spPr>
              <a:xfrm>
                <a:off x="6303954" y="562596"/>
                <a:ext cx="540000" cy="540000"/>
              </a:xfrm>
              <a:prstGeom prst="donut">
                <a:avLst>
                  <a:gd name="adj" fmla="val 7083"/>
                </a:avLst>
              </a:prstGeom>
              <a:solidFill>
                <a:srgbClr val="000000"/>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pic>
            <p:nvPicPr>
              <p:cNvPr id="675" name="Google Shape;675;p8" descr="increase_indent.png"/>
              <p:cNvPicPr preferRelativeResize="0"/>
              <p:nvPr/>
            </p:nvPicPr>
            <p:blipFill rotWithShape="1">
              <a:blip r:embed="rId3">
                <a:alphaModFix/>
              </a:blip>
              <a:srcRect/>
              <a:stretch/>
            </p:blipFill>
            <p:spPr>
              <a:xfrm>
                <a:off x="6425212" y="679422"/>
                <a:ext cx="317520" cy="317520"/>
              </a:xfrm>
              <a:prstGeom prst="rect">
                <a:avLst/>
              </a:prstGeom>
              <a:noFill/>
              <a:ln>
                <a:noFill/>
              </a:ln>
            </p:spPr>
          </p:pic>
        </p:grpSp>
      </p:grpSp>
      <p:grpSp>
        <p:nvGrpSpPr>
          <p:cNvPr id="676" name="Google Shape;676;p8"/>
          <p:cNvGrpSpPr/>
          <p:nvPr/>
        </p:nvGrpSpPr>
        <p:grpSpPr>
          <a:xfrm>
            <a:off x="-1449668" y="146875"/>
            <a:ext cx="1026225" cy="2044304"/>
            <a:chOff x="-1555624" y="1196393"/>
            <a:chExt cx="1368300" cy="2725739"/>
          </a:xfrm>
        </p:grpSpPr>
        <p:grpSp>
          <p:nvGrpSpPr>
            <p:cNvPr id="677" name="Google Shape;677;p8"/>
            <p:cNvGrpSpPr/>
            <p:nvPr/>
          </p:nvGrpSpPr>
          <p:grpSpPr>
            <a:xfrm>
              <a:off x="-1555624" y="1488707"/>
              <a:ext cx="1368300" cy="2433425"/>
              <a:chOff x="-1836712" y="3275837"/>
              <a:chExt cx="1368300" cy="2433425"/>
            </a:xfrm>
          </p:grpSpPr>
          <p:sp>
            <p:nvSpPr>
              <p:cNvPr id="678" name="Google Shape;678;p8"/>
              <p:cNvSpPr txBox="1"/>
              <p:nvPr/>
            </p:nvSpPr>
            <p:spPr>
              <a:xfrm>
                <a:off x="-1836712" y="3677962"/>
                <a:ext cx="1368300" cy="20313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Calibri"/>
                    <a:ea typeface="Calibri"/>
                    <a:cs typeface="Calibri"/>
                    <a:sym typeface="Calibri"/>
                  </a:rPr>
                  <a:t>To change the background colour.</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Calibri"/>
                    <a:ea typeface="Calibri"/>
                    <a:cs typeface="Calibri"/>
                    <a:sym typeface="Calibri"/>
                  </a:rPr>
                  <a:t>&gt;Right Click over slide</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Calibri"/>
                    <a:ea typeface="Calibri"/>
                    <a:cs typeface="Calibri"/>
                    <a:sym typeface="Calibri"/>
                  </a:rPr>
                  <a:t>&gt;format background</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Calibri"/>
                    <a:ea typeface="Calibri"/>
                    <a:cs typeface="Calibri"/>
                    <a:sym typeface="Calibri"/>
                  </a:rPr>
                  <a:t>&gt;Solid fill</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Calibri"/>
                    <a:ea typeface="Calibri"/>
                    <a:cs typeface="Calibri"/>
                    <a:sym typeface="Calibri"/>
                  </a:rPr>
                  <a:t>&gt;Colour</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Calibri"/>
                    <a:ea typeface="Calibri"/>
                    <a:cs typeface="Calibri"/>
                    <a:sym typeface="Calibri"/>
                  </a:rPr>
                  <a:t>&gt;choose a colour from the top line of the colour palette. Avoid setting the background colour the same as your font colour.</a:t>
                </a:r>
                <a:endParaRPr sz="1100" b="0" i="0" u="none" strike="noStrike" cap="none">
                  <a:solidFill>
                    <a:srgbClr val="000000"/>
                  </a:solidFill>
                  <a:latin typeface="Arial"/>
                  <a:ea typeface="Arial"/>
                  <a:cs typeface="Arial"/>
                  <a:sym typeface="Arial"/>
                </a:endParaRPr>
              </a:p>
            </p:txBody>
          </p:sp>
          <p:pic>
            <p:nvPicPr>
              <p:cNvPr id="679" name="Google Shape;679;p8" descr="icon_information-white.png"/>
              <p:cNvPicPr preferRelativeResize="0"/>
              <p:nvPr/>
            </p:nvPicPr>
            <p:blipFill rotWithShape="1">
              <a:blip r:embed="rId2">
                <a:alphaModFix/>
              </a:blip>
              <a:srcRect/>
              <a:stretch/>
            </p:blipFill>
            <p:spPr>
              <a:xfrm>
                <a:off x="-1728699" y="3275837"/>
                <a:ext cx="121592" cy="320113"/>
              </a:xfrm>
              <a:prstGeom prst="rect">
                <a:avLst/>
              </a:prstGeom>
              <a:noFill/>
              <a:ln>
                <a:noFill/>
              </a:ln>
            </p:spPr>
          </p:pic>
        </p:grpSp>
        <p:pic>
          <p:nvPicPr>
            <p:cNvPr id="680" name="Google Shape;680;p8" descr="fill.png"/>
            <p:cNvPicPr preferRelativeResize="0"/>
            <p:nvPr/>
          </p:nvPicPr>
          <p:blipFill rotWithShape="1">
            <a:blip r:embed="rId4">
              <a:alphaModFix/>
            </a:blip>
            <a:srcRect/>
            <a:stretch/>
          </p:blipFill>
          <p:spPr>
            <a:xfrm>
              <a:off x="-1368152" y="1304800"/>
              <a:ext cx="324000" cy="324000"/>
            </a:xfrm>
            <a:prstGeom prst="rect">
              <a:avLst/>
            </a:prstGeom>
            <a:noFill/>
            <a:ln>
              <a:noFill/>
            </a:ln>
          </p:spPr>
        </p:pic>
        <p:sp>
          <p:nvSpPr>
            <p:cNvPr id="681" name="Google Shape;681;p8"/>
            <p:cNvSpPr/>
            <p:nvPr/>
          </p:nvSpPr>
          <p:spPr>
            <a:xfrm>
              <a:off x="-1473415" y="1196393"/>
              <a:ext cx="540000" cy="540000"/>
            </a:xfrm>
            <a:prstGeom prst="donut">
              <a:avLst>
                <a:gd name="adj" fmla="val 7083"/>
              </a:avLst>
            </a:prstGeom>
            <a:solidFill>
              <a:srgbClr val="000000"/>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grpSp>
      <p:sp>
        <p:nvSpPr>
          <p:cNvPr id="682" name="Google Shape;682;p8"/>
          <p:cNvSpPr/>
          <p:nvPr/>
        </p:nvSpPr>
        <p:spPr>
          <a:xfrm>
            <a:off x="4628042" y="1767479"/>
            <a:ext cx="4370412" cy="3060557"/>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chemeClr val="lt1">
              <a:alpha val="9411"/>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grpSp>
        <p:nvGrpSpPr>
          <p:cNvPr id="683" name="Google Shape;683;p8"/>
          <p:cNvGrpSpPr/>
          <p:nvPr/>
        </p:nvGrpSpPr>
        <p:grpSpPr>
          <a:xfrm>
            <a:off x="7915032" y="222489"/>
            <a:ext cx="895855" cy="359804"/>
            <a:chOff x="1899" y="899"/>
            <a:chExt cx="4163" cy="1671"/>
          </a:xfrm>
        </p:grpSpPr>
        <p:sp>
          <p:nvSpPr>
            <p:cNvPr id="684" name="Google Shape;684;p8"/>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685" name="Google Shape;685;p8"/>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686" name="Google Shape;686;p8"/>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687" name="Google Shape;687;p8"/>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688" name="Google Shape;688;p8"/>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689" name="Google Shape;689;p8"/>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690" name="Google Shape;690;p8"/>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691" name="Google Shape;691;p8"/>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692" name="Google Shape;692;p8"/>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693" name="Google Shape;693;p8"/>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694" name="Google Shape;694;p8"/>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695" name="Google Shape;695;p8"/>
            <p:cNvSpPr/>
            <p:nvPr/>
          </p:nvSpPr>
          <p:spPr>
            <a:xfrm>
              <a:off x="2762" y="2203"/>
              <a:ext cx="0" cy="0"/>
            </a:xfrm>
            <a:prstGeom prst="rect">
              <a:avLst/>
            </a:pr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696" name="Google Shape;696;p8"/>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697" name="Google Shape;697;p8"/>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698" name="Google Shape;698;p8"/>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699" name="Google Shape;699;p8"/>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700" name="Google Shape;700;p8"/>
            <p:cNvSpPr/>
            <p:nvPr/>
          </p:nvSpPr>
          <p:spPr>
            <a:xfrm>
              <a:off x="3203" y="2203"/>
              <a:ext cx="0" cy="0"/>
            </a:xfrm>
            <a:prstGeom prst="rect">
              <a:avLst/>
            </a:pr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701" name="Google Shape;701;p8"/>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702" name="Google Shape;702;p8"/>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703" name="Google Shape;703;p8"/>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704" name="Google Shape;704;p8"/>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705" name="Google Shape;705;p8"/>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706" name="Google Shape;706;p8"/>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707" name="Google Shape;707;p8"/>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708" name="Google Shape;708;p8"/>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709" name="Google Shape;709;p8"/>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710" name="Google Shape;710;p8"/>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711" name="Google Shape;711;p8"/>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712" name="Google Shape;712;p8"/>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713" name="Google Shape;713;p8"/>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714" name="Google Shape;714;p8"/>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715" name="Google Shape;715;p8"/>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716" name="Google Shape;716;p8"/>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717" name="Google Shape;717;p8"/>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718" name="Google Shape;718;p8"/>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719" name="Google Shape;719;p8"/>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720" name="Google Shape;720;p8"/>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721" name="Google Shape;721;p8"/>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722" name="Google Shape;722;p8"/>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723" name="Google Shape;723;p8"/>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724" name="Google Shape;724;p8"/>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725" name="Google Shape;725;p8"/>
            <p:cNvSpPr/>
            <p:nvPr/>
          </p:nvSpPr>
          <p:spPr>
            <a:xfrm>
              <a:off x="1899" y="1222"/>
              <a:ext cx="706" cy="796"/>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726" name="Google Shape;726;p8"/>
            <p:cNvSpPr/>
            <p:nvPr/>
          </p:nvSpPr>
          <p:spPr>
            <a:xfrm>
              <a:off x="2711" y="1222"/>
              <a:ext cx="731" cy="796"/>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727" name="Google Shape;727;p8"/>
            <p:cNvSpPr/>
            <p:nvPr/>
          </p:nvSpPr>
          <p:spPr>
            <a:xfrm>
              <a:off x="3536" y="1208"/>
              <a:ext cx="638" cy="822"/>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728" name="Google Shape;728;p8"/>
            <p:cNvSpPr/>
            <p:nvPr/>
          </p:nvSpPr>
          <p:spPr>
            <a:xfrm>
              <a:off x="4259" y="1222"/>
              <a:ext cx="689" cy="796"/>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729" name="Google Shape;729;p8"/>
            <p:cNvSpPr/>
            <p:nvPr/>
          </p:nvSpPr>
          <p:spPr>
            <a:xfrm>
              <a:off x="4372" y="1311"/>
              <a:ext cx="1690" cy="713"/>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730" name="Google Shape;730;p8"/>
            <p:cNvSpPr/>
            <p:nvPr/>
          </p:nvSpPr>
          <p:spPr>
            <a:xfrm>
              <a:off x="5470" y="899"/>
              <a:ext cx="365" cy="481"/>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731" name="Google Shape;731;p8"/>
            <p:cNvSpPr/>
            <p:nvPr/>
          </p:nvSpPr>
          <p:spPr>
            <a:xfrm>
              <a:off x="4862" y="1770"/>
              <a:ext cx="1153"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732" name="Google Shape;732;p8"/>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733" name="Google Shape;733;p8"/>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734" name="Google Shape;734;p8"/>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735" name="Google Shape;735;p8"/>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736" name="Google Shape;736;p8"/>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737" name="Google Shape;737;p8"/>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738" name="Google Shape;738;p8"/>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739" name="Google Shape;739;p8"/>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740" name="Google Shape;740;p8"/>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741" name="Google Shape;741;p8"/>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742" name="Google Shape;742;p8"/>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743" name="Google Shape;743;p8"/>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744" name="Google Shape;744;p8"/>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745" name="Google Shape;745;p8"/>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746" name="Google Shape;746;p8"/>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747" name="Google Shape;747;p8"/>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748" name="Google Shape;748;p8"/>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749" name="Google Shape;749;p8"/>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750" name="Google Shape;750;p8"/>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751" name="Google Shape;751;p8"/>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752" name="Google Shape;752;p8"/>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753" name="Google Shape;753;p8"/>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754" name="Google Shape;754;p8"/>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755" name="Google Shape;755;p8"/>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756" name="Google Shape;756;p8"/>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757" name="Google Shape;757;p8"/>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758" name="Google Shape;758;p8"/>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759" name="Google Shape;759;p8"/>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760" name="Google Shape;760;p8"/>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761" name="Google Shape;761;p8"/>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762" name="Google Shape;762;p8"/>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763" name="Google Shape;763;p8"/>
            <p:cNvSpPr/>
            <p:nvPr/>
          </p:nvSpPr>
          <p:spPr>
            <a:xfrm>
              <a:off x="4838" y="2425"/>
              <a:ext cx="0" cy="0"/>
            </a:xfrm>
            <a:prstGeom prst="rect">
              <a:avLst/>
            </a:pr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764" name="Google Shape;764;p8"/>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765" name="Google Shape;765;p8"/>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766" name="Google Shape;766;p8"/>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767" name="Google Shape;767;p8"/>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768" name="Google Shape;768;p8"/>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769" name="Google Shape;769;p8"/>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770" name="Google Shape;770;p8"/>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771" name="Google Shape;771;p8"/>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772" name="Google Shape;772;p8"/>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773" name="Google Shape;773;p8"/>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774" name="Google Shape;774;p8"/>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775" name="Google Shape;775;p8"/>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776" name="Google Shape;776;p8"/>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cxnSp>
          <p:nvCxnSpPr>
            <p:cNvPr id="777" name="Google Shape;777;p8"/>
            <p:cNvCxnSpPr/>
            <p:nvPr/>
          </p:nvCxnSpPr>
          <p:spPr>
            <a:xfrm>
              <a:off x="3964" y="2205"/>
              <a:ext cx="0" cy="300"/>
            </a:xfrm>
            <a:prstGeom prst="straightConnector1">
              <a:avLst/>
            </a:prstGeom>
            <a:solidFill>
              <a:schemeClr val="lt1"/>
            </a:solidFill>
            <a:ln w="14275" cap="flat" cmpd="sng">
              <a:solidFill>
                <a:schemeClr val="lt1"/>
              </a:solidFill>
              <a:prstDash val="solid"/>
              <a:miter lim="800000"/>
              <a:headEnd type="none" w="sm" len="sm"/>
              <a:tailEnd type="none" w="sm" len="sm"/>
            </a:ln>
          </p:spPr>
        </p:cxn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full image and 2 x content">
  <p:cSld name="Title, full image and 2 x content">
    <p:bg>
      <p:bgPr>
        <a:blipFill>
          <a:blip r:embed="rId2">
            <a:alphaModFix/>
          </a:blip>
          <a:stretch>
            <a:fillRect/>
          </a:stretch>
        </a:blipFill>
        <a:effectLst/>
      </p:bgPr>
    </p:bg>
    <p:spTree>
      <p:nvGrpSpPr>
        <p:cNvPr id="1" name="Shape 778"/>
        <p:cNvGrpSpPr/>
        <p:nvPr/>
      </p:nvGrpSpPr>
      <p:grpSpPr>
        <a:xfrm>
          <a:off x="0" y="0"/>
          <a:ext cx="0" cy="0"/>
          <a:chOff x="0" y="0"/>
          <a:chExt cx="0" cy="0"/>
        </a:xfrm>
      </p:grpSpPr>
      <p:sp>
        <p:nvSpPr>
          <p:cNvPr id="779" name="Google Shape;779;p9"/>
          <p:cNvSpPr/>
          <p:nvPr/>
        </p:nvSpPr>
        <p:spPr>
          <a:xfrm>
            <a:off x="0" y="0"/>
            <a:ext cx="9144000" cy="5143500"/>
          </a:xfrm>
          <a:prstGeom prst="rect">
            <a:avLst/>
          </a:prstGeom>
          <a:solidFill>
            <a:srgbClr val="000000">
              <a:alpha val="69411"/>
            </a:srgbClr>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780" name="Google Shape;780;p9"/>
          <p:cNvSpPr txBox="1">
            <a:spLocks noGrp="1"/>
          </p:cNvSpPr>
          <p:nvPr>
            <p:ph type="title"/>
          </p:nvPr>
        </p:nvSpPr>
        <p:spPr>
          <a:xfrm>
            <a:off x="386100" y="673212"/>
            <a:ext cx="3942300" cy="594900"/>
          </a:xfrm>
          <a:prstGeom prst="rect">
            <a:avLst/>
          </a:prstGeom>
          <a:noFill/>
          <a:ln>
            <a:noFill/>
          </a:ln>
        </p:spPr>
        <p:txBody>
          <a:bodyPr spcFirstLastPara="1" wrap="square" lIns="0" tIns="0" rIns="0" bIns="0" anchor="b" anchorCtr="0"/>
          <a:lstStyle>
            <a:lvl1pPr marR="0" lvl="0" algn="l">
              <a:lnSpc>
                <a:spcPct val="90000"/>
              </a:lnSpc>
              <a:spcBef>
                <a:spcPts val="0"/>
              </a:spcBef>
              <a:spcAft>
                <a:spcPts val="0"/>
              </a:spcAft>
              <a:buClr>
                <a:schemeClr val="lt1"/>
              </a:buClr>
              <a:buSzPts val="2100"/>
              <a:buFont typeface="Calibri"/>
              <a:buNone/>
              <a:defRPr sz="2100" b="1" i="0" u="none" strike="noStrike" cap="none">
                <a:solidFill>
                  <a:schemeClr val="lt1"/>
                </a:solidFill>
                <a:latin typeface="Calibri"/>
                <a:ea typeface="Calibri"/>
                <a:cs typeface="Calibri"/>
                <a:sym typeface="Calibri"/>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a:endParaRPr/>
          </a:p>
        </p:txBody>
      </p:sp>
      <p:sp>
        <p:nvSpPr>
          <p:cNvPr id="781" name="Google Shape;781;p9"/>
          <p:cNvSpPr txBox="1">
            <a:spLocks noGrp="1"/>
          </p:cNvSpPr>
          <p:nvPr>
            <p:ph type="dt" idx="10"/>
          </p:nvPr>
        </p:nvSpPr>
        <p:spPr>
          <a:xfrm>
            <a:off x="521550" y="4872453"/>
            <a:ext cx="4185600" cy="120300"/>
          </a:xfrm>
          <a:prstGeom prst="rect">
            <a:avLst/>
          </a:prstGeom>
          <a:noFill/>
          <a:ln>
            <a:noFill/>
          </a:ln>
        </p:spPr>
        <p:txBody>
          <a:bodyPr spcFirstLastPara="1" wrap="square" lIns="68575" tIns="34275" rIns="68575" bIns="34275" anchor="t" anchorCtr="0"/>
          <a:lstStyle>
            <a:lvl1pPr marR="0" lvl="0" algn="l">
              <a:lnSpc>
                <a:spcPct val="100000"/>
              </a:lnSpc>
              <a:spcBef>
                <a:spcPts val="0"/>
              </a:spcBef>
              <a:spcAft>
                <a:spcPts val="0"/>
              </a:spcAft>
              <a:buSzPts val="1100"/>
              <a:buNone/>
              <a:defRPr sz="500">
                <a:solidFill>
                  <a:schemeClr val="accent2"/>
                </a:solidFill>
                <a:latin typeface="Calibri"/>
                <a:ea typeface="Calibri"/>
                <a:cs typeface="Calibri"/>
                <a:sym typeface="Calibri"/>
              </a:defRPr>
            </a:lvl1pPr>
            <a:lvl2pPr marR="0" lvl="1"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782" name="Google Shape;782;p9"/>
          <p:cNvSpPr txBox="1">
            <a:spLocks noGrp="1"/>
          </p:cNvSpPr>
          <p:nvPr>
            <p:ph type="ftr" idx="11"/>
          </p:nvPr>
        </p:nvSpPr>
        <p:spPr>
          <a:xfrm>
            <a:off x="521550" y="4812406"/>
            <a:ext cx="4185600" cy="120300"/>
          </a:xfrm>
          <a:prstGeom prst="rect">
            <a:avLst/>
          </a:prstGeom>
          <a:noFill/>
          <a:ln>
            <a:noFill/>
          </a:ln>
        </p:spPr>
        <p:txBody>
          <a:bodyPr spcFirstLastPara="1" wrap="square" lIns="68575" tIns="34275" rIns="68575" bIns="34275" anchor="t" anchorCtr="0"/>
          <a:lstStyle>
            <a:lvl1pPr marR="0" lvl="0" algn="l">
              <a:lnSpc>
                <a:spcPct val="100000"/>
              </a:lnSpc>
              <a:spcBef>
                <a:spcPts val="0"/>
              </a:spcBef>
              <a:spcAft>
                <a:spcPts val="0"/>
              </a:spcAft>
              <a:buSzPts val="1100"/>
              <a:buNone/>
              <a:defRPr sz="500">
                <a:solidFill>
                  <a:schemeClr val="accent2"/>
                </a:solidFill>
                <a:latin typeface="Calibri"/>
                <a:ea typeface="Calibri"/>
                <a:cs typeface="Calibri"/>
                <a:sym typeface="Calibri"/>
              </a:defRPr>
            </a:lvl1pPr>
            <a:lvl2pPr marR="0" lvl="1"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783" name="Google Shape;783;p9"/>
          <p:cNvSpPr txBox="1">
            <a:spLocks noGrp="1"/>
          </p:cNvSpPr>
          <p:nvPr>
            <p:ph type="sldNum" idx="12"/>
          </p:nvPr>
        </p:nvSpPr>
        <p:spPr>
          <a:xfrm>
            <a:off x="-9527" y="4767263"/>
            <a:ext cx="5949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
        <p:nvSpPr>
          <p:cNvPr id="784" name="Google Shape;784;p9"/>
          <p:cNvSpPr txBox="1">
            <a:spLocks noGrp="1"/>
          </p:cNvSpPr>
          <p:nvPr>
            <p:ph type="body" idx="1"/>
          </p:nvPr>
        </p:nvSpPr>
        <p:spPr>
          <a:xfrm>
            <a:off x="386100" y="1697954"/>
            <a:ext cx="3353700" cy="2772300"/>
          </a:xfrm>
          <a:prstGeom prst="rect">
            <a:avLst/>
          </a:prstGeom>
          <a:noFill/>
          <a:ln>
            <a:noFill/>
          </a:ln>
        </p:spPr>
        <p:txBody>
          <a:bodyPr spcFirstLastPara="1" wrap="square" lIns="0" tIns="0" rIns="0" bIns="0" anchor="t" anchorCtr="0"/>
          <a:lstStyle>
            <a:lvl1pPr marL="457200" marR="0" lvl="0" indent="-228600" algn="l">
              <a:lnSpc>
                <a:spcPct val="90000"/>
              </a:lnSpc>
              <a:spcBef>
                <a:spcPts val="300"/>
              </a:spcBef>
              <a:spcAft>
                <a:spcPts val="0"/>
              </a:spcAft>
              <a:buClr>
                <a:schemeClr val="lt1"/>
              </a:buClr>
              <a:buSzPts val="1500"/>
              <a:buFont typeface="Arial"/>
              <a:buNone/>
              <a:defRPr sz="1500" b="0" i="0" u="none" strike="noStrike" cap="none">
                <a:solidFill>
                  <a:schemeClr val="lt1"/>
                </a:solidFill>
                <a:latin typeface="Calibri"/>
                <a:ea typeface="Calibri"/>
                <a:cs typeface="Calibri"/>
                <a:sym typeface="Calibri"/>
              </a:defRPr>
            </a:lvl1pPr>
            <a:lvl2pPr marL="914400" marR="0" lvl="1" indent="-228600" algn="l">
              <a:lnSpc>
                <a:spcPct val="90000"/>
              </a:lnSpc>
              <a:spcBef>
                <a:spcPts val="3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2pPr>
            <a:lvl3pPr marL="1371600" marR="0" lvl="2" indent="-317500" algn="l">
              <a:lnSpc>
                <a:spcPct val="90000"/>
              </a:lnSpc>
              <a:spcBef>
                <a:spcPts val="300"/>
              </a:spcBef>
              <a:spcAft>
                <a:spcPts val="0"/>
              </a:spcAft>
              <a:buClr>
                <a:schemeClr val="lt1"/>
              </a:buClr>
              <a:buSzPts val="1400"/>
              <a:buFont typeface="Arial"/>
              <a:buChar char="•"/>
              <a:defRPr sz="1400" b="1" i="0" u="none" strike="noStrike" cap="none">
                <a:solidFill>
                  <a:schemeClr val="lt1"/>
                </a:solidFill>
                <a:latin typeface="Calibri"/>
                <a:ea typeface="Calibri"/>
                <a:cs typeface="Calibri"/>
                <a:sym typeface="Calibri"/>
              </a:defRPr>
            </a:lvl3pPr>
            <a:lvl4pPr marL="1828800" marR="0" lvl="3" indent="-304800" algn="l">
              <a:lnSpc>
                <a:spcPct val="90000"/>
              </a:lnSpc>
              <a:spcBef>
                <a:spcPts val="300"/>
              </a:spcBef>
              <a:spcAft>
                <a:spcPts val="0"/>
              </a:spcAft>
              <a:buClr>
                <a:schemeClr val="lt1"/>
              </a:buClr>
              <a:buSzPts val="1200"/>
              <a:buFont typeface="Arial"/>
              <a:buChar char="•"/>
              <a:defRPr sz="1200" b="0" i="0" u="none" strike="noStrike" cap="none">
                <a:solidFill>
                  <a:schemeClr val="lt1"/>
                </a:solidFill>
                <a:latin typeface="Calibri"/>
                <a:ea typeface="Calibri"/>
                <a:cs typeface="Calibri"/>
                <a:sym typeface="Calibri"/>
              </a:defRPr>
            </a:lvl4pPr>
            <a:lvl5pPr marL="2286000" marR="0" lvl="4" indent="-228600" algn="l">
              <a:lnSpc>
                <a:spcPct val="90000"/>
              </a:lnSpc>
              <a:spcBef>
                <a:spcPts val="600"/>
              </a:spcBef>
              <a:spcAft>
                <a:spcPts val="0"/>
              </a:spcAft>
              <a:buClr>
                <a:schemeClr val="lt1"/>
              </a:buClr>
              <a:buSzPts val="1500"/>
              <a:buFont typeface="Arial"/>
              <a:buNone/>
              <a:defRPr sz="1500" b="1" i="0" u="none" strike="noStrike" cap="none">
                <a:solidFill>
                  <a:schemeClr val="lt1"/>
                </a:solidFill>
                <a:latin typeface="Calibri"/>
                <a:ea typeface="Calibri"/>
                <a:cs typeface="Calibri"/>
                <a:sym typeface="Calibri"/>
              </a:defRPr>
            </a:lvl5pPr>
            <a:lvl6pPr marL="2743200" marR="0" lvl="5" indent="-317500" algn="l">
              <a:lnSpc>
                <a:spcPct val="90000"/>
              </a:lnSpc>
              <a:spcBef>
                <a:spcPts val="400"/>
              </a:spcBef>
              <a:spcAft>
                <a:spcPts val="0"/>
              </a:spcAft>
              <a:buClr>
                <a:srgbClr val="FF0000"/>
              </a:buClr>
              <a:buSzPts val="1400"/>
              <a:buFont typeface="Arial"/>
              <a:buChar char="•"/>
              <a:defRPr sz="1400" b="0" i="0" u="none" strike="noStrike" cap="none">
                <a:solidFill>
                  <a:srgbClr val="FF0000"/>
                </a:solidFill>
                <a:latin typeface="Calibri"/>
                <a:ea typeface="Calibri"/>
                <a:cs typeface="Calibri"/>
                <a:sym typeface="Calibri"/>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grpSp>
        <p:nvGrpSpPr>
          <p:cNvPr id="785" name="Google Shape;785;p9"/>
          <p:cNvGrpSpPr/>
          <p:nvPr/>
        </p:nvGrpSpPr>
        <p:grpSpPr>
          <a:xfrm>
            <a:off x="-1530678" y="2991542"/>
            <a:ext cx="1404225" cy="2177094"/>
            <a:chOff x="6195941" y="562596"/>
            <a:chExt cx="1872300" cy="2902792"/>
          </a:xfrm>
        </p:grpSpPr>
        <p:grpSp>
          <p:nvGrpSpPr>
            <p:cNvPr id="786" name="Google Shape;786;p9"/>
            <p:cNvGrpSpPr/>
            <p:nvPr/>
          </p:nvGrpSpPr>
          <p:grpSpPr>
            <a:xfrm>
              <a:off x="6195941" y="832605"/>
              <a:ext cx="1872300" cy="2632784"/>
              <a:chOff x="-1872716" y="660661"/>
              <a:chExt cx="1872300" cy="1974637"/>
            </a:xfrm>
          </p:grpSpPr>
          <p:sp>
            <p:nvSpPr>
              <p:cNvPr id="787" name="Google Shape;787;p9"/>
              <p:cNvSpPr txBox="1"/>
              <p:nvPr/>
            </p:nvSpPr>
            <p:spPr>
              <a:xfrm>
                <a:off x="-1872716" y="984698"/>
                <a:ext cx="1872300" cy="1650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Calibri"/>
                    <a:ea typeface="Calibri"/>
                    <a:cs typeface="Calibri"/>
                    <a:sym typeface="Calibri"/>
                  </a:rPr>
                  <a:t>Do not use the bullet point button to format your text.</a:t>
                </a:r>
                <a:endParaRPr sz="800" b="0" i="0" u="none" strike="noStrike" cap="none">
                  <a:solidFill>
                    <a:srgbClr val="000000"/>
                  </a:solidFill>
                  <a:latin typeface="Calibri"/>
                  <a:ea typeface="Calibri"/>
                  <a:cs typeface="Calibri"/>
                  <a:sym typeface="Calibri"/>
                </a:endParaRPr>
              </a:p>
            </p:txBody>
          </p:sp>
          <p:pic>
            <p:nvPicPr>
              <p:cNvPr id="788" name="Google Shape;788;p9" descr="icon_information-white.png"/>
              <p:cNvPicPr preferRelativeResize="0"/>
              <p:nvPr/>
            </p:nvPicPr>
            <p:blipFill rotWithShape="1">
              <a:blip r:embed="rId3">
                <a:alphaModFix/>
              </a:blip>
              <a:srcRect/>
              <a:stretch/>
            </p:blipFill>
            <p:spPr>
              <a:xfrm>
                <a:off x="-1764703" y="660661"/>
                <a:ext cx="121592" cy="240085"/>
              </a:xfrm>
              <a:prstGeom prst="rect">
                <a:avLst/>
              </a:prstGeom>
              <a:noFill/>
              <a:ln>
                <a:noFill/>
              </a:ln>
            </p:spPr>
          </p:pic>
        </p:grpSp>
        <p:grpSp>
          <p:nvGrpSpPr>
            <p:cNvPr id="789" name="Google Shape;789;p9"/>
            <p:cNvGrpSpPr/>
            <p:nvPr/>
          </p:nvGrpSpPr>
          <p:grpSpPr>
            <a:xfrm>
              <a:off x="6303954" y="562596"/>
              <a:ext cx="540000" cy="540000"/>
              <a:chOff x="6303954" y="562596"/>
              <a:chExt cx="540000" cy="540000"/>
            </a:xfrm>
          </p:grpSpPr>
          <p:sp>
            <p:nvSpPr>
              <p:cNvPr id="790" name="Google Shape;790;p9"/>
              <p:cNvSpPr/>
              <p:nvPr/>
            </p:nvSpPr>
            <p:spPr>
              <a:xfrm>
                <a:off x="6303954" y="562596"/>
                <a:ext cx="540000" cy="540000"/>
              </a:xfrm>
              <a:prstGeom prst="donut">
                <a:avLst>
                  <a:gd name="adj" fmla="val 7083"/>
                </a:avLst>
              </a:prstGeom>
              <a:solidFill>
                <a:srgbClr val="000000"/>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pic>
            <p:nvPicPr>
              <p:cNvPr id="791" name="Google Shape;791;p9" descr="increase_indent.png"/>
              <p:cNvPicPr preferRelativeResize="0"/>
              <p:nvPr/>
            </p:nvPicPr>
            <p:blipFill rotWithShape="1">
              <a:blip r:embed="rId4">
                <a:alphaModFix/>
              </a:blip>
              <a:srcRect/>
              <a:stretch/>
            </p:blipFill>
            <p:spPr>
              <a:xfrm>
                <a:off x="6425212" y="679422"/>
                <a:ext cx="317520" cy="317520"/>
              </a:xfrm>
              <a:prstGeom prst="rect">
                <a:avLst/>
              </a:prstGeom>
              <a:noFill/>
              <a:ln>
                <a:noFill/>
              </a:ln>
            </p:spPr>
          </p:pic>
        </p:grpSp>
      </p:grpSp>
      <p:sp>
        <p:nvSpPr>
          <p:cNvPr id="792" name="Google Shape;792;p9"/>
          <p:cNvSpPr/>
          <p:nvPr/>
        </p:nvSpPr>
        <p:spPr>
          <a:xfrm>
            <a:off x="-2760034" y="234346"/>
            <a:ext cx="6559688" cy="4593688"/>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chemeClr val="dk2">
              <a:alpha val="29411"/>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grpSp>
        <p:nvGrpSpPr>
          <p:cNvPr id="793" name="Google Shape;793;p9"/>
          <p:cNvGrpSpPr/>
          <p:nvPr/>
        </p:nvGrpSpPr>
        <p:grpSpPr>
          <a:xfrm>
            <a:off x="7915032" y="222489"/>
            <a:ext cx="895855" cy="359804"/>
            <a:chOff x="1899" y="899"/>
            <a:chExt cx="4163" cy="1671"/>
          </a:xfrm>
        </p:grpSpPr>
        <p:sp>
          <p:nvSpPr>
            <p:cNvPr id="794" name="Google Shape;794;p9"/>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795" name="Google Shape;795;p9"/>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796" name="Google Shape;796;p9"/>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797" name="Google Shape;797;p9"/>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798" name="Google Shape;798;p9"/>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799" name="Google Shape;799;p9"/>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800" name="Google Shape;800;p9"/>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801" name="Google Shape;801;p9"/>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802" name="Google Shape;802;p9"/>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803" name="Google Shape;803;p9"/>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804" name="Google Shape;804;p9"/>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805" name="Google Shape;805;p9"/>
            <p:cNvSpPr/>
            <p:nvPr/>
          </p:nvSpPr>
          <p:spPr>
            <a:xfrm>
              <a:off x="2762" y="2203"/>
              <a:ext cx="0" cy="0"/>
            </a:xfrm>
            <a:prstGeom prst="rect">
              <a:avLst/>
            </a:pr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806" name="Google Shape;806;p9"/>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807" name="Google Shape;807;p9"/>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808" name="Google Shape;808;p9"/>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809" name="Google Shape;809;p9"/>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810" name="Google Shape;810;p9"/>
            <p:cNvSpPr/>
            <p:nvPr/>
          </p:nvSpPr>
          <p:spPr>
            <a:xfrm>
              <a:off x="3203" y="2203"/>
              <a:ext cx="0" cy="0"/>
            </a:xfrm>
            <a:prstGeom prst="rect">
              <a:avLst/>
            </a:pr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811" name="Google Shape;811;p9"/>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812" name="Google Shape;812;p9"/>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813" name="Google Shape;813;p9"/>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814" name="Google Shape;814;p9"/>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815" name="Google Shape;815;p9"/>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816" name="Google Shape;816;p9"/>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817" name="Google Shape;817;p9"/>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818" name="Google Shape;818;p9"/>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819" name="Google Shape;819;p9"/>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820" name="Google Shape;820;p9"/>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821" name="Google Shape;821;p9"/>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822" name="Google Shape;822;p9"/>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823" name="Google Shape;823;p9"/>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824" name="Google Shape;824;p9"/>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825" name="Google Shape;825;p9"/>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826" name="Google Shape;826;p9"/>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827" name="Google Shape;827;p9"/>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828" name="Google Shape;828;p9"/>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829" name="Google Shape;829;p9"/>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830" name="Google Shape;830;p9"/>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831" name="Google Shape;831;p9"/>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832" name="Google Shape;832;p9"/>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833" name="Google Shape;833;p9"/>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834" name="Google Shape;834;p9"/>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835" name="Google Shape;835;p9"/>
            <p:cNvSpPr/>
            <p:nvPr/>
          </p:nvSpPr>
          <p:spPr>
            <a:xfrm>
              <a:off x="1899" y="1222"/>
              <a:ext cx="706" cy="796"/>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836" name="Google Shape;836;p9"/>
            <p:cNvSpPr/>
            <p:nvPr/>
          </p:nvSpPr>
          <p:spPr>
            <a:xfrm>
              <a:off x="2711" y="1222"/>
              <a:ext cx="731" cy="796"/>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837" name="Google Shape;837;p9"/>
            <p:cNvSpPr/>
            <p:nvPr/>
          </p:nvSpPr>
          <p:spPr>
            <a:xfrm>
              <a:off x="3536" y="1208"/>
              <a:ext cx="638" cy="822"/>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838" name="Google Shape;838;p9"/>
            <p:cNvSpPr/>
            <p:nvPr/>
          </p:nvSpPr>
          <p:spPr>
            <a:xfrm>
              <a:off x="4259" y="1222"/>
              <a:ext cx="689" cy="796"/>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839" name="Google Shape;839;p9"/>
            <p:cNvSpPr/>
            <p:nvPr/>
          </p:nvSpPr>
          <p:spPr>
            <a:xfrm>
              <a:off x="4372" y="1311"/>
              <a:ext cx="1690" cy="713"/>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840" name="Google Shape;840;p9"/>
            <p:cNvSpPr/>
            <p:nvPr/>
          </p:nvSpPr>
          <p:spPr>
            <a:xfrm>
              <a:off x="5470" y="899"/>
              <a:ext cx="365" cy="481"/>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841" name="Google Shape;841;p9"/>
            <p:cNvSpPr/>
            <p:nvPr/>
          </p:nvSpPr>
          <p:spPr>
            <a:xfrm>
              <a:off x="4862" y="1770"/>
              <a:ext cx="1153"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842" name="Google Shape;842;p9"/>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843" name="Google Shape;843;p9"/>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844" name="Google Shape;844;p9"/>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845" name="Google Shape;845;p9"/>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846" name="Google Shape;846;p9"/>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847" name="Google Shape;847;p9"/>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848" name="Google Shape;848;p9"/>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849" name="Google Shape;849;p9"/>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850" name="Google Shape;850;p9"/>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851" name="Google Shape;851;p9"/>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852" name="Google Shape;852;p9"/>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853" name="Google Shape;853;p9"/>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854" name="Google Shape;854;p9"/>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855" name="Google Shape;855;p9"/>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856" name="Google Shape;856;p9"/>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857" name="Google Shape;857;p9"/>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858" name="Google Shape;858;p9"/>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859" name="Google Shape;859;p9"/>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860" name="Google Shape;860;p9"/>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861" name="Google Shape;861;p9"/>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862" name="Google Shape;862;p9"/>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863" name="Google Shape;863;p9"/>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864" name="Google Shape;864;p9"/>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865" name="Google Shape;865;p9"/>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866" name="Google Shape;866;p9"/>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867" name="Google Shape;867;p9"/>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868" name="Google Shape;868;p9"/>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869" name="Google Shape;869;p9"/>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870" name="Google Shape;870;p9"/>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871" name="Google Shape;871;p9"/>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872" name="Google Shape;872;p9"/>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873" name="Google Shape;873;p9"/>
            <p:cNvSpPr/>
            <p:nvPr/>
          </p:nvSpPr>
          <p:spPr>
            <a:xfrm>
              <a:off x="4838" y="2425"/>
              <a:ext cx="0" cy="0"/>
            </a:xfrm>
            <a:prstGeom prst="rect">
              <a:avLst/>
            </a:pr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874" name="Google Shape;874;p9"/>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875" name="Google Shape;875;p9"/>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876" name="Google Shape;876;p9"/>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877" name="Google Shape;877;p9"/>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878" name="Google Shape;878;p9"/>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879" name="Google Shape;879;p9"/>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880" name="Google Shape;880;p9"/>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881" name="Google Shape;881;p9"/>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882" name="Google Shape;882;p9"/>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883" name="Google Shape;883;p9"/>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884" name="Google Shape;884;p9"/>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885" name="Google Shape;885;p9"/>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886" name="Google Shape;886;p9"/>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cxnSp>
          <p:nvCxnSpPr>
            <p:cNvPr id="887" name="Google Shape;887;p9"/>
            <p:cNvCxnSpPr/>
            <p:nvPr/>
          </p:nvCxnSpPr>
          <p:spPr>
            <a:xfrm>
              <a:off x="3964" y="2205"/>
              <a:ext cx="0" cy="300"/>
            </a:xfrm>
            <a:prstGeom prst="straightConnector1">
              <a:avLst/>
            </a:prstGeom>
            <a:solidFill>
              <a:schemeClr val="lt1"/>
            </a:solidFill>
            <a:ln w="14275" cap="flat" cmpd="sng">
              <a:solidFill>
                <a:schemeClr val="lt1"/>
              </a:solidFill>
              <a:prstDash val="solid"/>
              <a:miter lim="800000"/>
              <a:headEnd type="none" w="sm" len="sm"/>
              <a:tailEnd type="none" w="sm" len="sm"/>
            </a:ln>
          </p:spPr>
        </p:cxnSp>
      </p:grpSp>
      <p:sp>
        <p:nvSpPr>
          <p:cNvPr id="888" name="Google Shape;888;p9"/>
          <p:cNvSpPr txBox="1">
            <a:spLocks noGrp="1"/>
          </p:cNvSpPr>
          <p:nvPr>
            <p:ph type="body" idx="2"/>
          </p:nvPr>
        </p:nvSpPr>
        <p:spPr>
          <a:xfrm>
            <a:off x="4141651" y="1697954"/>
            <a:ext cx="3353700" cy="2772300"/>
          </a:xfrm>
          <a:prstGeom prst="rect">
            <a:avLst/>
          </a:prstGeom>
          <a:noFill/>
          <a:ln>
            <a:noFill/>
          </a:ln>
        </p:spPr>
        <p:txBody>
          <a:bodyPr spcFirstLastPara="1" wrap="square" lIns="0" tIns="0" rIns="0" bIns="0" anchor="t" anchorCtr="0"/>
          <a:lstStyle>
            <a:lvl1pPr marL="457200" marR="0" lvl="0" indent="-228600" algn="l">
              <a:lnSpc>
                <a:spcPct val="90000"/>
              </a:lnSpc>
              <a:spcBef>
                <a:spcPts val="300"/>
              </a:spcBef>
              <a:spcAft>
                <a:spcPts val="0"/>
              </a:spcAft>
              <a:buClr>
                <a:schemeClr val="lt1"/>
              </a:buClr>
              <a:buSzPts val="1500"/>
              <a:buFont typeface="Arial"/>
              <a:buNone/>
              <a:defRPr sz="1500" b="0" i="0" u="none" strike="noStrike" cap="none">
                <a:solidFill>
                  <a:schemeClr val="lt1"/>
                </a:solidFill>
                <a:latin typeface="Calibri"/>
                <a:ea typeface="Calibri"/>
                <a:cs typeface="Calibri"/>
                <a:sym typeface="Calibri"/>
              </a:defRPr>
            </a:lvl1pPr>
            <a:lvl2pPr marL="914400" marR="0" lvl="1" indent="-228600" algn="l">
              <a:lnSpc>
                <a:spcPct val="90000"/>
              </a:lnSpc>
              <a:spcBef>
                <a:spcPts val="3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2pPr>
            <a:lvl3pPr marL="1371600" marR="0" lvl="2" indent="-317500" algn="l">
              <a:lnSpc>
                <a:spcPct val="90000"/>
              </a:lnSpc>
              <a:spcBef>
                <a:spcPts val="300"/>
              </a:spcBef>
              <a:spcAft>
                <a:spcPts val="0"/>
              </a:spcAft>
              <a:buClr>
                <a:schemeClr val="lt1"/>
              </a:buClr>
              <a:buSzPts val="1400"/>
              <a:buFont typeface="Arial"/>
              <a:buChar char="•"/>
              <a:defRPr sz="1400" b="1" i="0" u="none" strike="noStrike" cap="none">
                <a:solidFill>
                  <a:schemeClr val="lt1"/>
                </a:solidFill>
                <a:latin typeface="Calibri"/>
                <a:ea typeface="Calibri"/>
                <a:cs typeface="Calibri"/>
                <a:sym typeface="Calibri"/>
              </a:defRPr>
            </a:lvl3pPr>
            <a:lvl4pPr marL="1828800" marR="0" lvl="3" indent="-304800" algn="l">
              <a:lnSpc>
                <a:spcPct val="90000"/>
              </a:lnSpc>
              <a:spcBef>
                <a:spcPts val="300"/>
              </a:spcBef>
              <a:spcAft>
                <a:spcPts val="0"/>
              </a:spcAft>
              <a:buClr>
                <a:schemeClr val="lt1"/>
              </a:buClr>
              <a:buSzPts val="1200"/>
              <a:buFont typeface="Arial"/>
              <a:buChar char="•"/>
              <a:defRPr sz="1200" b="0" i="0" u="none" strike="noStrike" cap="none">
                <a:solidFill>
                  <a:schemeClr val="lt1"/>
                </a:solidFill>
                <a:latin typeface="Calibri"/>
                <a:ea typeface="Calibri"/>
                <a:cs typeface="Calibri"/>
                <a:sym typeface="Calibri"/>
              </a:defRPr>
            </a:lvl4pPr>
            <a:lvl5pPr marL="2286000" marR="0" lvl="4" indent="-228600" algn="l">
              <a:lnSpc>
                <a:spcPct val="90000"/>
              </a:lnSpc>
              <a:spcBef>
                <a:spcPts val="600"/>
              </a:spcBef>
              <a:spcAft>
                <a:spcPts val="0"/>
              </a:spcAft>
              <a:buClr>
                <a:schemeClr val="lt1"/>
              </a:buClr>
              <a:buSzPts val="1500"/>
              <a:buFont typeface="Arial"/>
              <a:buNone/>
              <a:defRPr sz="1500" b="1" i="0" u="none" strike="noStrike" cap="none">
                <a:solidFill>
                  <a:schemeClr val="lt1"/>
                </a:solidFill>
                <a:latin typeface="Calibri"/>
                <a:ea typeface="Calibri"/>
                <a:cs typeface="Calibri"/>
                <a:sym typeface="Calibri"/>
              </a:defRPr>
            </a:lvl5pPr>
            <a:lvl6pPr marL="2743200" marR="0" lvl="5" indent="-317500" algn="l">
              <a:lnSpc>
                <a:spcPct val="90000"/>
              </a:lnSpc>
              <a:spcBef>
                <a:spcPts val="400"/>
              </a:spcBef>
              <a:spcAft>
                <a:spcPts val="0"/>
              </a:spcAft>
              <a:buClr>
                <a:srgbClr val="FF0000"/>
              </a:buClr>
              <a:buSzPts val="1400"/>
              <a:buFont typeface="Arial"/>
              <a:buChar char="•"/>
              <a:defRPr sz="1400" b="0" i="0" u="none" strike="noStrike" cap="none">
                <a:solidFill>
                  <a:srgbClr val="FF0000"/>
                </a:solidFill>
                <a:latin typeface="Calibri"/>
                <a:ea typeface="Calibri"/>
                <a:cs typeface="Calibri"/>
                <a:sym typeface="Calibri"/>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grpSp>
        <p:nvGrpSpPr>
          <p:cNvPr id="889" name="Google Shape;889;p9"/>
          <p:cNvGrpSpPr/>
          <p:nvPr/>
        </p:nvGrpSpPr>
        <p:grpSpPr>
          <a:xfrm>
            <a:off x="-1530678" y="653649"/>
            <a:ext cx="1026225" cy="1698128"/>
            <a:chOff x="-1836712" y="2937191"/>
            <a:chExt cx="1368300" cy="2264171"/>
          </a:xfrm>
        </p:grpSpPr>
        <p:pic>
          <p:nvPicPr>
            <p:cNvPr id="890" name="Google Shape;890;p9" descr="icon_camera_circle.png"/>
            <p:cNvPicPr preferRelativeResize="0"/>
            <p:nvPr/>
          </p:nvPicPr>
          <p:blipFill rotWithShape="1">
            <a:blip r:embed="rId5">
              <a:alphaModFix/>
            </a:blip>
            <a:srcRect/>
            <a:stretch/>
          </p:blipFill>
          <p:spPr>
            <a:xfrm>
              <a:off x="-1728699" y="2937191"/>
              <a:ext cx="640111" cy="640111"/>
            </a:xfrm>
            <a:prstGeom prst="rect">
              <a:avLst/>
            </a:prstGeom>
            <a:noFill/>
            <a:ln>
              <a:noFill/>
            </a:ln>
          </p:spPr>
        </p:pic>
        <p:sp>
          <p:nvSpPr>
            <p:cNvPr id="891" name="Google Shape;891;p9"/>
            <p:cNvSpPr txBox="1"/>
            <p:nvPr/>
          </p:nvSpPr>
          <p:spPr>
            <a:xfrm>
              <a:off x="-1836712" y="3677962"/>
              <a:ext cx="1368300" cy="1523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Calibri"/>
                  <a:ea typeface="Calibri"/>
                  <a:cs typeface="Calibri"/>
                  <a:sym typeface="Calibri"/>
                </a:rPr>
                <a:t>To change the photographic image to the background.</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Calibri"/>
                  <a:ea typeface="Calibri"/>
                  <a:cs typeface="Calibri"/>
                  <a:sym typeface="Calibri"/>
                </a:rPr>
                <a:t>&gt;Right Click over slide</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Calibri"/>
                  <a:ea typeface="Calibri"/>
                  <a:cs typeface="Calibri"/>
                  <a:sym typeface="Calibri"/>
                </a:rPr>
                <a:t>&gt;format background</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Calibri"/>
                  <a:ea typeface="Calibri"/>
                  <a:cs typeface="Calibri"/>
                  <a:sym typeface="Calibri"/>
                </a:rPr>
                <a:t>&gt;fill</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Calibri"/>
                  <a:ea typeface="Calibri"/>
                  <a:cs typeface="Calibri"/>
                  <a:sym typeface="Calibri"/>
                </a:rPr>
                <a:t>&gt;picture or texture fill</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Calibri"/>
                  <a:ea typeface="Calibri"/>
                  <a:cs typeface="Calibri"/>
                  <a:sym typeface="Calibri"/>
                </a:rPr>
                <a:t>&gt;select image from  </a:t>
              </a:r>
              <a:br>
                <a:rPr lang="en-GB" sz="800" b="0" i="0" u="none" strike="noStrike" cap="none">
                  <a:solidFill>
                    <a:srgbClr val="000000"/>
                  </a:solidFill>
                  <a:latin typeface="Calibri"/>
                  <a:ea typeface="Calibri"/>
                  <a:cs typeface="Calibri"/>
                  <a:sym typeface="Calibri"/>
                </a:rPr>
              </a:br>
              <a:r>
                <a:rPr lang="en-GB" sz="800" b="0" i="0" u="none" strike="noStrike" cap="none">
                  <a:solidFill>
                    <a:srgbClr val="000000"/>
                  </a:solidFill>
                  <a:latin typeface="Calibri"/>
                  <a:ea typeface="Calibri"/>
                  <a:cs typeface="Calibri"/>
                  <a:sym typeface="Calibri"/>
                </a:rPr>
                <a:t>  your file</a:t>
              </a:r>
              <a:endParaRPr sz="800" b="0" i="0" u="none" strike="noStrike" cap="none">
                <a:solidFill>
                  <a:srgbClr val="000000"/>
                </a:solidFill>
                <a:latin typeface="Calibri"/>
                <a:ea typeface="Calibri"/>
                <a:cs typeface="Calibri"/>
                <a:sym typeface="Calibri"/>
              </a:endParaRPr>
            </a:p>
          </p:txBody>
        </p:sp>
        <p:pic>
          <p:nvPicPr>
            <p:cNvPr id="892" name="Google Shape;892;p9" descr="icon_information-white.png"/>
            <p:cNvPicPr preferRelativeResize="0"/>
            <p:nvPr/>
          </p:nvPicPr>
          <p:blipFill rotWithShape="1">
            <a:blip r:embed="rId3">
              <a:alphaModFix/>
            </a:blip>
            <a:srcRect/>
            <a:stretch/>
          </p:blipFill>
          <p:spPr>
            <a:xfrm>
              <a:off x="-1728699" y="3245911"/>
              <a:ext cx="121592" cy="320113"/>
            </a:xfrm>
            <a:prstGeom prst="rect">
              <a:avLst/>
            </a:prstGeom>
            <a:noFill/>
            <a:ln>
              <a:noFill/>
            </a:ln>
          </p:spPr>
        </p:pic>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full image and content: Dark Blue">
  <p:cSld name="Title, full image and content: Dark Blue">
    <p:bg>
      <p:bgPr>
        <a:blipFill>
          <a:blip r:embed="rId2">
            <a:alphaModFix/>
          </a:blip>
          <a:stretch>
            <a:fillRect/>
          </a:stretch>
        </a:blipFill>
        <a:effectLst/>
      </p:bgPr>
    </p:bg>
    <p:spTree>
      <p:nvGrpSpPr>
        <p:cNvPr id="1" name="Shape 893"/>
        <p:cNvGrpSpPr/>
        <p:nvPr/>
      </p:nvGrpSpPr>
      <p:grpSpPr>
        <a:xfrm>
          <a:off x="0" y="0"/>
          <a:ext cx="0" cy="0"/>
          <a:chOff x="0" y="0"/>
          <a:chExt cx="0" cy="0"/>
        </a:xfrm>
      </p:grpSpPr>
      <p:sp>
        <p:nvSpPr>
          <p:cNvPr id="894" name="Google Shape;894;p10"/>
          <p:cNvSpPr/>
          <p:nvPr/>
        </p:nvSpPr>
        <p:spPr>
          <a:xfrm rot="5400000" flipH="1">
            <a:off x="524429" y="-524251"/>
            <a:ext cx="5143500" cy="6192000"/>
          </a:xfrm>
          <a:prstGeom prst="rect">
            <a:avLst/>
          </a:prstGeom>
          <a:gradFill>
            <a:gsLst>
              <a:gs pos="0">
                <a:srgbClr val="000000"/>
              </a:gs>
              <a:gs pos="100000">
                <a:srgbClr val="000000">
                  <a:alpha val="0"/>
                </a:srgbClr>
              </a:gs>
            </a:gsLst>
            <a:lin ang="16200038"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895" name="Google Shape;895;p10"/>
          <p:cNvSpPr/>
          <p:nvPr/>
        </p:nvSpPr>
        <p:spPr>
          <a:xfrm rot="10800000" flipH="1">
            <a:off x="0" y="17"/>
            <a:ext cx="9144000" cy="1529700"/>
          </a:xfrm>
          <a:prstGeom prst="rect">
            <a:avLst/>
          </a:prstGeom>
          <a:gradFill>
            <a:gsLst>
              <a:gs pos="0">
                <a:srgbClr val="000000"/>
              </a:gs>
              <a:gs pos="100000">
                <a:srgbClr val="000000">
                  <a:alpha val="0"/>
                </a:srgbClr>
              </a:gs>
            </a:gsLst>
            <a:lin ang="16200038" scaled="0"/>
          </a:gra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896" name="Google Shape;896;p10"/>
          <p:cNvSpPr txBox="1">
            <a:spLocks noGrp="1"/>
          </p:cNvSpPr>
          <p:nvPr>
            <p:ph type="ftr" idx="11"/>
          </p:nvPr>
        </p:nvSpPr>
        <p:spPr>
          <a:xfrm>
            <a:off x="521550" y="4812406"/>
            <a:ext cx="4185600" cy="120300"/>
          </a:xfrm>
          <a:prstGeom prst="rect">
            <a:avLst/>
          </a:prstGeom>
          <a:noFill/>
          <a:ln>
            <a:noFill/>
          </a:ln>
        </p:spPr>
        <p:txBody>
          <a:bodyPr spcFirstLastPara="1" wrap="square" lIns="68575" tIns="34275" rIns="68575" bIns="34275" anchor="t" anchorCtr="0"/>
          <a:lstStyle>
            <a:lvl1pPr marR="0" lvl="0" algn="l">
              <a:lnSpc>
                <a:spcPct val="100000"/>
              </a:lnSpc>
              <a:spcBef>
                <a:spcPts val="0"/>
              </a:spcBef>
              <a:spcAft>
                <a:spcPts val="0"/>
              </a:spcAft>
              <a:buSzPts val="1100"/>
              <a:buNone/>
              <a:defRPr sz="500">
                <a:solidFill>
                  <a:schemeClr val="accent2"/>
                </a:solidFill>
                <a:latin typeface="Calibri"/>
                <a:ea typeface="Calibri"/>
                <a:cs typeface="Calibri"/>
                <a:sym typeface="Calibri"/>
              </a:defRPr>
            </a:lvl1pPr>
            <a:lvl2pPr marR="0" lvl="1"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897" name="Google Shape;897;p10"/>
          <p:cNvSpPr txBox="1">
            <a:spLocks noGrp="1"/>
          </p:cNvSpPr>
          <p:nvPr>
            <p:ph type="sldNum" idx="12"/>
          </p:nvPr>
        </p:nvSpPr>
        <p:spPr>
          <a:xfrm>
            <a:off x="-9527" y="4767263"/>
            <a:ext cx="5949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grpSp>
        <p:nvGrpSpPr>
          <p:cNvPr id="898" name="Google Shape;898;p10"/>
          <p:cNvGrpSpPr/>
          <p:nvPr/>
        </p:nvGrpSpPr>
        <p:grpSpPr>
          <a:xfrm>
            <a:off x="7915032" y="222489"/>
            <a:ext cx="895855" cy="359804"/>
            <a:chOff x="1899" y="899"/>
            <a:chExt cx="4163" cy="1671"/>
          </a:xfrm>
        </p:grpSpPr>
        <p:sp>
          <p:nvSpPr>
            <p:cNvPr id="899" name="Google Shape;899;p10"/>
            <p:cNvSpPr/>
            <p:nvPr/>
          </p:nvSpPr>
          <p:spPr>
            <a:xfrm>
              <a:off x="1902" y="2206"/>
              <a:ext cx="79" cy="141"/>
            </a:xfrm>
            <a:custGeom>
              <a:avLst/>
              <a:gdLst/>
              <a:ahLst/>
              <a:cxnLst/>
              <a:rect l="l" t="t" r="r" b="b"/>
              <a:pathLst>
                <a:path w="170" h="303" extrusionOk="0">
                  <a:moveTo>
                    <a:pt x="59" y="143"/>
                  </a:moveTo>
                  <a:cubicBezTo>
                    <a:pt x="61" y="144"/>
                    <a:pt x="65" y="144"/>
                    <a:pt x="68" y="144"/>
                  </a:cubicBezTo>
                  <a:cubicBezTo>
                    <a:pt x="98" y="144"/>
                    <a:pt x="111" y="123"/>
                    <a:pt x="111" y="95"/>
                  </a:cubicBezTo>
                  <a:cubicBezTo>
                    <a:pt x="111" y="68"/>
                    <a:pt x="100" y="48"/>
                    <a:pt x="73" y="48"/>
                  </a:cubicBezTo>
                  <a:cubicBezTo>
                    <a:pt x="68" y="48"/>
                    <a:pt x="62" y="49"/>
                    <a:pt x="59" y="50"/>
                  </a:cubicBezTo>
                  <a:lnTo>
                    <a:pt x="59" y="143"/>
                  </a:lnTo>
                  <a:close/>
                  <a:moveTo>
                    <a:pt x="0" y="6"/>
                  </a:moveTo>
                  <a:cubicBezTo>
                    <a:pt x="16" y="3"/>
                    <a:pt x="39" y="0"/>
                    <a:pt x="61" y="0"/>
                  </a:cubicBezTo>
                  <a:cubicBezTo>
                    <a:pt x="96" y="0"/>
                    <a:pt x="124" y="5"/>
                    <a:pt x="144" y="24"/>
                  </a:cubicBezTo>
                  <a:cubicBezTo>
                    <a:pt x="162" y="39"/>
                    <a:pt x="170" y="64"/>
                    <a:pt x="170" y="90"/>
                  </a:cubicBezTo>
                  <a:cubicBezTo>
                    <a:pt x="170" y="123"/>
                    <a:pt x="160" y="145"/>
                    <a:pt x="144" y="162"/>
                  </a:cubicBezTo>
                  <a:cubicBezTo>
                    <a:pt x="125" y="182"/>
                    <a:pt x="95" y="191"/>
                    <a:pt x="70" y="191"/>
                  </a:cubicBezTo>
                  <a:lnTo>
                    <a:pt x="59" y="191"/>
                  </a:lnTo>
                  <a:lnTo>
                    <a:pt x="59" y="303"/>
                  </a:lnTo>
                  <a:lnTo>
                    <a:pt x="0" y="303"/>
                  </a:lnTo>
                  <a:lnTo>
                    <a:pt x="0" y="6"/>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900" name="Google Shape;900;p10"/>
            <p:cNvSpPr/>
            <p:nvPr/>
          </p:nvSpPr>
          <p:spPr>
            <a:xfrm>
              <a:off x="1995" y="2244"/>
              <a:ext cx="52" cy="103"/>
            </a:xfrm>
            <a:custGeom>
              <a:avLst/>
              <a:gdLst/>
              <a:ahLst/>
              <a:cxnLst/>
              <a:rect l="l" t="t" r="r" b="b"/>
              <a:pathLst>
                <a:path w="111" h="222" extrusionOk="0">
                  <a:moveTo>
                    <a:pt x="1" y="69"/>
                  </a:moveTo>
                  <a:cubicBezTo>
                    <a:pt x="1" y="47"/>
                    <a:pt x="1" y="24"/>
                    <a:pt x="0" y="4"/>
                  </a:cubicBezTo>
                  <a:lnTo>
                    <a:pt x="51" y="4"/>
                  </a:lnTo>
                  <a:lnTo>
                    <a:pt x="54" y="35"/>
                  </a:lnTo>
                  <a:lnTo>
                    <a:pt x="55" y="35"/>
                  </a:lnTo>
                  <a:cubicBezTo>
                    <a:pt x="65" y="12"/>
                    <a:pt x="83" y="0"/>
                    <a:pt x="99" y="0"/>
                  </a:cubicBezTo>
                  <a:cubicBezTo>
                    <a:pt x="105" y="0"/>
                    <a:pt x="108" y="0"/>
                    <a:pt x="111" y="1"/>
                  </a:cubicBezTo>
                  <a:lnTo>
                    <a:pt x="111" y="59"/>
                  </a:lnTo>
                  <a:cubicBezTo>
                    <a:pt x="108" y="58"/>
                    <a:pt x="104" y="58"/>
                    <a:pt x="99" y="58"/>
                  </a:cubicBezTo>
                  <a:cubicBezTo>
                    <a:pt x="86" y="58"/>
                    <a:pt x="70" y="67"/>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901" name="Google Shape;901;p10"/>
            <p:cNvSpPr/>
            <p:nvPr/>
          </p:nvSpPr>
          <p:spPr>
            <a:xfrm>
              <a:off x="2055" y="2244"/>
              <a:ext cx="78" cy="104"/>
            </a:xfrm>
            <a:custGeom>
              <a:avLst/>
              <a:gdLst/>
              <a:ahLst/>
              <a:cxnLst/>
              <a:rect l="l" t="t" r="r" b="b"/>
              <a:pathLst>
                <a:path w="168" h="226" extrusionOk="0">
                  <a:moveTo>
                    <a:pt x="59" y="112"/>
                  </a:moveTo>
                  <a:cubicBezTo>
                    <a:pt x="59" y="150"/>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902" name="Google Shape;902;p10"/>
            <p:cNvSpPr/>
            <p:nvPr/>
          </p:nvSpPr>
          <p:spPr>
            <a:xfrm>
              <a:off x="2141" y="2201"/>
              <a:ext cx="65" cy="146"/>
            </a:xfrm>
            <a:custGeom>
              <a:avLst/>
              <a:gdLst/>
              <a:ahLst/>
              <a:cxnLst/>
              <a:rect l="l" t="t" r="r" b="b"/>
              <a:pathLst>
                <a:path w="140" h="313" extrusionOk="0">
                  <a:moveTo>
                    <a:pt x="29" y="313"/>
                  </a:moveTo>
                  <a:lnTo>
                    <a:pt x="29" y="136"/>
                  </a:lnTo>
                  <a:lnTo>
                    <a:pt x="0" y="136"/>
                  </a:lnTo>
                  <a:lnTo>
                    <a:pt x="0" y="95"/>
                  </a:lnTo>
                  <a:lnTo>
                    <a:pt x="29" y="95"/>
                  </a:lnTo>
                  <a:lnTo>
                    <a:pt x="29" y="86"/>
                  </a:lnTo>
                  <a:cubicBezTo>
                    <a:pt x="29" y="61"/>
                    <a:pt x="34" y="38"/>
                    <a:pt x="52" y="20"/>
                  </a:cubicBezTo>
                  <a:cubicBezTo>
                    <a:pt x="65" y="7"/>
                    <a:pt x="84" y="0"/>
                    <a:pt x="104" y="0"/>
                  </a:cubicBezTo>
                  <a:cubicBezTo>
                    <a:pt x="119" y="0"/>
                    <a:pt x="131" y="2"/>
                    <a:pt x="140" y="5"/>
                  </a:cubicBezTo>
                  <a:lnTo>
                    <a:pt x="133" y="51"/>
                  </a:lnTo>
                  <a:cubicBezTo>
                    <a:pt x="128" y="49"/>
                    <a:pt x="122" y="48"/>
                    <a:pt x="115" y="48"/>
                  </a:cubicBezTo>
                  <a:cubicBezTo>
                    <a:pt x="95" y="48"/>
                    <a:pt x="88" y="65"/>
                    <a:pt x="88" y="84"/>
                  </a:cubicBezTo>
                  <a:lnTo>
                    <a:pt x="88" y="95"/>
                  </a:lnTo>
                  <a:lnTo>
                    <a:pt x="126" y="95"/>
                  </a:lnTo>
                  <a:lnTo>
                    <a:pt x="126" y="136"/>
                  </a:lnTo>
                  <a:lnTo>
                    <a:pt x="88" y="136"/>
                  </a:lnTo>
                  <a:lnTo>
                    <a:pt x="88" y="313"/>
                  </a:lnTo>
                  <a:lnTo>
                    <a:pt x="29" y="313"/>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903" name="Google Shape;903;p10"/>
            <p:cNvSpPr/>
            <p:nvPr/>
          </p:nvSpPr>
          <p:spPr>
            <a:xfrm>
              <a:off x="2207"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5" y="177"/>
                    <a:pt x="145" y="173"/>
                  </a:cubicBezTo>
                  <a:lnTo>
                    <a:pt x="153" y="215"/>
                  </a:lnTo>
                  <a:cubicBezTo>
                    <a:pt x="138" y="221"/>
                    <a:pt x="115" y="225"/>
                    <a:pt x="92" y="225"/>
                  </a:cubicBezTo>
                  <a:cubicBezTo>
                    <a:pt x="33" y="225"/>
                    <a:pt x="0" y="186"/>
                    <a:pt x="0" y="117"/>
                  </a:cubicBezTo>
                  <a:cubicBezTo>
                    <a:pt x="0" y="44"/>
                    <a:pt x="38" y="0"/>
                    <a:pt x="88" y="0"/>
                  </a:cubicBezTo>
                  <a:cubicBezTo>
                    <a:pt x="135" y="0"/>
                    <a:pt x="162" y="37"/>
                    <a:pt x="162" y="103"/>
                  </a:cubicBezTo>
                  <a:cubicBezTo>
                    <a:pt x="162" y="119"/>
                    <a:pt x="162" y="127"/>
                    <a:pt x="161" y="134"/>
                  </a:cubicBezTo>
                  <a:lnTo>
                    <a:pt x="56" y="134"/>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904" name="Google Shape;904;p10"/>
            <p:cNvSpPr/>
            <p:nvPr/>
          </p:nvSpPr>
          <p:spPr>
            <a:xfrm>
              <a:off x="2293" y="2244"/>
              <a:ext cx="60" cy="104"/>
            </a:xfrm>
            <a:custGeom>
              <a:avLst/>
              <a:gdLst/>
              <a:ahLst/>
              <a:cxnLst/>
              <a:rect l="l" t="t" r="r" b="b"/>
              <a:pathLst>
                <a:path w="128" h="225" extrusionOk="0">
                  <a:moveTo>
                    <a:pt x="11" y="169"/>
                  </a:moveTo>
                  <a:cubicBezTo>
                    <a:pt x="20" y="175"/>
                    <a:pt x="36" y="181"/>
                    <a:pt x="51" y="181"/>
                  </a:cubicBezTo>
                  <a:cubicBezTo>
                    <a:pt x="66" y="181"/>
                    <a:pt x="74" y="174"/>
                    <a:pt x="74" y="161"/>
                  </a:cubicBezTo>
                  <a:cubicBezTo>
                    <a:pt x="74" y="150"/>
                    <a:pt x="68" y="143"/>
                    <a:pt x="49" y="132"/>
                  </a:cubicBezTo>
                  <a:cubicBezTo>
                    <a:pt x="13" y="112"/>
                    <a:pt x="4" y="89"/>
                    <a:pt x="4" y="69"/>
                  </a:cubicBezTo>
                  <a:cubicBezTo>
                    <a:pt x="4" y="29"/>
                    <a:pt x="33" y="0"/>
                    <a:pt x="77" y="0"/>
                  </a:cubicBezTo>
                  <a:cubicBezTo>
                    <a:pt x="95" y="0"/>
                    <a:pt x="109" y="4"/>
                    <a:pt x="121" y="10"/>
                  </a:cubicBezTo>
                  <a:lnTo>
                    <a:pt x="111" y="53"/>
                  </a:lnTo>
                  <a:cubicBezTo>
                    <a:pt x="102" y="48"/>
                    <a:pt x="92" y="44"/>
                    <a:pt x="80" y="44"/>
                  </a:cubicBezTo>
                  <a:cubicBezTo>
                    <a:pt x="65" y="44"/>
                    <a:pt x="58" y="53"/>
                    <a:pt x="58" y="63"/>
                  </a:cubicBezTo>
                  <a:cubicBezTo>
                    <a:pt x="58" y="72"/>
                    <a:pt x="63" y="78"/>
                    <a:pt x="84" y="90"/>
                  </a:cubicBezTo>
                  <a:cubicBezTo>
                    <a:pt x="116" y="108"/>
                    <a:pt x="128" y="131"/>
                    <a:pt x="128" y="156"/>
                  </a:cubicBezTo>
                  <a:cubicBezTo>
                    <a:pt x="128" y="201"/>
                    <a:pt x="96" y="225"/>
                    <a:pt x="51" y="225"/>
                  </a:cubicBezTo>
                  <a:cubicBezTo>
                    <a:pt x="32" y="225"/>
                    <a:pt x="11" y="220"/>
                    <a:pt x="0" y="212"/>
                  </a:cubicBezTo>
                  <a:lnTo>
                    <a:pt x="11" y="169"/>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905" name="Google Shape;905;p10"/>
            <p:cNvSpPr/>
            <p:nvPr/>
          </p:nvSpPr>
          <p:spPr>
            <a:xfrm>
              <a:off x="2363" y="2244"/>
              <a:ext cx="59"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2"/>
                    <a:pt x="4" y="89"/>
                    <a:pt x="4" y="69"/>
                  </a:cubicBezTo>
                  <a:cubicBezTo>
                    <a:pt x="4" y="29"/>
                    <a:pt x="32" y="0"/>
                    <a:pt x="76" y="0"/>
                  </a:cubicBezTo>
                  <a:cubicBezTo>
                    <a:pt x="95" y="0"/>
                    <a:pt x="109" y="4"/>
                    <a:pt x="121" y="10"/>
                  </a:cubicBezTo>
                  <a:lnTo>
                    <a:pt x="110" y="53"/>
                  </a:lnTo>
                  <a:cubicBezTo>
                    <a:pt x="102" y="48"/>
                    <a:pt x="92" y="44"/>
                    <a:pt x="80" y="44"/>
                  </a:cubicBezTo>
                  <a:cubicBezTo>
                    <a:pt x="65" y="44"/>
                    <a:pt x="58" y="53"/>
                    <a:pt x="58" y="63"/>
                  </a:cubicBezTo>
                  <a:cubicBezTo>
                    <a:pt x="58" y="72"/>
                    <a:pt x="63" y="78"/>
                    <a:pt x="83" y="90"/>
                  </a:cubicBezTo>
                  <a:cubicBezTo>
                    <a:pt x="116" y="108"/>
                    <a:pt x="128" y="131"/>
                    <a:pt x="128" y="156"/>
                  </a:cubicBezTo>
                  <a:cubicBezTo>
                    <a:pt x="128" y="201"/>
                    <a:pt x="96" y="225"/>
                    <a:pt x="50" y="225"/>
                  </a:cubicBezTo>
                  <a:cubicBezTo>
                    <a:pt x="32" y="225"/>
                    <a:pt x="10" y="220"/>
                    <a:pt x="0" y="212"/>
                  </a:cubicBezTo>
                  <a:lnTo>
                    <a:pt x="11" y="1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906" name="Google Shape;906;p10"/>
            <p:cNvSpPr/>
            <p:nvPr/>
          </p:nvSpPr>
          <p:spPr>
            <a:xfrm>
              <a:off x="2436" y="2204"/>
              <a:ext cx="28" cy="143"/>
            </a:xfrm>
            <a:custGeom>
              <a:avLst/>
              <a:gdLst/>
              <a:ahLst/>
              <a:cxnLst/>
              <a:rect l="l" t="t" r="r" b="b"/>
              <a:pathLst>
                <a:path w="61" h="308" extrusionOk="0">
                  <a:moveTo>
                    <a:pt x="2" y="308"/>
                  </a:moveTo>
                  <a:lnTo>
                    <a:pt x="2" y="90"/>
                  </a:lnTo>
                  <a:lnTo>
                    <a:pt x="61" y="90"/>
                  </a:lnTo>
                  <a:lnTo>
                    <a:pt x="61" y="308"/>
                  </a:lnTo>
                  <a:lnTo>
                    <a:pt x="2" y="308"/>
                  </a:lnTo>
                  <a:close/>
                  <a:moveTo>
                    <a:pt x="61" y="31"/>
                  </a:moveTo>
                  <a:cubicBezTo>
                    <a:pt x="61" y="50"/>
                    <a:pt x="48" y="63"/>
                    <a:pt x="30" y="63"/>
                  </a:cubicBezTo>
                  <a:cubicBezTo>
                    <a:pt x="14" y="63"/>
                    <a:pt x="0" y="50"/>
                    <a:pt x="1" y="31"/>
                  </a:cubicBezTo>
                  <a:cubicBezTo>
                    <a:pt x="0" y="12"/>
                    <a:pt x="15" y="0"/>
                    <a:pt x="31" y="0"/>
                  </a:cubicBezTo>
                  <a:cubicBezTo>
                    <a:pt x="48" y="0"/>
                    <a:pt x="61" y="12"/>
                    <a:pt x="61" y="31"/>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907" name="Google Shape;907;p10"/>
            <p:cNvSpPr/>
            <p:nvPr/>
          </p:nvSpPr>
          <p:spPr>
            <a:xfrm>
              <a:off x="2482" y="2244"/>
              <a:ext cx="77" cy="104"/>
            </a:xfrm>
            <a:custGeom>
              <a:avLst/>
              <a:gdLst/>
              <a:ahLst/>
              <a:cxnLst/>
              <a:rect l="l" t="t" r="r" b="b"/>
              <a:pathLst>
                <a:path w="168" h="226" extrusionOk="0">
                  <a:moveTo>
                    <a:pt x="58" y="112"/>
                  </a:moveTo>
                  <a:cubicBezTo>
                    <a:pt x="58" y="150"/>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6"/>
                    <a:pt x="84" y="226"/>
                  </a:cubicBezTo>
                  <a:cubicBezTo>
                    <a:pt x="31" y="226"/>
                    <a:pt x="0" y="185"/>
                    <a:pt x="0" y="114"/>
                  </a:cubicBezTo>
                  <a:cubicBezTo>
                    <a:pt x="0" y="35"/>
                    <a:pt x="41" y="0"/>
                    <a:pt x="85" y="0"/>
                  </a:cubicBezTo>
                  <a:cubicBezTo>
                    <a:pt x="136" y="0"/>
                    <a:pt x="168" y="43"/>
                    <a:pt x="168" y="11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908" name="Google Shape;908;p10"/>
            <p:cNvSpPr/>
            <p:nvPr/>
          </p:nvSpPr>
          <p:spPr>
            <a:xfrm>
              <a:off x="2575" y="2244"/>
              <a:ext cx="78" cy="103"/>
            </a:xfrm>
            <a:custGeom>
              <a:avLst/>
              <a:gdLst/>
              <a:ahLst/>
              <a:cxnLst/>
              <a:rect l="l" t="t" r="r" b="b"/>
              <a:pathLst>
                <a:path w="167" h="222" extrusionOk="0">
                  <a:moveTo>
                    <a:pt x="2" y="69"/>
                  </a:moveTo>
                  <a:cubicBezTo>
                    <a:pt x="2" y="45"/>
                    <a:pt x="1" y="24"/>
                    <a:pt x="0" y="4"/>
                  </a:cubicBezTo>
                  <a:lnTo>
                    <a:pt x="51" y="4"/>
                  </a:lnTo>
                  <a:lnTo>
                    <a:pt x="54" y="29"/>
                  </a:lnTo>
                  <a:lnTo>
                    <a:pt x="55" y="29"/>
                  </a:lnTo>
                  <a:cubicBezTo>
                    <a:pt x="66" y="11"/>
                    <a:pt x="85" y="0"/>
                    <a:pt x="108" y="0"/>
                  </a:cubicBezTo>
                  <a:cubicBezTo>
                    <a:pt x="150" y="0"/>
                    <a:pt x="167" y="33"/>
                    <a:pt x="167" y="82"/>
                  </a:cubicBezTo>
                  <a:lnTo>
                    <a:pt x="167" y="222"/>
                  </a:lnTo>
                  <a:lnTo>
                    <a:pt x="108" y="222"/>
                  </a:lnTo>
                  <a:lnTo>
                    <a:pt x="108" y="85"/>
                  </a:lnTo>
                  <a:cubicBezTo>
                    <a:pt x="108" y="67"/>
                    <a:pt x="103" y="49"/>
                    <a:pt x="86" y="49"/>
                  </a:cubicBezTo>
                  <a:cubicBezTo>
                    <a:pt x="76" y="49"/>
                    <a:pt x="68" y="56"/>
                    <a:pt x="64" y="69"/>
                  </a:cubicBezTo>
                  <a:cubicBezTo>
                    <a:pt x="62" y="73"/>
                    <a:pt x="61" y="80"/>
                    <a:pt x="61" y="89"/>
                  </a:cubicBezTo>
                  <a:lnTo>
                    <a:pt x="61"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909" name="Google Shape;909;p10"/>
            <p:cNvSpPr/>
            <p:nvPr/>
          </p:nvSpPr>
          <p:spPr>
            <a:xfrm>
              <a:off x="2667" y="2244"/>
              <a:ext cx="76" cy="104"/>
            </a:xfrm>
            <a:custGeom>
              <a:avLst/>
              <a:gdLst/>
              <a:ahLst/>
              <a:cxnLst/>
              <a:rect l="l" t="t" r="r" b="b"/>
              <a:pathLst>
                <a:path w="163" h="226" extrusionOk="0">
                  <a:moveTo>
                    <a:pt x="102" y="116"/>
                  </a:moveTo>
                  <a:cubicBezTo>
                    <a:pt x="83" y="116"/>
                    <a:pt x="56" y="123"/>
                    <a:pt x="56" y="153"/>
                  </a:cubicBezTo>
                  <a:cubicBezTo>
                    <a:pt x="56" y="175"/>
                    <a:pt x="68" y="183"/>
                    <a:pt x="77" y="183"/>
                  </a:cubicBezTo>
                  <a:cubicBezTo>
                    <a:pt x="86" y="183"/>
                    <a:pt x="97" y="177"/>
                    <a:pt x="101" y="164"/>
                  </a:cubicBezTo>
                  <a:cubicBezTo>
                    <a:pt x="102" y="161"/>
                    <a:pt x="102" y="157"/>
                    <a:pt x="102" y="154"/>
                  </a:cubicBezTo>
                  <a:lnTo>
                    <a:pt x="102" y="116"/>
                  </a:lnTo>
                  <a:close/>
                  <a:moveTo>
                    <a:pt x="110" y="222"/>
                  </a:moveTo>
                  <a:lnTo>
                    <a:pt x="107" y="201"/>
                  </a:lnTo>
                  <a:lnTo>
                    <a:pt x="106" y="201"/>
                  </a:lnTo>
                  <a:cubicBezTo>
                    <a:pt x="94" y="218"/>
                    <a:pt x="77" y="226"/>
                    <a:pt x="58" y="226"/>
                  </a:cubicBezTo>
                  <a:cubicBezTo>
                    <a:pt x="25" y="226"/>
                    <a:pt x="0" y="198"/>
                    <a:pt x="0" y="159"/>
                  </a:cubicBezTo>
                  <a:cubicBezTo>
                    <a:pt x="0" y="102"/>
                    <a:pt x="51" y="78"/>
                    <a:pt x="101" y="78"/>
                  </a:cubicBezTo>
                  <a:lnTo>
                    <a:pt x="101" y="73"/>
                  </a:lnTo>
                  <a:cubicBezTo>
                    <a:pt x="101" y="56"/>
                    <a:pt x="90" y="43"/>
                    <a:pt x="70" y="43"/>
                  </a:cubicBezTo>
                  <a:cubicBezTo>
                    <a:pt x="52" y="43"/>
                    <a:pt x="38" y="48"/>
                    <a:pt x="25" y="56"/>
                  </a:cubicBezTo>
                  <a:lnTo>
                    <a:pt x="14" y="17"/>
                  </a:lnTo>
                  <a:cubicBezTo>
                    <a:pt x="26" y="9"/>
                    <a:pt x="52" y="0"/>
                    <a:pt x="82" y="0"/>
                  </a:cubicBezTo>
                  <a:cubicBezTo>
                    <a:pt x="149" y="0"/>
                    <a:pt x="160" y="46"/>
                    <a:pt x="160" y="91"/>
                  </a:cubicBezTo>
                  <a:lnTo>
                    <a:pt x="160" y="172"/>
                  </a:lnTo>
                  <a:cubicBezTo>
                    <a:pt x="160" y="190"/>
                    <a:pt x="161" y="208"/>
                    <a:pt x="163" y="222"/>
                  </a:cubicBezTo>
                  <a:lnTo>
                    <a:pt x="110" y="222"/>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910" name="Google Shape;910;p10"/>
            <p:cNvSpPr/>
            <p:nvPr/>
          </p:nvSpPr>
          <p:spPr>
            <a:xfrm>
              <a:off x="2762" y="2203"/>
              <a:ext cx="0" cy="0"/>
            </a:xfrm>
            <a:prstGeom prst="rect">
              <a:avLst/>
            </a:pr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911" name="Google Shape;911;p10"/>
            <p:cNvSpPr/>
            <p:nvPr/>
          </p:nvSpPr>
          <p:spPr>
            <a:xfrm>
              <a:off x="2848" y="2206"/>
              <a:ext cx="84" cy="142"/>
            </a:xfrm>
            <a:custGeom>
              <a:avLst/>
              <a:gdLst/>
              <a:ahLst/>
              <a:cxnLst/>
              <a:rect l="l" t="t" r="r" b="b"/>
              <a:pathLst>
                <a:path w="183" h="306" extrusionOk="0">
                  <a:moveTo>
                    <a:pt x="59" y="257"/>
                  </a:moveTo>
                  <a:cubicBezTo>
                    <a:pt x="62" y="258"/>
                    <a:pt x="66" y="258"/>
                    <a:pt x="69" y="258"/>
                  </a:cubicBezTo>
                  <a:cubicBezTo>
                    <a:pt x="97" y="258"/>
                    <a:pt x="122" y="230"/>
                    <a:pt x="122" y="147"/>
                  </a:cubicBezTo>
                  <a:cubicBezTo>
                    <a:pt x="122" y="85"/>
                    <a:pt x="106" y="47"/>
                    <a:pt x="70" y="47"/>
                  </a:cubicBezTo>
                  <a:cubicBezTo>
                    <a:pt x="66" y="47"/>
                    <a:pt x="62" y="47"/>
                    <a:pt x="59" y="49"/>
                  </a:cubicBezTo>
                  <a:lnTo>
                    <a:pt x="59" y="257"/>
                  </a:lnTo>
                  <a:close/>
                  <a:moveTo>
                    <a:pt x="0" y="6"/>
                  </a:moveTo>
                  <a:cubicBezTo>
                    <a:pt x="15" y="3"/>
                    <a:pt x="36" y="0"/>
                    <a:pt x="60" y="0"/>
                  </a:cubicBezTo>
                  <a:cubicBezTo>
                    <a:pt x="98" y="0"/>
                    <a:pt x="124" y="9"/>
                    <a:pt x="144" y="27"/>
                  </a:cubicBezTo>
                  <a:cubicBezTo>
                    <a:pt x="170" y="51"/>
                    <a:pt x="183" y="90"/>
                    <a:pt x="183" y="149"/>
                  </a:cubicBezTo>
                  <a:cubicBezTo>
                    <a:pt x="183" y="210"/>
                    <a:pt x="168" y="253"/>
                    <a:pt x="141" y="276"/>
                  </a:cubicBezTo>
                  <a:cubicBezTo>
                    <a:pt x="121" y="296"/>
                    <a:pt x="91" y="306"/>
                    <a:pt x="48" y="306"/>
                  </a:cubicBezTo>
                  <a:cubicBezTo>
                    <a:pt x="30" y="306"/>
                    <a:pt x="12" y="304"/>
                    <a:pt x="0" y="302"/>
                  </a:cubicBezTo>
                  <a:lnTo>
                    <a:pt x="0" y="6"/>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912" name="Google Shape;912;p10"/>
            <p:cNvSpPr/>
            <p:nvPr/>
          </p:nvSpPr>
          <p:spPr>
            <a:xfrm>
              <a:off x="2945"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913" name="Google Shape;913;p10"/>
            <p:cNvSpPr/>
            <p:nvPr/>
          </p:nvSpPr>
          <p:spPr>
            <a:xfrm>
              <a:off x="3025" y="2246"/>
              <a:ext cx="80" cy="101"/>
            </a:xfrm>
            <a:custGeom>
              <a:avLst/>
              <a:gdLst/>
              <a:ahLst/>
              <a:cxnLst/>
              <a:rect l="l" t="t" r="r" b="b"/>
              <a:pathLst>
                <a:path w="172" h="218" extrusionOk="0">
                  <a:moveTo>
                    <a:pt x="62" y="0"/>
                  </a:moveTo>
                  <a:lnTo>
                    <a:pt x="79" y="97"/>
                  </a:lnTo>
                  <a:cubicBezTo>
                    <a:pt x="82" y="117"/>
                    <a:pt x="85" y="136"/>
                    <a:pt x="88" y="158"/>
                  </a:cubicBezTo>
                  <a:lnTo>
                    <a:pt x="89" y="158"/>
                  </a:lnTo>
                  <a:cubicBezTo>
                    <a:pt x="92" y="136"/>
                    <a:pt x="94" y="118"/>
                    <a:pt x="97" y="97"/>
                  </a:cubicBezTo>
                  <a:lnTo>
                    <a:pt x="115" y="0"/>
                  </a:lnTo>
                  <a:lnTo>
                    <a:pt x="172" y="0"/>
                  </a:lnTo>
                  <a:lnTo>
                    <a:pt x="114" y="218"/>
                  </a:lnTo>
                  <a:lnTo>
                    <a:pt x="59" y="218"/>
                  </a:lnTo>
                  <a:lnTo>
                    <a:pt x="0" y="0"/>
                  </a:lnTo>
                  <a:lnTo>
                    <a:pt x="62" y="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914" name="Google Shape;914;p10"/>
            <p:cNvSpPr/>
            <p:nvPr/>
          </p:nvSpPr>
          <p:spPr>
            <a:xfrm>
              <a:off x="3111"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7"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915" name="Google Shape;915;p10"/>
            <p:cNvSpPr/>
            <p:nvPr/>
          </p:nvSpPr>
          <p:spPr>
            <a:xfrm>
              <a:off x="3203" y="2203"/>
              <a:ext cx="0" cy="0"/>
            </a:xfrm>
            <a:prstGeom prst="rect">
              <a:avLst/>
            </a:pr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916" name="Google Shape;916;p10"/>
            <p:cNvSpPr/>
            <p:nvPr/>
          </p:nvSpPr>
          <p:spPr>
            <a:xfrm>
              <a:off x="3247" y="2244"/>
              <a:ext cx="78" cy="104"/>
            </a:xfrm>
            <a:custGeom>
              <a:avLst/>
              <a:gdLst/>
              <a:ahLst/>
              <a:cxnLst/>
              <a:rect l="l" t="t" r="r" b="b"/>
              <a:pathLst>
                <a:path w="168" h="226" extrusionOk="0">
                  <a:moveTo>
                    <a:pt x="59" y="112"/>
                  </a:moveTo>
                  <a:cubicBezTo>
                    <a:pt x="59" y="150"/>
                    <a:pt x="65" y="181"/>
                    <a:pt x="86" y="181"/>
                  </a:cubicBezTo>
                  <a:cubicBezTo>
                    <a:pt x="105" y="181"/>
                    <a:pt x="109" y="144"/>
                    <a:pt x="109" y="112"/>
                  </a:cubicBezTo>
                  <a:cubicBezTo>
                    <a:pt x="109" y="82"/>
                    <a:pt x="105" y="44"/>
                    <a:pt x="85" y="44"/>
                  </a:cubicBezTo>
                  <a:cubicBezTo>
                    <a:pt x="63" y="44"/>
                    <a:pt x="59" y="82"/>
                    <a:pt x="59" y="112"/>
                  </a:cubicBezTo>
                  <a:close/>
                  <a:moveTo>
                    <a:pt x="168" y="112"/>
                  </a:moveTo>
                  <a:cubicBezTo>
                    <a:pt x="168" y="203"/>
                    <a:pt x="118" y="226"/>
                    <a:pt x="84" y="226"/>
                  </a:cubicBezTo>
                  <a:cubicBezTo>
                    <a:pt x="32" y="226"/>
                    <a:pt x="0" y="185"/>
                    <a:pt x="0" y="114"/>
                  </a:cubicBezTo>
                  <a:cubicBezTo>
                    <a:pt x="0" y="35"/>
                    <a:pt x="42" y="0"/>
                    <a:pt x="85" y="0"/>
                  </a:cubicBezTo>
                  <a:cubicBezTo>
                    <a:pt x="137" y="0"/>
                    <a:pt x="168" y="43"/>
                    <a:pt x="168" y="112"/>
                  </a:cubicBez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917" name="Google Shape;917;p10"/>
            <p:cNvSpPr/>
            <p:nvPr/>
          </p:nvSpPr>
          <p:spPr>
            <a:xfrm>
              <a:off x="3341" y="2244"/>
              <a:ext cx="79" cy="142"/>
            </a:xfrm>
            <a:custGeom>
              <a:avLst/>
              <a:gdLst/>
              <a:ahLst/>
              <a:cxnLst/>
              <a:rect l="l" t="t" r="r" b="b"/>
              <a:pathLst>
                <a:path w="170" h="308" extrusionOk="0">
                  <a:moveTo>
                    <a:pt x="61" y="142"/>
                  </a:moveTo>
                  <a:cubicBezTo>
                    <a:pt x="61" y="150"/>
                    <a:pt x="62" y="157"/>
                    <a:pt x="64" y="161"/>
                  </a:cubicBezTo>
                  <a:cubicBezTo>
                    <a:pt x="69" y="174"/>
                    <a:pt x="76" y="178"/>
                    <a:pt x="83" y="178"/>
                  </a:cubicBezTo>
                  <a:cubicBezTo>
                    <a:pt x="104" y="178"/>
                    <a:pt x="111" y="148"/>
                    <a:pt x="111" y="113"/>
                  </a:cubicBezTo>
                  <a:cubicBezTo>
                    <a:pt x="111" y="72"/>
                    <a:pt x="101" y="49"/>
                    <a:pt x="84" y="49"/>
                  </a:cubicBezTo>
                  <a:cubicBezTo>
                    <a:pt x="75" y="49"/>
                    <a:pt x="66" y="58"/>
                    <a:pt x="64" y="68"/>
                  </a:cubicBezTo>
                  <a:cubicBezTo>
                    <a:pt x="62" y="72"/>
                    <a:pt x="61" y="78"/>
                    <a:pt x="61" y="84"/>
                  </a:cubicBezTo>
                  <a:lnTo>
                    <a:pt x="61" y="142"/>
                  </a:lnTo>
                  <a:close/>
                  <a:moveTo>
                    <a:pt x="2" y="73"/>
                  </a:moveTo>
                  <a:cubicBezTo>
                    <a:pt x="2" y="46"/>
                    <a:pt x="1" y="24"/>
                    <a:pt x="0" y="4"/>
                  </a:cubicBezTo>
                  <a:lnTo>
                    <a:pt x="52" y="4"/>
                  </a:lnTo>
                  <a:lnTo>
                    <a:pt x="55" y="29"/>
                  </a:lnTo>
                  <a:lnTo>
                    <a:pt x="56" y="29"/>
                  </a:lnTo>
                  <a:cubicBezTo>
                    <a:pt x="65" y="11"/>
                    <a:pt x="81" y="0"/>
                    <a:pt x="102" y="0"/>
                  </a:cubicBezTo>
                  <a:cubicBezTo>
                    <a:pt x="150" y="0"/>
                    <a:pt x="170" y="52"/>
                    <a:pt x="170" y="113"/>
                  </a:cubicBezTo>
                  <a:cubicBezTo>
                    <a:pt x="170" y="191"/>
                    <a:pt x="135" y="226"/>
                    <a:pt x="98" y="226"/>
                  </a:cubicBezTo>
                  <a:cubicBezTo>
                    <a:pt x="80" y="226"/>
                    <a:pt x="68" y="215"/>
                    <a:pt x="62" y="204"/>
                  </a:cubicBezTo>
                  <a:lnTo>
                    <a:pt x="61" y="204"/>
                  </a:lnTo>
                  <a:lnTo>
                    <a:pt x="61" y="308"/>
                  </a:lnTo>
                  <a:lnTo>
                    <a:pt x="2" y="308"/>
                  </a:lnTo>
                  <a:lnTo>
                    <a:pt x="2" y="73"/>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918" name="Google Shape;918;p10"/>
            <p:cNvSpPr/>
            <p:nvPr/>
          </p:nvSpPr>
          <p:spPr>
            <a:xfrm>
              <a:off x="3436" y="2244"/>
              <a:ext cx="123" cy="103"/>
            </a:xfrm>
            <a:custGeom>
              <a:avLst/>
              <a:gdLst/>
              <a:ahLst/>
              <a:cxnLst/>
              <a:rect l="l" t="t" r="r" b="b"/>
              <a:pathLst>
                <a:path w="266" h="222" extrusionOk="0">
                  <a:moveTo>
                    <a:pt x="2" y="69"/>
                  </a:moveTo>
                  <a:cubicBezTo>
                    <a:pt x="2" y="45"/>
                    <a:pt x="0" y="24"/>
                    <a:pt x="0" y="4"/>
                  </a:cubicBezTo>
                  <a:lnTo>
                    <a:pt x="51" y="4"/>
                  </a:lnTo>
                  <a:lnTo>
                    <a:pt x="54" y="29"/>
                  </a:lnTo>
                  <a:lnTo>
                    <a:pt x="55" y="29"/>
                  </a:lnTo>
                  <a:cubicBezTo>
                    <a:pt x="66" y="12"/>
                    <a:pt x="84" y="0"/>
                    <a:pt x="107" y="0"/>
                  </a:cubicBezTo>
                  <a:cubicBezTo>
                    <a:pt x="132" y="0"/>
                    <a:pt x="148" y="11"/>
                    <a:pt x="155" y="29"/>
                  </a:cubicBezTo>
                  <a:lnTo>
                    <a:pt x="156" y="29"/>
                  </a:lnTo>
                  <a:cubicBezTo>
                    <a:pt x="162" y="21"/>
                    <a:pt x="170" y="13"/>
                    <a:pt x="178" y="8"/>
                  </a:cubicBezTo>
                  <a:cubicBezTo>
                    <a:pt x="187" y="3"/>
                    <a:pt x="198" y="0"/>
                    <a:pt x="209" y="0"/>
                  </a:cubicBezTo>
                  <a:cubicBezTo>
                    <a:pt x="248" y="0"/>
                    <a:pt x="266" y="31"/>
                    <a:pt x="266" y="84"/>
                  </a:cubicBezTo>
                  <a:lnTo>
                    <a:pt x="266" y="222"/>
                  </a:lnTo>
                  <a:lnTo>
                    <a:pt x="207" y="222"/>
                  </a:lnTo>
                  <a:lnTo>
                    <a:pt x="207" y="93"/>
                  </a:lnTo>
                  <a:cubicBezTo>
                    <a:pt x="207" y="68"/>
                    <a:pt x="205" y="48"/>
                    <a:pt x="187" y="48"/>
                  </a:cubicBezTo>
                  <a:cubicBezTo>
                    <a:pt x="176" y="48"/>
                    <a:pt x="169" y="55"/>
                    <a:pt x="165" y="68"/>
                  </a:cubicBezTo>
                  <a:cubicBezTo>
                    <a:pt x="164" y="72"/>
                    <a:pt x="163" y="78"/>
                    <a:pt x="163" y="84"/>
                  </a:cubicBezTo>
                  <a:lnTo>
                    <a:pt x="163" y="222"/>
                  </a:lnTo>
                  <a:lnTo>
                    <a:pt x="105" y="222"/>
                  </a:lnTo>
                  <a:lnTo>
                    <a:pt x="105" y="85"/>
                  </a:lnTo>
                  <a:cubicBezTo>
                    <a:pt x="105" y="69"/>
                    <a:pt x="103" y="48"/>
                    <a:pt x="84" y="48"/>
                  </a:cubicBezTo>
                  <a:cubicBezTo>
                    <a:pt x="75" y="48"/>
                    <a:pt x="66" y="55"/>
                    <a:pt x="62" y="68"/>
                  </a:cubicBezTo>
                  <a:cubicBezTo>
                    <a:pt x="61" y="72"/>
                    <a:pt x="60" y="78"/>
                    <a:pt x="60" y="85"/>
                  </a:cubicBezTo>
                  <a:lnTo>
                    <a:pt x="60"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919" name="Google Shape;919;p10"/>
            <p:cNvSpPr/>
            <p:nvPr/>
          </p:nvSpPr>
          <p:spPr>
            <a:xfrm>
              <a:off x="3576" y="2244"/>
              <a:ext cx="75" cy="104"/>
            </a:xfrm>
            <a:custGeom>
              <a:avLst/>
              <a:gdLst/>
              <a:ahLst/>
              <a:cxnLst/>
              <a:rect l="l" t="t" r="r" b="b"/>
              <a:pathLst>
                <a:path w="162" h="225" extrusionOk="0">
                  <a:moveTo>
                    <a:pt x="109" y="93"/>
                  </a:moveTo>
                  <a:cubicBezTo>
                    <a:pt x="109" y="64"/>
                    <a:pt x="102" y="42"/>
                    <a:pt x="84" y="42"/>
                  </a:cubicBezTo>
                  <a:cubicBezTo>
                    <a:pt x="65" y="42"/>
                    <a:pt x="57" y="71"/>
                    <a:pt x="57" y="93"/>
                  </a:cubicBezTo>
                  <a:lnTo>
                    <a:pt x="109" y="93"/>
                  </a:lnTo>
                  <a:close/>
                  <a:moveTo>
                    <a:pt x="56" y="134"/>
                  </a:moveTo>
                  <a:cubicBezTo>
                    <a:pt x="57" y="168"/>
                    <a:pt x="77" y="180"/>
                    <a:pt x="103" y="180"/>
                  </a:cubicBezTo>
                  <a:cubicBezTo>
                    <a:pt x="120" y="180"/>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3"/>
                  </a:cubicBezTo>
                  <a:cubicBezTo>
                    <a:pt x="162" y="119"/>
                    <a:pt x="162" y="127"/>
                    <a:pt x="160" y="134"/>
                  </a:cubicBezTo>
                  <a:lnTo>
                    <a:pt x="56" y="134"/>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920" name="Google Shape;920;p10"/>
            <p:cNvSpPr/>
            <p:nvPr/>
          </p:nvSpPr>
          <p:spPr>
            <a:xfrm>
              <a:off x="3668" y="2244"/>
              <a:ext cx="76" cy="103"/>
            </a:xfrm>
            <a:custGeom>
              <a:avLst/>
              <a:gdLst/>
              <a:ahLst/>
              <a:cxnLst/>
              <a:rect l="l" t="t" r="r" b="b"/>
              <a:pathLst>
                <a:path w="166" h="222" extrusionOk="0">
                  <a:moveTo>
                    <a:pt x="2" y="69"/>
                  </a:moveTo>
                  <a:cubicBezTo>
                    <a:pt x="2" y="45"/>
                    <a:pt x="0" y="24"/>
                    <a:pt x="0" y="4"/>
                  </a:cubicBezTo>
                  <a:lnTo>
                    <a:pt x="51" y="4"/>
                  </a:lnTo>
                  <a:lnTo>
                    <a:pt x="53" y="29"/>
                  </a:lnTo>
                  <a:lnTo>
                    <a:pt x="54" y="29"/>
                  </a:lnTo>
                  <a:cubicBezTo>
                    <a:pt x="66" y="11"/>
                    <a:pt x="85" y="0"/>
                    <a:pt x="108" y="0"/>
                  </a:cubicBezTo>
                  <a:cubicBezTo>
                    <a:pt x="149" y="0"/>
                    <a:pt x="166" y="33"/>
                    <a:pt x="166" y="82"/>
                  </a:cubicBezTo>
                  <a:lnTo>
                    <a:pt x="166" y="222"/>
                  </a:lnTo>
                  <a:lnTo>
                    <a:pt x="107" y="222"/>
                  </a:lnTo>
                  <a:lnTo>
                    <a:pt x="107" y="85"/>
                  </a:lnTo>
                  <a:cubicBezTo>
                    <a:pt x="107" y="67"/>
                    <a:pt x="103" y="49"/>
                    <a:pt x="86" y="49"/>
                  </a:cubicBezTo>
                  <a:cubicBezTo>
                    <a:pt x="76" y="49"/>
                    <a:pt x="68" y="56"/>
                    <a:pt x="64" y="69"/>
                  </a:cubicBezTo>
                  <a:cubicBezTo>
                    <a:pt x="62" y="73"/>
                    <a:pt x="60" y="80"/>
                    <a:pt x="60" y="89"/>
                  </a:cubicBezTo>
                  <a:lnTo>
                    <a:pt x="60"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921" name="Google Shape;921;p10"/>
            <p:cNvSpPr/>
            <p:nvPr/>
          </p:nvSpPr>
          <p:spPr>
            <a:xfrm>
              <a:off x="3758" y="2218"/>
              <a:ext cx="59" cy="130"/>
            </a:xfrm>
            <a:custGeom>
              <a:avLst/>
              <a:gdLst/>
              <a:ahLst/>
              <a:cxnLst/>
              <a:rect l="l" t="t" r="r" b="b"/>
              <a:pathLst>
                <a:path w="128" h="281" extrusionOk="0">
                  <a:moveTo>
                    <a:pt x="85" y="0"/>
                  </a:moveTo>
                  <a:lnTo>
                    <a:pt x="85" y="60"/>
                  </a:lnTo>
                  <a:lnTo>
                    <a:pt x="128" y="60"/>
                  </a:lnTo>
                  <a:lnTo>
                    <a:pt x="128" y="101"/>
                  </a:lnTo>
                  <a:lnTo>
                    <a:pt x="85" y="101"/>
                  </a:lnTo>
                  <a:lnTo>
                    <a:pt x="85" y="201"/>
                  </a:lnTo>
                  <a:cubicBezTo>
                    <a:pt x="85" y="226"/>
                    <a:pt x="95" y="233"/>
                    <a:pt x="107" y="233"/>
                  </a:cubicBezTo>
                  <a:cubicBezTo>
                    <a:pt x="113" y="233"/>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60"/>
                  </a:lnTo>
                  <a:lnTo>
                    <a:pt x="26" y="60"/>
                  </a:lnTo>
                  <a:lnTo>
                    <a:pt x="26" y="14"/>
                  </a:lnTo>
                  <a:lnTo>
                    <a:pt x="85" y="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922" name="Google Shape;922;p10"/>
            <p:cNvSpPr/>
            <p:nvPr/>
          </p:nvSpPr>
          <p:spPr>
            <a:xfrm>
              <a:off x="2139" y="2423"/>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923" name="Google Shape;923;p10"/>
            <p:cNvSpPr/>
            <p:nvPr/>
          </p:nvSpPr>
          <p:spPr>
            <a:xfrm>
              <a:off x="2225" y="2461"/>
              <a:ext cx="76"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924" name="Google Shape;924;p10"/>
            <p:cNvSpPr/>
            <p:nvPr/>
          </p:nvSpPr>
          <p:spPr>
            <a:xfrm>
              <a:off x="2318"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925" name="Google Shape;925;p10"/>
            <p:cNvSpPr/>
            <p:nvPr/>
          </p:nvSpPr>
          <p:spPr>
            <a:xfrm>
              <a:off x="2376" y="2462"/>
              <a:ext cx="80" cy="102"/>
            </a:xfrm>
            <a:custGeom>
              <a:avLst/>
              <a:gdLst/>
              <a:ahLst/>
              <a:cxnLst/>
              <a:rect l="l" t="t" r="r" b="b"/>
              <a:pathLst>
                <a:path w="173" h="219" extrusionOk="0">
                  <a:moveTo>
                    <a:pt x="62" y="0"/>
                  </a:moveTo>
                  <a:lnTo>
                    <a:pt x="79" y="98"/>
                  </a:lnTo>
                  <a:cubicBezTo>
                    <a:pt x="82" y="117"/>
                    <a:pt x="85" y="137"/>
                    <a:pt x="88" y="159"/>
                  </a:cubicBezTo>
                  <a:lnTo>
                    <a:pt x="89" y="159"/>
                  </a:lnTo>
                  <a:cubicBezTo>
                    <a:pt x="92" y="137"/>
                    <a:pt x="95" y="118"/>
                    <a:pt x="98" y="98"/>
                  </a:cubicBezTo>
                  <a:lnTo>
                    <a:pt x="115" y="0"/>
                  </a:lnTo>
                  <a:lnTo>
                    <a:pt x="173" y="0"/>
                  </a:lnTo>
                  <a:lnTo>
                    <a:pt x="114" y="219"/>
                  </a:lnTo>
                  <a:lnTo>
                    <a:pt x="59" y="219"/>
                  </a:lnTo>
                  <a:lnTo>
                    <a:pt x="0" y="0"/>
                  </a:lnTo>
                  <a:lnTo>
                    <a:pt x="62"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926" name="Google Shape;926;p10"/>
            <p:cNvSpPr/>
            <p:nvPr/>
          </p:nvSpPr>
          <p:spPr>
            <a:xfrm>
              <a:off x="2467" y="2421"/>
              <a:ext cx="28" cy="143"/>
            </a:xfrm>
            <a:custGeom>
              <a:avLst/>
              <a:gdLst/>
              <a:ahLst/>
              <a:cxnLst/>
              <a:rect l="l" t="t" r="r" b="b"/>
              <a:pathLst>
                <a:path w="62" h="309" extrusionOk="0">
                  <a:moveTo>
                    <a:pt x="2" y="309"/>
                  </a:moveTo>
                  <a:lnTo>
                    <a:pt x="2" y="90"/>
                  </a:lnTo>
                  <a:lnTo>
                    <a:pt x="61" y="90"/>
                  </a:lnTo>
                  <a:lnTo>
                    <a:pt x="61" y="309"/>
                  </a:lnTo>
                  <a:lnTo>
                    <a:pt x="2" y="309"/>
                  </a:lnTo>
                  <a:close/>
                  <a:moveTo>
                    <a:pt x="61" y="32"/>
                  </a:moveTo>
                  <a:cubicBezTo>
                    <a:pt x="62" y="51"/>
                    <a:pt x="48" y="64"/>
                    <a:pt x="30" y="64"/>
                  </a:cubicBezTo>
                  <a:cubicBezTo>
                    <a:pt x="14" y="64"/>
                    <a:pt x="0" y="51"/>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927" name="Google Shape;927;p10"/>
            <p:cNvSpPr/>
            <p:nvPr/>
          </p:nvSpPr>
          <p:spPr>
            <a:xfrm>
              <a:off x="2512" y="2461"/>
              <a:ext cx="61" cy="104"/>
            </a:xfrm>
            <a:custGeom>
              <a:avLst/>
              <a:gdLst/>
              <a:ahLst/>
              <a:cxnLst/>
              <a:rect l="l" t="t" r="r" b="b"/>
              <a:pathLst>
                <a:path w="132" h="225" extrusionOk="0">
                  <a:moveTo>
                    <a:pt x="129" y="218"/>
                  </a:moveTo>
                  <a:cubicBezTo>
                    <a:pt x="123" y="221"/>
                    <a:pt x="108" y="225"/>
                    <a:pt x="92" y="225"/>
                  </a:cubicBezTo>
                  <a:cubicBezTo>
                    <a:pt x="36" y="225"/>
                    <a:pt x="0" y="186"/>
                    <a:pt x="0" y="115"/>
                  </a:cubicBezTo>
                  <a:cubicBezTo>
                    <a:pt x="0" y="47"/>
                    <a:pt x="39" y="0"/>
                    <a:pt x="100" y="0"/>
                  </a:cubicBezTo>
                  <a:cubicBezTo>
                    <a:pt x="114" y="0"/>
                    <a:pt x="127" y="3"/>
                    <a:pt x="132" y="6"/>
                  </a:cubicBezTo>
                  <a:lnTo>
                    <a:pt x="125" y="52"/>
                  </a:lnTo>
                  <a:cubicBezTo>
                    <a:pt x="120" y="50"/>
                    <a:pt x="113" y="48"/>
                    <a:pt x="103" y="48"/>
                  </a:cubicBezTo>
                  <a:cubicBezTo>
                    <a:pt x="75" y="48"/>
                    <a:pt x="58" y="75"/>
                    <a:pt x="58" y="113"/>
                  </a:cubicBezTo>
                  <a:cubicBezTo>
                    <a:pt x="58" y="153"/>
                    <a:pt x="75" y="177"/>
                    <a:pt x="102" y="177"/>
                  </a:cubicBezTo>
                  <a:cubicBezTo>
                    <a:pt x="110" y="177"/>
                    <a:pt x="118" y="175"/>
                    <a:pt x="124" y="172"/>
                  </a:cubicBezTo>
                  <a:lnTo>
                    <a:pt x="129" y="218"/>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928" name="Google Shape;928;p10"/>
            <p:cNvSpPr/>
            <p:nvPr/>
          </p:nvSpPr>
          <p:spPr>
            <a:xfrm>
              <a:off x="2580" y="2461"/>
              <a:ext cx="76"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8" y="180"/>
                    <a:pt x="104"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929" name="Google Shape;929;p10"/>
            <p:cNvSpPr/>
            <p:nvPr/>
          </p:nvSpPr>
          <p:spPr>
            <a:xfrm>
              <a:off x="2698" y="2419"/>
              <a:ext cx="65" cy="145"/>
            </a:xfrm>
            <a:custGeom>
              <a:avLst/>
              <a:gdLst/>
              <a:ahLst/>
              <a:cxnLst/>
              <a:rect l="l" t="t" r="r" b="b"/>
              <a:pathLst>
                <a:path w="140" h="313" extrusionOk="0">
                  <a:moveTo>
                    <a:pt x="29" y="313"/>
                  </a:moveTo>
                  <a:lnTo>
                    <a:pt x="29" y="136"/>
                  </a:lnTo>
                  <a:lnTo>
                    <a:pt x="0" y="136"/>
                  </a:lnTo>
                  <a:lnTo>
                    <a:pt x="0" y="94"/>
                  </a:lnTo>
                  <a:lnTo>
                    <a:pt x="29" y="94"/>
                  </a:lnTo>
                  <a:lnTo>
                    <a:pt x="29" y="85"/>
                  </a:lnTo>
                  <a:cubicBezTo>
                    <a:pt x="29" y="61"/>
                    <a:pt x="34" y="38"/>
                    <a:pt x="52" y="20"/>
                  </a:cubicBezTo>
                  <a:cubicBezTo>
                    <a:pt x="65" y="7"/>
                    <a:pt x="84" y="0"/>
                    <a:pt x="104" y="0"/>
                  </a:cubicBezTo>
                  <a:cubicBezTo>
                    <a:pt x="120" y="0"/>
                    <a:pt x="131" y="2"/>
                    <a:pt x="140" y="5"/>
                  </a:cubicBezTo>
                  <a:lnTo>
                    <a:pt x="133" y="50"/>
                  </a:lnTo>
                  <a:cubicBezTo>
                    <a:pt x="129" y="49"/>
                    <a:pt x="122" y="48"/>
                    <a:pt x="115" y="48"/>
                  </a:cubicBezTo>
                  <a:cubicBezTo>
                    <a:pt x="95" y="48"/>
                    <a:pt x="88" y="65"/>
                    <a:pt x="88" y="84"/>
                  </a:cubicBezTo>
                  <a:lnTo>
                    <a:pt x="88" y="94"/>
                  </a:lnTo>
                  <a:lnTo>
                    <a:pt x="126" y="94"/>
                  </a:lnTo>
                  <a:lnTo>
                    <a:pt x="126" y="136"/>
                  </a:lnTo>
                  <a:lnTo>
                    <a:pt x="88" y="136"/>
                  </a:lnTo>
                  <a:lnTo>
                    <a:pt x="88" y="313"/>
                  </a:lnTo>
                  <a:lnTo>
                    <a:pt x="29" y="31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930" name="Google Shape;930;p10"/>
            <p:cNvSpPr/>
            <p:nvPr/>
          </p:nvSpPr>
          <p:spPr>
            <a:xfrm>
              <a:off x="2764" y="2461"/>
              <a:ext cx="78" cy="104"/>
            </a:xfrm>
            <a:custGeom>
              <a:avLst/>
              <a:gdLst/>
              <a:ahLst/>
              <a:cxnLst/>
              <a:rect l="l" t="t" r="r" b="b"/>
              <a:pathLst>
                <a:path w="168" h="225" extrusionOk="0">
                  <a:moveTo>
                    <a:pt x="59" y="112"/>
                  </a:moveTo>
                  <a:cubicBezTo>
                    <a:pt x="59" y="149"/>
                    <a:pt x="65" y="181"/>
                    <a:pt x="86" y="181"/>
                  </a:cubicBezTo>
                  <a:cubicBezTo>
                    <a:pt x="105" y="181"/>
                    <a:pt x="110" y="144"/>
                    <a:pt x="110" y="112"/>
                  </a:cubicBezTo>
                  <a:cubicBezTo>
                    <a:pt x="110" y="82"/>
                    <a:pt x="105" y="44"/>
                    <a:pt x="85" y="44"/>
                  </a:cubicBezTo>
                  <a:cubicBezTo>
                    <a:pt x="63" y="44"/>
                    <a:pt x="59" y="82"/>
                    <a:pt x="59" y="112"/>
                  </a:cubicBezTo>
                  <a:close/>
                  <a:moveTo>
                    <a:pt x="168" y="112"/>
                  </a:moveTo>
                  <a:cubicBezTo>
                    <a:pt x="168" y="203"/>
                    <a:pt x="118" y="225"/>
                    <a:pt x="84" y="225"/>
                  </a:cubicBezTo>
                  <a:cubicBezTo>
                    <a:pt x="32" y="225"/>
                    <a:pt x="0" y="184"/>
                    <a:pt x="0" y="113"/>
                  </a:cubicBezTo>
                  <a:cubicBezTo>
                    <a:pt x="0" y="34"/>
                    <a:pt x="42" y="0"/>
                    <a:pt x="85" y="0"/>
                  </a:cubicBezTo>
                  <a:cubicBezTo>
                    <a:pt x="137" y="0"/>
                    <a:pt x="168" y="43"/>
                    <a:pt x="168" y="112"/>
                  </a:cubicBez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931" name="Google Shape;931;p10"/>
            <p:cNvSpPr/>
            <p:nvPr/>
          </p:nvSpPr>
          <p:spPr>
            <a:xfrm>
              <a:off x="2857" y="2461"/>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99" y="0"/>
                  </a:cubicBezTo>
                  <a:cubicBezTo>
                    <a:pt x="105" y="0"/>
                    <a:pt x="108" y="0"/>
                    <a:pt x="112" y="0"/>
                  </a:cubicBezTo>
                  <a:lnTo>
                    <a:pt x="112" y="59"/>
                  </a:lnTo>
                  <a:cubicBezTo>
                    <a:pt x="108" y="58"/>
                    <a:pt x="104" y="58"/>
                    <a:pt x="99"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932" name="Google Shape;932;p10"/>
            <p:cNvSpPr/>
            <p:nvPr/>
          </p:nvSpPr>
          <p:spPr>
            <a:xfrm>
              <a:off x="2944" y="2424"/>
              <a:ext cx="77" cy="140"/>
            </a:xfrm>
            <a:custGeom>
              <a:avLst/>
              <a:gdLst/>
              <a:ahLst/>
              <a:cxnLst/>
              <a:rect l="l" t="t" r="r" b="b"/>
              <a:pathLst>
                <a:path w="77" h="140" extrusionOk="0">
                  <a:moveTo>
                    <a:pt x="25" y="25"/>
                  </a:moveTo>
                  <a:lnTo>
                    <a:pt x="0" y="25"/>
                  </a:lnTo>
                  <a:lnTo>
                    <a:pt x="0" y="0"/>
                  </a:lnTo>
                  <a:lnTo>
                    <a:pt x="77" y="0"/>
                  </a:lnTo>
                  <a:lnTo>
                    <a:pt x="77" y="25"/>
                  </a:lnTo>
                  <a:lnTo>
                    <a:pt x="52" y="25"/>
                  </a:lnTo>
                  <a:lnTo>
                    <a:pt x="52" y="140"/>
                  </a:lnTo>
                  <a:lnTo>
                    <a:pt x="25" y="140"/>
                  </a:lnTo>
                  <a:lnTo>
                    <a:pt x="25" y="25"/>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933" name="Google Shape;933;p10"/>
            <p:cNvSpPr/>
            <p:nvPr/>
          </p:nvSpPr>
          <p:spPr>
            <a:xfrm>
              <a:off x="3021" y="2461"/>
              <a:ext cx="75" cy="104"/>
            </a:xfrm>
            <a:custGeom>
              <a:avLst/>
              <a:gdLst/>
              <a:ahLst/>
              <a:cxnLst/>
              <a:rect l="l" t="t" r="r" b="b"/>
              <a:pathLst>
                <a:path w="162" h="225" extrusionOk="0">
                  <a:moveTo>
                    <a:pt x="109" y="92"/>
                  </a:moveTo>
                  <a:cubicBezTo>
                    <a:pt x="109" y="64"/>
                    <a:pt x="102" y="42"/>
                    <a:pt x="84" y="42"/>
                  </a:cubicBezTo>
                  <a:cubicBezTo>
                    <a:pt x="65" y="42"/>
                    <a:pt x="57" y="70"/>
                    <a:pt x="57" y="92"/>
                  </a:cubicBezTo>
                  <a:lnTo>
                    <a:pt x="109" y="92"/>
                  </a:lnTo>
                  <a:close/>
                  <a:moveTo>
                    <a:pt x="56" y="133"/>
                  </a:moveTo>
                  <a:cubicBezTo>
                    <a:pt x="57" y="167"/>
                    <a:pt x="77" y="180"/>
                    <a:pt x="103" y="180"/>
                  </a:cubicBezTo>
                  <a:cubicBezTo>
                    <a:pt x="120" y="180"/>
                    <a:pt x="134" y="176"/>
                    <a:pt x="145" y="173"/>
                  </a:cubicBezTo>
                  <a:lnTo>
                    <a:pt x="153" y="215"/>
                  </a:lnTo>
                  <a:cubicBezTo>
                    <a:pt x="138" y="221"/>
                    <a:pt x="115" y="225"/>
                    <a:pt x="92" y="225"/>
                  </a:cubicBezTo>
                  <a:cubicBezTo>
                    <a:pt x="33" y="225"/>
                    <a:pt x="0" y="185"/>
                    <a:pt x="0" y="117"/>
                  </a:cubicBezTo>
                  <a:cubicBezTo>
                    <a:pt x="0" y="43"/>
                    <a:pt x="38" y="0"/>
                    <a:pt x="88" y="0"/>
                  </a:cubicBezTo>
                  <a:cubicBezTo>
                    <a:pt x="135" y="0"/>
                    <a:pt x="162" y="37"/>
                    <a:pt x="162" y="103"/>
                  </a:cubicBezTo>
                  <a:cubicBezTo>
                    <a:pt x="162" y="119"/>
                    <a:pt x="162" y="127"/>
                    <a:pt x="161" y="133"/>
                  </a:cubicBezTo>
                  <a:lnTo>
                    <a:pt x="56" y="13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934" name="Google Shape;934;p10"/>
            <p:cNvSpPr/>
            <p:nvPr/>
          </p:nvSpPr>
          <p:spPr>
            <a:xfrm>
              <a:off x="3107" y="2461"/>
              <a:ext cx="76" cy="104"/>
            </a:xfrm>
            <a:custGeom>
              <a:avLst/>
              <a:gdLst/>
              <a:ahLst/>
              <a:cxnLst/>
              <a:rect l="l" t="t" r="r" b="b"/>
              <a:pathLst>
                <a:path w="164" h="225" extrusionOk="0">
                  <a:moveTo>
                    <a:pt x="103" y="115"/>
                  </a:moveTo>
                  <a:cubicBezTo>
                    <a:pt x="83" y="116"/>
                    <a:pt x="56" y="122"/>
                    <a:pt x="56" y="153"/>
                  </a:cubicBezTo>
                  <a:cubicBezTo>
                    <a:pt x="56" y="175"/>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3"/>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935" name="Google Shape;935;p10"/>
            <p:cNvSpPr/>
            <p:nvPr/>
          </p:nvSpPr>
          <p:spPr>
            <a:xfrm>
              <a:off x="3199" y="2461"/>
              <a:ext cx="61" cy="104"/>
            </a:xfrm>
            <a:custGeom>
              <a:avLst/>
              <a:gdLst/>
              <a:ahLst/>
              <a:cxnLst/>
              <a:rect l="l" t="t" r="r" b="b"/>
              <a:pathLst>
                <a:path w="133" h="225" extrusionOk="0">
                  <a:moveTo>
                    <a:pt x="129" y="218"/>
                  </a:moveTo>
                  <a:cubicBezTo>
                    <a:pt x="123" y="221"/>
                    <a:pt x="109" y="225"/>
                    <a:pt x="92" y="225"/>
                  </a:cubicBezTo>
                  <a:cubicBezTo>
                    <a:pt x="36" y="225"/>
                    <a:pt x="0" y="186"/>
                    <a:pt x="0" y="115"/>
                  </a:cubicBezTo>
                  <a:cubicBezTo>
                    <a:pt x="0" y="47"/>
                    <a:pt x="40" y="0"/>
                    <a:pt x="101" y="0"/>
                  </a:cubicBezTo>
                  <a:cubicBezTo>
                    <a:pt x="114" y="0"/>
                    <a:pt x="127" y="3"/>
                    <a:pt x="133" y="6"/>
                  </a:cubicBezTo>
                  <a:lnTo>
                    <a:pt x="125" y="52"/>
                  </a:lnTo>
                  <a:cubicBezTo>
                    <a:pt x="120" y="50"/>
                    <a:pt x="113" y="48"/>
                    <a:pt x="103" y="48"/>
                  </a:cubicBezTo>
                  <a:cubicBezTo>
                    <a:pt x="75" y="48"/>
                    <a:pt x="58" y="75"/>
                    <a:pt x="58" y="113"/>
                  </a:cubicBezTo>
                  <a:cubicBezTo>
                    <a:pt x="58" y="153"/>
                    <a:pt x="75" y="177"/>
                    <a:pt x="102" y="177"/>
                  </a:cubicBezTo>
                  <a:cubicBezTo>
                    <a:pt x="111" y="177"/>
                    <a:pt x="118" y="175"/>
                    <a:pt x="124" y="172"/>
                  </a:cubicBezTo>
                  <a:lnTo>
                    <a:pt x="129" y="218"/>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936" name="Google Shape;936;p10"/>
            <p:cNvSpPr/>
            <p:nvPr/>
          </p:nvSpPr>
          <p:spPr>
            <a:xfrm>
              <a:off x="3270" y="2420"/>
              <a:ext cx="77"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7" y="90"/>
                    <a:pt x="98" y="88"/>
                    <a:pt x="109" y="88"/>
                  </a:cubicBezTo>
                  <a:cubicBezTo>
                    <a:pt x="149" y="88"/>
                    <a:pt x="165" y="122"/>
                    <a:pt x="165" y="177"/>
                  </a:cubicBezTo>
                  <a:lnTo>
                    <a:pt x="165" y="310"/>
                  </a:lnTo>
                  <a:lnTo>
                    <a:pt x="106" y="310"/>
                  </a:lnTo>
                  <a:lnTo>
                    <a:pt x="106" y="177"/>
                  </a:lnTo>
                  <a:cubicBezTo>
                    <a:pt x="106" y="156"/>
                    <a:pt x="102" y="137"/>
                    <a:pt x="84" y="137"/>
                  </a:cubicBezTo>
                  <a:cubicBezTo>
                    <a:pt x="74" y="137"/>
                    <a:pt x="66" y="143"/>
                    <a:pt x="61" y="157"/>
                  </a:cubicBezTo>
                  <a:cubicBezTo>
                    <a:pt x="61" y="161"/>
                    <a:pt x="59" y="169"/>
                    <a:pt x="59" y="174"/>
                  </a:cubicBezTo>
                  <a:lnTo>
                    <a:pt x="59" y="310"/>
                  </a:lnTo>
                  <a:lnTo>
                    <a:pt x="0" y="310"/>
                  </a:lnTo>
                  <a:lnTo>
                    <a:pt x="0"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937" name="Google Shape;937;p10"/>
            <p:cNvSpPr/>
            <p:nvPr/>
          </p:nvSpPr>
          <p:spPr>
            <a:xfrm>
              <a:off x="3364" y="2461"/>
              <a:ext cx="75" cy="104"/>
            </a:xfrm>
            <a:custGeom>
              <a:avLst/>
              <a:gdLst/>
              <a:ahLst/>
              <a:cxnLst/>
              <a:rect l="l" t="t" r="r" b="b"/>
              <a:pathLst>
                <a:path w="163" h="225" extrusionOk="0">
                  <a:moveTo>
                    <a:pt x="109" y="92"/>
                  </a:moveTo>
                  <a:cubicBezTo>
                    <a:pt x="109" y="64"/>
                    <a:pt x="102" y="42"/>
                    <a:pt x="85"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938" name="Google Shape;938;p10"/>
            <p:cNvSpPr/>
            <p:nvPr/>
          </p:nvSpPr>
          <p:spPr>
            <a:xfrm>
              <a:off x="3454" y="2461"/>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4" y="0"/>
                    <a:pt x="100" y="0"/>
                  </a:cubicBezTo>
                  <a:cubicBezTo>
                    <a:pt x="106" y="0"/>
                    <a:pt x="109" y="0"/>
                    <a:pt x="112" y="0"/>
                  </a:cubicBezTo>
                  <a:lnTo>
                    <a:pt x="112" y="59"/>
                  </a:lnTo>
                  <a:cubicBezTo>
                    <a:pt x="109" y="58"/>
                    <a:pt x="105" y="58"/>
                    <a:pt x="100" y="58"/>
                  </a:cubicBezTo>
                  <a:cubicBezTo>
                    <a:pt x="87" y="58"/>
                    <a:pt x="70" y="66"/>
                    <a:pt x="64" y="89"/>
                  </a:cubicBezTo>
                  <a:cubicBezTo>
                    <a:pt x="62" y="94"/>
                    <a:pt x="62" y="102"/>
                    <a:pt x="62" y="111"/>
                  </a:cubicBezTo>
                  <a:lnTo>
                    <a:pt x="62"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939" name="Google Shape;939;p10"/>
            <p:cNvSpPr/>
            <p:nvPr/>
          </p:nvSpPr>
          <p:spPr>
            <a:xfrm>
              <a:off x="3512" y="2461"/>
              <a:ext cx="60" cy="104"/>
            </a:xfrm>
            <a:custGeom>
              <a:avLst/>
              <a:gdLst/>
              <a:ahLst/>
              <a:cxnLst/>
              <a:rect l="l" t="t" r="r" b="b"/>
              <a:pathLst>
                <a:path w="128" h="225" extrusionOk="0">
                  <a:moveTo>
                    <a:pt x="11" y="169"/>
                  </a:moveTo>
                  <a:cubicBezTo>
                    <a:pt x="19" y="175"/>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6" y="225"/>
                    <a:pt x="50" y="225"/>
                  </a:cubicBezTo>
                  <a:cubicBezTo>
                    <a:pt x="32" y="225"/>
                    <a:pt x="10" y="220"/>
                    <a:pt x="0" y="212"/>
                  </a:cubicBezTo>
                  <a:lnTo>
                    <a:pt x="11" y="1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940" name="Google Shape;940;p10"/>
            <p:cNvSpPr/>
            <p:nvPr/>
          </p:nvSpPr>
          <p:spPr>
            <a:xfrm>
              <a:off x="1899" y="1222"/>
              <a:ext cx="706" cy="796"/>
            </a:xfrm>
            <a:custGeom>
              <a:avLst/>
              <a:gdLst/>
              <a:ahLst/>
              <a:cxnLst/>
              <a:rect l="l" t="t" r="r" b="b"/>
              <a:pathLst>
                <a:path w="1526" h="1722" extrusionOk="0">
                  <a:moveTo>
                    <a:pt x="0" y="0"/>
                  </a:moveTo>
                  <a:lnTo>
                    <a:pt x="841" y="0"/>
                  </a:lnTo>
                  <a:cubicBezTo>
                    <a:pt x="1058" y="0"/>
                    <a:pt x="1227" y="42"/>
                    <a:pt x="1346" y="127"/>
                  </a:cubicBezTo>
                  <a:cubicBezTo>
                    <a:pt x="1466" y="213"/>
                    <a:pt x="1526" y="333"/>
                    <a:pt x="1526" y="490"/>
                  </a:cubicBezTo>
                  <a:cubicBezTo>
                    <a:pt x="1526" y="571"/>
                    <a:pt x="1506" y="653"/>
                    <a:pt x="1466" y="735"/>
                  </a:cubicBezTo>
                  <a:cubicBezTo>
                    <a:pt x="1427" y="817"/>
                    <a:pt x="1344" y="888"/>
                    <a:pt x="1217" y="948"/>
                  </a:cubicBezTo>
                  <a:cubicBezTo>
                    <a:pt x="1091" y="1009"/>
                    <a:pt x="932" y="1039"/>
                    <a:pt x="741" y="1039"/>
                  </a:cubicBezTo>
                  <a:lnTo>
                    <a:pt x="555" y="1039"/>
                  </a:lnTo>
                  <a:lnTo>
                    <a:pt x="555" y="1722"/>
                  </a:lnTo>
                  <a:lnTo>
                    <a:pt x="0" y="1722"/>
                  </a:lnTo>
                  <a:lnTo>
                    <a:pt x="0" y="0"/>
                  </a:lnTo>
                  <a:close/>
                  <a:moveTo>
                    <a:pt x="555" y="332"/>
                  </a:moveTo>
                  <a:lnTo>
                    <a:pt x="555" y="701"/>
                  </a:lnTo>
                  <a:lnTo>
                    <a:pt x="676" y="701"/>
                  </a:lnTo>
                  <a:cubicBezTo>
                    <a:pt x="766" y="701"/>
                    <a:pt x="837" y="684"/>
                    <a:pt x="891" y="650"/>
                  </a:cubicBezTo>
                  <a:cubicBezTo>
                    <a:pt x="944" y="615"/>
                    <a:pt x="971" y="567"/>
                    <a:pt x="971" y="506"/>
                  </a:cubicBezTo>
                  <a:cubicBezTo>
                    <a:pt x="971" y="447"/>
                    <a:pt x="950" y="404"/>
                    <a:pt x="909" y="375"/>
                  </a:cubicBezTo>
                  <a:cubicBezTo>
                    <a:pt x="868" y="346"/>
                    <a:pt x="807" y="332"/>
                    <a:pt x="725" y="332"/>
                  </a:cubicBezTo>
                  <a:lnTo>
                    <a:pt x="555" y="332"/>
                  </a:lnTo>
                  <a:lnTo>
                    <a:pt x="555" y="332"/>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941" name="Google Shape;941;p10"/>
            <p:cNvSpPr/>
            <p:nvPr/>
          </p:nvSpPr>
          <p:spPr>
            <a:xfrm>
              <a:off x="2711" y="1222"/>
              <a:ext cx="731" cy="796"/>
            </a:xfrm>
            <a:custGeom>
              <a:avLst/>
              <a:gdLst/>
              <a:ahLst/>
              <a:cxnLst/>
              <a:rect l="l" t="t" r="r" b="b"/>
              <a:pathLst>
                <a:path w="1581" h="1722" extrusionOk="0">
                  <a:moveTo>
                    <a:pt x="0" y="0"/>
                  </a:moveTo>
                  <a:lnTo>
                    <a:pt x="688" y="0"/>
                  </a:lnTo>
                  <a:cubicBezTo>
                    <a:pt x="895" y="0"/>
                    <a:pt x="1066" y="35"/>
                    <a:pt x="1203" y="106"/>
                  </a:cubicBezTo>
                  <a:cubicBezTo>
                    <a:pt x="1339" y="177"/>
                    <a:pt x="1436" y="277"/>
                    <a:pt x="1494" y="408"/>
                  </a:cubicBezTo>
                  <a:cubicBezTo>
                    <a:pt x="1552" y="539"/>
                    <a:pt x="1581" y="684"/>
                    <a:pt x="1581" y="842"/>
                  </a:cubicBezTo>
                  <a:cubicBezTo>
                    <a:pt x="1581" y="1107"/>
                    <a:pt x="1499" y="1321"/>
                    <a:pt x="1335" y="1481"/>
                  </a:cubicBezTo>
                  <a:cubicBezTo>
                    <a:pt x="1171" y="1642"/>
                    <a:pt x="931" y="1722"/>
                    <a:pt x="614" y="1722"/>
                  </a:cubicBezTo>
                  <a:lnTo>
                    <a:pt x="0" y="1722"/>
                  </a:lnTo>
                  <a:lnTo>
                    <a:pt x="0" y="0"/>
                  </a:lnTo>
                  <a:close/>
                  <a:moveTo>
                    <a:pt x="550" y="334"/>
                  </a:moveTo>
                  <a:lnTo>
                    <a:pt x="550" y="1385"/>
                  </a:lnTo>
                  <a:lnTo>
                    <a:pt x="589" y="1385"/>
                  </a:lnTo>
                  <a:cubicBezTo>
                    <a:pt x="874" y="1385"/>
                    <a:pt x="1017" y="1196"/>
                    <a:pt x="1017" y="819"/>
                  </a:cubicBezTo>
                  <a:cubicBezTo>
                    <a:pt x="1017" y="674"/>
                    <a:pt x="986" y="556"/>
                    <a:pt x="924" y="468"/>
                  </a:cubicBezTo>
                  <a:cubicBezTo>
                    <a:pt x="863" y="379"/>
                    <a:pt x="762" y="334"/>
                    <a:pt x="622" y="334"/>
                  </a:cubicBezTo>
                  <a:lnTo>
                    <a:pt x="550" y="334"/>
                  </a:lnTo>
                  <a:lnTo>
                    <a:pt x="550" y="334"/>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942" name="Google Shape;942;p10"/>
            <p:cNvSpPr/>
            <p:nvPr/>
          </p:nvSpPr>
          <p:spPr>
            <a:xfrm>
              <a:off x="3536" y="1208"/>
              <a:ext cx="638" cy="822"/>
            </a:xfrm>
            <a:custGeom>
              <a:avLst/>
              <a:gdLst/>
              <a:ahLst/>
              <a:cxnLst/>
              <a:rect l="l" t="t" r="r" b="b"/>
              <a:pathLst>
                <a:path w="1380" h="1778" extrusionOk="0">
                  <a:moveTo>
                    <a:pt x="0" y="1236"/>
                  </a:moveTo>
                  <a:cubicBezTo>
                    <a:pt x="181" y="1359"/>
                    <a:pt x="353" y="1421"/>
                    <a:pt x="514" y="1421"/>
                  </a:cubicBezTo>
                  <a:cubicBezTo>
                    <a:pt x="596" y="1421"/>
                    <a:pt x="667" y="1402"/>
                    <a:pt x="725" y="1363"/>
                  </a:cubicBezTo>
                  <a:cubicBezTo>
                    <a:pt x="784" y="1324"/>
                    <a:pt x="813" y="1278"/>
                    <a:pt x="813" y="1222"/>
                  </a:cubicBezTo>
                  <a:cubicBezTo>
                    <a:pt x="813" y="1178"/>
                    <a:pt x="792" y="1138"/>
                    <a:pt x="751" y="1104"/>
                  </a:cubicBezTo>
                  <a:cubicBezTo>
                    <a:pt x="708" y="1069"/>
                    <a:pt x="628" y="1031"/>
                    <a:pt x="511" y="987"/>
                  </a:cubicBezTo>
                  <a:cubicBezTo>
                    <a:pt x="345" y="928"/>
                    <a:pt x="219" y="861"/>
                    <a:pt x="132" y="788"/>
                  </a:cubicBezTo>
                  <a:cubicBezTo>
                    <a:pt x="44" y="715"/>
                    <a:pt x="0" y="622"/>
                    <a:pt x="0" y="509"/>
                  </a:cubicBezTo>
                  <a:cubicBezTo>
                    <a:pt x="0" y="366"/>
                    <a:pt x="69" y="246"/>
                    <a:pt x="206" y="148"/>
                  </a:cubicBezTo>
                  <a:cubicBezTo>
                    <a:pt x="344" y="49"/>
                    <a:pt x="526" y="0"/>
                    <a:pt x="752" y="0"/>
                  </a:cubicBezTo>
                  <a:cubicBezTo>
                    <a:pt x="908" y="0"/>
                    <a:pt x="1070" y="31"/>
                    <a:pt x="1238" y="92"/>
                  </a:cubicBezTo>
                  <a:lnTo>
                    <a:pt x="1238" y="503"/>
                  </a:lnTo>
                  <a:cubicBezTo>
                    <a:pt x="1089" y="398"/>
                    <a:pt x="946" y="346"/>
                    <a:pt x="810" y="346"/>
                  </a:cubicBezTo>
                  <a:cubicBezTo>
                    <a:pt x="742" y="346"/>
                    <a:pt x="684" y="361"/>
                    <a:pt x="634" y="390"/>
                  </a:cubicBezTo>
                  <a:cubicBezTo>
                    <a:pt x="584" y="420"/>
                    <a:pt x="560" y="456"/>
                    <a:pt x="560" y="498"/>
                  </a:cubicBezTo>
                  <a:cubicBezTo>
                    <a:pt x="560" y="539"/>
                    <a:pt x="580" y="574"/>
                    <a:pt x="621" y="604"/>
                  </a:cubicBezTo>
                  <a:cubicBezTo>
                    <a:pt x="660" y="634"/>
                    <a:pt x="733" y="666"/>
                    <a:pt x="840" y="700"/>
                  </a:cubicBezTo>
                  <a:cubicBezTo>
                    <a:pt x="1017" y="758"/>
                    <a:pt x="1152" y="824"/>
                    <a:pt x="1243" y="898"/>
                  </a:cubicBezTo>
                  <a:cubicBezTo>
                    <a:pt x="1334" y="973"/>
                    <a:pt x="1380" y="1074"/>
                    <a:pt x="1380" y="1200"/>
                  </a:cubicBezTo>
                  <a:cubicBezTo>
                    <a:pt x="1380" y="1360"/>
                    <a:pt x="1301" y="1496"/>
                    <a:pt x="1144" y="1609"/>
                  </a:cubicBezTo>
                  <a:cubicBezTo>
                    <a:pt x="987" y="1722"/>
                    <a:pt x="795" y="1778"/>
                    <a:pt x="568" y="1778"/>
                  </a:cubicBezTo>
                  <a:cubicBezTo>
                    <a:pt x="392" y="1778"/>
                    <a:pt x="203" y="1739"/>
                    <a:pt x="0" y="1662"/>
                  </a:cubicBezTo>
                  <a:lnTo>
                    <a:pt x="0" y="1236"/>
                  </a:lnTo>
                  <a:lnTo>
                    <a:pt x="0" y="1236"/>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943" name="Google Shape;943;p10"/>
            <p:cNvSpPr/>
            <p:nvPr/>
          </p:nvSpPr>
          <p:spPr>
            <a:xfrm>
              <a:off x="4259" y="1222"/>
              <a:ext cx="689" cy="796"/>
            </a:xfrm>
            <a:custGeom>
              <a:avLst/>
              <a:gdLst/>
              <a:ahLst/>
              <a:cxnLst/>
              <a:rect l="l" t="t" r="r" b="b"/>
              <a:pathLst>
                <a:path w="1490" h="1722" extrusionOk="0">
                  <a:moveTo>
                    <a:pt x="1011" y="1722"/>
                  </a:moveTo>
                  <a:lnTo>
                    <a:pt x="461" y="1722"/>
                  </a:lnTo>
                  <a:lnTo>
                    <a:pt x="461" y="767"/>
                  </a:lnTo>
                  <a:cubicBezTo>
                    <a:pt x="461" y="767"/>
                    <a:pt x="550" y="751"/>
                    <a:pt x="741" y="999"/>
                  </a:cubicBezTo>
                  <a:cubicBezTo>
                    <a:pt x="928" y="1241"/>
                    <a:pt x="1011" y="1234"/>
                    <a:pt x="1011" y="1234"/>
                  </a:cubicBezTo>
                  <a:lnTo>
                    <a:pt x="1011" y="1722"/>
                  </a:lnTo>
                  <a:close/>
                  <a:moveTo>
                    <a:pt x="903" y="641"/>
                  </a:moveTo>
                  <a:cubicBezTo>
                    <a:pt x="662" y="483"/>
                    <a:pt x="461" y="536"/>
                    <a:pt x="461" y="536"/>
                  </a:cubicBezTo>
                  <a:lnTo>
                    <a:pt x="461" y="349"/>
                  </a:lnTo>
                  <a:lnTo>
                    <a:pt x="0" y="349"/>
                  </a:lnTo>
                  <a:lnTo>
                    <a:pt x="0" y="0"/>
                  </a:lnTo>
                  <a:lnTo>
                    <a:pt x="1490" y="0"/>
                  </a:lnTo>
                  <a:lnTo>
                    <a:pt x="1490" y="349"/>
                  </a:lnTo>
                  <a:lnTo>
                    <a:pt x="1011" y="349"/>
                  </a:lnTo>
                  <a:lnTo>
                    <a:pt x="1011" y="741"/>
                  </a:lnTo>
                  <a:cubicBezTo>
                    <a:pt x="1011" y="741"/>
                    <a:pt x="925" y="656"/>
                    <a:pt x="903" y="641"/>
                  </a:cubicBezTo>
                  <a:lnTo>
                    <a:pt x="903" y="641"/>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944" name="Google Shape;944;p10"/>
            <p:cNvSpPr/>
            <p:nvPr/>
          </p:nvSpPr>
          <p:spPr>
            <a:xfrm>
              <a:off x="4372" y="1311"/>
              <a:ext cx="1690" cy="713"/>
            </a:xfrm>
            <a:custGeom>
              <a:avLst/>
              <a:gdLst/>
              <a:ahLst/>
              <a:cxnLst/>
              <a:rect l="l" t="t" r="r" b="b"/>
              <a:pathLst>
                <a:path w="3653" h="1542" extrusionOk="0">
                  <a:moveTo>
                    <a:pt x="0" y="422"/>
                  </a:moveTo>
                  <a:cubicBezTo>
                    <a:pt x="0" y="422"/>
                    <a:pt x="461" y="362"/>
                    <a:pt x="756" y="660"/>
                  </a:cubicBezTo>
                  <a:cubicBezTo>
                    <a:pt x="1050" y="956"/>
                    <a:pt x="1277" y="960"/>
                    <a:pt x="1720" y="606"/>
                  </a:cubicBezTo>
                  <a:cubicBezTo>
                    <a:pt x="2074" y="323"/>
                    <a:pt x="2414" y="0"/>
                    <a:pt x="3085" y="145"/>
                  </a:cubicBezTo>
                  <a:cubicBezTo>
                    <a:pt x="3620" y="261"/>
                    <a:pt x="3653" y="948"/>
                    <a:pt x="2887" y="1301"/>
                  </a:cubicBezTo>
                  <a:cubicBezTo>
                    <a:pt x="2442" y="1506"/>
                    <a:pt x="2330" y="1542"/>
                    <a:pt x="2330" y="1542"/>
                  </a:cubicBezTo>
                  <a:cubicBezTo>
                    <a:pt x="2330" y="1542"/>
                    <a:pt x="2693" y="1344"/>
                    <a:pt x="2965" y="1064"/>
                  </a:cubicBezTo>
                  <a:cubicBezTo>
                    <a:pt x="3436" y="577"/>
                    <a:pt x="2941" y="3"/>
                    <a:pt x="2354" y="455"/>
                  </a:cubicBezTo>
                  <a:cubicBezTo>
                    <a:pt x="1957" y="761"/>
                    <a:pt x="1206" y="1307"/>
                    <a:pt x="818" y="988"/>
                  </a:cubicBezTo>
                  <a:cubicBezTo>
                    <a:pt x="412" y="654"/>
                    <a:pt x="419" y="422"/>
                    <a:pt x="0" y="422"/>
                  </a:cubicBezTo>
                  <a:lnTo>
                    <a:pt x="0" y="422"/>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945" name="Google Shape;945;p10"/>
            <p:cNvSpPr/>
            <p:nvPr/>
          </p:nvSpPr>
          <p:spPr>
            <a:xfrm>
              <a:off x="5470" y="899"/>
              <a:ext cx="365" cy="481"/>
            </a:xfrm>
            <a:custGeom>
              <a:avLst/>
              <a:gdLst/>
              <a:ahLst/>
              <a:cxnLst/>
              <a:rect l="l" t="t" r="r" b="b"/>
              <a:pathLst>
                <a:path w="790" h="1041" extrusionOk="0">
                  <a:moveTo>
                    <a:pt x="49" y="584"/>
                  </a:moveTo>
                  <a:cubicBezTo>
                    <a:pt x="0" y="315"/>
                    <a:pt x="115" y="70"/>
                    <a:pt x="306" y="35"/>
                  </a:cubicBezTo>
                  <a:cubicBezTo>
                    <a:pt x="497" y="0"/>
                    <a:pt x="692" y="190"/>
                    <a:pt x="741" y="458"/>
                  </a:cubicBezTo>
                  <a:cubicBezTo>
                    <a:pt x="790" y="726"/>
                    <a:pt x="675" y="972"/>
                    <a:pt x="484" y="1006"/>
                  </a:cubicBezTo>
                  <a:cubicBezTo>
                    <a:pt x="293" y="1041"/>
                    <a:pt x="99" y="852"/>
                    <a:pt x="49" y="584"/>
                  </a:cubicBezTo>
                  <a:close/>
                  <a:moveTo>
                    <a:pt x="477" y="972"/>
                  </a:moveTo>
                  <a:cubicBezTo>
                    <a:pt x="628" y="944"/>
                    <a:pt x="718" y="751"/>
                    <a:pt x="680" y="540"/>
                  </a:cubicBezTo>
                  <a:cubicBezTo>
                    <a:pt x="641" y="329"/>
                    <a:pt x="487" y="180"/>
                    <a:pt x="337" y="207"/>
                  </a:cubicBezTo>
                  <a:cubicBezTo>
                    <a:pt x="187" y="234"/>
                    <a:pt x="96" y="428"/>
                    <a:pt x="135" y="639"/>
                  </a:cubicBezTo>
                  <a:cubicBezTo>
                    <a:pt x="173" y="850"/>
                    <a:pt x="327" y="999"/>
                    <a:pt x="477" y="972"/>
                  </a:cubicBezTo>
                  <a:lnTo>
                    <a:pt x="477" y="972"/>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946" name="Google Shape;946;p10"/>
            <p:cNvSpPr/>
            <p:nvPr/>
          </p:nvSpPr>
          <p:spPr>
            <a:xfrm>
              <a:off x="4862" y="1770"/>
              <a:ext cx="1153" cy="314"/>
            </a:xfrm>
            <a:custGeom>
              <a:avLst/>
              <a:gdLst/>
              <a:ahLst/>
              <a:cxnLst/>
              <a:rect l="l" t="t" r="r" b="b"/>
              <a:pathLst>
                <a:path w="2494" h="678" extrusionOk="0">
                  <a:moveTo>
                    <a:pt x="1252" y="572"/>
                  </a:moveTo>
                  <a:cubicBezTo>
                    <a:pt x="1251" y="572"/>
                    <a:pt x="1250" y="573"/>
                    <a:pt x="1249" y="573"/>
                  </a:cubicBezTo>
                  <a:cubicBezTo>
                    <a:pt x="1245" y="571"/>
                    <a:pt x="1242" y="570"/>
                    <a:pt x="1239" y="569"/>
                  </a:cubicBezTo>
                  <a:cubicBezTo>
                    <a:pt x="655" y="0"/>
                    <a:pt x="72" y="343"/>
                    <a:pt x="72" y="343"/>
                  </a:cubicBezTo>
                  <a:cubicBezTo>
                    <a:pt x="697" y="217"/>
                    <a:pt x="1144" y="504"/>
                    <a:pt x="1232" y="567"/>
                  </a:cubicBezTo>
                  <a:cubicBezTo>
                    <a:pt x="629" y="342"/>
                    <a:pt x="15" y="557"/>
                    <a:pt x="0" y="556"/>
                  </a:cubicBezTo>
                  <a:cubicBezTo>
                    <a:pt x="785" y="457"/>
                    <a:pt x="1238" y="676"/>
                    <a:pt x="1244" y="678"/>
                  </a:cubicBezTo>
                  <a:lnTo>
                    <a:pt x="1244" y="678"/>
                  </a:lnTo>
                  <a:lnTo>
                    <a:pt x="1244" y="678"/>
                  </a:lnTo>
                  <a:cubicBezTo>
                    <a:pt x="1244" y="678"/>
                    <a:pt x="1244" y="678"/>
                    <a:pt x="1244" y="678"/>
                  </a:cubicBezTo>
                  <a:lnTo>
                    <a:pt x="1244" y="678"/>
                  </a:lnTo>
                  <a:cubicBezTo>
                    <a:pt x="1249" y="676"/>
                    <a:pt x="1721" y="501"/>
                    <a:pt x="2494" y="674"/>
                  </a:cubicBezTo>
                  <a:cubicBezTo>
                    <a:pt x="2478" y="673"/>
                    <a:pt x="1888" y="402"/>
                    <a:pt x="1266" y="568"/>
                  </a:cubicBezTo>
                  <a:cubicBezTo>
                    <a:pt x="1360" y="514"/>
                    <a:pt x="1833" y="271"/>
                    <a:pt x="2442" y="455"/>
                  </a:cubicBezTo>
                  <a:cubicBezTo>
                    <a:pt x="2442" y="455"/>
                    <a:pt x="1921" y="95"/>
                    <a:pt x="1315" y="526"/>
                  </a:cubicBezTo>
                  <a:lnTo>
                    <a:pt x="1252" y="572"/>
                  </a:lnTo>
                  <a:lnTo>
                    <a:pt x="1252" y="572"/>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947" name="Google Shape;947;p10"/>
            <p:cNvSpPr/>
            <p:nvPr/>
          </p:nvSpPr>
          <p:spPr>
            <a:xfrm>
              <a:off x="4113" y="2201"/>
              <a:ext cx="90" cy="140"/>
            </a:xfrm>
            <a:custGeom>
              <a:avLst/>
              <a:gdLst/>
              <a:ahLst/>
              <a:cxnLst/>
              <a:rect l="l" t="t" r="r" b="b"/>
              <a:pathLst>
                <a:path w="195" h="302" extrusionOk="0">
                  <a:moveTo>
                    <a:pt x="120" y="187"/>
                  </a:moveTo>
                  <a:lnTo>
                    <a:pt x="110" y="124"/>
                  </a:lnTo>
                  <a:cubicBezTo>
                    <a:pt x="107" y="106"/>
                    <a:pt x="103" y="76"/>
                    <a:pt x="100" y="56"/>
                  </a:cubicBezTo>
                  <a:lnTo>
                    <a:pt x="99" y="56"/>
                  </a:lnTo>
                  <a:cubicBezTo>
                    <a:pt x="95" y="76"/>
                    <a:pt x="91" y="107"/>
                    <a:pt x="88" y="125"/>
                  </a:cubicBezTo>
                  <a:lnTo>
                    <a:pt x="77" y="187"/>
                  </a:lnTo>
                  <a:lnTo>
                    <a:pt x="120" y="187"/>
                  </a:lnTo>
                  <a:close/>
                  <a:moveTo>
                    <a:pt x="71" y="233"/>
                  </a:moveTo>
                  <a:lnTo>
                    <a:pt x="57" y="302"/>
                  </a:lnTo>
                  <a:lnTo>
                    <a:pt x="0" y="302"/>
                  </a:lnTo>
                  <a:lnTo>
                    <a:pt x="66" y="0"/>
                  </a:lnTo>
                  <a:lnTo>
                    <a:pt x="136" y="0"/>
                  </a:lnTo>
                  <a:lnTo>
                    <a:pt x="195" y="302"/>
                  </a:lnTo>
                  <a:lnTo>
                    <a:pt x="138" y="302"/>
                  </a:lnTo>
                  <a:lnTo>
                    <a:pt x="125" y="233"/>
                  </a:lnTo>
                  <a:lnTo>
                    <a:pt x="71" y="233"/>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948" name="Google Shape;948;p10"/>
            <p:cNvSpPr/>
            <p:nvPr/>
          </p:nvSpPr>
          <p:spPr>
            <a:xfrm>
              <a:off x="4219" y="2238"/>
              <a:ext cx="77" cy="103"/>
            </a:xfrm>
            <a:custGeom>
              <a:avLst/>
              <a:gdLst/>
              <a:ahLst/>
              <a:cxnLst/>
              <a:rect l="l" t="t" r="r" b="b"/>
              <a:pathLst>
                <a:path w="166" h="222" extrusionOk="0">
                  <a:moveTo>
                    <a:pt x="2" y="69"/>
                  </a:moveTo>
                  <a:cubicBezTo>
                    <a:pt x="2" y="45"/>
                    <a:pt x="0" y="24"/>
                    <a:pt x="0" y="3"/>
                  </a:cubicBezTo>
                  <a:lnTo>
                    <a:pt x="51" y="3"/>
                  </a:lnTo>
                  <a:lnTo>
                    <a:pt x="53" y="28"/>
                  </a:lnTo>
                  <a:lnTo>
                    <a:pt x="54" y="28"/>
                  </a:lnTo>
                  <a:cubicBezTo>
                    <a:pt x="66" y="11"/>
                    <a:pt x="85" y="0"/>
                    <a:pt x="108" y="0"/>
                  </a:cubicBezTo>
                  <a:cubicBezTo>
                    <a:pt x="150" y="0"/>
                    <a:pt x="166" y="33"/>
                    <a:pt x="166" y="81"/>
                  </a:cubicBezTo>
                  <a:lnTo>
                    <a:pt x="166" y="222"/>
                  </a:lnTo>
                  <a:lnTo>
                    <a:pt x="107" y="222"/>
                  </a:lnTo>
                  <a:lnTo>
                    <a:pt x="107" y="85"/>
                  </a:lnTo>
                  <a:cubicBezTo>
                    <a:pt x="107" y="66"/>
                    <a:pt x="103" y="49"/>
                    <a:pt x="86" y="49"/>
                  </a:cubicBezTo>
                  <a:cubicBezTo>
                    <a:pt x="76" y="49"/>
                    <a:pt x="68" y="56"/>
                    <a:pt x="64" y="68"/>
                  </a:cubicBezTo>
                  <a:cubicBezTo>
                    <a:pt x="62" y="73"/>
                    <a:pt x="61" y="80"/>
                    <a:pt x="61" y="89"/>
                  </a:cubicBezTo>
                  <a:lnTo>
                    <a:pt x="61"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949" name="Google Shape;949;p10"/>
            <p:cNvSpPr/>
            <p:nvPr/>
          </p:nvSpPr>
          <p:spPr>
            <a:xfrm>
              <a:off x="4347"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5" y="232"/>
                    <a:pt x="107" y="232"/>
                  </a:cubicBezTo>
                  <a:cubicBezTo>
                    <a:pt x="113" y="232"/>
                    <a:pt x="117" y="232"/>
                    <a:pt x="122" y="231"/>
                  </a:cubicBezTo>
                  <a:lnTo>
                    <a:pt x="123" y="277"/>
                  </a:lnTo>
                  <a:cubicBezTo>
                    <a:pt x="115" y="279"/>
                    <a:pt x="103" y="281"/>
                    <a:pt x="87" y="281"/>
                  </a:cubicBezTo>
                  <a:cubicBezTo>
                    <a:pt x="70" y="281"/>
                    <a:pt x="55"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950" name="Google Shape;950;p10"/>
            <p:cNvSpPr/>
            <p:nvPr/>
          </p:nvSpPr>
          <p:spPr>
            <a:xfrm>
              <a:off x="4418" y="2200"/>
              <a:ext cx="73" cy="142"/>
            </a:xfrm>
            <a:custGeom>
              <a:avLst/>
              <a:gdLst/>
              <a:ahLst/>
              <a:cxnLst/>
              <a:rect l="l" t="t" r="r" b="b"/>
              <a:pathLst>
                <a:path w="158" h="307" extrusionOk="0">
                  <a:moveTo>
                    <a:pt x="9" y="244"/>
                  </a:moveTo>
                  <a:cubicBezTo>
                    <a:pt x="21" y="251"/>
                    <a:pt x="41" y="256"/>
                    <a:pt x="58" y="256"/>
                  </a:cubicBezTo>
                  <a:cubicBezTo>
                    <a:pt x="86" y="256"/>
                    <a:pt x="100" y="241"/>
                    <a:pt x="100" y="222"/>
                  </a:cubicBezTo>
                  <a:cubicBezTo>
                    <a:pt x="100" y="200"/>
                    <a:pt x="86" y="189"/>
                    <a:pt x="61" y="172"/>
                  </a:cubicBezTo>
                  <a:cubicBezTo>
                    <a:pt x="19" y="147"/>
                    <a:pt x="4" y="116"/>
                    <a:pt x="4" y="88"/>
                  </a:cubicBezTo>
                  <a:cubicBezTo>
                    <a:pt x="4" y="40"/>
                    <a:pt x="36" y="0"/>
                    <a:pt x="99" y="0"/>
                  </a:cubicBezTo>
                  <a:cubicBezTo>
                    <a:pt x="119" y="0"/>
                    <a:pt x="138" y="5"/>
                    <a:pt x="147" y="10"/>
                  </a:cubicBezTo>
                  <a:lnTo>
                    <a:pt x="138" y="61"/>
                  </a:lnTo>
                  <a:cubicBezTo>
                    <a:pt x="129" y="56"/>
                    <a:pt x="116" y="51"/>
                    <a:pt x="99" y="51"/>
                  </a:cubicBezTo>
                  <a:cubicBezTo>
                    <a:pt x="74" y="51"/>
                    <a:pt x="62" y="66"/>
                    <a:pt x="62" y="82"/>
                  </a:cubicBezTo>
                  <a:cubicBezTo>
                    <a:pt x="62" y="100"/>
                    <a:pt x="71" y="109"/>
                    <a:pt x="103" y="129"/>
                  </a:cubicBezTo>
                  <a:cubicBezTo>
                    <a:pt x="143" y="153"/>
                    <a:pt x="158" y="184"/>
                    <a:pt x="158" y="215"/>
                  </a:cubicBezTo>
                  <a:cubicBezTo>
                    <a:pt x="158" y="270"/>
                    <a:pt x="117" y="307"/>
                    <a:pt x="58" y="307"/>
                  </a:cubicBezTo>
                  <a:cubicBezTo>
                    <a:pt x="34" y="307"/>
                    <a:pt x="10" y="300"/>
                    <a:pt x="0" y="295"/>
                  </a:cubicBezTo>
                  <a:lnTo>
                    <a:pt x="9" y="244"/>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951" name="Google Shape;951;p10"/>
            <p:cNvSpPr/>
            <p:nvPr/>
          </p:nvSpPr>
          <p:spPr>
            <a:xfrm>
              <a:off x="4504" y="2238"/>
              <a:ext cx="75" cy="104"/>
            </a:xfrm>
            <a:custGeom>
              <a:avLst/>
              <a:gdLst/>
              <a:ahLst/>
              <a:cxnLst/>
              <a:rect l="l" t="t" r="r" b="b"/>
              <a:pathLst>
                <a:path w="163" h="225" extrusionOk="0">
                  <a:moveTo>
                    <a:pt x="109" y="92"/>
                  </a:moveTo>
                  <a:cubicBezTo>
                    <a:pt x="109" y="64"/>
                    <a:pt x="102" y="42"/>
                    <a:pt x="84" y="42"/>
                  </a:cubicBezTo>
                  <a:cubicBezTo>
                    <a:pt x="65" y="42"/>
                    <a:pt x="58" y="70"/>
                    <a:pt x="57" y="92"/>
                  </a:cubicBezTo>
                  <a:lnTo>
                    <a:pt x="109" y="92"/>
                  </a:lnTo>
                  <a:close/>
                  <a:moveTo>
                    <a:pt x="57" y="133"/>
                  </a:moveTo>
                  <a:cubicBezTo>
                    <a:pt x="58" y="167"/>
                    <a:pt x="77" y="180"/>
                    <a:pt x="103" y="180"/>
                  </a:cubicBezTo>
                  <a:cubicBezTo>
                    <a:pt x="120" y="180"/>
                    <a:pt x="135" y="176"/>
                    <a:pt x="145" y="173"/>
                  </a:cubicBezTo>
                  <a:lnTo>
                    <a:pt x="153" y="215"/>
                  </a:lnTo>
                  <a:cubicBezTo>
                    <a:pt x="138" y="221"/>
                    <a:pt x="115" y="225"/>
                    <a:pt x="93" y="225"/>
                  </a:cubicBezTo>
                  <a:cubicBezTo>
                    <a:pt x="33" y="225"/>
                    <a:pt x="0" y="185"/>
                    <a:pt x="0" y="117"/>
                  </a:cubicBezTo>
                  <a:cubicBezTo>
                    <a:pt x="0" y="43"/>
                    <a:pt x="38" y="0"/>
                    <a:pt x="88" y="0"/>
                  </a:cubicBezTo>
                  <a:cubicBezTo>
                    <a:pt x="135" y="0"/>
                    <a:pt x="163" y="37"/>
                    <a:pt x="163" y="103"/>
                  </a:cubicBezTo>
                  <a:cubicBezTo>
                    <a:pt x="163" y="119"/>
                    <a:pt x="162" y="127"/>
                    <a:pt x="161" y="133"/>
                  </a:cubicBezTo>
                  <a:lnTo>
                    <a:pt x="57" y="13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952" name="Google Shape;952;p10"/>
            <p:cNvSpPr/>
            <p:nvPr/>
          </p:nvSpPr>
          <p:spPr>
            <a:xfrm>
              <a:off x="4597" y="2198"/>
              <a:ext cx="28" cy="143"/>
            </a:xfrm>
            <a:custGeom>
              <a:avLst/>
              <a:gdLst/>
              <a:ahLst/>
              <a:cxnLst/>
              <a:rect l="l" t="t" r="r" b="b"/>
              <a:pathLst>
                <a:path w="61" h="309" extrusionOk="0">
                  <a:moveTo>
                    <a:pt x="2" y="309"/>
                  </a:moveTo>
                  <a:lnTo>
                    <a:pt x="2" y="90"/>
                  </a:lnTo>
                  <a:lnTo>
                    <a:pt x="60" y="90"/>
                  </a:lnTo>
                  <a:lnTo>
                    <a:pt x="60" y="309"/>
                  </a:lnTo>
                  <a:lnTo>
                    <a:pt x="2" y="309"/>
                  </a:lnTo>
                  <a:close/>
                  <a:moveTo>
                    <a:pt x="60" y="32"/>
                  </a:moveTo>
                  <a:cubicBezTo>
                    <a:pt x="61" y="51"/>
                    <a:pt x="47" y="64"/>
                    <a:pt x="30" y="64"/>
                  </a:cubicBezTo>
                  <a:cubicBezTo>
                    <a:pt x="13" y="64"/>
                    <a:pt x="0" y="51"/>
                    <a:pt x="0" y="32"/>
                  </a:cubicBezTo>
                  <a:cubicBezTo>
                    <a:pt x="0" y="12"/>
                    <a:pt x="14" y="0"/>
                    <a:pt x="30" y="0"/>
                  </a:cubicBezTo>
                  <a:cubicBezTo>
                    <a:pt x="47" y="0"/>
                    <a:pt x="60" y="12"/>
                    <a:pt x="60" y="3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953" name="Google Shape;953;p10"/>
            <p:cNvSpPr/>
            <p:nvPr/>
          </p:nvSpPr>
          <p:spPr>
            <a:xfrm>
              <a:off x="4646" y="2238"/>
              <a:ext cx="52" cy="103"/>
            </a:xfrm>
            <a:custGeom>
              <a:avLst/>
              <a:gdLst/>
              <a:ahLst/>
              <a:cxnLst/>
              <a:rect l="l" t="t" r="r" b="b"/>
              <a:pathLst>
                <a:path w="112" h="222" extrusionOk="0">
                  <a:moveTo>
                    <a:pt x="2" y="69"/>
                  </a:moveTo>
                  <a:cubicBezTo>
                    <a:pt x="2" y="47"/>
                    <a:pt x="1" y="23"/>
                    <a:pt x="0" y="3"/>
                  </a:cubicBezTo>
                  <a:lnTo>
                    <a:pt x="52" y="3"/>
                  </a:lnTo>
                  <a:lnTo>
                    <a:pt x="55" y="35"/>
                  </a:lnTo>
                  <a:lnTo>
                    <a:pt x="56" y="35"/>
                  </a:lnTo>
                  <a:cubicBezTo>
                    <a:pt x="66" y="12"/>
                    <a:pt x="83" y="0"/>
                    <a:pt x="100" y="0"/>
                  </a:cubicBezTo>
                  <a:cubicBezTo>
                    <a:pt x="105" y="0"/>
                    <a:pt x="109" y="0"/>
                    <a:pt x="112" y="0"/>
                  </a:cubicBezTo>
                  <a:lnTo>
                    <a:pt x="112" y="59"/>
                  </a:lnTo>
                  <a:cubicBezTo>
                    <a:pt x="109" y="58"/>
                    <a:pt x="105" y="58"/>
                    <a:pt x="100" y="58"/>
                  </a:cubicBezTo>
                  <a:cubicBezTo>
                    <a:pt x="87" y="58"/>
                    <a:pt x="70" y="66"/>
                    <a:pt x="64" y="89"/>
                  </a:cubicBezTo>
                  <a:cubicBezTo>
                    <a:pt x="62" y="94"/>
                    <a:pt x="61" y="102"/>
                    <a:pt x="61" y="111"/>
                  </a:cubicBezTo>
                  <a:lnTo>
                    <a:pt x="61"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954" name="Google Shape;954;p10"/>
            <p:cNvSpPr/>
            <p:nvPr/>
          </p:nvSpPr>
          <p:spPr>
            <a:xfrm>
              <a:off x="4710" y="2197"/>
              <a:ext cx="79" cy="145"/>
            </a:xfrm>
            <a:custGeom>
              <a:avLst/>
              <a:gdLst/>
              <a:ahLst/>
              <a:cxnLst/>
              <a:rect l="l" t="t" r="r" b="b"/>
              <a:pathLst>
                <a:path w="170" h="313" extrusionOk="0">
                  <a:moveTo>
                    <a:pt x="61" y="232"/>
                  </a:moveTo>
                  <a:cubicBezTo>
                    <a:pt x="61" y="237"/>
                    <a:pt x="62" y="242"/>
                    <a:pt x="63" y="245"/>
                  </a:cubicBezTo>
                  <a:cubicBezTo>
                    <a:pt x="68" y="261"/>
                    <a:pt x="76" y="266"/>
                    <a:pt x="83"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2" y="97"/>
                    <a:pt x="86" y="88"/>
                    <a:pt x="108" y="88"/>
                  </a:cubicBezTo>
                  <a:cubicBezTo>
                    <a:pt x="150" y="88"/>
                    <a:pt x="170" y="135"/>
                    <a:pt x="170" y="194"/>
                  </a:cubicBezTo>
                  <a:cubicBezTo>
                    <a:pt x="170" y="271"/>
                    <a:pt x="139" y="313"/>
                    <a:pt x="98" y="313"/>
                  </a:cubicBezTo>
                  <a:cubicBezTo>
                    <a:pt x="80" y="313"/>
                    <a:pt x="67" y="306"/>
                    <a:pt x="55" y="284"/>
                  </a:cubicBezTo>
                  <a:lnTo>
                    <a:pt x="54" y="284"/>
                  </a:lnTo>
                  <a:lnTo>
                    <a:pt x="50" y="310"/>
                  </a:lnTo>
                  <a:lnTo>
                    <a:pt x="0" y="31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955" name="Google Shape;955;p10"/>
            <p:cNvSpPr/>
            <p:nvPr/>
          </p:nvSpPr>
          <p:spPr>
            <a:xfrm>
              <a:off x="4808"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6" y="310"/>
                  </a:lnTo>
                  <a:lnTo>
                    <a:pt x="106" y="177"/>
                  </a:lnTo>
                  <a:cubicBezTo>
                    <a:pt x="106" y="156"/>
                    <a:pt x="101" y="137"/>
                    <a:pt x="84" y="137"/>
                  </a:cubicBezTo>
                  <a:cubicBezTo>
                    <a:pt x="74" y="137"/>
                    <a:pt x="66" y="143"/>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956" name="Google Shape;956;p10"/>
            <p:cNvSpPr/>
            <p:nvPr/>
          </p:nvSpPr>
          <p:spPr>
            <a:xfrm>
              <a:off x="4906" y="2198"/>
              <a:ext cx="42" cy="143"/>
            </a:xfrm>
            <a:custGeom>
              <a:avLst/>
              <a:gdLst/>
              <a:ahLst/>
              <a:cxnLst/>
              <a:rect l="l" t="t" r="r" b="b"/>
              <a:pathLst>
                <a:path w="92" h="308" extrusionOk="0">
                  <a:moveTo>
                    <a:pt x="92" y="0"/>
                  </a:moveTo>
                  <a:lnTo>
                    <a:pt x="46" y="62"/>
                  </a:lnTo>
                  <a:lnTo>
                    <a:pt x="9" y="62"/>
                  </a:lnTo>
                  <a:lnTo>
                    <a:pt x="40" y="0"/>
                  </a:lnTo>
                  <a:lnTo>
                    <a:pt x="92" y="0"/>
                  </a:lnTo>
                  <a:close/>
                  <a:moveTo>
                    <a:pt x="0" y="308"/>
                  </a:moveTo>
                  <a:lnTo>
                    <a:pt x="0" y="89"/>
                  </a:lnTo>
                  <a:lnTo>
                    <a:pt x="59" y="89"/>
                  </a:lnTo>
                  <a:lnTo>
                    <a:pt x="59" y="308"/>
                  </a:lnTo>
                  <a:lnTo>
                    <a:pt x="0" y="308"/>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957" name="Google Shape;957;p10"/>
            <p:cNvSpPr/>
            <p:nvPr/>
          </p:nvSpPr>
          <p:spPr>
            <a:xfrm>
              <a:off x="4950" y="2238"/>
              <a:ext cx="59" cy="104"/>
            </a:xfrm>
            <a:custGeom>
              <a:avLst/>
              <a:gdLst/>
              <a:ahLst/>
              <a:cxnLst/>
              <a:rect l="l" t="t" r="r" b="b"/>
              <a:pathLst>
                <a:path w="128" h="225" extrusionOk="0">
                  <a:moveTo>
                    <a:pt x="11" y="169"/>
                  </a:moveTo>
                  <a:cubicBezTo>
                    <a:pt x="19" y="174"/>
                    <a:pt x="35" y="181"/>
                    <a:pt x="50" y="181"/>
                  </a:cubicBezTo>
                  <a:cubicBezTo>
                    <a:pt x="65" y="181"/>
                    <a:pt x="74" y="174"/>
                    <a:pt x="74" y="161"/>
                  </a:cubicBezTo>
                  <a:cubicBezTo>
                    <a:pt x="74" y="150"/>
                    <a:pt x="68" y="143"/>
                    <a:pt x="48" y="132"/>
                  </a:cubicBezTo>
                  <a:cubicBezTo>
                    <a:pt x="12" y="111"/>
                    <a:pt x="4" y="89"/>
                    <a:pt x="4" y="68"/>
                  </a:cubicBezTo>
                  <a:cubicBezTo>
                    <a:pt x="4" y="29"/>
                    <a:pt x="32" y="0"/>
                    <a:pt x="76" y="0"/>
                  </a:cubicBezTo>
                  <a:cubicBezTo>
                    <a:pt x="95" y="0"/>
                    <a:pt x="109" y="4"/>
                    <a:pt x="121" y="9"/>
                  </a:cubicBezTo>
                  <a:lnTo>
                    <a:pt x="110" y="52"/>
                  </a:lnTo>
                  <a:cubicBezTo>
                    <a:pt x="102" y="47"/>
                    <a:pt x="91" y="43"/>
                    <a:pt x="80" y="43"/>
                  </a:cubicBezTo>
                  <a:cubicBezTo>
                    <a:pt x="65" y="43"/>
                    <a:pt x="58" y="52"/>
                    <a:pt x="58" y="62"/>
                  </a:cubicBezTo>
                  <a:cubicBezTo>
                    <a:pt x="58" y="72"/>
                    <a:pt x="63" y="77"/>
                    <a:pt x="83" y="90"/>
                  </a:cubicBezTo>
                  <a:cubicBezTo>
                    <a:pt x="116" y="108"/>
                    <a:pt x="128" y="131"/>
                    <a:pt x="128" y="156"/>
                  </a:cubicBezTo>
                  <a:cubicBezTo>
                    <a:pt x="128" y="200"/>
                    <a:pt x="95" y="225"/>
                    <a:pt x="50" y="225"/>
                  </a:cubicBezTo>
                  <a:cubicBezTo>
                    <a:pt x="32" y="225"/>
                    <a:pt x="10" y="220"/>
                    <a:pt x="0" y="212"/>
                  </a:cubicBezTo>
                  <a:lnTo>
                    <a:pt x="11" y="1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958" name="Google Shape;958;p10"/>
            <p:cNvSpPr/>
            <p:nvPr/>
          </p:nvSpPr>
          <p:spPr>
            <a:xfrm>
              <a:off x="5061" y="2239"/>
              <a:ext cx="77" cy="103"/>
            </a:xfrm>
            <a:custGeom>
              <a:avLst/>
              <a:gdLst/>
              <a:ahLst/>
              <a:cxnLst/>
              <a:rect l="l" t="t" r="r" b="b"/>
              <a:pathLst>
                <a:path w="165" h="222" extrusionOk="0">
                  <a:moveTo>
                    <a:pt x="163" y="152"/>
                  </a:moveTo>
                  <a:cubicBezTo>
                    <a:pt x="163" y="176"/>
                    <a:pt x="164" y="198"/>
                    <a:pt x="165" y="219"/>
                  </a:cubicBezTo>
                  <a:lnTo>
                    <a:pt x="114" y="219"/>
                  </a:lnTo>
                  <a:lnTo>
                    <a:pt x="111" y="196"/>
                  </a:lnTo>
                  <a:lnTo>
                    <a:pt x="110" y="196"/>
                  </a:lnTo>
                  <a:cubicBezTo>
                    <a:pt x="99" y="210"/>
                    <a:pt x="81" y="222"/>
                    <a:pt x="59" y="222"/>
                  </a:cubicBezTo>
                  <a:cubicBezTo>
                    <a:pt x="17" y="222"/>
                    <a:pt x="0" y="192"/>
                    <a:pt x="0" y="133"/>
                  </a:cubicBezTo>
                  <a:lnTo>
                    <a:pt x="0" y="0"/>
                  </a:lnTo>
                  <a:lnTo>
                    <a:pt x="59" y="0"/>
                  </a:lnTo>
                  <a:lnTo>
                    <a:pt x="59" y="126"/>
                  </a:lnTo>
                  <a:cubicBezTo>
                    <a:pt x="59" y="155"/>
                    <a:pt x="65" y="173"/>
                    <a:pt x="81" y="173"/>
                  </a:cubicBezTo>
                  <a:cubicBezTo>
                    <a:pt x="91" y="173"/>
                    <a:pt x="98" y="166"/>
                    <a:pt x="100" y="159"/>
                  </a:cubicBezTo>
                  <a:cubicBezTo>
                    <a:pt x="103" y="154"/>
                    <a:pt x="104" y="147"/>
                    <a:pt x="104" y="140"/>
                  </a:cubicBezTo>
                  <a:lnTo>
                    <a:pt x="104" y="0"/>
                  </a:lnTo>
                  <a:lnTo>
                    <a:pt x="163" y="0"/>
                  </a:lnTo>
                  <a:lnTo>
                    <a:pt x="163" y="152"/>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959" name="Google Shape;959;p10"/>
            <p:cNvSpPr/>
            <p:nvPr/>
          </p:nvSpPr>
          <p:spPr>
            <a:xfrm>
              <a:off x="5159" y="2238"/>
              <a:ext cx="123" cy="103"/>
            </a:xfrm>
            <a:custGeom>
              <a:avLst/>
              <a:gdLst/>
              <a:ahLst/>
              <a:cxnLst/>
              <a:rect l="l" t="t" r="r" b="b"/>
              <a:pathLst>
                <a:path w="266" h="222" extrusionOk="0">
                  <a:moveTo>
                    <a:pt x="2" y="69"/>
                  </a:moveTo>
                  <a:cubicBezTo>
                    <a:pt x="2" y="45"/>
                    <a:pt x="0" y="24"/>
                    <a:pt x="0" y="3"/>
                  </a:cubicBezTo>
                  <a:lnTo>
                    <a:pt x="51" y="3"/>
                  </a:lnTo>
                  <a:lnTo>
                    <a:pt x="54" y="29"/>
                  </a:lnTo>
                  <a:lnTo>
                    <a:pt x="55" y="29"/>
                  </a:lnTo>
                  <a:cubicBezTo>
                    <a:pt x="66" y="12"/>
                    <a:pt x="84" y="0"/>
                    <a:pt x="107" y="0"/>
                  </a:cubicBezTo>
                  <a:cubicBezTo>
                    <a:pt x="132" y="0"/>
                    <a:pt x="148" y="11"/>
                    <a:pt x="155" y="29"/>
                  </a:cubicBezTo>
                  <a:lnTo>
                    <a:pt x="156" y="29"/>
                  </a:lnTo>
                  <a:cubicBezTo>
                    <a:pt x="162" y="21"/>
                    <a:pt x="170" y="13"/>
                    <a:pt x="178" y="7"/>
                  </a:cubicBezTo>
                  <a:cubicBezTo>
                    <a:pt x="187" y="2"/>
                    <a:pt x="198" y="0"/>
                    <a:pt x="209" y="0"/>
                  </a:cubicBezTo>
                  <a:cubicBezTo>
                    <a:pt x="248" y="0"/>
                    <a:pt x="266" y="30"/>
                    <a:pt x="266" y="83"/>
                  </a:cubicBezTo>
                  <a:lnTo>
                    <a:pt x="266" y="222"/>
                  </a:lnTo>
                  <a:lnTo>
                    <a:pt x="207" y="222"/>
                  </a:lnTo>
                  <a:lnTo>
                    <a:pt x="207" y="93"/>
                  </a:lnTo>
                  <a:cubicBezTo>
                    <a:pt x="207" y="68"/>
                    <a:pt x="205" y="48"/>
                    <a:pt x="187" y="48"/>
                  </a:cubicBezTo>
                  <a:cubicBezTo>
                    <a:pt x="176" y="48"/>
                    <a:pt x="169" y="55"/>
                    <a:pt x="165" y="68"/>
                  </a:cubicBezTo>
                  <a:cubicBezTo>
                    <a:pt x="164" y="71"/>
                    <a:pt x="163" y="77"/>
                    <a:pt x="163" y="83"/>
                  </a:cubicBezTo>
                  <a:lnTo>
                    <a:pt x="163" y="222"/>
                  </a:lnTo>
                  <a:lnTo>
                    <a:pt x="105" y="222"/>
                  </a:lnTo>
                  <a:lnTo>
                    <a:pt x="105" y="85"/>
                  </a:lnTo>
                  <a:cubicBezTo>
                    <a:pt x="105" y="69"/>
                    <a:pt x="103" y="48"/>
                    <a:pt x="84" y="48"/>
                  </a:cubicBezTo>
                  <a:cubicBezTo>
                    <a:pt x="75" y="48"/>
                    <a:pt x="66" y="55"/>
                    <a:pt x="62" y="68"/>
                  </a:cubicBezTo>
                  <a:cubicBezTo>
                    <a:pt x="61" y="72"/>
                    <a:pt x="60" y="78"/>
                    <a:pt x="60" y="84"/>
                  </a:cubicBezTo>
                  <a:lnTo>
                    <a:pt x="60" y="222"/>
                  </a:lnTo>
                  <a:lnTo>
                    <a:pt x="2" y="222"/>
                  </a:lnTo>
                  <a:lnTo>
                    <a:pt x="2" y="69"/>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960" name="Google Shape;960;p10"/>
            <p:cNvSpPr/>
            <p:nvPr/>
          </p:nvSpPr>
          <p:spPr>
            <a:xfrm>
              <a:off x="5343" y="2201"/>
              <a:ext cx="61" cy="140"/>
            </a:xfrm>
            <a:custGeom>
              <a:avLst/>
              <a:gdLst/>
              <a:ahLst/>
              <a:cxnLst/>
              <a:rect l="l" t="t" r="r" b="b"/>
              <a:pathLst>
                <a:path w="61" h="140" extrusionOk="0">
                  <a:moveTo>
                    <a:pt x="0" y="0"/>
                  </a:moveTo>
                  <a:lnTo>
                    <a:pt x="61" y="0"/>
                  </a:lnTo>
                  <a:lnTo>
                    <a:pt x="61" y="24"/>
                  </a:lnTo>
                  <a:lnTo>
                    <a:pt x="27" y="24"/>
                  </a:lnTo>
                  <a:lnTo>
                    <a:pt x="27" y="60"/>
                  </a:lnTo>
                  <a:lnTo>
                    <a:pt x="59" y="60"/>
                  </a:lnTo>
                  <a:lnTo>
                    <a:pt x="59" y="82"/>
                  </a:lnTo>
                  <a:lnTo>
                    <a:pt x="27" y="82"/>
                  </a:lnTo>
                  <a:lnTo>
                    <a:pt x="27" y="140"/>
                  </a:lnTo>
                  <a:lnTo>
                    <a:pt x="0" y="140"/>
                  </a:lnTo>
                  <a:lnTo>
                    <a:pt x="0"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961" name="Google Shape;961;p10"/>
            <p:cNvSpPr/>
            <p:nvPr/>
          </p:nvSpPr>
          <p:spPr>
            <a:xfrm>
              <a:off x="5425" y="2197"/>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8"/>
                    <a:pt x="108" y="88"/>
                  </a:cubicBezTo>
                  <a:cubicBezTo>
                    <a:pt x="149" y="88"/>
                    <a:pt x="164" y="122"/>
                    <a:pt x="164" y="177"/>
                  </a:cubicBezTo>
                  <a:lnTo>
                    <a:pt x="164" y="310"/>
                  </a:lnTo>
                  <a:lnTo>
                    <a:pt x="105" y="310"/>
                  </a:lnTo>
                  <a:lnTo>
                    <a:pt x="105" y="177"/>
                  </a:lnTo>
                  <a:cubicBezTo>
                    <a:pt x="105" y="156"/>
                    <a:pt x="101" y="137"/>
                    <a:pt x="84" y="137"/>
                  </a:cubicBezTo>
                  <a:cubicBezTo>
                    <a:pt x="74" y="137"/>
                    <a:pt x="66" y="143"/>
                    <a:pt x="61" y="157"/>
                  </a:cubicBezTo>
                  <a:cubicBezTo>
                    <a:pt x="60" y="161"/>
                    <a:pt x="59" y="169"/>
                    <a:pt x="59" y="174"/>
                  </a:cubicBezTo>
                  <a:lnTo>
                    <a:pt x="59" y="310"/>
                  </a:lnTo>
                  <a:lnTo>
                    <a:pt x="0" y="310"/>
                  </a:lnTo>
                  <a:lnTo>
                    <a:pt x="0"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962" name="Google Shape;962;p10"/>
            <p:cNvSpPr/>
            <p:nvPr/>
          </p:nvSpPr>
          <p:spPr>
            <a:xfrm>
              <a:off x="5520" y="2238"/>
              <a:ext cx="78" cy="104"/>
            </a:xfrm>
            <a:custGeom>
              <a:avLst/>
              <a:gdLst/>
              <a:ahLst/>
              <a:cxnLst/>
              <a:rect l="l" t="t" r="r" b="b"/>
              <a:pathLst>
                <a:path w="168" h="225" extrusionOk="0">
                  <a:moveTo>
                    <a:pt x="58" y="112"/>
                  </a:moveTo>
                  <a:cubicBezTo>
                    <a:pt x="58" y="149"/>
                    <a:pt x="64" y="181"/>
                    <a:pt x="85" y="181"/>
                  </a:cubicBezTo>
                  <a:cubicBezTo>
                    <a:pt x="104" y="181"/>
                    <a:pt x="109" y="144"/>
                    <a:pt x="109" y="112"/>
                  </a:cubicBezTo>
                  <a:cubicBezTo>
                    <a:pt x="109" y="82"/>
                    <a:pt x="104" y="44"/>
                    <a:pt x="84" y="44"/>
                  </a:cubicBezTo>
                  <a:cubicBezTo>
                    <a:pt x="63" y="44"/>
                    <a:pt x="58" y="82"/>
                    <a:pt x="58" y="112"/>
                  </a:cubicBezTo>
                  <a:close/>
                  <a:moveTo>
                    <a:pt x="168" y="112"/>
                  </a:moveTo>
                  <a:cubicBezTo>
                    <a:pt x="168" y="203"/>
                    <a:pt x="117" y="225"/>
                    <a:pt x="84" y="225"/>
                  </a:cubicBezTo>
                  <a:cubicBezTo>
                    <a:pt x="31" y="225"/>
                    <a:pt x="0" y="184"/>
                    <a:pt x="0" y="113"/>
                  </a:cubicBezTo>
                  <a:cubicBezTo>
                    <a:pt x="0" y="34"/>
                    <a:pt x="41" y="0"/>
                    <a:pt x="85" y="0"/>
                  </a:cubicBezTo>
                  <a:cubicBezTo>
                    <a:pt x="136" y="0"/>
                    <a:pt x="168" y="43"/>
                    <a:pt x="168" y="11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963" name="Google Shape;963;p10"/>
            <p:cNvSpPr/>
            <p:nvPr/>
          </p:nvSpPr>
          <p:spPr>
            <a:xfrm>
              <a:off x="5615" y="2238"/>
              <a:ext cx="52" cy="103"/>
            </a:xfrm>
            <a:custGeom>
              <a:avLst/>
              <a:gdLst/>
              <a:ahLst/>
              <a:cxnLst/>
              <a:rect l="l" t="t" r="r" b="b"/>
              <a:pathLst>
                <a:path w="111" h="222" extrusionOk="0">
                  <a:moveTo>
                    <a:pt x="1" y="69"/>
                  </a:moveTo>
                  <a:cubicBezTo>
                    <a:pt x="1" y="47"/>
                    <a:pt x="0" y="23"/>
                    <a:pt x="0" y="3"/>
                  </a:cubicBezTo>
                  <a:lnTo>
                    <a:pt x="51" y="3"/>
                  </a:lnTo>
                  <a:lnTo>
                    <a:pt x="54" y="35"/>
                  </a:lnTo>
                  <a:lnTo>
                    <a:pt x="55" y="35"/>
                  </a:lnTo>
                  <a:cubicBezTo>
                    <a:pt x="65" y="12"/>
                    <a:pt x="83" y="0"/>
                    <a:pt x="99" y="0"/>
                  </a:cubicBezTo>
                  <a:cubicBezTo>
                    <a:pt x="105" y="0"/>
                    <a:pt x="108" y="0"/>
                    <a:pt x="111" y="0"/>
                  </a:cubicBezTo>
                  <a:lnTo>
                    <a:pt x="111" y="59"/>
                  </a:lnTo>
                  <a:cubicBezTo>
                    <a:pt x="108" y="58"/>
                    <a:pt x="104" y="58"/>
                    <a:pt x="99" y="58"/>
                  </a:cubicBezTo>
                  <a:cubicBezTo>
                    <a:pt x="86" y="58"/>
                    <a:pt x="70" y="66"/>
                    <a:pt x="63" y="89"/>
                  </a:cubicBezTo>
                  <a:cubicBezTo>
                    <a:pt x="62" y="94"/>
                    <a:pt x="61" y="102"/>
                    <a:pt x="61" y="111"/>
                  </a:cubicBezTo>
                  <a:lnTo>
                    <a:pt x="61" y="222"/>
                  </a:lnTo>
                  <a:lnTo>
                    <a:pt x="1" y="222"/>
                  </a:lnTo>
                  <a:lnTo>
                    <a:pt x="1" y="69"/>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964" name="Google Shape;964;p10"/>
            <p:cNvSpPr/>
            <p:nvPr/>
          </p:nvSpPr>
          <p:spPr>
            <a:xfrm>
              <a:off x="5679" y="2197"/>
              <a:ext cx="79" cy="145"/>
            </a:xfrm>
            <a:custGeom>
              <a:avLst/>
              <a:gdLst/>
              <a:ahLst/>
              <a:cxnLst/>
              <a:rect l="l" t="t" r="r" b="b"/>
              <a:pathLst>
                <a:path w="170" h="313" extrusionOk="0">
                  <a:moveTo>
                    <a:pt x="61" y="232"/>
                  </a:moveTo>
                  <a:cubicBezTo>
                    <a:pt x="61" y="237"/>
                    <a:pt x="62" y="242"/>
                    <a:pt x="63" y="245"/>
                  </a:cubicBezTo>
                  <a:cubicBezTo>
                    <a:pt x="68" y="261"/>
                    <a:pt x="76" y="266"/>
                    <a:pt x="84" y="266"/>
                  </a:cubicBezTo>
                  <a:cubicBezTo>
                    <a:pt x="103" y="266"/>
                    <a:pt x="111" y="241"/>
                    <a:pt x="111" y="199"/>
                  </a:cubicBezTo>
                  <a:cubicBezTo>
                    <a:pt x="111" y="161"/>
                    <a:pt x="103" y="137"/>
                    <a:pt x="83" y="137"/>
                  </a:cubicBezTo>
                  <a:cubicBezTo>
                    <a:pt x="74" y="137"/>
                    <a:pt x="66" y="146"/>
                    <a:pt x="63" y="157"/>
                  </a:cubicBezTo>
                  <a:cubicBezTo>
                    <a:pt x="62" y="160"/>
                    <a:pt x="61" y="166"/>
                    <a:pt x="61" y="170"/>
                  </a:cubicBezTo>
                  <a:lnTo>
                    <a:pt x="61" y="232"/>
                  </a:lnTo>
                  <a:close/>
                  <a:moveTo>
                    <a:pt x="0" y="310"/>
                  </a:moveTo>
                  <a:cubicBezTo>
                    <a:pt x="1" y="291"/>
                    <a:pt x="2" y="266"/>
                    <a:pt x="2" y="245"/>
                  </a:cubicBezTo>
                  <a:lnTo>
                    <a:pt x="2" y="0"/>
                  </a:lnTo>
                  <a:lnTo>
                    <a:pt x="61" y="0"/>
                  </a:lnTo>
                  <a:lnTo>
                    <a:pt x="61" y="113"/>
                  </a:lnTo>
                  <a:lnTo>
                    <a:pt x="62" y="113"/>
                  </a:lnTo>
                  <a:cubicBezTo>
                    <a:pt x="73" y="97"/>
                    <a:pt x="87" y="88"/>
                    <a:pt x="108" y="88"/>
                  </a:cubicBezTo>
                  <a:cubicBezTo>
                    <a:pt x="150" y="88"/>
                    <a:pt x="170" y="135"/>
                    <a:pt x="170" y="194"/>
                  </a:cubicBezTo>
                  <a:cubicBezTo>
                    <a:pt x="170" y="271"/>
                    <a:pt x="139" y="313"/>
                    <a:pt x="98" y="313"/>
                  </a:cubicBezTo>
                  <a:cubicBezTo>
                    <a:pt x="80" y="313"/>
                    <a:pt x="67" y="306"/>
                    <a:pt x="55" y="284"/>
                  </a:cubicBezTo>
                  <a:lnTo>
                    <a:pt x="54" y="284"/>
                  </a:lnTo>
                  <a:lnTo>
                    <a:pt x="51" y="310"/>
                  </a:lnTo>
                  <a:lnTo>
                    <a:pt x="0" y="31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965" name="Google Shape;965;p10"/>
            <p:cNvSpPr/>
            <p:nvPr/>
          </p:nvSpPr>
          <p:spPr>
            <a:xfrm>
              <a:off x="5771" y="2238"/>
              <a:ext cx="76" cy="104"/>
            </a:xfrm>
            <a:custGeom>
              <a:avLst/>
              <a:gdLst/>
              <a:ahLst/>
              <a:cxnLst/>
              <a:rect l="l" t="t" r="r" b="b"/>
              <a:pathLst>
                <a:path w="164" h="225" extrusionOk="0">
                  <a:moveTo>
                    <a:pt x="103" y="115"/>
                  </a:moveTo>
                  <a:cubicBezTo>
                    <a:pt x="83" y="116"/>
                    <a:pt x="56" y="122"/>
                    <a:pt x="56" y="153"/>
                  </a:cubicBezTo>
                  <a:cubicBezTo>
                    <a:pt x="56" y="174"/>
                    <a:pt x="68" y="183"/>
                    <a:pt x="77" y="183"/>
                  </a:cubicBezTo>
                  <a:cubicBezTo>
                    <a:pt x="86" y="183"/>
                    <a:pt x="97" y="177"/>
                    <a:pt x="101" y="164"/>
                  </a:cubicBezTo>
                  <a:cubicBezTo>
                    <a:pt x="102" y="161"/>
                    <a:pt x="103" y="157"/>
                    <a:pt x="103" y="153"/>
                  </a:cubicBezTo>
                  <a:lnTo>
                    <a:pt x="103" y="115"/>
                  </a:lnTo>
                  <a:close/>
                  <a:moveTo>
                    <a:pt x="111" y="222"/>
                  </a:moveTo>
                  <a:lnTo>
                    <a:pt x="107" y="200"/>
                  </a:lnTo>
                  <a:lnTo>
                    <a:pt x="107" y="200"/>
                  </a:lnTo>
                  <a:cubicBezTo>
                    <a:pt x="94" y="217"/>
                    <a:pt x="77" y="225"/>
                    <a:pt x="58" y="225"/>
                  </a:cubicBezTo>
                  <a:cubicBezTo>
                    <a:pt x="25" y="225"/>
                    <a:pt x="0" y="198"/>
                    <a:pt x="0" y="159"/>
                  </a:cubicBezTo>
                  <a:cubicBezTo>
                    <a:pt x="0" y="102"/>
                    <a:pt x="51" y="78"/>
                    <a:pt x="101" y="77"/>
                  </a:cubicBezTo>
                  <a:lnTo>
                    <a:pt x="101" y="72"/>
                  </a:lnTo>
                  <a:cubicBezTo>
                    <a:pt x="101" y="56"/>
                    <a:pt x="90" y="43"/>
                    <a:pt x="70" y="43"/>
                  </a:cubicBezTo>
                  <a:cubicBezTo>
                    <a:pt x="52" y="43"/>
                    <a:pt x="38" y="47"/>
                    <a:pt x="25" y="56"/>
                  </a:cubicBezTo>
                  <a:lnTo>
                    <a:pt x="14" y="16"/>
                  </a:lnTo>
                  <a:cubicBezTo>
                    <a:pt x="26" y="9"/>
                    <a:pt x="52" y="0"/>
                    <a:pt x="82" y="0"/>
                  </a:cubicBezTo>
                  <a:cubicBezTo>
                    <a:pt x="149" y="0"/>
                    <a:pt x="160" y="46"/>
                    <a:pt x="160" y="90"/>
                  </a:cubicBezTo>
                  <a:lnTo>
                    <a:pt x="160" y="172"/>
                  </a:lnTo>
                  <a:cubicBezTo>
                    <a:pt x="160" y="189"/>
                    <a:pt x="161" y="207"/>
                    <a:pt x="164" y="222"/>
                  </a:cubicBezTo>
                  <a:lnTo>
                    <a:pt x="111" y="222"/>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966" name="Google Shape;966;p10"/>
            <p:cNvSpPr/>
            <p:nvPr/>
          </p:nvSpPr>
          <p:spPr>
            <a:xfrm>
              <a:off x="5867" y="2198"/>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1"/>
                    <a:pt x="47" y="64"/>
                    <a:pt x="29" y="64"/>
                  </a:cubicBezTo>
                  <a:cubicBezTo>
                    <a:pt x="13" y="64"/>
                    <a:pt x="0" y="51"/>
                    <a:pt x="0" y="32"/>
                  </a:cubicBezTo>
                  <a:cubicBezTo>
                    <a:pt x="0" y="12"/>
                    <a:pt x="14" y="0"/>
                    <a:pt x="30" y="0"/>
                  </a:cubicBezTo>
                  <a:cubicBezTo>
                    <a:pt x="47" y="0"/>
                    <a:pt x="60" y="12"/>
                    <a:pt x="60" y="32"/>
                  </a:cubicBez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967" name="Google Shape;967;p10"/>
            <p:cNvSpPr/>
            <p:nvPr/>
          </p:nvSpPr>
          <p:spPr>
            <a:xfrm>
              <a:off x="5916" y="2238"/>
              <a:ext cx="52" cy="103"/>
            </a:xfrm>
            <a:custGeom>
              <a:avLst/>
              <a:gdLst/>
              <a:ahLst/>
              <a:cxnLst/>
              <a:rect l="l" t="t" r="r" b="b"/>
              <a:pathLst>
                <a:path w="112" h="222" extrusionOk="0">
                  <a:moveTo>
                    <a:pt x="2" y="69"/>
                  </a:moveTo>
                  <a:cubicBezTo>
                    <a:pt x="2" y="47"/>
                    <a:pt x="1" y="23"/>
                    <a:pt x="0" y="3"/>
                  </a:cubicBezTo>
                  <a:lnTo>
                    <a:pt x="51" y="3"/>
                  </a:lnTo>
                  <a:lnTo>
                    <a:pt x="55" y="35"/>
                  </a:lnTo>
                  <a:lnTo>
                    <a:pt x="56" y="35"/>
                  </a:lnTo>
                  <a:cubicBezTo>
                    <a:pt x="66" y="12"/>
                    <a:pt x="83" y="0"/>
                    <a:pt x="100" y="0"/>
                  </a:cubicBezTo>
                  <a:cubicBezTo>
                    <a:pt x="105" y="0"/>
                    <a:pt x="108" y="0"/>
                    <a:pt x="112" y="0"/>
                  </a:cubicBezTo>
                  <a:lnTo>
                    <a:pt x="112" y="59"/>
                  </a:lnTo>
                  <a:cubicBezTo>
                    <a:pt x="108" y="58"/>
                    <a:pt x="104" y="58"/>
                    <a:pt x="100" y="58"/>
                  </a:cubicBezTo>
                  <a:cubicBezTo>
                    <a:pt x="87" y="58"/>
                    <a:pt x="70" y="66"/>
                    <a:pt x="64" y="89"/>
                  </a:cubicBezTo>
                  <a:cubicBezTo>
                    <a:pt x="62" y="94"/>
                    <a:pt x="61" y="102"/>
                    <a:pt x="61" y="111"/>
                  </a:cubicBezTo>
                  <a:lnTo>
                    <a:pt x="61" y="222"/>
                  </a:lnTo>
                  <a:lnTo>
                    <a:pt x="2" y="222"/>
                  </a:lnTo>
                  <a:lnTo>
                    <a:pt x="2" y="6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968" name="Google Shape;968;p10"/>
            <p:cNvSpPr/>
            <p:nvPr/>
          </p:nvSpPr>
          <p:spPr>
            <a:xfrm>
              <a:off x="5979" y="2212"/>
              <a:ext cx="59" cy="130"/>
            </a:xfrm>
            <a:custGeom>
              <a:avLst/>
              <a:gdLst/>
              <a:ahLst/>
              <a:cxnLst/>
              <a:rect l="l" t="t" r="r" b="b"/>
              <a:pathLst>
                <a:path w="128" h="281" extrusionOk="0">
                  <a:moveTo>
                    <a:pt x="85" y="0"/>
                  </a:moveTo>
                  <a:lnTo>
                    <a:pt x="85" y="59"/>
                  </a:lnTo>
                  <a:lnTo>
                    <a:pt x="128" y="59"/>
                  </a:lnTo>
                  <a:lnTo>
                    <a:pt x="128" y="101"/>
                  </a:lnTo>
                  <a:lnTo>
                    <a:pt x="85" y="101"/>
                  </a:lnTo>
                  <a:lnTo>
                    <a:pt x="85" y="201"/>
                  </a:lnTo>
                  <a:cubicBezTo>
                    <a:pt x="85" y="226"/>
                    <a:pt x="96" y="232"/>
                    <a:pt x="108" y="232"/>
                  </a:cubicBezTo>
                  <a:cubicBezTo>
                    <a:pt x="114" y="232"/>
                    <a:pt x="118" y="232"/>
                    <a:pt x="123" y="231"/>
                  </a:cubicBezTo>
                  <a:lnTo>
                    <a:pt x="123" y="277"/>
                  </a:lnTo>
                  <a:cubicBezTo>
                    <a:pt x="115" y="279"/>
                    <a:pt x="103" y="281"/>
                    <a:pt x="88" y="281"/>
                  </a:cubicBezTo>
                  <a:cubicBezTo>
                    <a:pt x="70" y="281"/>
                    <a:pt x="56" y="277"/>
                    <a:pt x="45" y="267"/>
                  </a:cubicBezTo>
                  <a:cubicBezTo>
                    <a:pt x="33" y="255"/>
                    <a:pt x="26" y="239"/>
                    <a:pt x="26" y="204"/>
                  </a:cubicBezTo>
                  <a:lnTo>
                    <a:pt x="26" y="101"/>
                  </a:lnTo>
                  <a:lnTo>
                    <a:pt x="0" y="101"/>
                  </a:lnTo>
                  <a:lnTo>
                    <a:pt x="0" y="59"/>
                  </a:lnTo>
                  <a:lnTo>
                    <a:pt x="26" y="59"/>
                  </a:lnTo>
                  <a:lnTo>
                    <a:pt x="26" y="14"/>
                  </a:lnTo>
                  <a:lnTo>
                    <a:pt x="85" y="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969" name="Google Shape;969;p10"/>
            <p:cNvSpPr/>
            <p:nvPr/>
          </p:nvSpPr>
          <p:spPr>
            <a:xfrm>
              <a:off x="4080" y="2428"/>
              <a:ext cx="85" cy="142"/>
            </a:xfrm>
            <a:custGeom>
              <a:avLst/>
              <a:gdLst/>
              <a:ahLst/>
              <a:cxnLst/>
              <a:rect l="l" t="t" r="r" b="b"/>
              <a:pathLst>
                <a:path w="184" h="307" extrusionOk="0">
                  <a:moveTo>
                    <a:pt x="184" y="297"/>
                  </a:moveTo>
                  <a:cubicBezTo>
                    <a:pt x="171" y="302"/>
                    <a:pt x="143" y="307"/>
                    <a:pt x="121" y="307"/>
                  </a:cubicBezTo>
                  <a:cubicBezTo>
                    <a:pt x="87" y="307"/>
                    <a:pt x="61" y="297"/>
                    <a:pt x="40" y="277"/>
                  </a:cubicBezTo>
                  <a:cubicBezTo>
                    <a:pt x="14" y="252"/>
                    <a:pt x="0" y="208"/>
                    <a:pt x="1" y="156"/>
                  </a:cubicBezTo>
                  <a:cubicBezTo>
                    <a:pt x="3" y="46"/>
                    <a:pt x="66" y="0"/>
                    <a:pt x="130" y="0"/>
                  </a:cubicBezTo>
                  <a:cubicBezTo>
                    <a:pt x="153" y="0"/>
                    <a:pt x="170" y="5"/>
                    <a:pt x="179" y="9"/>
                  </a:cubicBezTo>
                  <a:lnTo>
                    <a:pt x="169" y="60"/>
                  </a:lnTo>
                  <a:cubicBezTo>
                    <a:pt x="160" y="55"/>
                    <a:pt x="149" y="53"/>
                    <a:pt x="134" y="53"/>
                  </a:cubicBezTo>
                  <a:cubicBezTo>
                    <a:pt x="94" y="53"/>
                    <a:pt x="62" y="80"/>
                    <a:pt x="62" y="159"/>
                  </a:cubicBezTo>
                  <a:cubicBezTo>
                    <a:pt x="62" y="232"/>
                    <a:pt x="91" y="258"/>
                    <a:pt x="118" y="258"/>
                  </a:cubicBezTo>
                  <a:cubicBezTo>
                    <a:pt x="124" y="258"/>
                    <a:pt x="128" y="257"/>
                    <a:pt x="130" y="256"/>
                  </a:cubicBezTo>
                  <a:lnTo>
                    <a:pt x="130" y="183"/>
                  </a:lnTo>
                  <a:lnTo>
                    <a:pt x="103" y="183"/>
                  </a:lnTo>
                  <a:lnTo>
                    <a:pt x="103" y="136"/>
                  </a:lnTo>
                  <a:lnTo>
                    <a:pt x="184" y="136"/>
                  </a:lnTo>
                  <a:lnTo>
                    <a:pt x="184" y="297"/>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970" name="Google Shape;970;p10"/>
            <p:cNvSpPr/>
            <p:nvPr/>
          </p:nvSpPr>
          <p:spPr>
            <a:xfrm>
              <a:off x="4187" y="2425"/>
              <a:ext cx="76" cy="144"/>
            </a:xfrm>
            <a:custGeom>
              <a:avLst/>
              <a:gdLst/>
              <a:ahLst/>
              <a:cxnLst/>
              <a:rect l="l" t="t" r="r" b="b"/>
              <a:pathLst>
                <a:path w="165" h="310" extrusionOk="0">
                  <a:moveTo>
                    <a:pt x="0" y="0"/>
                  </a:moveTo>
                  <a:lnTo>
                    <a:pt x="59" y="0"/>
                  </a:lnTo>
                  <a:lnTo>
                    <a:pt x="59" y="114"/>
                  </a:lnTo>
                  <a:lnTo>
                    <a:pt x="60" y="114"/>
                  </a:lnTo>
                  <a:cubicBezTo>
                    <a:pt x="65" y="106"/>
                    <a:pt x="72" y="100"/>
                    <a:pt x="79" y="95"/>
                  </a:cubicBezTo>
                  <a:cubicBezTo>
                    <a:pt x="88" y="90"/>
                    <a:pt x="98" y="87"/>
                    <a:pt x="109" y="87"/>
                  </a:cubicBezTo>
                  <a:cubicBezTo>
                    <a:pt x="149" y="87"/>
                    <a:pt x="165" y="121"/>
                    <a:pt x="165" y="177"/>
                  </a:cubicBezTo>
                  <a:lnTo>
                    <a:pt x="165" y="310"/>
                  </a:lnTo>
                  <a:lnTo>
                    <a:pt x="106" y="310"/>
                  </a:lnTo>
                  <a:lnTo>
                    <a:pt x="106" y="177"/>
                  </a:lnTo>
                  <a:cubicBezTo>
                    <a:pt x="106" y="155"/>
                    <a:pt x="102" y="136"/>
                    <a:pt x="84" y="136"/>
                  </a:cubicBezTo>
                  <a:cubicBezTo>
                    <a:pt x="74" y="136"/>
                    <a:pt x="66" y="142"/>
                    <a:pt x="61" y="157"/>
                  </a:cubicBezTo>
                  <a:cubicBezTo>
                    <a:pt x="61" y="161"/>
                    <a:pt x="59" y="169"/>
                    <a:pt x="59" y="174"/>
                  </a:cubicBezTo>
                  <a:lnTo>
                    <a:pt x="59" y="310"/>
                  </a:lnTo>
                  <a:lnTo>
                    <a:pt x="0" y="310"/>
                  </a:lnTo>
                  <a:lnTo>
                    <a:pt x="0" y="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971" name="Google Shape;971;p10"/>
            <p:cNvSpPr/>
            <p:nvPr/>
          </p:nvSpPr>
          <p:spPr>
            <a:xfrm>
              <a:off x="4281" y="2466"/>
              <a:ext cx="75" cy="104"/>
            </a:xfrm>
            <a:custGeom>
              <a:avLst/>
              <a:gdLst/>
              <a:ahLst/>
              <a:cxnLst/>
              <a:rect l="l" t="t" r="r" b="b"/>
              <a:pathLst>
                <a:path w="163" h="226" extrusionOk="0">
                  <a:moveTo>
                    <a:pt x="102" y="116"/>
                  </a:moveTo>
                  <a:cubicBezTo>
                    <a:pt x="82" y="117"/>
                    <a:pt x="55" y="123"/>
                    <a:pt x="55" y="153"/>
                  </a:cubicBezTo>
                  <a:cubicBezTo>
                    <a:pt x="55" y="175"/>
                    <a:pt x="67" y="183"/>
                    <a:pt x="76" y="183"/>
                  </a:cubicBezTo>
                  <a:cubicBezTo>
                    <a:pt x="86" y="183"/>
                    <a:pt x="97" y="177"/>
                    <a:pt x="101" y="164"/>
                  </a:cubicBezTo>
                  <a:cubicBezTo>
                    <a:pt x="102" y="161"/>
                    <a:pt x="102" y="158"/>
                    <a:pt x="102" y="154"/>
                  </a:cubicBezTo>
                  <a:lnTo>
                    <a:pt x="102" y="116"/>
                  </a:lnTo>
                  <a:close/>
                  <a:moveTo>
                    <a:pt x="110" y="223"/>
                  </a:moveTo>
                  <a:lnTo>
                    <a:pt x="107" y="201"/>
                  </a:lnTo>
                  <a:lnTo>
                    <a:pt x="106" y="201"/>
                  </a:lnTo>
                  <a:cubicBezTo>
                    <a:pt x="94" y="218"/>
                    <a:pt x="77" y="226"/>
                    <a:pt x="57" y="226"/>
                  </a:cubicBezTo>
                  <a:cubicBezTo>
                    <a:pt x="24" y="226"/>
                    <a:pt x="0" y="198"/>
                    <a:pt x="0" y="160"/>
                  </a:cubicBezTo>
                  <a:cubicBezTo>
                    <a:pt x="0" y="102"/>
                    <a:pt x="50" y="79"/>
                    <a:pt x="100" y="78"/>
                  </a:cubicBezTo>
                  <a:lnTo>
                    <a:pt x="100" y="73"/>
                  </a:lnTo>
                  <a:cubicBezTo>
                    <a:pt x="100" y="56"/>
                    <a:pt x="90" y="44"/>
                    <a:pt x="69" y="44"/>
                  </a:cubicBezTo>
                  <a:cubicBezTo>
                    <a:pt x="52" y="44"/>
                    <a:pt x="37" y="48"/>
                    <a:pt x="24" y="56"/>
                  </a:cubicBezTo>
                  <a:lnTo>
                    <a:pt x="13" y="17"/>
                  </a:lnTo>
                  <a:cubicBezTo>
                    <a:pt x="26" y="10"/>
                    <a:pt x="51" y="0"/>
                    <a:pt x="82" y="0"/>
                  </a:cubicBezTo>
                  <a:cubicBezTo>
                    <a:pt x="149" y="0"/>
                    <a:pt x="159" y="47"/>
                    <a:pt x="159" y="91"/>
                  </a:cubicBezTo>
                  <a:lnTo>
                    <a:pt x="159" y="172"/>
                  </a:lnTo>
                  <a:cubicBezTo>
                    <a:pt x="159" y="190"/>
                    <a:pt x="160" y="208"/>
                    <a:pt x="163" y="223"/>
                  </a:cubicBezTo>
                  <a:lnTo>
                    <a:pt x="110" y="223"/>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972" name="Google Shape;972;p10"/>
            <p:cNvSpPr/>
            <p:nvPr/>
          </p:nvSpPr>
          <p:spPr>
            <a:xfrm>
              <a:off x="4377"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3" y="63"/>
                    <a:pt x="0" y="50"/>
                    <a:pt x="0" y="32"/>
                  </a:cubicBezTo>
                  <a:cubicBezTo>
                    <a:pt x="0" y="12"/>
                    <a:pt x="14" y="0"/>
                    <a:pt x="31" y="0"/>
                  </a:cubicBezTo>
                  <a:cubicBezTo>
                    <a:pt x="48" y="0"/>
                    <a:pt x="61" y="12"/>
                    <a:pt x="61" y="3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973" name="Google Shape;973;p10"/>
            <p:cNvSpPr/>
            <p:nvPr/>
          </p:nvSpPr>
          <p:spPr>
            <a:xfrm>
              <a:off x="4427" y="2466"/>
              <a:ext cx="52" cy="103"/>
            </a:xfrm>
            <a:custGeom>
              <a:avLst/>
              <a:gdLst/>
              <a:ahLst/>
              <a:cxnLst/>
              <a:rect l="l" t="t" r="r" b="b"/>
              <a:pathLst>
                <a:path w="112" h="223" extrusionOk="0">
                  <a:moveTo>
                    <a:pt x="2" y="70"/>
                  </a:moveTo>
                  <a:cubicBezTo>
                    <a:pt x="2" y="48"/>
                    <a:pt x="1" y="24"/>
                    <a:pt x="0" y="4"/>
                  </a:cubicBezTo>
                  <a:lnTo>
                    <a:pt x="51" y="4"/>
                  </a:lnTo>
                  <a:lnTo>
                    <a:pt x="55" y="36"/>
                  </a:lnTo>
                  <a:lnTo>
                    <a:pt x="56" y="36"/>
                  </a:lnTo>
                  <a:cubicBezTo>
                    <a:pt x="66" y="12"/>
                    <a:pt x="83" y="0"/>
                    <a:pt x="100" y="0"/>
                  </a:cubicBezTo>
                  <a:cubicBezTo>
                    <a:pt x="105" y="0"/>
                    <a:pt x="109" y="0"/>
                    <a:pt x="112" y="1"/>
                  </a:cubicBezTo>
                  <a:lnTo>
                    <a:pt x="112" y="59"/>
                  </a:lnTo>
                  <a:cubicBezTo>
                    <a:pt x="109" y="58"/>
                    <a:pt x="105" y="58"/>
                    <a:pt x="100" y="58"/>
                  </a:cubicBezTo>
                  <a:cubicBezTo>
                    <a:pt x="87" y="58"/>
                    <a:pt x="70" y="67"/>
                    <a:pt x="64" y="90"/>
                  </a:cubicBezTo>
                  <a:cubicBezTo>
                    <a:pt x="62" y="95"/>
                    <a:pt x="61" y="102"/>
                    <a:pt x="61" y="112"/>
                  </a:cubicBezTo>
                  <a:lnTo>
                    <a:pt x="61" y="223"/>
                  </a:lnTo>
                  <a:lnTo>
                    <a:pt x="2" y="223"/>
                  </a:lnTo>
                  <a:lnTo>
                    <a:pt x="2" y="7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974" name="Google Shape;974;p10"/>
            <p:cNvSpPr/>
            <p:nvPr/>
          </p:nvSpPr>
          <p:spPr>
            <a:xfrm>
              <a:off x="4493" y="2466"/>
              <a:ext cx="123" cy="103"/>
            </a:xfrm>
            <a:custGeom>
              <a:avLst/>
              <a:gdLst/>
              <a:ahLst/>
              <a:cxnLst/>
              <a:rect l="l" t="t" r="r" b="b"/>
              <a:pathLst>
                <a:path w="266" h="223" extrusionOk="0">
                  <a:moveTo>
                    <a:pt x="2" y="70"/>
                  </a:moveTo>
                  <a:cubicBezTo>
                    <a:pt x="2" y="45"/>
                    <a:pt x="1" y="24"/>
                    <a:pt x="0" y="4"/>
                  </a:cubicBezTo>
                  <a:lnTo>
                    <a:pt x="52" y="4"/>
                  </a:lnTo>
                  <a:lnTo>
                    <a:pt x="54" y="29"/>
                  </a:lnTo>
                  <a:lnTo>
                    <a:pt x="55" y="29"/>
                  </a:lnTo>
                  <a:cubicBezTo>
                    <a:pt x="66" y="13"/>
                    <a:pt x="85" y="0"/>
                    <a:pt x="108" y="0"/>
                  </a:cubicBezTo>
                  <a:cubicBezTo>
                    <a:pt x="132" y="0"/>
                    <a:pt x="148" y="11"/>
                    <a:pt x="156" y="30"/>
                  </a:cubicBezTo>
                  <a:lnTo>
                    <a:pt x="157" y="30"/>
                  </a:lnTo>
                  <a:cubicBezTo>
                    <a:pt x="162" y="21"/>
                    <a:pt x="170" y="13"/>
                    <a:pt x="179" y="8"/>
                  </a:cubicBezTo>
                  <a:cubicBezTo>
                    <a:pt x="188" y="3"/>
                    <a:pt x="198" y="0"/>
                    <a:pt x="210" y="0"/>
                  </a:cubicBezTo>
                  <a:cubicBezTo>
                    <a:pt x="249" y="0"/>
                    <a:pt x="266" y="31"/>
                    <a:pt x="266" y="84"/>
                  </a:cubicBezTo>
                  <a:lnTo>
                    <a:pt x="266" y="223"/>
                  </a:lnTo>
                  <a:lnTo>
                    <a:pt x="208" y="223"/>
                  </a:lnTo>
                  <a:lnTo>
                    <a:pt x="208" y="94"/>
                  </a:lnTo>
                  <a:cubicBezTo>
                    <a:pt x="208" y="69"/>
                    <a:pt x="205" y="49"/>
                    <a:pt x="187" y="49"/>
                  </a:cubicBezTo>
                  <a:cubicBezTo>
                    <a:pt x="177" y="49"/>
                    <a:pt x="169" y="56"/>
                    <a:pt x="165" y="69"/>
                  </a:cubicBezTo>
                  <a:cubicBezTo>
                    <a:pt x="164" y="72"/>
                    <a:pt x="163" y="78"/>
                    <a:pt x="163" y="84"/>
                  </a:cubicBezTo>
                  <a:lnTo>
                    <a:pt x="163" y="223"/>
                  </a:lnTo>
                  <a:lnTo>
                    <a:pt x="105" y="223"/>
                  </a:lnTo>
                  <a:lnTo>
                    <a:pt x="105" y="85"/>
                  </a:lnTo>
                  <a:cubicBezTo>
                    <a:pt x="105" y="70"/>
                    <a:pt x="103" y="49"/>
                    <a:pt x="85" y="49"/>
                  </a:cubicBezTo>
                  <a:cubicBezTo>
                    <a:pt x="76" y="49"/>
                    <a:pt x="67" y="55"/>
                    <a:pt x="63" y="68"/>
                  </a:cubicBezTo>
                  <a:cubicBezTo>
                    <a:pt x="61" y="72"/>
                    <a:pt x="61" y="79"/>
                    <a:pt x="61" y="85"/>
                  </a:cubicBezTo>
                  <a:lnTo>
                    <a:pt x="61" y="223"/>
                  </a:lnTo>
                  <a:lnTo>
                    <a:pt x="2" y="223"/>
                  </a:lnTo>
                  <a:lnTo>
                    <a:pt x="2" y="7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975" name="Google Shape;975;p10"/>
            <p:cNvSpPr/>
            <p:nvPr/>
          </p:nvSpPr>
          <p:spPr>
            <a:xfrm>
              <a:off x="4638"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976" name="Google Shape;976;p10"/>
            <p:cNvSpPr/>
            <p:nvPr/>
          </p:nvSpPr>
          <p:spPr>
            <a:xfrm>
              <a:off x="4689" y="2426"/>
              <a:ext cx="76" cy="144"/>
            </a:xfrm>
            <a:custGeom>
              <a:avLst/>
              <a:gdLst/>
              <a:ahLst/>
              <a:cxnLst/>
              <a:rect l="l" t="t" r="r" b="b"/>
              <a:pathLst>
                <a:path w="165" h="312" extrusionOk="0">
                  <a:moveTo>
                    <a:pt x="146" y="0"/>
                  </a:moveTo>
                  <a:lnTo>
                    <a:pt x="100" y="63"/>
                  </a:lnTo>
                  <a:lnTo>
                    <a:pt x="63" y="63"/>
                  </a:lnTo>
                  <a:lnTo>
                    <a:pt x="94" y="0"/>
                  </a:lnTo>
                  <a:lnTo>
                    <a:pt x="146" y="0"/>
                  </a:lnTo>
                  <a:close/>
                  <a:moveTo>
                    <a:pt x="163" y="242"/>
                  </a:moveTo>
                  <a:cubicBezTo>
                    <a:pt x="163" y="265"/>
                    <a:pt x="164" y="288"/>
                    <a:pt x="165" y="309"/>
                  </a:cubicBezTo>
                  <a:lnTo>
                    <a:pt x="114" y="309"/>
                  </a:lnTo>
                  <a:lnTo>
                    <a:pt x="111" y="285"/>
                  </a:lnTo>
                  <a:lnTo>
                    <a:pt x="110" y="285"/>
                  </a:lnTo>
                  <a:cubicBezTo>
                    <a:pt x="99" y="300"/>
                    <a:pt x="81" y="312"/>
                    <a:pt x="59" y="312"/>
                  </a:cubicBezTo>
                  <a:cubicBezTo>
                    <a:pt x="17" y="312"/>
                    <a:pt x="0" y="281"/>
                    <a:pt x="0" y="222"/>
                  </a:cubicBezTo>
                  <a:lnTo>
                    <a:pt x="0" y="90"/>
                  </a:lnTo>
                  <a:lnTo>
                    <a:pt x="59" y="90"/>
                  </a:lnTo>
                  <a:lnTo>
                    <a:pt x="59" y="216"/>
                  </a:lnTo>
                  <a:cubicBezTo>
                    <a:pt x="59" y="245"/>
                    <a:pt x="65" y="263"/>
                    <a:pt x="81" y="263"/>
                  </a:cubicBezTo>
                  <a:cubicBezTo>
                    <a:pt x="91" y="263"/>
                    <a:pt x="98" y="255"/>
                    <a:pt x="100" y="248"/>
                  </a:cubicBezTo>
                  <a:cubicBezTo>
                    <a:pt x="103" y="244"/>
                    <a:pt x="104" y="237"/>
                    <a:pt x="104" y="229"/>
                  </a:cubicBezTo>
                  <a:lnTo>
                    <a:pt x="104" y="90"/>
                  </a:lnTo>
                  <a:lnTo>
                    <a:pt x="163" y="90"/>
                  </a:lnTo>
                  <a:lnTo>
                    <a:pt x="163" y="242"/>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977" name="Google Shape;977;p10"/>
            <p:cNvSpPr/>
            <p:nvPr/>
          </p:nvSpPr>
          <p:spPr>
            <a:xfrm>
              <a:off x="4787" y="2426"/>
              <a:ext cx="28" cy="143"/>
            </a:xfrm>
            <a:custGeom>
              <a:avLst/>
              <a:gdLst/>
              <a:ahLst/>
              <a:cxnLst/>
              <a:rect l="l" t="t" r="r" b="b"/>
              <a:pathLst>
                <a:path w="61" h="309" extrusionOk="0">
                  <a:moveTo>
                    <a:pt x="1" y="309"/>
                  </a:moveTo>
                  <a:lnTo>
                    <a:pt x="1" y="90"/>
                  </a:lnTo>
                  <a:lnTo>
                    <a:pt x="60" y="90"/>
                  </a:lnTo>
                  <a:lnTo>
                    <a:pt x="60" y="309"/>
                  </a:lnTo>
                  <a:lnTo>
                    <a:pt x="1" y="309"/>
                  </a:lnTo>
                  <a:close/>
                  <a:moveTo>
                    <a:pt x="60" y="32"/>
                  </a:moveTo>
                  <a:cubicBezTo>
                    <a:pt x="61" y="50"/>
                    <a:pt x="47" y="63"/>
                    <a:pt x="29" y="63"/>
                  </a:cubicBezTo>
                  <a:cubicBezTo>
                    <a:pt x="13" y="63"/>
                    <a:pt x="0" y="50"/>
                    <a:pt x="0" y="32"/>
                  </a:cubicBezTo>
                  <a:cubicBezTo>
                    <a:pt x="0" y="12"/>
                    <a:pt x="14" y="0"/>
                    <a:pt x="30" y="0"/>
                  </a:cubicBezTo>
                  <a:cubicBezTo>
                    <a:pt x="47" y="0"/>
                    <a:pt x="60" y="12"/>
                    <a:pt x="60" y="32"/>
                  </a:cubicBez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978" name="Google Shape;978;p10"/>
            <p:cNvSpPr/>
            <p:nvPr/>
          </p:nvSpPr>
          <p:spPr>
            <a:xfrm>
              <a:off x="4838" y="2425"/>
              <a:ext cx="0" cy="0"/>
            </a:xfrm>
            <a:prstGeom prst="rect">
              <a:avLst/>
            </a:pr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979" name="Google Shape;979;p10"/>
            <p:cNvSpPr/>
            <p:nvPr/>
          </p:nvSpPr>
          <p:spPr>
            <a:xfrm>
              <a:off x="4922" y="2425"/>
              <a:ext cx="78" cy="145"/>
            </a:xfrm>
            <a:custGeom>
              <a:avLst/>
              <a:gdLst/>
              <a:ahLst/>
              <a:cxnLst/>
              <a:rect l="l" t="t" r="r" b="b"/>
              <a:pathLst>
                <a:path w="169" h="313" extrusionOk="0">
                  <a:moveTo>
                    <a:pt x="108" y="175"/>
                  </a:moveTo>
                  <a:cubicBezTo>
                    <a:pt x="108" y="171"/>
                    <a:pt x="108" y="166"/>
                    <a:pt x="108" y="162"/>
                  </a:cubicBezTo>
                  <a:cubicBezTo>
                    <a:pt x="106" y="149"/>
                    <a:pt x="99" y="136"/>
                    <a:pt x="87" y="136"/>
                  </a:cubicBezTo>
                  <a:cubicBezTo>
                    <a:pt x="66" y="136"/>
                    <a:pt x="59" y="166"/>
                    <a:pt x="59" y="202"/>
                  </a:cubicBezTo>
                  <a:cubicBezTo>
                    <a:pt x="59" y="243"/>
                    <a:pt x="70" y="265"/>
                    <a:pt x="86" y="265"/>
                  </a:cubicBezTo>
                  <a:cubicBezTo>
                    <a:pt x="94" y="265"/>
                    <a:pt x="102" y="261"/>
                    <a:pt x="107" y="246"/>
                  </a:cubicBezTo>
                  <a:cubicBezTo>
                    <a:pt x="108" y="243"/>
                    <a:pt x="108" y="238"/>
                    <a:pt x="108" y="233"/>
                  </a:cubicBezTo>
                  <a:lnTo>
                    <a:pt x="108" y="175"/>
                  </a:lnTo>
                  <a:close/>
                  <a:moveTo>
                    <a:pt x="167" y="0"/>
                  </a:moveTo>
                  <a:lnTo>
                    <a:pt x="167" y="245"/>
                  </a:lnTo>
                  <a:cubicBezTo>
                    <a:pt x="167" y="266"/>
                    <a:pt x="168" y="289"/>
                    <a:pt x="169" y="310"/>
                  </a:cubicBezTo>
                  <a:lnTo>
                    <a:pt x="118" y="310"/>
                  </a:lnTo>
                  <a:lnTo>
                    <a:pt x="115" y="285"/>
                  </a:lnTo>
                  <a:lnTo>
                    <a:pt x="114" y="285"/>
                  </a:lnTo>
                  <a:cubicBezTo>
                    <a:pt x="106" y="300"/>
                    <a:pt x="89" y="313"/>
                    <a:pt x="68" y="313"/>
                  </a:cubicBezTo>
                  <a:cubicBezTo>
                    <a:pt x="22" y="313"/>
                    <a:pt x="0" y="262"/>
                    <a:pt x="0" y="200"/>
                  </a:cubicBezTo>
                  <a:cubicBezTo>
                    <a:pt x="0" y="124"/>
                    <a:pt x="33" y="87"/>
                    <a:pt x="71" y="87"/>
                  </a:cubicBezTo>
                  <a:cubicBezTo>
                    <a:pt x="90" y="87"/>
                    <a:pt x="102" y="97"/>
                    <a:pt x="108" y="109"/>
                  </a:cubicBezTo>
                  <a:lnTo>
                    <a:pt x="108" y="109"/>
                  </a:lnTo>
                  <a:lnTo>
                    <a:pt x="108" y="0"/>
                  </a:lnTo>
                  <a:lnTo>
                    <a:pt x="167"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980" name="Google Shape;980;p10"/>
            <p:cNvSpPr/>
            <p:nvPr/>
          </p:nvSpPr>
          <p:spPr>
            <a:xfrm>
              <a:off x="5019" y="2466"/>
              <a:ext cx="78" cy="104"/>
            </a:xfrm>
            <a:custGeom>
              <a:avLst/>
              <a:gdLst/>
              <a:ahLst/>
              <a:cxnLst/>
              <a:rect l="l" t="t" r="r" b="b"/>
              <a:pathLst>
                <a:path w="168" h="226" extrusionOk="0">
                  <a:moveTo>
                    <a:pt x="58" y="113"/>
                  </a:moveTo>
                  <a:cubicBezTo>
                    <a:pt x="58" y="150"/>
                    <a:pt x="64" y="181"/>
                    <a:pt x="85" y="181"/>
                  </a:cubicBezTo>
                  <a:cubicBezTo>
                    <a:pt x="104" y="181"/>
                    <a:pt x="109" y="145"/>
                    <a:pt x="109" y="113"/>
                  </a:cubicBezTo>
                  <a:cubicBezTo>
                    <a:pt x="109" y="83"/>
                    <a:pt x="104" y="45"/>
                    <a:pt x="84" y="45"/>
                  </a:cubicBezTo>
                  <a:cubicBezTo>
                    <a:pt x="62" y="45"/>
                    <a:pt x="58" y="83"/>
                    <a:pt x="58" y="113"/>
                  </a:cubicBezTo>
                  <a:close/>
                  <a:moveTo>
                    <a:pt x="168" y="113"/>
                  </a:moveTo>
                  <a:cubicBezTo>
                    <a:pt x="168" y="204"/>
                    <a:pt x="117" y="226"/>
                    <a:pt x="84" y="226"/>
                  </a:cubicBezTo>
                  <a:cubicBezTo>
                    <a:pt x="31" y="226"/>
                    <a:pt x="0" y="185"/>
                    <a:pt x="0" y="114"/>
                  </a:cubicBezTo>
                  <a:cubicBezTo>
                    <a:pt x="0" y="35"/>
                    <a:pt x="41" y="0"/>
                    <a:pt x="84" y="0"/>
                  </a:cubicBezTo>
                  <a:cubicBezTo>
                    <a:pt x="136" y="0"/>
                    <a:pt x="168" y="44"/>
                    <a:pt x="168" y="113"/>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981" name="Google Shape;981;p10"/>
            <p:cNvSpPr/>
            <p:nvPr/>
          </p:nvSpPr>
          <p:spPr>
            <a:xfrm>
              <a:off x="5150" y="2429"/>
              <a:ext cx="119" cy="140"/>
            </a:xfrm>
            <a:custGeom>
              <a:avLst/>
              <a:gdLst/>
              <a:ahLst/>
              <a:cxnLst/>
              <a:rect l="l" t="t" r="r" b="b"/>
              <a:pathLst>
                <a:path w="255" h="302" extrusionOk="0">
                  <a:moveTo>
                    <a:pt x="197" y="196"/>
                  </a:moveTo>
                  <a:cubicBezTo>
                    <a:pt x="195" y="167"/>
                    <a:pt x="193" y="128"/>
                    <a:pt x="194" y="96"/>
                  </a:cubicBezTo>
                  <a:lnTo>
                    <a:pt x="193" y="96"/>
                  </a:lnTo>
                  <a:cubicBezTo>
                    <a:pt x="187" y="128"/>
                    <a:pt x="179" y="166"/>
                    <a:pt x="173" y="189"/>
                  </a:cubicBezTo>
                  <a:lnTo>
                    <a:pt x="147" y="297"/>
                  </a:lnTo>
                  <a:lnTo>
                    <a:pt x="106" y="297"/>
                  </a:lnTo>
                  <a:lnTo>
                    <a:pt x="80" y="191"/>
                  </a:lnTo>
                  <a:cubicBezTo>
                    <a:pt x="75" y="167"/>
                    <a:pt x="67" y="129"/>
                    <a:pt x="62" y="96"/>
                  </a:cubicBezTo>
                  <a:lnTo>
                    <a:pt x="61" y="96"/>
                  </a:lnTo>
                  <a:cubicBezTo>
                    <a:pt x="60" y="129"/>
                    <a:pt x="58" y="167"/>
                    <a:pt x="56" y="197"/>
                  </a:cubicBezTo>
                  <a:lnTo>
                    <a:pt x="51" y="302"/>
                  </a:lnTo>
                  <a:lnTo>
                    <a:pt x="0" y="302"/>
                  </a:lnTo>
                  <a:lnTo>
                    <a:pt x="22" y="0"/>
                  </a:lnTo>
                  <a:lnTo>
                    <a:pt x="84" y="0"/>
                  </a:lnTo>
                  <a:lnTo>
                    <a:pt x="109" y="109"/>
                  </a:lnTo>
                  <a:cubicBezTo>
                    <a:pt x="117" y="147"/>
                    <a:pt x="125" y="181"/>
                    <a:pt x="130" y="215"/>
                  </a:cubicBezTo>
                  <a:lnTo>
                    <a:pt x="131" y="215"/>
                  </a:lnTo>
                  <a:cubicBezTo>
                    <a:pt x="136" y="181"/>
                    <a:pt x="142" y="147"/>
                    <a:pt x="151" y="109"/>
                  </a:cubicBezTo>
                  <a:lnTo>
                    <a:pt x="174" y="0"/>
                  </a:lnTo>
                  <a:lnTo>
                    <a:pt x="236" y="0"/>
                  </a:lnTo>
                  <a:lnTo>
                    <a:pt x="255" y="302"/>
                  </a:lnTo>
                  <a:lnTo>
                    <a:pt x="202" y="302"/>
                  </a:lnTo>
                  <a:lnTo>
                    <a:pt x="197" y="196"/>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982" name="Google Shape;982;p10"/>
            <p:cNvSpPr/>
            <p:nvPr/>
          </p:nvSpPr>
          <p:spPr>
            <a:xfrm>
              <a:off x="5290" y="2425"/>
              <a:ext cx="76" cy="144"/>
            </a:xfrm>
            <a:custGeom>
              <a:avLst/>
              <a:gdLst/>
              <a:ahLst/>
              <a:cxnLst/>
              <a:rect l="l" t="t" r="r" b="b"/>
              <a:pathLst>
                <a:path w="164" h="310" extrusionOk="0">
                  <a:moveTo>
                    <a:pt x="0" y="0"/>
                  </a:moveTo>
                  <a:lnTo>
                    <a:pt x="59" y="0"/>
                  </a:lnTo>
                  <a:lnTo>
                    <a:pt x="59" y="114"/>
                  </a:lnTo>
                  <a:lnTo>
                    <a:pt x="60" y="114"/>
                  </a:lnTo>
                  <a:cubicBezTo>
                    <a:pt x="65" y="106"/>
                    <a:pt x="71" y="100"/>
                    <a:pt x="79" y="95"/>
                  </a:cubicBezTo>
                  <a:cubicBezTo>
                    <a:pt x="87" y="90"/>
                    <a:pt x="97" y="87"/>
                    <a:pt x="108" y="87"/>
                  </a:cubicBezTo>
                  <a:cubicBezTo>
                    <a:pt x="149" y="87"/>
                    <a:pt x="164" y="121"/>
                    <a:pt x="164" y="177"/>
                  </a:cubicBezTo>
                  <a:lnTo>
                    <a:pt x="164" y="310"/>
                  </a:lnTo>
                  <a:lnTo>
                    <a:pt x="106" y="310"/>
                  </a:lnTo>
                  <a:lnTo>
                    <a:pt x="106" y="177"/>
                  </a:lnTo>
                  <a:cubicBezTo>
                    <a:pt x="106" y="155"/>
                    <a:pt x="102" y="136"/>
                    <a:pt x="84" y="136"/>
                  </a:cubicBezTo>
                  <a:cubicBezTo>
                    <a:pt x="74" y="136"/>
                    <a:pt x="66" y="142"/>
                    <a:pt x="61" y="157"/>
                  </a:cubicBezTo>
                  <a:cubicBezTo>
                    <a:pt x="60" y="161"/>
                    <a:pt x="59" y="169"/>
                    <a:pt x="59" y="174"/>
                  </a:cubicBezTo>
                  <a:lnTo>
                    <a:pt x="59" y="310"/>
                  </a:lnTo>
                  <a:lnTo>
                    <a:pt x="0" y="310"/>
                  </a:lnTo>
                  <a:lnTo>
                    <a:pt x="0" y="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983" name="Google Shape;983;p10"/>
            <p:cNvSpPr/>
            <p:nvPr/>
          </p:nvSpPr>
          <p:spPr>
            <a:xfrm>
              <a:off x="5388" y="2426"/>
              <a:ext cx="76" cy="144"/>
            </a:xfrm>
            <a:custGeom>
              <a:avLst/>
              <a:gdLst/>
              <a:ahLst/>
              <a:cxnLst/>
              <a:rect l="l" t="t" r="r" b="b"/>
              <a:pathLst>
                <a:path w="164" h="312" extrusionOk="0">
                  <a:moveTo>
                    <a:pt x="145" y="0"/>
                  </a:moveTo>
                  <a:lnTo>
                    <a:pt x="100" y="63"/>
                  </a:lnTo>
                  <a:lnTo>
                    <a:pt x="63" y="63"/>
                  </a:lnTo>
                  <a:lnTo>
                    <a:pt x="94" y="0"/>
                  </a:lnTo>
                  <a:lnTo>
                    <a:pt x="145" y="0"/>
                  </a:lnTo>
                  <a:close/>
                  <a:moveTo>
                    <a:pt x="162" y="242"/>
                  </a:moveTo>
                  <a:cubicBezTo>
                    <a:pt x="162" y="265"/>
                    <a:pt x="163" y="288"/>
                    <a:pt x="164" y="309"/>
                  </a:cubicBezTo>
                  <a:lnTo>
                    <a:pt x="113" y="309"/>
                  </a:lnTo>
                  <a:lnTo>
                    <a:pt x="110" y="285"/>
                  </a:lnTo>
                  <a:lnTo>
                    <a:pt x="109" y="285"/>
                  </a:lnTo>
                  <a:cubicBezTo>
                    <a:pt x="99" y="300"/>
                    <a:pt x="81" y="312"/>
                    <a:pt x="58" y="312"/>
                  </a:cubicBezTo>
                  <a:cubicBezTo>
                    <a:pt x="17" y="312"/>
                    <a:pt x="0" y="281"/>
                    <a:pt x="0" y="222"/>
                  </a:cubicBezTo>
                  <a:lnTo>
                    <a:pt x="0" y="90"/>
                  </a:lnTo>
                  <a:lnTo>
                    <a:pt x="59" y="90"/>
                  </a:lnTo>
                  <a:lnTo>
                    <a:pt x="59" y="216"/>
                  </a:lnTo>
                  <a:cubicBezTo>
                    <a:pt x="59" y="245"/>
                    <a:pt x="64" y="263"/>
                    <a:pt x="81" y="263"/>
                  </a:cubicBezTo>
                  <a:cubicBezTo>
                    <a:pt x="91" y="263"/>
                    <a:pt x="97" y="255"/>
                    <a:pt x="100" y="248"/>
                  </a:cubicBezTo>
                  <a:cubicBezTo>
                    <a:pt x="102" y="244"/>
                    <a:pt x="103" y="237"/>
                    <a:pt x="103" y="229"/>
                  </a:cubicBezTo>
                  <a:lnTo>
                    <a:pt x="103" y="90"/>
                  </a:lnTo>
                  <a:lnTo>
                    <a:pt x="162" y="90"/>
                  </a:lnTo>
                  <a:lnTo>
                    <a:pt x="162" y="242"/>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984" name="Google Shape;984;p10"/>
            <p:cNvSpPr/>
            <p:nvPr/>
          </p:nvSpPr>
          <p:spPr>
            <a:xfrm>
              <a:off x="5486" y="2426"/>
              <a:ext cx="28"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4" y="0"/>
                    <a:pt x="31" y="0"/>
                  </a:cubicBezTo>
                  <a:cubicBezTo>
                    <a:pt x="48" y="0"/>
                    <a:pt x="61" y="12"/>
                    <a:pt x="61" y="32"/>
                  </a:cubicBez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985" name="Google Shape;985;p10"/>
            <p:cNvSpPr/>
            <p:nvPr/>
          </p:nvSpPr>
          <p:spPr>
            <a:xfrm>
              <a:off x="5537" y="2466"/>
              <a:ext cx="77" cy="103"/>
            </a:xfrm>
            <a:custGeom>
              <a:avLst/>
              <a:gdLst/>
              <a:ahLst/>
              <a:cxnLst/>
              <a:rect l="l" t="t" r="r" b="b"/>
              <a:pathLst>
                <a:path w="166" h="223" extrusionOk="0">
                  <a:moveTo>
                    <a:pt x="2" y="70"/>
                  </a:moveTo>
                  <a:cubicBezTo>
                    <a:pt x="2" y="45"/>
                    <a:pt x="0" y="24"/>
                    <a:pt x="0" y="4"/>
                  </a:cubicBezTo>
                  <a:lnTo>
                    <a:pt x="51" y="4"/>
                  </a:lnTo>
                  <a:lnTo>
                    <a:pt x="53" y="29"/>
                  </a:lnTo>
                  <a:lnTo>
                    <a:pt x="54" y="29"/>
                  </a:lnTo>
                  <a:cubicBezTo>
                    <a:pt x="66" y="11"/>
                    <a:pt x="85" y="0"/>
                    <a:pt x="108" y="0"/>
                  </a:cubicBezTo>
                  <a:cubicBezTo>
                    <a:pt x="149" y="0"/>
                    <a:pt x="166" y="33"/>
                    <a:pt x="166" y="82"/>
                  </a:cubicBezTo>
                  <a:lnTo>
                    <a:pt x="166" y="223"/>
                  </a:lnTo>
                  <a:lnTo>
                    <a:pt x="107" y="223"/>
                  </a:lnTo>
                  <a:lnTo>
                    <a:pt x="107" y="86"/>
                  </a:lnTo>
                  <a:cubicBezTo>
                    <a:pt x="107" y="67"/>
                    <a:pt x="103" y="49"/>
                    <a:pt x="86" y="49"/>
                  </a:cubicBezTo>
                  <a:cubicBezTo>
                    <a:pt x="76" y="49"/>
                    <a:pt x="68" y="56"/>
                    <a:pt x="64" y="69"/>
                  </a:cubicBezTo>
                  <a:cubicBezTo>
                    <a:pt x="62" y="74"/>
                    <a:pt x="60" y="81"/>
                    <a:pt x="60" y="89"/>
                  </a:cubicBezTo>
                  <a:lnTo>
                    <a:pt x="60" y="223"/>
                  </a:lnTo>
                  <a:lnTo>
                    <a:pt x="2" y="223"/>
                  </a:lnTo>
                  <a:lnTo>
                    <a:pt x="2" y="7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986" name="Google Shape;986;p10"/>
            <p:cNvSpPr/>
            <p:nvPr/>
          </p:nvSpPr>
          <p:spPr>
            <a:xfrm>
              <a:off x="5629" y="2440"/>
              <a:ext cx="60" cy="130"/>
            </a:xfrm>
            <a:custGeom>
              <a:avLst/>
              <a:gdLst/>
              <a:ahLst/>
              <a:cxnLst/>
              <a:rect l="l" t="t" r="r" b="b"/>
              <a:pathLst>
                <a:path w="128" h="280" extrusionOk="0">
                  <a:moveTo>
                    <a:pt x="85" y="0"/>
                  </a:moveTo>
                  <a:lnTo>
                    <a:pt x="85" y="59"/>
                  </a:lnTo>
                  <a:lnTo>
                    <a:pt x="128" y="59"/>
                  </a:lnTo>
                  <a:lnTo>
                    <a:pt x="128" y="100"/>
                  </a:lnTo>
                  <a:lnTo>
                    <a:pt x="85" y="100"/>
                  </a:lnTo>
                  <a:lnTo>
                    <a:pt x="85" y="200"/>
                  </a:lnTo>
                  <a:cubicBezTo>
                    <a:pt x="85" y="226"/>
                    <a:pt x="96" y="232"/>
                    <a:pt x="108" y="232"/>
                  </a:cubicBezTo>
                  <a:cubicBezTo>
                    <a:pt x="113" y="232"/>
                    <a:pt x="118" y="232"/>
                    <a:pt x="123" y="231"/>
                  </a:cubicBezTo>
                  <a:lnTo>
                    <a:pt x="123" y="276"/>
                  </a:lnTo>
                  <a:cubicBezTo>
                    <a:pt x="115" y="279"/>
                    <a:pt x="103" y="280"/>
                    <a:pt x="87" y="280"/>
                  </a:cubicBezTo>
                  <a:cubicBezTo>
                    <a:pt x="70" y="280"/>
                    <a:pt x="55" y="276"/>
                    <a:pt x="45" y="266"/>
                  </a:cubicBezTo>
                  <a:cubicBezTo>
                    <a:pt x="33" y="255"/>
                    <a:pt x="26" y="238"/>
                    <a:pt x="26" y="204"/>
                  </a:cubicBezTo>
                  <a:lnTo>
                    <a:pt x="26" y="100"/>
                  </a:lnTo>
                  <a:lnTo>
                    <a:pt x="0" y="100"/>
                  </a:lnTo>
                  <a:lnTo>
                    <a:pt x="0" y="59"/>
                  </a:lnTo>
                  <a:lnTo>
                    <a:pt x="26" y="59"/>
                  </a:lnTo>
                  <a:lnTo>
                    <a:pt x="26" y="14"/>
                  </a:lnTo>
                  <a:lnTo>
                    <a:pt x="85" y="0"/>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987" name="Google Shape;987;p10"/>
            <p:cNvSpPr/>
            <p:nvPr/>
          </p:nvSpPr>
          <p:spPr>
            <a:xfrm>
              <a:off x="5702" y="2466"/>
              <a:ext cx="75" cy="104"/>
            </a:xfrm>
            <a:custGeom>
              <a:avLst/>
              <a:gdLst/>
              <a:ahLst/>
              <a:cxnLst/>
              <a:rect l="l" t="t" r="r" b="b"/>
              <a:pathLst>
                <a:path w="162" h="225" extrusionOk="0">
                  <a:moveTo>
                    <a:pt x="109" y="93"/>
                  </a:moveTo>
                  <a:cubicBezTo>
                    <a:pt x="109" y="65"/>
                    <a:pt x="102" y="43"/>
                    <a:pt x="84" y="43"/>
                  </a:cubicBezTo>
                  <a:cubicBezTo>
                    <a:pt x="65" y="43"/>
                    <a:pt x="57" y="71"/>
                    <a:pt x="57" y="93"/>
                  </a:cubicBezTo>
                  <a:lnTo>
                    <a:pt x="109" y="93"/>
                  </a:lnTo>
                  <a:close/>
                  <a:moveTo>
                    <a:pt x="56" y="134"/>
                  </a:moveTo>
                  <a:cubicBezTo>
                    <a:pt x="57" y="168"/>
                    <a:pt x="77" y="181"/>
                    <a:pt x="103" y="181"/>
                  </a:cubicBezTo>
                  <a:cubicBezTo>
                    <a:pt x="120" y="181"/>
                    <a:pt x="134" y="177"/>
                    <a:pt x="145" y="173"/>
                  </a:cubicBezTo>
                  <a:lnTo>
                    <a:pt x="153" y="215"/>
                  </a:lnTo>
                  <a:cubicBezTo>
                    <a:pt x="138" y="221"/>
                    <a:pt x="115" y="225"/>
                    <a:pt x="92" y="225"/>
                  </a:cubicBezTo>
                  <a:cubicBezTo>
                    <a:pt x="32" y="225"/>
                    <a:pt x="0" y="186"/>
                    <a:pt x="0" y="117"/>
                  </a:cubicBezTo>
                  <a:cubicBezTo>
                    <a:pt x="0" y="44"/>
                    <a:pt x="38" y="0"/>
                    <a:pt x="88" y="0"/>
                  </a:cubicBezTo>
                  <a:cubicBezTo>
                    <a:pt x="135" y="0"/>
                    <a:pt x="162" y="37"/>
                    <a:pt x="162" y="104"/>
                  </a:cubicBezTo>
                  <a:cubicBezTo>
                    <a:pt x="162" y="119"/>
                    <a:pt x="162" y="128"/>
                    <a:pt x="160" y="134"/>
                  </a:cubicBezTo>
                  <a:lnTo>
                    <a:pt x="56" y="134"/>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988" name="Google Shape;988;p10"/>
            <p:cNvSpPr/>
            <p:nvPr/>
          </p:nvSpPr>
          <p:spPr>
            <a:xfrm>
              <a:off x="5793" y="2466"/>
              <a:ext cx="78" cy="104"/>
            </a:xfrm>
            <a:custGeom>
              <a:avLst/>
              <a:gdLst/>
              <a:ahLst/>
              <a:cxnLst/>
              <a:rect l="l" t="t" r="r" b="b"/>
              <a:pathLst>
                <a:path w="168" h="226" extrusionOk="0">
                  <a:moveTo>
                    <a:pt x="59" y="113"/>
                  </a:moveTo>
                  <a:cubicBezTo>
                    <a:pt x="59" y="150"/>
                    <a:pt x="65" y="181"/>
                    <a:pt x="86" y="181"/>
                  </a:cubicBezTo>
                  <a:cubicBezTo>
                    <a:pt x="105" y="181"/>
                    <a:pt x="110" y="145"/>
                    <a:pt x="110" y="113"/>
                  </a:cubicBezTo>
                  <a:cubicBezTo>
                    <a:pt x="110" y="83"/>
                    <a:pt x="105" y="45"/>
                    <a:pt x="85" y="45"/>
                  </a:cubicBezTo>
                  <a:cubicBezTo>
                    <a:pt x="63" y="45"/>
                    <a:pt x="59" y="83"/>
                    <a:pt x="59" y="113"/>
                  </a:cubicBezTo>
                  <a:close/>
                  <a:moveTo>
                    <a:pt x="168" y="113"/>
                  </a:moveTo>
                  <a:cubicBezTo>
                    <a:pt x="168" y="204"/>
                    <a:pt x="118" y="226"/>
                    <a:pt x="84" y="226"/>
                  </a:cubicBezTo>
                  <a:cubicBezTo>
                    <a:pt x="32" y="226"/>
                    <a:pt x="0" y="185"/>
                    <a:pt x="0" y="114"/>
                  </a:cubicBezTo>
                  <a:cubicBezTo>
                    <a:pt x="0" y="35"/>
                    <a:pt x="42" y="0"/>
                    <a:pt x="85" y="0"/>
                  </a:cubicBezTo>
                  <a:cubicBezTo>
                    <a:pt x="137" y="0"/>
                    <a:pt x="168" y="44"/>
                    <a:pt x="168" y="113"/>
                  </a:cubicBez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989" name="Google Shape;989;p10"/>
            <p:cNvSpPr/>
            <p:nvPr/>
          </p:nvSpPr>
          <p:spPr>
            <a:xfrm>
              <a:off x="5889" y="2426"/>
              <a:ext cx="29" cy="143"/>
            </a:xfrm>
            <a:custGeom>
              <a:avLst/>
              <a:gdLst/>
              <a:ahLst/>
              <a:cxnLst/>
              <a:rect l="l" t="t" r="r" b="b"/>
              <a:pathLst>
                <a:path w="61" h="309" extrusionOk="0">
                  <a:moveTo>
                    <a:pt x="2" y="309"/>
                  </a:moveTo>
                  <a:lnTo>
                    <a:pt x="2" y="90"/>
                  </a:lnTo>
                  <a:lnTo>
                    <a:pt x="61" y="90"/>
                  </a:lnTo>
                  <a:lnTo>
                    <a:pt x="61" y="309"/>
                  </a:lnTo>
                  <a:lnTo>
                    <a:pt x="2" y="309"/>
                  </a:lnTo>
                  <a:close/>
                  <a:moveTo>
                    <a:pt x="61" y="32"/>
                  </a:moveTo>
                  <a:cubicBezTo>
                    <a:pt x="61" y="50"/>
                    <a:pt x="48" y="63"/>
                    <a:pt x="30" y="63"/>
                  </a:cubicBezTo>
                  <a:cubicBezTo>
                    <a:pt x="14" y="63"/>
                    <a:pt x="0" y="50"/>
                    <a:pt x="1" y="32"/>
                  </a:cubicBezTo>
                  <a:cubicBezTo>
                    <a:pt x="0" y="12"/>
                    <a:pt x="15" y="0"/>
                    <a:pt x="31" y="0"/>
                  </a:cubicBezTo>
                  <a:cubicBezTo>
                    <a:pt x="48" y="0"/>
                    <a:pt x="61" y="12"/>
                    <a:pt x="61" y="32"/>
                  </a:cubicBez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990" name="Google Shape;990;p10"/>
            <p:cNvSpPr/>
            <p:nvPr/>
          </p:nvSpPr>
          <p:spPr>
            <a:xfrm>
              <a:off x="5940" y="2466"/>
              <a:ext cx="52" cy="103"/>
            </a:xfrm>
            <a:custGeom>
              <a:avLst/>
              <a:gdLst/>
              <a:ahLst/>
              <a:cxnLst/>
              <a:rect l="l" t="t" r="r" b="b"/>
              <a:pathLst>
                <a:path w="112" h="223" extrusionOk="0">
                  <a:moveTo>
                    <a:pt x="1" y="70"/>
                  </a:moveTo>
                  <a:cubicBezTo>
                    <a:pt x="1" y="48"/>
                    <a:pt x="1" y="24"/>
                    <a:pt x="0" y="4"/>
                  </a:cubicBezTo>
                  <a:lnTo>
                    <a:pt x="51" y="4"/>
                  </a:lnTo>
                  <a:lnTo>
                    <a:pt x="54" y="36"/>
                  </a:lnTo>
                  <a:lnTo>
                    <a:pt x="55" y="36"/>
                  </a:lnTo>
                  <a:cubicBezTo>
                    <a:pt x="65" y="12"/>
                    <a:pt x="83" y="0"/>
                    <a:pt x="99" y="0"/>
                  </a:cubicBezTo>
                  <a:cubicBezTo>
                    <a:pt x="105" y="0"/>
                    <a:pt x="108" y="0"/>
                    <a:pt x="112" y="1"/>
                  </a:cubicBezTo>
                  <a:lnTo>
                    <a:pt x="112" y="59"/>
                  </a:lnTo>
                  <a:cubicBezTo>
                    <a:pt x="108" y="58"/>
                    <a:pt x="104" y="58"/>
                    <a:pt x="99" y="58"/>
                  </a:cubicBezTo>
                  <a:cubicBezTo>
                    <a:pt x="86" y="58"/>
                    <a:pt x="70" y="67"/>
                    <a:pt x="63" y="90"/>
                  </a:cubicBezTo>
                  <a:cubicBezTo>
                    <a:pt x="62" y="95"/>
                    <a:pt x="61" y="102"/>
                    <a:pt x="61" y="112"/>
                  </a:cubicBezTo>
                  <a:lnTo>
                    <a:pt x="61" y="223"/>
                  </a:lnTo>
                  <a:lnTo>
                    <a:pt x="1" y="223"/>
                  </a:lnTo>
                  <a:lnTo>
                    <a:pt x="1" y="70"/>
                  </a:lnTo>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991" name="Google Shape;991;p10"/>
            <p:cNvSpPr/>
            <p:nvPr/>
          </p:nvSpPr>
          <p:spPr>
            <a:xfrm>
              <a:off x="6006" y="2426"/>
              <a:ext cx="42" cy="143"/>
            </a:xfrm>
            <a:custGeom>
              <a:avLst/>
              <a:gdLst/>
              <a:ahLst/>
              <a:cxnLst/>
              <a:rect l="l" t="t" r="r" b="b"/>
              <a:pathLst>
                <a:path w="92" h="309" extrusionOk="0">
                  <a:moveTo>
                    <a:pt x="92" y="0"/>
                  </a:moveTo>
                  <a:lnTo>
                    <a:pt x="46" y="63"/>
                  </a:lnTo>
                  <a:lnTo>
                    <a:pt x="9" y="63"/>
                  </a:lnTo>
                  <a:lnTo>
                    <a:pt x="40" y="0"/>
                  </a:lnTo>
                  <a:lnTo>
                    <a:pt x="92" y="0"/>
                  </a:lnTo>
                  <a:close/>
                  <a:moveTo>
                    <a:pt x="0" y="309"/>
                  </a:moveTo>
                  <a:lnTo>
                    <a:pt x="0" y="90"/>
                  </a:lnTo>
                  <a:lnTo>
                    <a:pt x="59" y="90"/>
                  </a:lnTo>
                  <a:lnTo>
                    <a:pt x="59" y="309"/>
                  </a:lnTo>
                  <a:lnTo>
                    <a:pt x="0" y="309"/>
                  </a:lnTo>
                  <a:close/>
                </a:path>
              </a:pathLst>
            </a:custGeom>
            <a:solidFill>
              <a:schemeClr val="lt1"/>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cxnSp>
          <p:nvCxnSpPr>
            <p:cNvPr id="992" name="Google Shape;992;p10"/>
            <p:cNvCxnSpPr/>
            <p:nvPr/>
          </p:nvCxnSpPr>
          <p:spPr>
            <a:xfrm>
              <a:off x="3964" y="2205"/>
              <a:ext cx="0" cy="300"/>
            </a:xfrm>
            <a:prstGeom prst="straightConnector1">
              <a:avLst/>
            </a:prstGeom>
            <a:solidFill>
              <a:schemeClr val="lt1"/>
            </a:solidFill>
            <a:ln w="14275" cap="flat" cmpd="sng">
              <a:solidFill>
                <a:schemeClr val="lt1"/>
              </a:solidFill>
              <a:prstDash val="solid"/>
              <a:miter lim="800000"/>
              <a:headEnd type="none" w="sm" len="sm"/>
              <a:tailEnd type="none" w="sm" len="sm"/>
            </a:ln>
          </p:spPr>
        </p:cxnSp>
      </p:grpSp>
      <p:grpSp>
        <p:nvGrpSpPr>
          <p:cNvPr id="993" name="Google Shape;993;p10"/>
          <p:cNvGrpSpPr/>
          <p:nvPr/>
        </p:nvGrpSpPr>
        <p:grpSpPr>
          <a:xfrm>
            <a:off x="-1530678" y="2991542"/>
            <a:ext cx="1404225" cy="2177094"/>
            <a:chOff x="6195941" y="562596"/>
            <a:chExt cx="1872300" cy="2902792"/>
          </a:xfrm>
        </p:grpSpPr>
        <p:grpSp>
          <p:nvGrpSpPr>
            <p:cNvPr id="994" name="Google Shape;994;p10"/>
            <p:cNvGrpSpPr/>
            <p:nvPr/>
          </p:nvGrpSpPr>
          <p:grpSpPr>
            <a:xfrm>
              <a:off x="6195941" y="832605"/>
              <a:ext cx="1872300" cy="2632784"/>
              <a:chOff x="-1872716" y="660661"/>
              <a:chExt cx="1872300" cy="1974637"/>
            </a:xfrm>
          </p:grpSpPr>
          <p:sp>
            <p:nvSpPr>
              <p:cNvPr id="995" name="Google Shape;995;p10"/>
              <p:cNvSpPr txBox="1"/>
              <p:nvPr/>
            </p:nvSpPr>
            <p:spPr>
              <a:xfrm>
                <a:off x="-1872716" y="984698"/>
                <a:ext cx="1872300" cy="1650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Calibri"/>
                    <a:ea typeface="Calibri"/>
                    <a:cs typeface="Calibri"/>
                    <a:sym typeface="Calibri"/>
                  </a:rPr>
                  <a:t>To format the body text, simply highlight the specific line(s) of text and click ‘tab’ or press ‘increase/decrease list level’ button. If you continue to click the ‘Tab’ button and the text turns red you have tabbed too far and should use the ‘decrease level’ button to return to compliant text.</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Calibri"/>
                    <a:ea typeface="Calibri"/>
                    <a:cs typeface="Calibri"/>
                    <a:sym typeface="Calibri"/>
                  </a:rPr>
                  <a:t>Do not use the bullet point button to format your text.</a:t>
                </a:r>
                <a:endParaRPr sz="800" b="0" i="0" u="none" strike="noStrike" cap="none">
                  <a:solidFill>
                    <a:srgbClr val="000000"/>
                  </a:solidFill>
                  <a:latin typeface="Calibri"/>
                  <a:ea typeface="Calibri"/>
                  <a:cs typeface="Calibri"/>
                  <a:sym typeface="Calibri"/>
                </a:endParaRPr>
              </a:p>
            </p:txBody>
          </p:sp>
          <p:pic>
            <p:nvPicPr>
              <p:cNvPr id="996" name="Google Shape;996;p10" descr="icon_information-white.png"/>
              <p:cNvPicPr preferRelativeResize="0"/>
              <p:nvPr/>
            </p:nvPicPr>
            <p:blipFill rotWithShape="1">
              <a:blip r:embed="rId3">
                <a:alphaModFix/>
              </a:blip>
              <a:srcRect/>
              <a:stretch/>
            </p:blipFill>
            <p:spPr>
              <a:xfrm>
                <a:off x="-1764703" y="660661"/>
                <a:ext cx="121592" cy="240085"/>
              </a:xfrm>
              <a:prstGeom prst="rect">
                <a:avLst/>
              </a:prstGeom>
              <a:noFill/>
              <a:ln>
                <a:noFill/>
              </a:ln>
            </p:spPr>
          </p:pic>
        </p:grpSp>
        <p:grpSp>
          <p:nvGrpSpPr>
            <p:cNvPr id="997" name="Google Shape;997;p10"/>
            <p:cNvGrpSpPr/>
            <p:nvPr/>
          </p:nvGrpSpPr>
          <p:grpSpPr>
            <a:xfrm>
              <a:off x="6303954" y="562596"/>
              <a:ext cx="540000" cy="540000"/>
              <a:chOff x="6303954" y="562596"/>
              <a:chExt cx="540000" cy="540000"/>
            </a:xfrm>
          </p:grpSpPr>
          <p:sp>
            <p:nvSpPr>
              <p:cNvPr id="998" name="Google Shape;998;p10"/>
              <p:cNvSpPr/>
              <p:nvPr/>
            </p:nvSpPr>
            <p:spPr>
              <a:xfrm>
                <a:off x="6303954" y="562596"/>
                <a:ext cx="540000" cy="540000"/>
              </a:xfrm>
              <a:prstGeom prst="donut">
                <a:avLst>
                  <a:gd name="adj" fmla="val 7083"/>
                </a:avLst>
              </a:prstGeom>
              <a:solidFill>
                <a:srgbClr val="000000"/>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pic>
            <p:nvPicPr>
              <p:cNvPr id="999" name="Google Shape;999;p10" descr="increase_indent.png"/>
              <p:cNvPicPr preferRelativeResize="0"/>
              <p:nvPr/>
            </p:nvPicPr>
            <p:blipFill rotWithShape="1">
              <a:blip r:embed="rId4">
                <a:alphaModFix/>
              </a:blip>
              <a:srcRect/>
              <a:stretch/>
            </p:blipFill>
            <p:spPr>
              <a:xfrm>
                <a:off x="6425212" y="679422"/>
                <a:ext cx="317520" cy="317520"/>
              </a:xfrm>
              <a:prstGeom prst="rect">
                <a:avLst/>
              </a:prstGeom>
              <a:noFill/>
              <a:ln>
                <a:noFill/>
              </a:ln>
            </p:spPr>
          </p:pic>
        </p:grpSp>
      </p:grpSp>
      <p:sp>
        <p:nvSpPr>
          <p:cNvPr id="1000" name="Google Shape;1000;p10"/>
          <p:cNvSpPr/>
          <p:nvPr/>
        </p:nvSpPr>
        <p:spPr>
          <a:xfrm>
            <a:off x="5760132" y="2517744"/>
            <a:ext cx="3299050" cy="2310290"/>
          </a:xfrm>
          <a:custGeom>
            <a:avLst/>
            <a:gdLst/>
            <a:ahLst/>
            <a:cxnLst/>
            <a:rect l="l" t="t" r="r" b="b"/>
            <a:pathLst>
              <a:path w="3654" h="2558" extrusionOk="0">
                <a:moveTo>
                  <a:pt x="2505" y="639"/>
                </a:moveTo>
                <a:cubicBezTo>
                  <a:pt x="2466" y="428"/>
                  <a:pt x="2557" y="234"/>
                  <a:pt x="2707" y="207"/>
                </a:cubicBezTo>
                <a:cubicBezTo>
                  <a:pt x="2858" y="180"/>
                  <a:pt x="3011" y="329"/>
                  <a:pt x="3050" y="540"/>
                </a:cubicBezTo>
                <a:cubicBezTo>
                  <a:pt x="3089" y="751"/>
                  <a:pt x="2998" y="944"/>
                  <a:pt x="2847" y="972"/>
                </a:cubicBezTo>
                <a:cubicBezTo>
                  <a:pt x="2697" y="999"/>
                  <a:pt x="2544" y="850"/>
                  <a:pt x="2505" y="639"/>
                </a:cubicBezTo>
                <a:close/>
                <a:moveTo>
                  <a:pt x="2323" y="2448"/>
                </a:moveTo>
                <a:cubicBezTo>
                  <a:pt x="2417" y="2394"/>
                  <a:pt x="2890" y="2151"/>
                  <a:pt x="3499" y="2335"/>
                </a:cubicBezTo>
                <a:cubicBezTo>
                  <a:pt x="3499" y="2335"/>
                  <a:pt x="3231" y="2150"/>
                  <a:pt x="2857" y="2204"/>
                </a:cubicBezTo>
                <a:cubicBezTo>
                  <a:pt x="2867" y="2200"/>
                  <a:pt x="2877" y="2195"/>
                  <a:pt x="2887" y="2190"/>
                </a:cubicBezTo>
                <a:cubicBezTo>
                  <a:pt x="3654" y="1837"/>
                  <a:pt x="3620" y="1150"/>
                  <a:pt x="3085" y="1034"/>
                </a:cubicBezTo>
                <a:cubicBezTo>
                  <a:pt x="3010" y="1018"/>
                  <a:pt x="2939" y="1008"/>
                  <a:pt x="2872" y="1002"/>
                </a:cubicBezTo>
                <a:cubicBezTo>
                  <a:pt x="3053" y="956"/>
                  <a:pt x="3159" y="718"/>
                  <a:pt x="3112" y="458"/>
                </a:cubicBezTo>
                <a:cubicBezTo>
                  <a:pt x="3062" y="190"/>
                  <a:pt x="2868" y="0"/>
                  <a:pt x="2677" y="35"/>
                </a:cubicBezTo>
                <a:cubicBezTo>
                  <a:pt x="2486" y="70"/>
                  <a:pt x="2371" y="315"/>
                  <a:pt x="2420" y="584"/>
                </a:cubicBezTo>
                <a:cubicBezTo>
                  <a:pt x="2458" y="794"/>
                  <a:pt x="2586" y="955"/>
                  <a:pt x="2731" y="999"/>
                </a:cubicBezTo>
                <a:cubicBezTo>
                  <a:pt x="2283" y="1012"/>
                  <a:pt x="2006" y="1267"/>
                  <a:pt x="1720" y="1495"/>
                </a:cubicBezTo>
                <a:cubicBezTo>
                  <a:pt x="1277" y="1849"/>
                  <a:pt x="1050" y="1845"/>
                  <a:pt x="757" y="1549"/>
                </a:cubicBezTo>
                <a:cubicBezTo>
                  <a:pt x="461" y="1251"/>
                  <a:pt x="0" y="1311"/>
                  <a:pt x="0" y="1311"/>
                </a:cubicBezTo>
                <a:cubicBezTo>
                  <a:pt x="419" y="1311"/>
                  <a:pt x="412" y="1543"/>
                  <a:pt x="818" y="1877"/>
                </a:cubicBezTo>
                <a:cubicBezTo>
                  <a:pt x="1206" y="2196"/>
                  <a:pt x="1957" y="1650"/>
                  <a:pt x="2354" y="1344"/>
                </a:cubicBezTo>
                <a:cubicBezTo>
                  <a:pt x="2941" y="892"/>
                  <a:pt x="3436" y="1466"/>
                  <a:pt x="2965" y="1953"/>
                </a:cubicBezTo>
                <a:cubicBezTo>
                  <a:pt x="2817" y="2106"/>
                  <a:pt x="2642" y="2234"/>
                  <a:pt x="2513" y="2319"/>
                </a:cubicBezTo>
                <a:cubicBezTo>
                  <a:pt x="2467" y="2344"/>
                  <a:pt x="2420" y="2373"/>
                  <a:pt x="2373" y="2406"/>
                </a:cubicBezTo>
                <a:lnTo>
                  <a:pt x="2368" y="2410"/>
                </a:lnTo>
                <a:cubicBezTo>
                  <a:pt x="2344" y="2424"/>
                  <a:pt x="2331" y="2431"/>
                  <a:pt x="2331" y="2431"/>
                </a:cubicBezTo>
                <a:cubicBezTo>
                  <a:pt x="2331" y="2431"/>
                  <a:pt x="2335" y="2430"/>
                  <a:pt x="2345" y="2426"/>
                </a:cubicBezTo>
                <a:lnTo>
                  <a:pt x="2309" y="2452"/>
                </a:lnTo>
                <a:cubicBezTo>
                  <a:pt x="2308" y="2452"/>
                  <a:pt x="2307" y="2452"/>
                  <a:pt x="2306" y="2453"/>
                </a:cubicBezTo>
                <a:cubicBezTo>
                  <a:pt x="2303" y="2451"/>
                  <a:pt x="2299" y="2450"/>
                  <a:pt x="2296" y="2449"/>
                </a:cubicBezTo>
                <a:cubicBezTo>
                  <a:pt x="1712" y="1880"/>
                  <a:pt x="1129" y="2223"/>
                  <a:pt x="1129" y="2223"/>
                </a:cubicBezTo>
                <a:cubicBezTo>
                  <a:pt x="1754" y="2097"/>
                  <a:pt x="2202" y="2384"/>
                  <a:pt x="2290" y="2447"/>
                </a:cubicBezTo>
                <a:cubicBezTo>
                  <a:pt x="1687" y="2222"/>
                  <a:pt x="1072" y="2437"/>
                  <a:pt x="1057" y="2436"/>
                </a:cubicBezTo>
                <a:cubicBezTo>
                  <a:pt x="1842" y="2336"/>
                  <a:pt x="2296" y="2556"/>
                  <a:pt x="2301" y="2558"/>
                </a:cubicBezTo>
                <a:lnTo>
                  <a:pt x="2301" y="2558"/>
                </a:lnTo>
                <a:lnTo>
                  <a:pt x="2301" y="2558"/>
                </a:lnTo>
                <a:cubicBezTo>
                  <a:pt x="2301" y="2558"/>
                  <a:pt x="2301" y="2558"/>
                  <a:pt x="2301" y="2558"/>
                </a:cubicBezTo>
                <a:lnTo>
                  <a:pt x="2301" y="2558"/>
                </a:lnTo>
                <a:cubicBezTo>
                  <a:pt x="2307" y="2556"/>
                  <a:pt x="2779" y="2381"/>
                  <a:pt x="3551" y="2554"/>
                </a:cubicBezTo>
                <a:cubicBezTo>
                  <a:pt x="3535" y="2553"/>
                  <a:pt x="2945" y="2282"/>
                  <a:pt x="2323" y="2448"/>
                </a:cubicBezTo>
                <a:close/>
              </a:path>
            </a:pathLst>
          </a:custGeom>
          <a:solidFill>
            <a:schemeClr val="lt1">
              <a:alpha val="20000"/>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001" name="Google Shape;1001;p10"/>
          <p:cNvSpPr/>
          <p:nvPr/>
        </p:nvSpPr>
        <p:spPr>
          <a:xfrm>
            <a:off x="0" y="1190"/>
            <a:ext cx="6813254" cy="1904618"/>
          </a:xfrm>
          <a:custGeom>
            <a:avLst/>
            <a:gdLst/>
            <a:ahLst/>
            <a:cxnLst/>
            <a:rect l="l" t="t" r="r" b="b"/>
            <a:pathLst>
              <a:path w="12745" h="4169" extrusionOk="0">
                <a:moveTo>
                  <a:pt x="0" y="0"/>
                </a:moveTo>
                <a:lnTo>
                  <a:pt x="12745" y="0"/>
                </a:lnTo>
                <a:cubicBezTo>
                  <a:pt x="12602" y="54"/>
                  <a:pt x="12453" y="92"/>
                  <a:pt x="12309" y="143"/>
                </a:cubicBezTo>
                <a:cubicBezTo>
                  <a:pt x="11761" y="325"/>
                  <a:pt x="11223" y="566"/>
                  <a:pt x="10706" y="823"/>
                </a:cubicBezTo>
                <a:cubicBezTo>
                  <a:pt x="10540" y="913"/>
                  <a:pt x="10370" y="996"/>
                  <a:pt x="10206" y="1089"/>
                </a:cubicBezTo>
                <a:cubicBezTo>
                  <a:pt x="9498" y="1478"/>
                  <a:pt x="8825" y="1912"/>
                  <a:pt x="8143" y="2343"/>
                </a:cubicBezTo>
                <a:cubicBezTo>
                  <a:pt x="7530" y="2736"/>
                  <a:pt x="6917" y="3108"/>
                  <a:pt x="6263" y="3430"/>
                </a:cubicBezTo>
                <a:cubicBezTo>
                  <a:pt x="5581" y="3762"/>
                  <a:pt x="4857" y="4046"/>
                  <a:pt x="4100" y="4136"/>
                </a:cubicBezTo>
                <a:cubicBezTo>
                  <a:pt x="3871" y="4169"/>
                  <a:pt x="3647" y="4166"/>
                  <a:pt x="3417" y="4161"/>
                </a:cubicBezTo>
                <a:cubicBezTo>
                  <a:pt x="3053" y="4144"/>
                  <a:pt x="2694" y="4069"/>
                  <a:pt x="2351" y="3949"/>
                </a:cubicBezTo>
                <a:cubicBezTo>
                  <a:pt x="1742" y="3736"/>
                  <a:pt x="1194" y="3388"/>
                  <a:pt x="684" y="3000"/>
                </a:cubicBezTo>
                <a:cubicBezTo>
                  <a:pt x="462" y="2825"/>
                  <a:pt x="243" y="2656"/>
                  <a:pt x="0" y="2512"/>
                </a:cubicBezTo>
                <a:lnTo>
                  <a:pt x="0" y="0"/>
                </a:lnTo>
                <a:close/>
              </a:path>
            </a:pathLst>
          </a:custGeom>
          <a:solidFill>
            <a:schemeClr val="dk2">
              <a:alpha val="49411"/>
            </a:schemeClr>
          </a:solid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1002" name="Google Shape;1002;p10"/>
          <p:cNvSpPr txBox="1">
            <a:spLocks noGrp="1"/>
          </p:cNvSpPr>
          <p:nvPr>
            <p:ph type="title"/>
          </p:nvPr>
        </p:nvSpPr>
        <p:spPr>
          <a:xfrm>
            <a:off x="386100" y="326237"/>
            <a:ext cx="3564600" cy="942000"/>
          </a:xfrm>
          <a:prstGeom prst="rect">
            <a:avLst/>
          </a:prstGeom>
          <a:noFill/>
          <a:ln>
            <a:noFill/>
          </a:ln>
        </p:spPr>
        <p:txBody>
          <a:bodyPr spcFirstLastPara="1" wrap="square" lIns="0" tIns="0" rIns="0" bIns="0" anchor="b" anchorCtr="0"/>
          <a:lstStyle>
            <a:lvl1pPr marR="0" lvl="0" algn="l">
              <a:lnSpc>
                <a:spcPct val="90000"/>
              </a:lnSpc>
              <a:spcBef>
                <a:spcPts val="0"/>
              </a:spcBef>
              <a:spcAft>
                <a:spcPts val="0"/>
              </a:spcAft>
              <a:buClr>
                <a:schemeClr val="lt1"/>
              </a:buClr>
              <a:buSzPts val="2100"/>
              <a:buFont typeface="Calibri"/>
              <a:buNone/>
              <a:defRPr sz="2100" b="1" i="0" u="none" strike="noStrike" cap="none">
                <a:solidFill>
                  <a:schemeClr val="lt1"/>
                </a:solidFill>
                <a:latin typeface="Calibri"/>
                <a:ea typeface="Calibri"/>
                <a:cs typeface="Calibri"/>
                <a:sym typeface="Calibri"/>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a:endParaRPr/>
          </a:p>
        </p:txBody>
      </p:sp>
      <p:sp>
        <p:nvSpPr>
          <p:cNvPr id="1003" name="Google Shape;1003;p10"/>
          <p:cNvSpPr txBox="1">
            <a:spLocks noGrp="1"/>
          </p:cNvSpPr>
          <p:nvPr>
            <p:ph type="dt" idx="10"/>
          </p:nvPr>
        </p:nvSpPr>
        <p:spPr>
          <a:xfrm>
            <a:off x="521550" y="4872453"/>
            <a:ext cx="4185600" cy="120300"/>
          </a:xfrm>
          <a:prstGeom prst="rect">
            <a:avLst/>
          </a:prstGeom>
          <a:noFill/>
          <a:ln>
            <a:noFill/>
          </a:ln>
        </p:spPr>
        <p:txBody>
          <a:bodyPr spcFirstLastPara="1" wrap="square" lIns="68575" tIns="34275" rIns="68575" bIns="34275" anchor="t" anchorCtr="0"/>
          <a:lstStyle>
            <a:lvl1pPr marR="0" lvl="0" algn="l">
              <a:lnSpc>
                <a:spcPct val="100000"/>
              </a:lnSpc>
              <a:spcBef>
                <a:spcPts val="0"/>
              </a:spcBef>
              <a:spcAft>
                <a:spcPts val="0"/>
              </a:spcAft>
              <a:buSzPts val="1100"/>
              <a:buNone/>
              <a:defRPr sz="500">
                <a:solidFill>
                  <a:schemeClr val="accent2"/>
                </a:solidFill>
                <a:latin typeface="Calibri"/>
                <a:ea typeface="Calibri"/>
                <a:cs typeface="Calibri"/>
                <a:sym typeface="Calibri"/>
              </a:defRPr>
            </a:lvl1pPr>
            <a:lvl2pPr marR="0" lvl="1"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a:lnSpc>
                <a:spcPct val="100000"/>
              </a:lnSpc>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1004" name="Google Shape;1004;p10"/>
          <p:cNvSpPr txBox="1">
            <a:spLocks noGrp="1"/>
          </p:cNvSpPr>
          <p:nvPr>
            <p:ph type="body" idx="1"/>
          </p:nvPr>
        </p:nvSpPr>
        <p:spPr>
          <a:xfrm>
            <a:off x="386100" y="2328723"/>
            <a:ext cx="3564600" cy="2143500"/>
          </a:xfrm>
          <a:prstGeom prst="rect">
            <a:avLst/>
          </a:prstGeom>
          <a:noFill/>
          <a:ln>
            <a:noFill/>
          </a:ln>
        </p:spPr>
        <p:txBody>
          <a:bodyPr spcFirstLastPara="1" wrap="square" lIns="0" tIns="0" rIns="0" bIns="0" anchor="t" anchorCtr="0"/>
          <a:lstStyle>
            <a:lvl1pPr marL="457200" marR="0" lvl="0" indent="-228600" algn="l">
              <a:lnSpc>
                <a:spcPct val="90000"/>
              </a:lnSpc>
              <a:spcBef>
                <a:spcPts val="300"/>
              </a:spcBef>
              <a:spcAft>
                <a:spcPts val="0"/>
              </a:spcAft>
              <a:buClr>
                <a:schemeClr val="lt1"/>
              </a:buClr>
              <a:buSzPts val="1500"/>
              <a:buFont typeface="Arial"/>
              <a:buNone/>
              <a:defRPr sz="1500" b="0" i="0" u="none" strike="noStrike" cap="none">
                <a:solidFill>
                  <a:schemeClr val="lt1"/>
                </a:solidFill>
                <a:latin typeface="Calibri"/>
                <a:ea typeface="Calibri"/>
                <a:cs typeface="Calibri"/>
                <a:sym typeface="Calibri"/>
              </a:defRPr>
            </a:lvl1pPr>
            <a:lvl2pPr marL="914400" marR="0" lvl="1" indent="-228600" algn="l">
              <a:lnSpc>
                <a:spcPct val="90000"/>
              </a:lnSpc>
              <a:spcBef>
                <a:spcPts val="30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2pPr>
            <a:lvl3pPr marL="1371600" marR="0" lvl="2" indent="-317500" algn="l">
              <a:lnSpc>
                <a:spcPct val="90000"/>
              </a:lnSpc>
              <a:spcBef>
                <a:spcPts val="300"/>
              </a:spcBef>
              <a:spcAft>
                <a:spcPts val="0"/>
              </a:spcAft>
              <a:buClr>
                <a:schemeClr val="lt1"/>
              </a:buClr>
              <a:buSzPts val="1400"/>
              <a:buFont typeface="Arial"/>
              <a:buChar char="•"/>
              <a:defRPr sz="1400" b="1" i="0" u="none" strike="noStrike" cap="none">
                <a:solidFill>
                  <a:schemeClr val="lt1"/>
                </a:solidFill>
                <a:latin typeface="Calibri"/>
                <a:ea typeface="Calibri"/>
                <a:cs typeface="Calibri"/>
                <a:sym typeface="Calibri"/>
              </a:defRPr>
            </a:lvl3pPr>
            <a:lvl4pPr marL="1828800" marR="0" lvl="3" indent="-304800" algn="l">
              <a:lnSpc>
                <a:spcPct val="90000"/>
              </a:lnSpc>
              <a:spcBef>
                <a:spcPts val="300"/>
              </a:spcBef>
              <a:spcAft>
                <a:spcPts val="0"/>
              </a:spcAft>
              <a:buClr>
                <a:schemeClr val="lt1"/>
              </a:buClr>
              <a:buSzPts val="1200"/>
              <a:buFont typeface="Arial"/>
              <a:buChar char="•"/>
              <a:defRPr sz="1200" b="0" i="0" u="none" strike="noStrike" cap="none">
                <a:solidFill>
                  <a:schemeClr val="lt1"/>
                </a:solidFill>
                <a:latin typeface="Calibri"/>
                <a:ea typeface="Calibri"/>
                <a:cs typeface="Calibri"/>
                <a:sym typeface="Calibri"/>
              </a:defRPr>
            </a:lvl4pPr>
            <a:lvl5pPr marL="2286000" marR="0" lvl="4" indent="-228600" algn="l">
              <a:lnSpc>
                <a:spcPct val="90000"/>
              </a:lnSpc>
              <a:spcBef>
                <a:spcPts val="600"/>
              </a:spcBef>
              <a:spcAft>
                <a:spcPts val="0"/>
              </a:spcAft>
              <a:buClr>
                <a:schemeClr val="lt1"/>
              </a:buClr>
              <a:buSzPts val="1500"/>
              <a:buFont typeface="Arial"/>
              <a:buNone/>
              <a:defRPr sz="1500" b="1" i="0" u="none" strike="noStrike" cap="none">
                <a:solidFill>
                  <a:schemeClr val="lt1"/>
                </a:solidFill>
                <a:latin typeface="Calibri"/>
                <a:ea typeface="Calibri"/>
                <a:cs typeface="Calibri"/>
                <a:sym typeface="Calibri"/>
              </a:defRPr>
            </a:lvl5pPr>
            <a:lvl6pPr marL="2743200" marR="0" lvl="5" indent="-317500" algn="l">
              <a:lnSpc>
                <a:spcPct val="90000"/>
              </a:lnSpc>
              <a:spcBef>
                <a:spcPts val="400"/>
              </a:spcBef>
              <a:spcAft>
                <a:spcPts val="0"/>
              </a:spcAft>
              <a:buClr>
                <a:srgbClr val="FF0000"/>
              </a:buClr>
              <a:buSzPts val="1400"/>
              <a:buFont typeface="Arial"/>
              <a:buChar char="•"/>
              <a:defRPr sz="1400" b="0" i="0" u="none" strike="noStrike" cap="none">
                <a:solidFill>
                  <a:srgbClr val="FF0000"/>
                </a:solidFill>
                <a:latin typeface="Calibri"/>
                <a:ea typeface="Calibri"/>
                <a:cs typeface="Calibri"/>
                <a:sym typeface="Calibri"/>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grpSp>
        <p:nvGrpSpPr>
          <p:cNvPr id="1005" name="Google Shape;1005;p10"/>
          <p:cNvGrpSpPr/>
          <p:nvPr/>
        </p:nvGrpSpPr>
        <p:grpSpPr>
          <a:xfrm>
            <a:off x="-1530678" y="653649"/>
            <a:ext cx="1026225" cy="1698128"/>
            <a:chOff x="-1836712" y="2937191"/>
            <a:chExt cx="1368300" cy="2264171"/>
          </a:xfrm>
        </p:grpSpPr>
        <p:pic>
          <p:nvPicPr>
            <p:cNvPr id="1006" name="Google Shape;1006;p10" descr="icon_camera_circle.png"/>
            <p:cNvPicPr preferRelativeResize="0"/>
            <p:nvPr/>
          </p:nvPicPr>
          <p:blipFill rotWithShape="1">
            <a:blip r:embed="rId5">
              <a:alphaModFix/>
            </a:blip>
            <a:srcRect/>
            <a:stretch/>
          </p:blipFill>
          <p:spPr>
            <a:xfrm>
              <a:off x="-1728699" y="2937191"/>
              <a:ext cx="640111" cy="640111"/>
            </a:xfrm>
            <a:prstGeom prst="rect">
              <a:avLst/>
            </a:prstGeom>
            <a:noFill/>
            <a:ln>
              <a:noFill/>
            </a:ln>
          </p:spPr>
        </p:pic>
        <p:sp>
          <p:nvSpPr>
            <p:cNvPr id="1007" name="Google Shape;1007;p10"/>
            <p:cNvSpPr txBox="1"/>
            <p:nvPr/>
          </p:nvSpPr>
          <p:spPr>
            <a:xfrm>
              <a:off x="-1836712" y="3677962"/>
              <a:ext cx="1368300" cy="15234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Calibri"/>
                  <a:ea typeface="Calibri"/>
                  <a:cs typeface="Calibri"/>
                  <a:sym typeface="Calibri"/>
                </a:rPr>
                <a:t>To change the photographic image to the background.</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Calibri"/>
                  <a:ea typeface="Calibri"/>
                  <a:cs typeface="Calibri"/>
                  <a:sym typeface="Calibri"/>
                </a:rPr>
                <a:t>&gt;Right Click over slide</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Calibri"/>
                  <a:ea typeface="Calibri"/>
                  <a:cs typeface="Calibri"/>
                  <a:sym typeface="Calibri"/>
                </a:rPr>
                <a:t>&gt;format background</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Calibri"/>
                  <a:ea typeface="Calibri"/>
                  <a:cs typeface="Calibri"/>
                  <a:sym typeface="Calibri"/>
                </a:rPr>
                <a:t>&gt;fill</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Calibri"/>
                  <a:ea typeface="Calibri"/>
                  <a:cs typeface="Calibri"/>
                  <a:sym typeface="Calibri"/>
                </a:rPr>
                <a:t>&gt;picture or texture fill</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Calibri"/>
                  <a:ea typeface="Calibri"/>
                  <a:cs typeface="Calibri"/>
                  <a:sym typeface="Calibri"/>
                </a:rPr>
                <a:t>&gt;select image from  </a:t>
              </a:r>
              <a:br>
                <a:rPr lang="en-GB" sz="800" b="0" i="0" u="none" strike="noStrike" cap="none">
                  <a:solidFill>
                    <a:srgbClr val="000000"/>
                  </a:solidFill>
                  <a:latin typeface="Calibri"/>
                  <a:ea typeface="Calibri"/>
                  <a:cs typeface="Calibri"/>
                  <a:sym typeface="Calibri"/>
                </a:rPr>
              </a:br>
              <a:r>
                <a:rPr lang="en-GB" sz="800" b="0" i="0" u="none" strike="noStrike" cap="none">
                  <a:solidFill>
                    <a:srgbClr val="000000"/>
                  </a:solidFill>
                  <a:latin typeface="Calibri"/>
                  <a:ea typeface="Calibri"/>
                  <a:cs typeface="Calibri"/>
                  <a:sym typeface="Calibri"/>
                </a:rPr>
                <a:t>  your file</a:t>
              </a:r>
              <a:endParaRPr sz="800" b="0" i="0" u="none" strike="noStrike" cap="none">
                <a:solidFill>
                  <a:srgbClr val="000000"/>
                </a:solidFill>
                <a:latin typeface="Calibri"/>
                <a:ea typeface="Calibri"/>
                <a:cs typeface="Calibri"/>
                <a:sym typeface="Calibri"/>
              </a:endParaRPr>
            </a:p>
          </p:txBody>
        </p:sp>
        <p:pic>
          <p:nvPicPr>
            <p:cNvPr id="1008" name="Google Shape;1008;p10" descr="icon_information-white.png"/>
            <p:cNvPicPr preferRelativeResize="0"/>
            <p:nvPr/>
          </p:nvPicPr>
          <p:blipFill rotWithShape="1">
            <a:blip r:embed="rId3">
              <a:alphaModFix/>
            </a:blip>
            <a:srcRect/>
            <a:stretch/>
          </p:blipFill>
          <p:spPr>
            <a:xfrm>
              <a:off x="-1728699" y="3245911"/>
              <a:ext cx="121592" cy="320113"/>
            </a:xfrm>
            <a:prstGeom prst="rect">
              <a:avLst/>
            </a:prstGeom>
            <a:noFill/>
            <a:ln>
              <a:noFill/>
            </a:ln>
          </p:spPr>
        </p:pic>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slideLayout" Target="../slideLayouts/slideLayout44.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24" Type="http://schemas.openxmlformats.org/officeDocument/2006/relationships/theme" Target="../theme/theme2.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23" Type="http://schemas.openxmlformats.org/officeDocument/2006/relationships/slideLayout" Target="../slideLayouts/slideLayout46.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 Id="rId22"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8650" y="273844"/>
            <a:ext cx="7886700" cy="994200"/>
          </a:xfrm>
          <a:prstGeom prst="rect">
            <a:avLst/>
          </a:prstGeom>
          <a:noFill/>
          <a:ln>
            <a:noFill/>
          </a:ln>
        </p:spPr>
        <p:txBody>
          <a:bodyPr spcFirstLastPara="1" wrap="square" lIns="0" tIns="0" rIns="0" bIns="0" anchor="ctr" anchorCtr="0"/>
          <a:lstStyle>
            <a:lvl1pPr marR="0" lvl="0" algn="l" rtl="0">
              <a:lnSpc>
                <a:spcPct val="90000"/>
              </a:lnSpc>
              <a:spcBef>
                <a:spcPts val="0"/>
              </a:spcBef>
              <a:spcAft>
                <a:spcPts val="0"/>
              </a:spcAft>
              <a:buClr>
                <a:schemeClr val="dk1"/>
              </a:buClr>
              <a:buSzPts val="2100"/>
              <a:buFont typeface="Calibri"/>
              <a:buNone/>
              <a:defRPr sz="2100"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628650" y="1369219"/>
            <a:ext cx="7886700" cy="3263400"/>
          </a:xfrm>
          <a:prstGeom prst="rect">
            <a:avLst/>
          </a:prstGeom>
          <a:noFill/>
          <a:ln>
            <a:noFill/>
          </a:ln>
        </p:spPr>
        <p:txBody>
          <a:bodyPr spcFirstLastPara="1" wrap="square" lIns="0" tIns="0" rIns="0" bIns="0" anchor="t" anchorCtr="0"/>
          <a:lstStyle>
            <a:lvl1pPr marL="457200" marR="0" lvl="0" indent="-228600" algn="l" rtl="0">
              <a:lnSpc>
                <a:spcPct val="90000"/>
              </a:lnSpc>
              <a:spcBef>
                <a:spcPts val="3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3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317500" algn="l" rtl="0">
              <a:lnSpc>
                <a:spcPct val="90000"/>
              </a:lnSpc>
              <a:spcBef>
                <a:spcPts val="300"/>
              </a:spcBef>
              <a:spcAft>
                <a:spcPts val="0"/>
              </a:spcAft>
              <a:buClr>
                <a:schemeClr val="dk2"/>
              </a:buClr>
              <a:buSzPts val="1400"/>
              <a:buFont typeface="Arial"/>
              <a:buChar char="•"/>
              <a:defRPr sz="1400" b="1" i="0" u="none" strike="noStrike" cap="none">
                <a:solidFill>
                  <a:schemeClr val="dk1"/>
                </a:solidFill>
                <a:latin typeface="Calibri"/>
                <a:ea typeface="Calibri"/>
                <a:cs typeface="Calibri"/>
                <a:sym typeface="Calibri"/>
              </a:defRPr>
            </a:lvl3pPr>
            <a:lvl4pPr marL="1828800" marR="0" lvl="3" indent="-304800" algn="l" rtl="0">
              <a:lnSpc>
                <a:spcPct val="90000"/>
              </a:lnSpc>
              <a:spcBef>
                <a:spcPts val="300"/>
              </a:spcBef>
              <a:spcAft>
                <a:spcPts val="0"/>
              </a:spcAft>
              <a:buClr>
                <a:schemeClr val="accent2"/>
              </a:buClr>
              <a:buSzPts val="1200"/>
              <a:buFont typeface="Arial"/>
              <a:buChar char="•"/>
              <a:defRPr sz="12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600"/>
              </a:spcBef>
              <a:spcAft>
                <a:spcPts val="0"/>
              </a:spcAft>
              <a:buClr>
                <a:schemeClr val="accent1"/>
              </a:buClr>
              <a:buSzPts val="1500"/>
              <a:buFont typeface="Arial"/>
              <a:buNone/>
              <a:defRPr sz="1500" b="1" i="0" u="none" strike="noStrike" cap="none">
                <a:solidFill>
                  <a:schemeClr val="accent1"/>
                </a:solidFill>
                <a:latin typeface="Calibri"/>
                <a:ea typeface="Calibri"/>
                <a:cs typeface="Calibri"/>
                <a:sym typeface="Calibri"/>
              </a:defRPr>
            </a:lvl5pPr>
            <a:lvl6pPr marL="2743200" marR="0" lvl="5" indent="-317500" algn="l" rtl="0">
              <a:lnSpc>
                <a:spcPct val="90000"/>
              </a:lnSpc>
              <a:spcBef>
                <a:spcPts val="400"/>
              </a:spcBef>
              <a:spcAft>
                <a:spcPts val="0"/>
              </a:spcAft>
              <a:buClr>
                <a:srgbClr val="FF0000"/>
              </a:buClr>
              <a:buSzPts val="1400"/>
              <a:buFont typeface="Arial"/>
              <a:buChar char="•"/>
              <a:defRPr sz="1400" b="0" i="0" u="none" strike="noStrike" cap="none">
                <a:solidFill>
                  <a:srgbClr val="FF0000"/>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521550" y="4872453"/>
            <a:ext cx="4185600" cy="120300"/>
          </a:xfrm>
          <a:prstGeom prst="rect">
            <a:avLst/>
          </a:prstGeom>
          <a:noFill/>
          <a:ln>
            <a:noFill/>
          </a:ln>
        </p:spPr>
        <p:txBody>
          <a:bodyPr spcFirstLastPara="1" wrap="square" lIns="68575" tIns="34275" rIns="68575" bIns="34275" anchor="t" anchorCtr="0"/>
          <a:lstStyle>
            <a:lvl1pPr marR="0" lvl="0" algn="l" rtl="0">
              <a:lnSpc>
                <a:spcPct val="100000"/>
              </a:lnSpc>
              <a:spcBef>
                <a:spcPts val="0"/>
              </a:spcBef>
              <a:spcAft>
                <a:spcPts val="0"/>
              </a:spcAft>
              <a:buClr>
                <a:srgbClr val="000000"/>
              </a:buClr>
              <a:buSzPts val="1100"/>
              <a:buFont typeface="Arial"/>
              <a:buNone/>
              <a:defRPr sz="500" b="0" i="0" u="none" strike="noStrike" cap="none">
                <a:solidFill>
                  <a:schemeClr val="accent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521550" y="4812406"/>
            <a:ext cx="4185600" cy="120300"/>
          </a:xfrm>
          <a:prstGeom prst="rect">
            <a:avLst/>
          </a:prstGeom>
          <a:noFill/>
          <a:ln>
            <a:noFill/>
          </a:ln>
        </p:spPr>
        <p:txBody>
          <a:bodyPr spcFirstLastPara="1" wrap="square" lIns="68575" tIns="34275" rIns="68575" bIns="34275" anchor="t" anchorCtr="0"/>
          <a:lstStyle>
            <a:lvl1pPr marR="0" lvl="0" algn="l" rtl="0">
              <a:lnSpc>
                <a:spcPct val="100000"/>
              </a:lnSpc>
              <a:spcBef>
                <a:spcPts val="0"/>
              </a:spcBef>
              <a:spcAft>
                <a:spcPts val="0"/>
              </a:spcAft>
              <a:buClr>
                <a:srgbClr val="000000"/>
              </a:buClr>
              <a:buSzPts val="1100"/>
              <a:buFont typeface="Arial"/>
              <a:buNone/>
              <a:defRPr sz="500" b="0" i="0" u="none" strike="noStrike" cap="none">
                <a:solidFill>
                  <a:schemeClr val="accent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9527" y="4767263"/>
            <a:ext cx="5949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Lst>
  <p:transition spd="slow">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87"/>
        <p:cNvGrpSpPr/>
        <p:nvPr/>
      </p:nvGrpSpPr>
      <p:grpSpPr>
        <a:xfrm>
          <a:off x="0" y="0"/>
          <a:ext cx="0" cy="0"/>
          <a:chOff x="0" y="0"/>
          <a:chExt cx="0" cy="0"/>
        </a:xfrm>
      </p:grpSpPr>
      <p:sp>
        <p:nvSpPr>
          <p:cNvPr id="2488" name="Google Shape;2488;p25"/>
          <p:cNvSpPr txBox="1">
            <a:spLocks noGrp="1"/>
          </p:cNvSpPr>
          <p:nvPr>
            <p:ph type="title"/>
          </p:nvPr>
        </p:nvSpPr>
        <p:spPr>
          <a:xfrm>
            <a:off x="628650" y="273844"/>
            <a:ext cx="7886700" cy="994200"/>
          </a:xfrm>
          <a:prstGeom prst="rect">
            <a:avLst/>
          </a:prstGeom>
          <a:noFill/>
          <a:ln>
            <a:noFill/>
          </a:ln>
        </p:spPr>
        <p:txBody>
          <a:bodyPr spcFirstLastPara="1" wrap="square" lIns="0" tIns="0" rIns="0" bIns="0" anchor="ctr" anchorCtr="0"/>
          <a:lstStyle>
            <a:lvl1pPr marR="0" lvl="0" algn="l" rtl="0">
              <a:lnSpc>
                <a:spcPct val="90000"/>
              </a:lnSpc>
              <a:spcBef>
                <a:spcPts val="0"/>
              </a:spcBef>
              <a:spcAft>
                <a:spcPts val="0"/>
              </a:spcAft>
              <a:buClr>
                <a:schemeClr val="dk1"/>
              </a:buClr>
              <a:buSzPts val="2100"/>
              <a:buFont typeface="Calibri"/>
              <a:buNone/>
              <a:defRPr sz="2100" b="1" i="0" u="none" strike="noStrike" cap="non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2489" name="Google Shape;2489;p25"/>
          <p:cNvSpPr txBox="1">
            <a:spLocks noGrp="1"/>
          </p:cNvSpPr>
          <p:nvPr>
            <p:ph type="body" idx="1"/>
          </p:nvPr>
        </p:nvSpPr>
        <p:spPr>
          <a:xfrm>
            <a:off x="628650" y="1369219"/>
            <a:ext cx="7886700" cy="3263400"/>
          </a:xfrm>
          <a:prstGeom prst="rect">
            <a:avLst/>
          </a:prstGeom>
          <a:noFill/>
          <a:ln>
            <a:noFill/>
          </a:ln>
        </p:spPr>
        <p:txBody>
          <a:bodyPr spcFirstLastPara="1" wrap="square" lIns="0" tIns="0" rIns="0" bIns="0" anchor="t" anchorCtr="0"/>
          <a:lstStyle>
            <a:lvl1pPr marL="457200" marR="0" lvl="0" indent="-228600" algn="l" rtl="0">
              <a:lnSpc>
                <a:spcPct val="90000"/>
              </a:lnSpc>
              <a:spcBef>
                <a:spcPts val="3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3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317500" algn="l" rtl="0">
              <a:lnSpc>
                <a:spcPct val="90000"/>
              </a:lnSpc>
              <a:spcBef>
                <a:spcPts val="300"/>
              </a:spcBef>
              <a:spcAft>
                <a:spcPts val="0"/>
              </a:spcAft>
              <a:buClr>
                <a:schemeClr val="dk2"/>
              </a:buClr>
              <a:buSzPts val="1400"/>
              <a:buFont typeface="Arial"/>
              <a:buChar char="•"/>
              <a:defRPr sz="1400" b="1" i="0" u="none" strike="noStrike" cap="none">
                <a:solidFill>
                  <a:schemeClr val="dk1"/>
                </a:solidFill>
                <a:latin typeface="Calibri"/>
                <a:ea typeface="Calibri"/>
                <a:cs typeface="Calibri"/>
                <a:sym typeface="Calibri"/>
              </a:defRPr>
            </a:lvl3pPr>
            <a:lvl4pPr marL="1828800" marR="0" lvl="3" indent="-304800" algn="l" rtl="0">
              <a:lnSpc>
                <a:spcPct val="90000"/>
              </a:lnSpc>
              <a:spcBef>
                <a:spcPts val="300"/>
              </a:spcBef>
              <a:spcAft>
                <a:spcPts val="0"/>
              </a:spcAft>
              <a:buClr>
                <a:schemeClr val="accent2"/>
              </a:buClr>
              <a:buSzPts val="1200"/>
              <a:buFont typeface="Arial"/>
              <a:buChar char="•"/>
              <a:defRPr sz="12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600"/>
              </a:spcBef>
              <a:spcAft>
                <a:spcPts val="0"/>
              </a:spcAft>
              <a:buClr>
                <a:schemeClr val="accent1"/>
              </a:buClr>
              <a:buSzPts val="1500"/>
              <a:buFont typeface="Arial"/>
              <a:buNone/>
              <a:defRPr sz="1500" b="1" i="0" u="none" strike="noStrike" cap="none">
                <a:solidFill>
                  <a:schemeClr val="accent1"/>
                </a:solidFill>
                <a:latin typeface="Calibri"/>
                <a:ea typeface="Calibri"/>
                <a:cs typeface="Calibri"/>
                <a:sym typeface="Calibri"/>
              </a:defRPr>
            </a:lvl5pPr>
            <a:lvl6pPr marL="2743200" marR="0" lvl="5" indent="-317500" algn="l" rtl="0">
              <a:lnSpc>
                <a:spcPct val="90000"/>
              </a:lnSpc>
              <a:spcBef>
                <a:spcPts val="400"/>
              </a:spcBef>
              <a:spcAft>
                <a:spcPts val="0"/>
              </a:spcAft>
              <a:buClr>
                <a:srgbClr val="FF0000"/>
              </a:buClr>
              <a:buSzPts val="1400"/>
              <a:buFont typeface="Arial"/>
              <a:buChar char="•"/>
              <a:defRPr sz="1400" b="0" i="0" u="none" strike="noStrike" cap="none">
                <a:solidFill>
                  <a:srgbClr val="FF0000"/>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490" name="Google Shape;2490;p25"/>
          <p:cNvSpPr txBox="1">
            <a:spLocks noGrp="1"/>
          </p:cNvSpPr>
          <p:nvPr>
            <p:ph type="dt" idx="10"/>
          </p:nvPr>
        </p:nvSpPr>
        <p:spPr>
          <a:xfrm>
            <a:off x="521550" y="4872453"/>
            <a:ext cx="4185600" cy="120300"/>
          </a:xfrm>
          <a:prstGeom prst="rect">
            <a:avLst/>
          </a:prstGeom>
          <a:noFill/>
          <a:ln>
            <a:noFill/>
          </a:ln>
        </p:spPr>
        <p:txBody>
          <a:bodyPr spcFirstLastPara="1" wrap="square" lIns="68575" tIns="34275" rIns="68575" bIns="34275" anchor="t" anchorCtr="0"/>
          <a:lstStyle>
            <a:lvl1pPr marR="0" lvl="0" algn="l" rtl="0">
              <a:spcBef>
                <a:spcPts val="0"/>
              </a:spcBef>
              <a:spcAft>
                <a:spcPts val="0"/>
              </a:spcAft>
              <a:buSzPts val="1100"/>
              <a:buNone/>
              <a:defRPr sz="500" b="0" i="0" u="none" strike="noStrike" cap="none">
                <a:solidFill>
                  <a:schemeClr val="accent2"/>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2491" name="Google Shape;2491;p25"/>
          <p:cNvSpPr txBox="1">
            <a:spLocks noGrp="1"/>
          </p:cNvSpPr>
          <p:nvPr>
            <p:ph type="ftr" idx="11"/>
          </p:nvPr>
        </p:nvSpPr>
        <p:spPr>
          <a:xfrm>
            <a:off x="521550" y="4812406"/>
            <a:ext cx="4185600" cy="120300"/>
          </a:xfrm>
          <a:prstGeom prst="rect">
            <a:avLst/>
          </a:prstGeom>
          <a:noFill/>
          <a:ln>
            <a:noFill/>
          </a:ln>
        </p:spPr>
        <p:txBody>
          <a:bodyPr spcFirstLastPara="1" wrap="square" lIns="68575" tIns="34275" rIns="68575" bIns="34275" anchor="t" anchorCtr="0"/>
          <a:lstStyle>
            <a:lvl1pPr marR="0" lvl="0" algn="l" rtl="0">
              <a:spcBef>
                <a:spcPts val="0"/>
              </a:spcBef>
              <a:spcAft>
                <a:spcPts val="0"/>
              </a:spcAft>
              <a:buSzPts val="1100"/>
              <a:buNone/>
              <a:defRPr sz="500" b="0" i="0" u="none" strike="noStrike" cap="none">
                <a:solidFill>
                  <a:schemeClr val="accent2"/>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2492" name="Google Shape;2492;p25"/>
          <p:cNvSpPr txBox="1">
            <a:spLocks noGrp="1"/>
          </p:cNvSpPr>
          <p:nvPr>
            <p:ph type="sldNum" idx="12"/>
          </p:nvPr>
        </p:nvSpPr>
        <p:spPr>
          <a:xfrm>
            <a:off x="-9527" y="4767263"/>
            <a:ext cx="5949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1200" b="1" i="0" u="none" strike="noStrike" cap="none">
                <a:solidFill>
                  <a:schemeClr val="accent2"/>
                </a:solidFill>
                <a:latin typeface="Calibri"/>
                <a:ea typeface="Calibri"/>
                <a:cs typeface="Calibri"/>
                <a:sym typeface="Calibri"/>
              </a:defRPr>
            </a:lvl1pPr>
            <a:lvl2pPr marL="0" marR="0" lvl="1" indent="0" algn="r" rtl="0">
              <a:spcBef>
                <a:spcPts val="0"/>
              </a:spcBef>
              <a:buNone/>
              <a:defRPr sz="1200" b="1" i="0" u="none" strike="noStrike" cap="none">
                <a:solidFill>
                  <a:schemeClr val="accent2"/>
                </a:solidFill>
                <a:latin typeface="Calibri"/>
                <a:ea typeface="Calibri"/>
                <a:cs typeface="Calibri"/>
                <a:sym typeface="Calibri"/>
              </a:defRPr>
            </a:lvl2pPr>
            <a:lvl3pPr marL="0" marR="0" lvl="2" indent="0" algn="r" rtl="0">
              <a:spcBef>
                <a:spcPts val="0"/>
              </a:spcBef>
              <a:buNone/>
              <a:defRPr sz="1200" b="1" i="0" u="none" strike="noStrike" cap="none">
                <a:solidFill>
                  <a:schemeClr val="accent2"/>
                </a:solidFill>
                <a:latin typeface="Calibri"/>
                <a:ea typeface="Calibri"/>
                <a:cs typeface="Calibri"/>
                <a:sym typeface="Calibri"/>
              </a:defRPr>
            </a:lvl3pPr>
            <a:lvl4pPr marL="0" marR="0" lvl="3" indent="0" algn="r" rtl="0">
              <a:spcBef>
                <a:spcPts val="0"/>
              </a:spcBef>
              <a:buNone/>
              <a:defRPr sz="1200" b="1" i="0" u="none" strike="noStrike" cap="none">
                <a:solidFill>
                  <a:schemeClr val="accent2"/>
                </a:solidFill>
                <a:latin typeface="Calibri"/>
                <a:ea typeface="Calibri"/>
                <a:cs typeface="Calibri"/>
                <a:sym typeface="Calibri"/>
              </a:defRPr>
            </a:lvl4pPr>
            <a:lvl5pPr marL="0" marR="0" lvl="4" indent="0" algn="r" rtl="0">
              <a:spcBef>
                <a:spcPts val="0"/>
              </a:spcBef>
              <a:buNone/>
              <a:defRPr sz="1200" b="1" i="0" u="none" strike="noStrike" cap="none">
                <a:solidFill>
                  <a:schemeClr val="accent2"/>
                </a:solidFill>
                <a:latin typeface="Calibri"/>
                <a:ea typeface="Calibri"/>
                <a:cs typeface="Calibri"/>
                <a:sym typeface="Calibri"/>
              </a:defRPr>
            </a:lvl5pPr>
            <a:lvl6pPr marL="0" marR="0" lvl="5" indent="0" algn="r" rtl="0">
              <a:spcBef>
                <a:spcPts val="0"/>
              </a:spcBef>
              <a:buNone/>
              <a:defRPr sz="1200" b="1" i="0" u="none" strike="noStrike" cap="none">
                <a:solidFill>
                  <a:schemeClr val="accent2"/>
                </a:solidFill>
                <a:latin typeface="Calibri"/>
                <a:ea typeface="Calibri"/>
                <a:cs typeface="Calibri"/>
                <a:sym typeface="Calibri"/>
              </a:defRPr>
            </a:lvl6pPr>
            <a:lvl7pPr marL="0" marR="0" lvl="6" indent="0" algn="r" rtl="0">
              <a:spcBef>
                <a:spcPts val="0"/>
              </a:spcBef>
              <a:buNone/>
              <a:defRPr sz="1200" b="1" i="0" u="none" strike="noStrike" cap="none">
                <a:solidFill>
                  <a:schemeClr val="accent2"/>
                </a:solidFill>
                <a:latin typeface="Calibri"/>
                <a:ea typeface="Calibri"/>
                <a:cs typeface="Calibri"/>
                <a:sym typeface="Calibri"/>
              </a:defRPr>
            </a:lvl7pPr>
            <a:lvl8pPr marL="0" marR="0" lvl="7" indent="0" algn="r" rtl="0">
              <a:spcBef>
                <a:spcPts val="0"/>
              </a:spcBef>
              <a:buNone/>
              <a:defRPr sz="1200" b="1" i="0" u="none" strike="noStrike" cap="none">
                <a:solidFill>
                  <a:schemeClr val="accent2"/>
                </a:solidFill>
                <a:latin typeface="Calibri"/>
                <a:ea typeface="Calibri"/>
                <a:cs typeface="Calibri"/>
                <a:sym typeface="Calibri"/>
              </a:defRPr>
            </a:lvl8pPr>
            <a:lvl9pPr marL="0" marR="0" lvl="8" indent="0" algn="r" rtl="0">
              <a:spcBef>
                <a:spcPts val="0"/>
              </a:spcBef>
              <a:buNone/>
              <a:defRPr sz="1200" b="1" i="0" u="none" strike="noStrike" cap="none">
                <a:solidFill>
                  <a:schemeClr val="accent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 id="2147483691" r:id="rId21"/>
    <p:sldLayoutId id="2147483692" r:id="rId22"/>
    <p:sldLayoutId id="2147483693" r:id="rId23"/>
  </p:sldLayoutIdLst>
  <mc:AlternateContent xmlns:mc="http://schemas.openxmlformats.org/markup-compatibility/2006" xmlns:p14="http://schemas.microsoft.com/office/powerpoint/2010/main">
    <mc:Choice Requires="p14">
      <p:transition spd="slow">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4.xml"/><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4.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slide" Target="slide18.xml"/><Relationship Id="rId18" Type="http://schemas.openxmlformats.org/officeDocument/2006/relationships/image" Target="../media/image39.png"/><Relationship Id="rId3" Type="http://schemas.openxmlformats.org/officeDocument/2006/relationships/slide" Target="slide23.xml"/><Relationship Id="rId7" Type="http://schemas.openxmlformats.org/officeDocument/2006/relationships/slide" Target="slide22.xml"/><Relationship Id="rId12" Type="http://schemas.openxmlformats.org/officeDocument/2006/relationships/image" Target="../media/image36.png"/><Relationship Id="rId17" Type="http://schemas.openxmlformats.org/officeDocument/2006/relationships/slide" Target="slide16.xml"/><Relationship Id="rId2" Type="http://schemas.openxmlformats.org/officeDocument/2006/relationships/notesSlide" Target="../notesSlides/notesSlide14.xml"/><Relationship Id="rId16" Type="http://schemas.openxmlformats.org/officeDocument/2006/relationships/image" Target="../media/image38.png"/><Relationship Id="rId20" Type="http://schemas.openxmlformats.org/officeDocument/2006/relationships/image" Target="../media/image40.png"/><Relationship Id="rId1" Type="http://schemas.openxmlformats.org/officeDocument/2006/relationships/slideLayout" Target="../slideLayouts/slideLayout24.xml"/><Relationship Id="rId6" Type="http://schemas.openxmlformats.org/officeDocument/2006/relationships/image" Target="../media/image33.png"/><Relationship Id="rId11" Type="http://schemas.openxmlformats.org/officeDocument/2006/relationships/slide" Target="slide19.xml"/><Relationship Id="rId5" Type="http://schemas.openxmlformats.org/officeDocument/2006/relationships/slide" Target="slide20.xml"/><Relationship Id="rId15" Type="http://schemas.openxmlformats.org/officeDocument/2006/relationships/slide" Target="slide17.xml"/><Relationship Id="rId10" Type="http://schemas.openxmlformats.org/officeDocument/2006/relationships/image" Target="../media/image35.png"/><Relationship Id="rId19" Type="http://schemas.openxmlformats.org/officeDocument/2006/relationships/slide" Target="slide15.xml"/><Relationship Id="rId4" Type="http://schemas.openxmlformats.org/officeDocument/2006/relationships/image" Target="../media/image32.png"/><Relationship Id="rId9" Type="http://schemas.openxmlformats.org/officeDocument/2006/relationships/slide" Target="slide21.xml"/><Relationship Id="rId1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24.xml"/><Relationship Id="rId6" Type="http://schemas.openxmlformats.org/officeDocument/2006/relationships/image" Target="../media/image42.png"/><Relationship Id="rId5" Type="http://schemas.openxmlformats.org/officeDocument/2006/relationships/image" Target="../media/image40.png"/><Relationship Id="rId4" Type="http://schemas.openxmlformats.org/officeDocument/2006/relationships/slide" Target="slide14.xml"/></Relationships>
</file>

<file path=ppt/slides/_rels/slide16.xml.rels><?xml version="1.0" encoding="UTF-8" standalone="yes"?>
<Relationships xmlns="http://schemas.openxmlformats.org/package/2006/relationships"><Relationship Id="rId3" Type="http://schemas.openxmlformats.org/officeDocument/2006/relationships/slide" Target="slide26.xml"/><Relationship Id="rId7"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24.xml"/><Relationship Id="rId6" Type="http://schemas.openxmlformats.org/officeDocument/2006/relationships/slide" Target="slide14.xml"/><Relationship Id="rId5" Type="http://schemas.openxmlformats.org/officeDocument/2006/relationships/image" Target="../media/image44.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24.xml"/><Relationship Id="rId6" Type="http://schemas.openxmlformats.org/officeDocument/2006/relationships/image" Target="../media/image46.png"/><Relationship Id="rId5" Type="http://schemas.openxmlformats.org/officeDocument/2006/relationships/image" Target="../media/image38.png"/><Relationship Id="rId4" Type="http://schemas.openxmlformats.org/officeDocument/2006/relationships/slide" Target="slide14.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24.xml"/><Relationship Id="rId6" Type="http://schemas.openxmlformats.org/officeDocument/2006/relationships/image" Target="../media/image37.png"/><Relationship Id="rId5" Type="http://schemas.openxmlformats.org/officeDocument/2006/relationships/slide" Target="slide14.xml"/><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24.xml"/><Relationship Id="rId6" Type="http://schemas.openxmlformats.org/officeDocument/2006/relationships/image" Target="../media/image36.png"/><Relationship Id="rId5" Type="http://schemas.openxmlformats.org/officeDocument/2006/relationships/slide" Target="slide14.xml"/><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24.xml"/><Relationship Id="rId6" Type="http://schemas.openxmlformats.org/officeDocument/2006/relationships/image" Target="../media/image52.png"/><Relationship Id="rId5" Type="http://schemas.openxmlformats.org/officeDocument/2006/relationships/image" Target="../media/image33.png"/><Relationship Id="rId4" Type="http://schemas.openxmlformats.org/officeDocument/2006/relationships/slide" Target="slide14.xml"/></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24.xml"/><Relationship Id="rId6" Type="http://schemas.openxmlformats.org/officeDocument/2006/relationships/image" Target="../media/image35.png"/><Relationship Id="rId5" Type="http://schemas.openxmlformats.org/officeDocument/2006/relationships/slide" Target="slide14.xml"/><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24.xml"/><Relationship Id="rId6" Type="http://schemas.openxmlformats.org/officeDocument/2006/relationships/image" Target="../media/image34.png"/><Relationship Id="rId5" Type="http://schemas.openxmlformats.org/officeDocument/2006/relationships/slide" Target="slide14.xml"/><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24.xml"/><Relationship Id="rId6" Type="http://schemas.openxmlformats.org/officeDocument/2006/relationships/image" Target="../media/image58.png"/><Relationship Id="rId5" Type="http://schemas.openxmlformats.org/officeDocument/2006/relationships/image" Target="../media/image32.png"/><Relationship Id="rId4" Type="http://schemas.openxmlformats.org/officeDocument/2006/relationships/slide" Target="slide14.xml"/></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24.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2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 Target="slide16.xml"/><Relationship Id="rId7"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2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7.xml"/><Relationship Id="rId1" Type="http://schemas.openxmlformats.org/officeDocument/2006/relationships/slideLayout" Target="../slideLayouts/slideLayout24.xml"/><Relationship Id="rId4" Type="http://schemas.openxmlformats.org/officeDocument/2006/relationships/image" Target="../media/image61.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1.xml"/><Relationship Id="rId1" Type="http://schemas.openxmlformats.org/officeDocument/2006/relationships/slideLayout" Target="../slideLayouts/slideLayout24.xml"/><Relationship Id="rId4" Type="http://schemas.openxmlformats.org/officeDocument/2006/relationships/image" Target="../media/image63.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hyperlink" Target="https://www.geogebra.org/classic/eghtazfn" TargetMode="External"/><Relationship Id="rId7" Type="http://schemas.openxmlformats.org/officeDocument/2006/relationships/image" Target="../media/image69.png"/><Relationship Id="rId2" Type="http://schemas.openxmlformats.org/officeDocument/2006/relationships/notesSlide" Target="../notesSlides/notesSlide33.xml"/><Relationship Id="rId1" Type="http://schemas.openxmlformats.org/officeDocument/2006/relationships/slideLayout" Target="../slideLayouts/slideLayout24.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4.xml"/><Relationship Id="rId1" Type="http://schemas.openxmlformats.org/officeDocument/2006/relationships/slideLayout" Target="../slideLayouts/slideLayout24.xml"/><Relationship Id="rId5" Type="http://schemas.openxmlformats.org/officeDocument/2006/relationships/image" Target="../media/image70.png"/><Relationship Id="rId4" Type="http://schemas.openxmlformats.org/officeDocument/2006/relationships/image" Target="../media/image69.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8.xml"/><Relationship Id="rId1" Type="http://schemas.openxmlformats.org/officeDocument/2006/relationships/slideLayout" Target="../slideLayouts/slideLayout24.xml"/><Relationship Id="rId5" Type="http://schemas.openxmlformats.org/officeDocument/2006/relationships/image" Target="../media/image73.png"/><Relationship Id="rId4" Type="http://schemas.openxmlformats.org/officeDocument/2006/relationships/hyperlink" Target="https://www.geogebra.org/classic/f8fgbcz5" TargetMode="External"/></Relationships>
</file>

<file path=ppt/slides/_rels/slide39.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hyperlink" Target="https://www.geogebra.org/classic/tq8845sk" TargetMode="External"/><Relationship Id="rId3" Type="http://schemas.openxmlformats.org/officeDocument/2006/relationships/slide" Target="slide40.xml"/><Relationship Id="rId7" Type="http://schemas.openxmlformats.org/officeDocument/2006/relationships/slide" Target="slide42.xml"/><Relationship Id="rId12" Type="http://schemas.openxmlformats.org/officeDocument/2006/relationships/image" Target="../media/image78.png"/><Relationship Id="rId2" Type="http://schemas.openxmlformats.org/officeDocument/2006/relationships/notesSlide" Target="../notesSlides/notesSlide39.xml"/><Relationship Id="rId1" Type="http://schemas.openxmlformats.org/officeDocument/2006/relationships/slideLayout" Target="../slideLayouts/slideLayout24.xml"/><Relationship Id="rId6" Type="http://schemas.openxmlformats.org/officeDocument/2006/relationships/image" Target="../media/image75.png"/><Relationship Id="rId11" Type="http://schemas.openxmlformats.org/officeDocument/2006/relationships/slide" Target="slide44.xml"/><Relationship Id="rId5" Type="http://schemas.openxmlformats.org/officeDocument/2006/relationships/slide" Target="slide41.xml"/><Relationship Id="rId10" Type="http://schemas.openxmlformats.org/officeDocument/2006/relationships/image" Target="../media/image77.png"/><Relationship Id="rId4" Type="http://schemas.openxmlformats.org/officeDocument/2006/relationships/image" Target="../media/image74.png"/><Relationship Id="rId9" Type="http://schemas.openxmlformats.org/officeDocument/2006/relationships/slide" Target="slide43.xml"/><Relationship Id="rId14" Type="http://schemas.openxmlformats.org/officeDocument/2006/relationships/image" Target="../media/image7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image" Target="../media/image74.png"/><Relationship Id="rId7" Type="http://schemas.openxmlformats.org/officeDocument/2006/relationships/image" Target="../media/image82.png"/><Relationship Id="rId2" Type="http://schemas.openxmlformats.org/officeDocument/2006/relationships/notesSlide" Target="../notesSlides/notesSlide40.xml"/><Relationship Id="rId1" Type="http://schemas.openxmlformats.org/officeDocument/2006/relationships/slideLayout" Target="../slideLayouts/slideLayout24.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 Id="rId9" Type="http://schemas.openxmlformats.org/officeDocument/2006/relationships/image" Target="../media/image83.png"/></Relationships>
</file>

<file path=ppt/slides/_rels/slide41.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image" Target="../media/image75.png"/><Relationship Id="rId7" Type="http://schemas.openxmlformats.org/officeDocument/2006/relationships/image" Target="../media/image86.png"/><Relationship Id="rId2" Type="http://schemas.openxmlformats.org/officeDocument/2006/relationships/notesSlide" Target="../notesSlides/notesSlide41.xml"/><Relationship Id="rId1" Type="http://schemas.openxmlformats.org/officeDocument/2006/relationships/slideLayout" Target="../slideLayouts/slideLayout24.xml"/><Relationship Id="rId6" Type="http://schemas.openxmlformats.org/officeDocument/2006/relationships/image" Target="../media/image85.png"/><Relationship Id="rId5" Type="http://schemas.openxmlformats.org/officeDocument/2006/relationships/image" Target="../media/image81.png"/><Relationship Id="rId4" Type="http://schemas.openxmlformats.org/officeDocument/2006/relationships/image" Target="../media/image84.png"/><Relationship Id="rId9" Type="http://schemas.openxmlformats.org/officeDocument/2006/relationships/image" Target="../media/image87.png"/></Relationships>
</file>

<file path=ppt/slides/_rels/slide42.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image" Target="../media/image76.png"/><Relationship Id="rId7" Type="http://schemas.openxmlformats.org/officeDocument/2006/relationships/image" Target="../media/image90.png"/><Relationship Id="rId2" Type="http://schemas.openxmlformats.org/officeDocument/2006/relationships/notesSlide" Target="../notesSlides/notesSlide42.xml"/><Relationship Id="rId1" Type="http://schemas.openxmlformats.org/officeDocument/2006/relationships/slideLayout" Target="../slideLayouts/slideLayout24.xml"/><Relationship Id="rId6" Type="http://schemas.openxmlformats.org/officeDocument/2006/relationships/image" Target="../media/image81.png"/><Relationship Id="rId5" Type="http://schemas.openxmlformats.org/officeDocument/2006/relationships/image" Target="../media/image89.png"/><Relationship Id="rId4" Type="http://schemas.openxmlformats.org/officeDocument/2006/relationships/image" Target="../media/image88.png"/><Relationship Id="rId9" Type="http://schemas.openxmlformats.org/officeDocument/2006/relationships/image" Target="../media/image91.png"/></Relationships>
</file>

<file path=ppt/slides/_rels/slide43.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image" Target="../media/image92.png"/><Relationship Id="rId7" Type="http://schemas.openxmlformats.org/officeDocument/2006/relationships/image" Target="../media/image77.png"/><Relationship Id="rId2" Type="http://schemas.openxmlformats.org/officeDocument/2006/relationships/notesSlide" Target="../notesSlides/notesSlide43.xml"/><Relationship Id="rId1" Type="http://schemas.openxmlformats.org/officeDocument/2006/relationships/slideLayout" Target="../slideLayouts/slideLayout24.xml"/><Relationship Id="rId6" Type="http://schemas.openxmlformats.org/officeDocument/2006/relationships/image" Target="../media/image94.png"/><Relationship Id="rId5" Type="http://schemas.openxmlformats.org/officeDocument/2006/relationships/image" Target="../media/image81.png"/><Relationship Id="rId4" Type="http://schemas.openxmlformats.org/officeDocument/2006/relationships/image" Target="../media/image93.png"/><Relationship Id="rId9" Type="http://schemas.openxmlformats.org/officeDocument/2006/relationships/image" Target="../media/image95.png"/></Relationships>
</file>

<file path=ppt/slides/_rels/slide44.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image" Target="../media/image96.png"/><Relationship Id="rId7" Type="http://schemas.openxmlformats.org/officeDocument/2006/relationships/image" Target="../media/image78.png"/><Relationship Id="rId2" Type="http://schemas.openxmlformats.org/officeDocument/2006/relationships/notesSlide" Target="../notesSlides/notesSlide44.xml"/><Relationship Id="rId1" Type="http://schemas.openxmlformats.org/officeDocument/2006/relationships/slideLayout" Target="../slideLayouts/slideLayout24.xml"/><Relationship Id="rId6" Type="http://schemas.openxmlformats.org/officeDocument/2006/relationships/image" Target="../media/image98.png"/><Relationship Id="rId11" Type="http://schemas.openxmlformats.org/officeDocument/2006/relationships/image" Target="../media/image73.png"/><Relationship Id="rId5" Type="http://schemas.openxmlformats.org/officeDocument/2006/relationships/image" Target="../media/image81.png"/><Relationship Id="rId10" Type="http://schemas.openxmlformats.org/officeDocument/2006/relationships/hyperlink" Target="https://www.geogebra.org/classic/xecjkwps" TargetMode="External"/><Relationship Id="rId4" Type="http://schemas.openxmlformats.org/officeDocument/2006/relationships/image" Target="../media/image97.png"/><Relationship Id="rId9" Type="http://schemas.openxmlformats.org/officeDocument/2006/relationships/image" Target="../media/image99.png"/></Relationships>
</file>

<file path=ppt/slides/_rels/slide45.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notesSlide" Target="../notesSlides/notesSlide45.xml"/><Relationship Id="rId1" Type="http://schemas.openxmlformats.org/officeDocument/2006/relationships/slideLayout" Target="../slideLayouts/slideLayout24.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3" Type="http://schemas.openxmlformats.org/officeDocument/2006/relationships/hyperlink" Target="https://www.geogebra.org/classic/tq8845sk" TargetMode="External"/><Relationship Id="rId2" Type="http://schemas.openxmlformats.org/officeDocument/2006/relationships/notesSlide" Target="../notesSlides/notesSlide48.xml"/><Relationship Id="rId1" Type="http://schemas.openxmlformats.org/officeDocument/2006/relationships/slideLayout" Target="../slideLayouts/slideLayout24.xml"/><Relationship Id="rId5" Type="http://schemas.openxmlformats.org/officeDocument/2006/relationships/image" Target="../media/image105.png"/><Relationship Id="rId4" Type="http://schemas.openxmlformats.org/officeDocument/2006/relationships/image" Target="../media/image73.png"/></Relationships>
</file>

<file path=ppt/slides/_rels/slide4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9.xml"/><Relationship Id="rId1" Type="http://schemas.openxmlformats.org/officeDocument/2006/relationships/slideLayout" Target="../slideLayouts/slideLayout24.xml"/><Relationship Id="rId5" Type="http://schemas.openxmlformats.org/officeDocument/2006/relationships/image" Target="../media/image108.png"/><Relationship Id="rId4" Type="http://schemas.openxmlformats.org/officeDocument/2006/relationships/image" Target="../media/image10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0.xml"/><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973"/>
        <p:cNvGrpSpPr/>
        <p:nvPr/>
      </p:nvGrpSpPr>
      <p:grpSpPr>
        <a:xfrm>
          <a:off x="0" y="0"/>
          <a:ext cx="0" cy="0"/>
          <a:chOff x="0" y="0"/>
          <a:chExt cx="0" cy="0"/>
        </a:xfrm>
      </p:grpSpPr>
      <p:sp>
        <p:nvSpPr>
          <p:cNvPr id="4974" name="Google Shape;4974;p49"/>
          <p:cNvSpPr txBox="1">
            <a:spLocks noGrp="1"/>
          </p:cNvSpPr>
          <p:nvPr>
            <p:ph type="sldNum" idx="12"/>
          </p:nvPr>
        </p:nvSpPr>
        <p:spPr>
          <a:xfrm>
            <a:off x="-9527" y="4767263"/>
            <a:ext cx="5949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GB"/>
              <a:t>1</a:t>
            </a:fld>
            <a:endParaRPr/>
          </a:p>
        </p:txBody>
      </p:sp>
      <p:sp>
        <p:nvSpPr>
          <p:cNvPr id="4975" name="Google Shape;4975;p49"/>
          <p:cNvSpPr txBox="1">
            <a:spLocks noGrp="1"/>
          </p:cNvSpPr>
          <p:nvPr>
            <p:ph type="title"/>
          </p:nvPr>
        </p:nvSpPr>
        <p:spPr>
          <a:xfrm>
            <a:off x="4673500" y="1842357"/>
            <a:ext cx="3468300" cy="10101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GB" sz="2400"/>
              <a:t>Workshop for Post-Primary Mathematics</a:t>
            </a:r>
            <a:endParaRPr sz="2400"/>
          </a:p>
        </p:txBody>
      </p:sp>
      <p:sp>
        <p:nvSpPr>
          <p:cNvPr id="4976" name="Google Shape;4976;p49"/>
          <p:cNvSpPr txBox="1">
            <a:spLocks noGrp="1"/>
          </p:cNvSpPr>
          <p:nvPr>
            <p:ph type="body" idx="1"/>
          </p:nvPr>
        </p:nvSpPr>
        <p:spPr>
          <a:xfrm>
            <a:off x="4749700" y="3069350"/>
            <a:ext cx="4228200" cy="658500"/>
          </a:xfrm>
          <a:prstGeom prst="rect">
            <a:avLst/>
          </a:prstGeom>
        </p:spPr>
        <p:txBody>
          <a:bodyPr spcFirstLastPara="1" wrap="square" lIns="0" tIns="0" rIns="0" bIns="0" anchor="t" anchorCtr="0">
            <a:noAutofit/>
          </a:bodyPr>
          <a:lstStyle/>
          <a:p>
            <a:pPr marL="0" lvl="0" indent="0" algn="l" rtl="0">
              <a:spcBef>
                <a:spcPts val="300"/>
              </a:spcBef>
              <a:spcAft>
                <a:spcPts val="300"/>
              </a:spcAft>
              <a:buNone/>
            </a:pPr>
            <a:r>
              <a:rPr lang="en-GB" sz="1800"/>
              <a:t>Workshop 5 - Algebra &amp; Functions</a:t>
            </a:r>
            <a:endParaRPr sz="1800"/>
          </a:p>
        </p:txBody>
      </p:sp>
      <p:sp>
        <p:nvSpPr>
          <p:cNvPr id="2" name="Text Placeholder 1"/>
          <p:cNvSpPr>
            <a:spLocks noGrp="1"/>
          </p:cNvSpPr>
          <p:nvPr>
            <p:ph type="body" idx="1"/>
          </p:nvPr>
        </p:nvSpPr>
        <p:spPr/>
        <p:txBody>
          <a:bodyPr/>
          <a:lstStyle/>
          <a:p>
            <a:endParaRPr lang="en-IE"/>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081"/>
        <p:cNvGrpSpPr/>
        <p:nvPr/>
      </p:nvGrpSpPr>
      <p:grpSpPr>
        <a:xfrm>
          <a:off x="0" y="0"/>
          <a:ext cx="0" cy="0"/>
          <a:chOff x="0" y="0"/>
          <a:chExt cx="0" cy="0"/>
        </a:xfrm>
      </p:grpSpPr>
      <p:sp>
        <p:nvSpPr>
          <p:cNvPr id="5082" name="Google Shape;5082;p58"/>
          <p:cNvSpPr txBox="1">
            <a:spLocks noGrp="1"/>
          </p:cNvSpPr>
          <p:nvPr>
            <p:ph type="title"/>
          </p:nvPr>
        </p:nvSpPr>
        <p:spPr>
          <a:xfrm>
            <a:off x="386100" y="673212"/>
            <a:ext cx="3942300" cy="594900"/>
          </a:xfrm>
          <a:prstGeom prst="rect">
            <a:avLst/>
          </a:prstGeom>
        </p:spPr>
        <p:txBody>
          <a:bodyPr spcFirstLastPara="1" wrap="square" lIns="0" tIns="0" rIns="0" bIns="0" anchor="b" anchorCtr="0">
            <a:noAutofit/>
          </a:bodyPr>
          <a:lstStyle/>
          <a:p>
            <a:pPr marL="0" lvl="0" indent="457200" algn="l" rtl="0">
              <a:spcBef>
                <a:spcPts val="0"/>
              </a:spcBef>
              <a:spcAft>
                <a:spcPts val="0"/>
              </a:spcAft>
              <a:buNone/>
            </a:pPr>
            <a:r>
              <a:rPr lang="en-GB" sz="2400"/>
              <a:t>Relationship to Syllabus</a:t>
            </a:r>
            <a:endParaRPr sz="2400"/>
          </a:p>
        </p:txBody>
      </p:sp>
      <p:grpSp>
        <p:nvGrpSpPr>
          <p:cNvPr id="5083" name="Google Shape;5083;p58"/>
          <p:cNvGrpSpPr/>
          <p:nvPr/>
        </p:nvGrpSpPr>
        <p:grpSpPr>
          <a:xfrm>
            <a:off x="1184950" y="1340725"/>
            <a:ext cx="6774101" cy="3052350"/>
            <a:chOff x="2369900" y="32675"/>
            <a:chExt cx="6774101" cy="3052350"/>
          </a:xfrm>
        </p:grpSpPr>
        <p:pic>
          <p:nvPicPr>
            <p:cNvPr id="5084" name="Google Shape;5084;p58"/>
            <p:cNvPicPr preferRelativeResize="0"/>
            <p:nvPr/>
          </p:nvPicPr>
          <p:blipFill rotWithShape="1">
            <a:blip r:embed="rId3">
              <a:alphaModFix/>
            </a:blip>
            <a:srcRect b="39893"/>
            <a:stretch/>
          </p:blipFill>
          <p:spPr>
            <a:xfrm>
              <a:off x="2369900" y="32675"/>
              <a:ext cx="6774101" cy="3052350"/>
            </a:xfrm>
            <a:prstGeom prst="rect">
              <a:avLst/>
            </a:prstGeom>
            <a:noFill/>
            <a:ln>
              <a:noFill/>
            </a:ln>
          </p:spPr>
        </p:pic>
        <p:pic>
          <p:nvPicPr>
            <p:cNvPr id="5085" name="Google Shape;5085;p58"/>
            <p:cNvPicPr preferRelativeResize="0"/>
            <p:nvPr/>
          </p:nvPicPr>
          <p:blipFill>
            <a:blip r:embed="rId4">
              <a:alphaModFix/>
            </a:blip>
            <a:stretch>
              <a:fillRect/>
            </a:stretch>
          </p:blipFill>
          <p:spPr>
            <a:xfrm>
              <a:off x="5444375" y="1189650"/>
              <a:ext cx="3619500" cy="1266825"/>
            </a:xfrm>
            <a:prstGeom prst="rect">
              <a:avLst/>
            </a:prstGeom>
            <a:noFill/>
            <a:ln w="19050" cap="flat" cmpd="sng">
              <a:solidFill>
                <a:schemeClr val="dk2"/>
              </a:solidFill>
              <a:prstDash val="solid"/>
              <a:round/>
              <a:headEnd type="none" w="sm" len="sm"/>
              <a:tailEnd type="none" w="sm" len="sm"/>
            </a:ln>
          </p:spPr>
        </p:pic>
        <p:pic>
          <p:nvPicPr>
            <p:cNvPr id="5086" name="Google Shape;5086;p58"/>
            <p:cNvPicPr preferRelativeResize="0"/>
            <p:nvPr/>
          </p:nvPicPr>
          <p:blipFill>
            <a:blip r:embed="rId5">
              <a:alphaModFix/>
            </a:blip>
            <a:stretch>
              <a:fillRect/>
            </a:stretch>
          </p:blipFill>
          <p:spPr>
            <a:xfrm>
              <a:off x="3304288" y="465475"/>
              <a:ext cx="3095625" cy="552450"/>
            </a:xfrm>
            <a:prstGeom prst="rect">
              <a:avLst/>
            </a:prstGeom>
            <a:noFill/>
            <a:ln w="19050" cap="flat" cmpd="sng">
              <a:solidFill>
                <a:schemeClr val="dk2"/>
              </a:solidFill>
              <a:prstDash val="solid"/>
              <a:round/>
              <a:headEnd type="none" w="sm" len="sm"/>
              <a:tailEnd type="none" w="sm" len="sm"/>
            </a:ln>
          </p:spPr>
        </p:pic>
      </p:grpSp>
      <p:sp>
        <p:nvSpPr>
          <p:cNvPr id="5087" name="Google Shape;5087;p58"/>
          <p:cNvSpPr txBox="1">
            <a:spLocks noGrp="1"/>
          </p:cNvSpPr>
          <p:nvPr>
            <p:ph type="sldNum" idx="12"/>
          </p:nvPr>
        </p:nvSpPr>
        <p:spPr>
          <a:xfrm>
            <a:off x="-9527" y="4767263"/>
            <a:ext cx="5949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GB"/>
              <a:t>10</a:t>
            </a:fld>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091"/>
        <p:cNvGrpSpPr/>
        <p:nvPr/>
      </p:nvGrpSpPr>
      <p:grpSpPr>
        <a:xfrm>
          <a:off x="0" y="0"/>
          <a:ext cx="0" cy="0"/>
          <a:chOff x="0" y="0"/>
          <a:chExt cx="0" cy="0"/>
        </a:xfrm>
      </p:grpSpPr>
      <p:sp>
        <p:nvSpPr>
          <p:cNvPr id="5092" name="Google Shape;5092;p59"/>
          <p:cNvSpPr txBox="1">
            <a:spLocks noGrp="1"/>
          </p:cNvSpPr>
          <p:nvPr>
            <p:ph type="title"/>
          </p:nvPr>
        </p:nvSpPr>
        <p:spPr>
          <a:xfrm>
            <a:off x="410600" y="691675"/>
            <a:ext cx="8305800" cy="594000"/>
          </a:xfrm>
          <a:prstGeom prst="rect">
            <a:avLst/>
          </a:prstGeom>
        </p:spPr>
        <p:txBody>
          <a:bodyPr spcFirstLastPara="1" wrap="square" lIns="0" tIns="0" rIns="0" bIns="0" anchor="b" anchorCtr="0">
            <a:noAutofit/>
          </a:bodyPr>
          <a:lstStyle/>
          <a:p>
            <a:pPr marL="0" lvl="0" indent="457200" algn="l" rtl="0">
              <a:spcBef>
                <a:spcPts val="0"/>
              </a:spcBef>
              <a:spcAft>
                <a:spcPts val="0"/>
              </a:spcAft>
              <a:buNone/>
            </a:pPr>
            <a:r>
              <a:rPr lang="en-GB" sz="2400"/>
              <a:t>Task 1.1: Mapping Representations</a:t>
            </a:r>
            <a:endParaRPr sz="2400"/>
          </a:p>
          <a:p>
            <a:pPr marL="0" lvl="0" indent="457200" algn="l" rtl="0">
              <a:spcBef>
                <a:spcPts val="0"/>
              </a:spcBef>
              <a:spcAft>
                <a:spcPts val="0"/>
              </a:spcAft>
              <a:buNone/>
            </a:pPr>
            <a:r>
              <a:rPr lang="en-GB" sz="2400"/>
              <a:t>Functions and Relations matching activity</a:t>
            </a:r>
            <a:endParaRPr sz="2400"/>
          </a:p>
        </p:txBody>
      </p:sp>
      <p:sp>
        <p:nvSpPr>
          <p:cNvPr id="5093" name="Google Shape;5093;p59"/>
          <p:cNvSpPr txBox="1">
            <a:spLocks noGrp="1"/>
          </p:cNvSpPr>
          <p:nvPr>
            <p:ph type="sldNum" idx="12"/>
          </p:nvPr>
        </p:nvSpPr>
        <p:spPr>
          <a:xfrm>
            <a:off x="-9527" y="4767263"/>
            <a:ext cx="5949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GB"/>
              <a:t>11</a:t>
            </a:fld>
            <a:endParaRPr/>
          </a:p>
        </p:txBody>
      </p:sp>
      <p:pic>
        <p:nvPicPr>
          <p:cNvPr id="5094" name="Google Shape;5094;p59"/>
          <p:cNvPicPr preferRelativeResize="0"/>
          <p:nvPr/>
        </p:nvPicPr>
        <p:blipFill rotWithShape="1">
          <a:blip r:embed="rId3">
            <a:alphaModFix/>
          </a:blip>
          <a:srcRect l="7941" t="10045" r="8201" b="13096"/>
          <a:stretch/>
        </p:blipFill>
        <p:spPr>
          <a:xfrm>
            <a:off x="2426994" y="3262250"/>
            <a:ext cx="2052656" cy="1881250"/>
          </a:xfrm>
          <a:prstGeom prst="rect">
            <a:avLst/>
          </a:prstGeom>
          <a:noFill/>
          <a:ln>
            <a:noFill/>
          </a:ln>
        </p:spPr>
      </p:pic>
      <p:sp>
        <p:nvSpPr>
          <p:cNvPr id="5095" name="Google Shape;5095;p59"/>
          <p:cNvSpPr txBox="1"/>
          <p:nvPr/>
        </p:nvSpPr>
        <p:spPr>
          <a:xfrm>
            <a:off x="410600" y="1746475"/>
            <a:ext cx="8138100" cy="1635600"/>
          </a:xfrm>
          <a:prstGeom prst="rect">
            <a:avLst/>
          </a:prstGeom>
          <a:noFill/>
          <a:ln>
            <a:noFill/>
          </a:ln>
        </p:spPr>
        <p:txBody>
          <a:bodyPr spcFirstLastPara="1" wrap="square" lIns="0" tIns="0" rIns="0" bIns="0" anchor="t" anchorCtr="0">
            <a:noAutofit/>
          </a:bodyPr>
          <a:lstStyle/>
          <a:p>
            <a:pPr marL="457200" lvl="0" indent="-342900" algn="just" rtl="0">
              <a:lnSpc>
                <a:spcPct val="150000"/>
              </a:lnSpc>
              <a:spcBef>
                <a:spcPts val="0"/>
              </a:spcBef>
              <a:spcAft>
                <a:spcPts val="0"/>
              </a:spcAft>
              <a:buClr>
                <a:srgbClr val="000066"/>
              </a:buClr>
              <a:buSzPts val="1800"/>
              <a:buChar char="●"/>
            </a:pPr>
            <a:r>
              <a:rPr lang="en-GB" sz="1800" dirty="0">
                <a:solidFill>
                  <a:srgbClr val="000066"/>
                </a:solidFill>
                <a:latin typeface="Calibri"/>
                <a:ea typeface="Calibri"/>
                <a:cs typeface="Calibri"/>
                <a:sym typeface="Calibri"/>
              </a:rPr>
              <a:t>Considerin</a:t>
            </a:r>
            <a:r>
              <a:rPr lang="en-GB" sz="1800" dirty="0">
                <a:solidFill>
                  <a:srgbClr val="12436F"/>
                </a:solidFill>
                <a:latin typeface="Calibri"/>
                <a:ea typeface="Calibri"/>
                <a:cs typeface="Calibri"/>
                <a:sym typeface="Calibri"/>
              </a:rPr>
              <a:t>g each of t</a:t>
            </a:r>
            <a:r>
              <a:rPr lang="en-GB" sz="1800" dirty="0">
                <a:solidFill>
                  <a:srgbClr val="000066"/>
                </a:solidFill>
                <a:latin typeface="Calibri"/>
                <a:ea typeface="Calibri"/>
                <a:cs typeface="Calibri"/>
                <a:sym typeface="Calibri"/>
              </a:rPr>
              <a:t>he mapping diagrams, distinguish which diagram represents a function and which represents a relatio</a:t>
            </a:r>
            <a:r>
              <a:rPr lang="en-GB" sz="1800" dirty="0">
                <a:solidFill>
                  <a:srgbClr val="12436F"/>
                </a:solidFill>
                <a:latin typeface="Calibri"/>
                <a:ea typeface="Calibri"/>
                <a:cs typeface="Calibri"/>
                <a:sym typeface="Calibri"/>
              </a:rPr>
              <a:t>n only.</a:t>
            </a:r>
            <a:endParaRPr sz="1800" dirty="0">
              <a:solidFill>
                <a:srgbClr val="12436F"/>
              </a:solidFill>
              <a:latin typeface="Calibri"/>
              <a:ea typeface="Calibri"/>
              <a:cs typeface="Calibri"/>
              <a:sym typeface="Calibri"/>
            </a:endParaRPr>
          </a:p>
          <a:p>
            <a:pPr marL="457200" lvl="0" indent="-342900" algn="just" rtl="0">
              <a:lnSpc>
                <a:spcPct val="150000"/>
              </a:lnSpc>
              <a:spcBef>
                <a:spcPts val="0"/>
              </a:spcBef>
              <a:spcAft>
                <a:spcPts val="0"/>
              </a:spcAft>
              <a:buClr>
                <a:srgbClr val="000066"/>
              </a:buClr>
              <a:buSzPts val="1800"/>
              <a:buChar char="●"/>
            </a:pPr>
            <a:r>
              <a:rPr lang="en-GB" sz="1800" dirty="0">
                <a:solidFill>
                  <a:srgbClr val="000066"/>
                </a:solidFill>
                <a:latin typeface="Calibri"/>
                <a:ea typeface="Calibri"/>
                <a:cs typeface="Calibri"/>
                <a:sym typeface="Calibri"/>
              </a:rPr>
              <a:t>Explore the differences between a relation and a function.</a:t>
            </a:r>
            <a:endParaRPr sz="1800" dirty="0">
              <a:solidFill>
                <a:srgbClr val="000066"/>
              </a:solidFill>
              <a:latin typeface="Calibri"/>
              <a:ea typeface="Calibri"/>
              <a:cs typeface="Calibri"/>
              <a:sym typeface="Calibri"/>
            </a:endParaRPr>
          </a:p>
          <a:p>
            <a:pPr marL="457200" lvl="0" indent="-342900" algn="just" rtl="0">
              <a:lnSpc>
                <a:spcPct val="150000"/>
              </a:lnSpc>
              <a:spcBef>
                <a:spcPts val="0"/>
              </a:spcBef>
              <a:spcAft>
                <a:spcPts val="0"/>
              </a:spcAft>
              <a:buClr>
                <a:srgbClr val="000066"/>
              </a:buClr>
              <a:buSzPts val="1800"/>
              <a:buChar char="●"/>
            </a:pPr>
            <a:r>
              <a:rPr lang="en-GB" sz="1800" dirty="0">
                <a:solidFill>
                  <a:srgbClr val="000066"/>
                </a:solidFill>
                <a:latin typeface="Calibri"/>
                <a:ea typeface="Calibri"/>
                <a:cs typeface="Calibri"/>
                <a:sym typeface="Calibri"/>
              </a:rPr>
              <a:t>Describe the conditions necessary to define a function.</a:t>
            </a:r>
            <a:endParaRPr sz="1800" dirty="0">
              <a:solidFill>
                <a:srgbClr val="000066"/>
              </a:solidFill>
              <a:latin typeface="Calibri"/>
              <a:ea typeface="Calibri"/>
              <a:cs typeface="Calibri"/>
              <a:sym typeface="Calibri"/>
            </a:endParaRPr>
          </a:p>
          <a:p>
            <a:pPr marL="457200" lvl="0" indent="0" algn="l" rtl="0">
              <a:lnSpc>
                <a:spcPct val="90000"/>
              </a:lnSpc>
              <a:spcBef>
                <a:spcPts val="0"/>
              </a:spcBef>
              <a:spcAft>
                <a:spcPts val="0"/>
              </a:spcAft>
              <a:buNone/>
            </a:pPr>
            <a:endParaRPr sz="1800" dirty="0">
              <a:solidFill>
                <a:srgbClr val="000066"/>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099"/>
        <p:cNvGrpSpPr/>
        <p:nvPr/>
      </p:nvGrpSpPr>
      <p:grpSpPr>
        <a:xfrm>
          <a:off x="0" y="0"/>
          <a:ext cx="0" cy="0"/>
          <a:chOff x="0" y="0"/>
          <a:chExt cx="0" cy="0"/>
        </a:xfrm>
      </p:grpSpPr>
      <p:sp>
        <p:nvSpPr>
          <p:cNvPr id="5100" name="Google Shape;5100;p60"/>
          <p:cNvSpPr txBox="1">
            <a:spLocks noGrp="1"/>
          </p:cNvSpPr>
          <p:nvPr>
            <p:ph type="title"/>
          </p:nvPr>
        </p:nvSpPr>
        <p:spPr>
          <a:xfrm>
            <a:off x="184550" y="569025"/>
            <a:ext cx="2749500" cy="327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GB"/>
              <a:t>Functions </a:t>
            </a:r>
            <a:endParaRPr/>
          </a:p>
        </p:txBody>
      </p:sp>
      <p:sp>
        <p:nvSpPr>
          <p:cNvPr id="5101" name="Google Shape;5101;p60"/>
          <p:cNvSpPr txBox="1">
            <a:spLocks noGrp="1"/>
          </p:cNvSpPr>
          <p:nvPr>
            <p:ph type="title"/>
          </p:nvPr>
        </p:nvSpPr>
        <p:spPr>
          <a:xfrm>
            <a:off x="184550" y="2694325"/>
            <a:ext cx="3401400" cy="327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GB" dirty="0" smtClean="0"/>
              <a:t>Relation only</a:t>
            </a:r>
            <a:endParaRPr dirty="0"/>
          </a:p>
        </p:txBody>
      </p:sp>
      <p:sp>
        <p:nvSpPr>
          <p:cNvPr id="5102" name="Google Shape;5102;p60"/>
          <p:cNvSpPr txBox="1">
            <a:spLocks noGrp="1"/>
          </p:cNvSpPr>
          <p:nvPr>
            <p:ph type="sldNum" idx="12"/>
          </p:nvPr>
        </p:nvSpPr>
        <p:spPr>
          <a:xfrm>
            <a:off x="-9527" y="4767263"/>
            <a:ext cx="5949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GB"/>
              <a:t>12</a:t>
            </a:fld>
            <a:endParaRPr/>
          </a:p>
        </p:txBody>
      </p:sp>
      <p:pic>
        <p:nvPicPr>
          <p:cNvPr id="5103" name="Google Shape;5103;p60"/>
          <p:cNvPicPr preferRelativeResize="0"/>
          <p:nvPr/>
        </p:nvPicPr>
        <p:blipFill>
          <a:blip r:embed="rId3">
            <a:alphaModFix/>
          </a:blip>
          <a:stretch>
            <a:fillRect/>
          </a:stretch>
        </p:blipFill>
        <p:spPr>
          <a:xfrm>
            <a:off x="184538" y="972875"/>
            <a:ext cx="1712975" cy="1645200"/>
          </a:xfrm>
          <a:prstGeom prst="rect">
            <a:avLst/>
          </a:prstGeom>
          <a:noFill/>
          <a:ln>
            <a:noFill/>
          </a:ln>
        </p:spPr>
      </p:pic>
      <p:pic>
        <p:nvPicPr>
          <p:cNvPr id="5104" name="Google Shape;5104;p60"/>
          <p:cNvPicPr preferRelativeResize="0"/>
          <p:nvPr/>
        </p:nvPicPr>
        <p:blipFill>
          <a:blip r:embed="rId4">
            <a:alphaModFix/>
          </a:blip>
          <a:stretch>
            <a:fillRect/>
          </a:stretch>
        </p:blipFill>
        <p:spPr>
          <a:xfrm>
            <a:off x="1909609" y="972887"/>
            <a:ext cx="1676252" cy="1645175"/>
          </a:xfrm>
          <a:prstGeom prst="rect">
            <a:avLst/>
          </a:prstGeom>
          <a:noFill/>
          <a:ln>
            <a:noFill/>
          </a:ln>
        </p:spPr>
      </p:pic>
      <p:pic>
        <p:nvPicPr>
          <p:cNvPr id="5105" name="Google Shape;5105;p60"/>
          <p:cNvPicPr preferRelativeResize="0"/>
          <p:nvPr/>
        </p:nvPicPr>
        <p:blipFill>
          <a:blip r:embed="rId5">
            <a:alphaModFix/>
          </a:blip>
          <a:stretch>
            <a:fillRect/>
          </a:stretch>
        </p:blipFill>
        <p:spPr>
          <a:xfrm>
            <a:off x="3597957" y="981532"/>
            <a:ext cx="1676250" cy="1627856"/>
          </a:xfrm>
          <a:prstGeom prst="rect">
            <a:avLst/>
          </a:prstGeom>
          <a:noFill/>
          <a:ln>
            <a:noFill/>
          </a:ln>
        </p:spPr>
      </p:pic>
      <p:pic>
        <p:nvPicPr>
          <p:cNvPr id="5106" name="Google Shape;5106;p60"/>
          <p:cNvPicPr preferRelativeResize="0"/>
          <p:nvPr/>
        </p:nvPicPr>
        <p:blipFill>
          <a:blip r:embed="rId6">
            <a:alphaModFix/>
          </a:blip>
          <a:stretch>
            <a:fillRect/>
          </a:stretch>
        </p:blipFill>
        <p:spPr>
          <a:xfrm>
            <a:off x="5286304" y="981538"/>
            <a:ext cx="1627850" cy="1627850"/>
          </a:xfrm>
          <a:prstGeom prst="rect">
            <a:avLst/>
          </a:prstGeom>
          <a:noFill/>
          <a:ln>
            <a:noFill/>
          </a:ln>
        </p:spPr>
      </p:pic>
      <p:pic>
        <p:nvPicPr>
          <p:cNvPr id="5107" name="Google Shape;5107;p60"/>
          <p:cNvPicPr preferRelativeResize="0"/>
          <p:nvPr/>
        </p:nvPicPr>
        <p:blipFill>
          <a:blip r:embed="rId7">
            <a:alphaModFix/>
          </a:blip>
          <a:stretch>
            <a:fillRect/>
          </a:stretch>
        </p:blipFill>
        <p:spPr>
          <a:xfrm>
            <a:off x="6926250" y="954736"/>
            <a:ext cx="1676250" cy="1634289"/>
          </a:xfrm>
          <a:prstGeom prst="rect">
            <a:avLst/>
          </a:prstGeom>
          <a:noFill/>
          <a:ln>
            <a:noFill/>
          </a:ln>
        </p:spPr>
      </p:pic>
      <p:pic>
        <p:nvPicPr>
          <p:cNvPr id="5108" name="Google Shape;5108;p60"/>
          <p:cNvPicPr preferRelativeResize="0"/>
          <p:nvPr/>
        </p:nvPicPr>
        <p:blipFill>
          <a:blip r:embed="rId8">
            <a:alphaModFix/>
          </a:blip>
          <a:stretch>
            <a:fillRect/>
          </a:stretch>
        </p:blipFill>
        <p:spPr>
          <a:xfrm>
            <a:off x="90174" y="3101702"/>
            <a:ext cx="1627850" cy="1585798"/>
          </a:xfrm>
          <a:prstGeom prst="rect">
            <a:avLst/>
          </a:prstGeom>
          <a:noFill/>
          <a:ln>
            <a:noFill/>
          </a:ln>
        </p:spPr>
      </p:pic>
      <p:pic>
        <p:nvPicPr>
          <p:cNvPr id="5109" name="Google Shape;5109;p60"/>
          <p:cNvPicPr preferRelativeResize="0"/>
          <p:nvPr/>
        </p:nvPicPr>
        <p:blipFill>
          <a:blip r:embed="rId9">
            <a:alphaModFix/>
          </a:blip>
          <a:stretch>
            <a:fillRect/>
          </a:stretch>
        </p:blipFill>
        <p:spPr>
          <a:xfrm>
            <a:off x="1874513" y="3095476"/>
            <a:ext cx="1627850" cy="1598240"/>
          </a:xfrm>
          <a:prstGeom prst="rect">
            <a:avLst/>
          </a:prstGeom>
          <a:noFill/>
          <a:ln>
            <a:noFill/>
          </a:ln>
        </p:spPr>
      </p:pic>
      <p:pic>
        <p:nvPicPr>
          <p:cNvPr id="5110" name="Google Shape;5110;p60"/>
          <p:cNvPicPr preferRelativeResize="0"/>
          <p:nvPr/>
        </p:nvPicPr>
        <p:blipFill>
          <a:blip r:embed="rId10">
            <a:alphaModFix/>
          </a:blip>
          <a:stretch>
            <a:fillRect/>
          </a:stretch>
        </p:blipFill>
        <p:spPr>
          <a:xfrm>
            <a:off x="3658875" y="3104448"/>
            <a:ext cx="1627850" cy="1580302"/>
          </a:xfrm>
          <a:prstGeom prst="rect">
            <a:avLst/>
          </a:prstGeom>
          <a:noFill/>
          <a:ln>
            <a:noFill/>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114"/>
        <p:cNvGrpSpPr/>
        <p:nvPr/>
      </p:nvGrpSpPr>
      <p:grpSpPr>
        <a:xfrm>
          <a:off x="0" y="0"/>
          <a:ext cx="0" cy="0"/>
          <a:chOff x="0" y="0"/>
          <a:chExt cx="0" cy="0"/>
        </a:xfrm>
      </p:grpSpPr>
      <p:sp>
        <p:nvSpPr>
          <p:cNvPr id="5115" name="Google Shape;5115;p61"/>
          <p:cNvSpPr txBox="1">
            <a:spLocks noGrp="1"/>
          </p:cNvSpPr>
          <p:nvPr>
            <p:ph type="body" idx="1"/>
          </p:nvPr>
        </p:nvSpPr>
        <p:spPr>
          <a:xfrm>
            <a:off x="386050" y="897625"/>
            <a:ext cx="8020200" cy="666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GB" sz="2400" b="1" dirty="0">
                <a:solidFill>
                  <a:schemeClr val="accent2"/>
                </a:solidFill>
              </a:rPr>
              <a:t> </a:t>
            </a:r>
            <a:r>
              <a:rPr lang="en-GB" sz="2400" b="1" dirty="0" smtClean="0">
                <a:solidFill>
                  <a:schemeClr val="accent2"/>
                </a:solidFill>
              </a:rPr>
              <a:t>Task </a:t>
            </a:r>
            <a:r>
              <a:rPr lang="en-GB" sz="2400" b="1" dirty="0">
                <a:solidFill>
                  <a:schemeClr val="accent2"/>
                </a:solidFill>
              </a:rPr>
              <a:t>1.2: Matching graphs, couples and algebraic notation</a:t>
            </a:r>
            <a:endParaRPr sz="2400" b="1" dirty="0">
              <a:solidFill>
                <a:schemeClr val="accent2"/>
              </a:solidFill>
            </a:endParaRPr>
          </a:p>
          <a:p>
            <a:pPr marL="0" lvl="0" indent="0" algn="l" rtl="0">
              <a:spcBef>
                <a:spcPts val="0"/>
              </a:spcBef>
              <a:spcAft>
                <a:spcPts val="0"/>
              </a:spcAft>
              <a:buClr>
                <a:srgbClr val="000000"/>
              </a:buClr>
              <a:buSzPts val="1100"/>
              <a:buFont typeface="Arial"/>
              <a:buNone/>
            </a:pPr>
            <a:endParaRPr sz="2400" b="1" dirty="0">
              <a:solidFill>
                <a:schemeClr val="accent2"/>
              </a:solidFill>
            </a:endParaRPr>
          </a:p>
          <a:p>
            <a:pPr marL="457200" lvl="0" indent="0" algn="l" rtl="0">
              <a:spcBef>
                <a:spcPts val="0"/>
              </a:spcBef>
              <a:spcAft>
                <a:spcPts val="0"/>
              </a:spcAft>
              <a:buNone/>
            </a:pPr>
            <a:endParaRPr dirty="0"/>
          </a:p>
        </p:txBody>
      </p:sp>
      <p:sp>
        <p:nvSpPr>
          <p:cNvPr id="5116" name="Google Shape;5116;p61"/>
          <p:cNvSpPr txBox="1">
            <a:spLocks noGrp="1"/>
          </p:cNvSpPr>
          <p:nvPr>
            <p:ph type="sldNum" idx="12"/>
          </p:nvPr>
        </p:nvSpPr>
        <p:spPr>
          <a:xfrm>
            <a:off x="-9527" y="4767263"/>
            <a:ext cx="5949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GB"/>
              <a:t>13</a:t>
            </a:fld>
            <a:endParaRPr/>
          </a:p>
        </p:txBody>
      </p:sp>
      <p:pic>
        <p:nvPicPr>
          <p:cNvPr id="5117" name="Google Shape;5117;p61"/>
          <p:cNvPicPr preferRelativeResize="0"/>
          <p:nvPr/>
        </p:nvPicPr>
        <p:blipFill rotWithShape="1">
          <a:blip r:embed="rId3">
            <a:alphaModFix/>
          </a:blip>
          <a:srcRect l="7941" t="10045" r="8201" b="13096"/>
          <a:stretch/>
        </p:blipFill>
        <p:spPr>
          <a:xfrm>
            <a:off x="3048775" y="3021125"/>
            <a:ext cx="2052656" cy="1881250"/>
          </a:xfrm>
          <a:prstGeom prst="rect">
            <a:avLst/>
          </a:prstGeom>
          <a:noFill/>
          <a:ln>
            <a:noFill/>
          </a:ln>
        </p:spPr>
      </p:pic>
      <p:sp>
        <p:nvSpPr>
          <p:cNvPr id="5118" name="Google Shape;5118;p61"/>
          <p:cNvSpPr txBox="1"/>
          <p:nvPr/>
        </p:nvSpPr>
        <p:spPr>
          <a:xfrm>
            <a:off x="410600" y="1746475"/>
            <a:ext cx="8138100" cy="1635600"/>
          </a:xfrm>
          <a:prstGeom prst="rect">
            <a:avLst/>
          </a:prstGeom>
          <a:noFill/>
          <a:ln>
            <a:noFill/>
          </a:ln>
        </p:spPr>
        <p:txBody>
          <a:bodyPr spcFirstLastPara="1" wrap="square" lIns="0" tIns="0" rIns="0" bIns="0" anchor="t" anchorCtr="0">
            <a:noAutofit/>
          </a:bodyPr>
          <a:lstStyle/>
          <a:p>
            <a:pPr marL="457200" lvl="0" indent="-342900" algn="l" rtl="0">
              <a:lnSpc>
                <a:spcPct val="90000"/>
              </a:lnSpc>
              <a:spcBef>
                <a:spcPts val="0"/>
              </a:spcBef>
              <a:spcAft>
                <a:spcPts val="0"/>
              </a:spcAft>
              <a:buClr>
                <a:srgbClr val="000066"/>
              </a:buClr>
              <a:buSzPts val="1800"/>
              <a:buFont typeface="Calibri"/>
              <a:buChar char="●"/>
            </a:pPr>
            <a:r>
              <a:rPr lang="en-GB" sz="1800">
                <a:solidFill>
                  <a:srgbClr val="000066"/>
                </a:solidFill>
                <a:latin typeface="Calibri"/>
                <a:ea typeface="Calibri"/>
                <a:cs typeface="Calibri"/>
                <a:sym typeface="Calibri"/>
              </a:rPr>
              <a:t>From the set of functions and relations, match the appropriate graph with its algebraic equation and set of couples.</a:t>
            </a:r>
            <a:endParaRPr sz="1800">
              <a:solidFill>
                <a:srgbClr val="000066"/>
              </a:solidFill>
              <a:latin typeface="Calibri"/>
              <a:ea typeface="Calibri"/>
              <a:cs typeface="Calibri"/>
              <a:sym typeface="Calibri"/>
            </a:endParaRPr>
          </a:p>
          <a:p>
            <a:pPr marL="457200" lvl="0" indent="0" algn="l" rtl="0">
              <a:lnSpc>
                <a:spcPct val="90000"/>
              </a:lnSpc>
              <a:spcBef>
                <a:spcPts val="0"/>
              </a:spcBef>
              <a:spcAft>
                <a:spcPts val="0"/>
              </a:spcAft>
              <a:buNone/>
            </a:pPr>
            <a:endParaRPr sz="1800">
              <a:solidFill>
                <a:srgbClr val="000066"/>
              </a:solidFill>
              <a:latin typeface="Calibri"/>
              <a:ea typeface="Calibri"/>
              <a:cs typeface="Calibri"/>
              <a:sym typeface="Calibri"/>
            </a:endParaRPr>
          </a:p>
          <a:p>
            <a:pPr marL="457200" lvl="0" indent="-342900" algn="l" rtl="0">
              <a:lnSpc>
                <a:spcPct val="90000"/>
              </a:lnSpc>
              <a:spcBef>
                <a:spcPts val="0"/>
              </a:spcBef>
              <a:spcAft>
                <a:spcPts val="0"/>
              </a:spcAft>
              <a:buClr>
                <a:srgbClr val="000066"/>
              </a:buClr>
              <a:buSzPts val="1800"/>
              <a:buFont typeface="Calibri"/>
              <a:buChar char="●"/>
            </a:pPr>
            <a:r>
              <a:rPr lang="en-GB" sz="1800">
                <a:solidFill>
                  <a:srgbClr val="000066"/>
                </a:solidFill>
                <a:latin typeface="Calibri"/>
                <a:ea typeface="Calibri"/>
                <a:cs typeface="Calibri"/>
                <a:sym typeface="Calibri"/>
              </a:rPr>
              <a:t>Identify which group of representations are functions and which are relations </a:t>
            </a:r>
            <a:r>
              <a:rPr lang="en-GB" sz="1800">
                <a:solidFill>
                  <a:srgbClr val="12436F"/>
                </a:solidFill>
                <a:latin typeface="Calibri"/>
                <a:ea typeface="Calibri"/>
                <a:cs typeface="Calibri"/>
                <a:sym typeface="Calibri"/>
              </a:rPr>
              <a:t>only. </a:t>
            </a:r>
            <a:r>
              <a:rPr lang="en-GB" sz="1800">
                <a:solidFill>
                  <a:srgbClr val="000066"/>
                </a:solidFill>
                <a:latin typeface="Calibri"/>
                <a:ea typeface="Calibri"/>
                <a:cs typeface="Calibri"/>
                <a:sym typeface="Calibri"/>
              </a:rPr>
              <a:t>Explain your reasoning. </a:t>
            </a:r>
            <a:endParaRPr sz="1500">
              <a:solidFill>
                <a:srgbClr val="12436F"/>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122"/>
        <p:cNvGrpSpPr/>
        <p:nvPr/>
      </p:nvGrpSpPr>
      <p:grpSpPr>
        <a:xfrm>
          <a:off x="0" y="0"/>
          <a:ext cx="0" cy="0"/>
          <a:chOff x="0" y="0"/>
          <a:chExt cx="0" cy="0"/>
        </a:xfrm>
      </p:grpSpPr>
      <p:sp>
        <p:nvSpPr>
          <p:cNvPr id="5123" name="Google Shape;5123;p62"/>
          <p:cNvSpPr txBox="1">
            <a:spLocks noGrp="1"/>
          </p:cNvSpPr>
          <p:nvPr>
            <p:ph type="title"/>
          </p:nvPr>
        </p:nvSpPr>
        <p:spPr>
          <a:xfrm>
            <a:off x="236575" y="299412"/>
            <a:ext cx="3942300" cy="594900"/>
          </a:xfrm>
          <a:prstGeom prst="rect">
            <a:avLst/>
          </a:prstGeom>
        </p:spPr>
        <p:txBody>
          <a:bodyPr spcFirstLastPara="1" wrap="square" lIns="0" tIns="0" rIns="0" bIns="0" anchor="b" anchorCtr="0">
            <a:noAutofit/>
          </a:bodyPr>
          <a:lstStyle/>
          <a:p>
            <a:pPr marL="0" lvl="0" indent="457200" algn="l" rtl="0">
              <a:spcBef>
                <a:spcPts val="0"/>
              </a:spcBef>
              <a:spcAft>
                <a:spcPts val="0"/>
              </a:spcAft>
              <a:buNone/>
            </a:pPr>
            <a:r>
              <a:rPr lang="en-GB" sz="2400"/>
              <a:t>Solutions</a:t>
            </a:r>
            <a:endParaRPr sz="2400"/>
          </a:p>
        </p:txBody>
      </p:sp>
      <p:sp>
        <p:nvSpPr>
          <p:cNvPr id="5124" name="Google Shape;5124;p62"/>
          <p:cNvSpPr txBox="1">
            <a:spLocks noGrp="1"/>
          </p:cNvSpPr>
          <p:nvPr>
            <p:ph type="sldNum" idx="12"/>
          </p:nvPr>
        </p:nvSpPr>
        <p:spPr>
          <a:xfrm>
            <a:off x="-9527" y="4767263"/>
            <a:ext cx="5949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GB"/>
              <a:t>14</a:t>
            </a:fld>
            <a:endParaRPr/>
          </a:p>
        </p:txBody>
      </p:sp>
      <p:pic>
        <p:nvPicPr>
          <p:cNvPr id="5125" name="Google Shape;5125;p62">
            <a:hlinkClick r:id="rId3" action="ppaction://hlinksldjump"/>
          </p:cNvPr>
          <p:cNvPicPr preferRelativeResize="0"/>
          <p:nvPr/>
        </p:nvPicPr>
        <p:blipFill rotWithShape="1">
          <a:blip r:embed="rId4">
            <a:alphaModFix/>
          </a:blip>
          <a:srcRect l="2790" t="12631" r="-2789" b="12624"/>
          <a:stretch/>
        </p:blipFill>
        <p:spPr>
          <a:xfrm>
            <a:off x="4433050" y="3719607"/>
            <a:ext cx="2676525" cy="773293"/>
          </a:xfrm>
          <a:prstGeom prst="rect">
            <a:avLst/>
          </a:prstGeom>
          <a:noFill/>
          <a:ln>
            <a:noFill/>
          </a:ln>
        </p:spPr>
      </p:pic>
      <p:pic>
        <p:nvPicPr>
          <p:cNvPr id="5126" name="Google Shape;5126;p62">
            <a:hlinkClick r:id="rId5" action="ppaction://hlinksldjump"/>
          </p:cNvPr>
          <p:cNvPicPr preferRelativeResize="0"/>
          <p:nvPr/>
        </p:nvPicPr>
        <p:blipFill>
          <a:blip r:embed="rId6">
            <a:alphaModFix/>
          </a:blip>
          <a:stretch>
            <a:fillRect/>
          </a:stretch>
        </p:blipFill>
        <p:spPr>
          <a:xfrm>
            <a:off x="4359626" y="802526"/>
            <a:ext cx="4321839" cy="1003850"/>
          </a:xfrm>
          <a:prstGeom prst="rect">
            <a:avLst/>
          </a:prstGeom>
          <a:noFill/>
          <a:ln>
            <a:noFill/>
          </a:ln>
        </p:spPr>
      </p:pic>
      <p:pic>
        <p:nvPicPr>
          <p:cNvPr id="5127" name="Google Shape;5127;p62">
            <a:hlinkClick r:id="rId7" action="ppaction://hlinksldjump"/>
          </p:cNvPr>
          <p:cNvPicPr preferRelativeResize="0"/>
          <p:nvPr/>
        </p:nvPicPr>
        <p:blipFill>
          <a:blip r:embed="rId8">
            <a:alphaModFix/>
          </a:blip>
          <a:stretch>
            <a:fillRect/>
          </a:stretch>
        </p:blipFill>
        <p:spPr>
          <a:xfrm>
            <a:off x="4423000" y="2586888"/>
            <a:ext cx="3848100" cy="923925"/>
          </a:xfrm>
          <a:prstGeom prst="rect">
            <a:avLst/>
          </a:prstGeom>
          <a:noFill/>
          <a:ln>
            <a:noFill/>
          </a:ln>
        </p:spPr>
      </p:pic>
      <p:pic>
        <p:nvPicPr>
          <p:cNvPr id="5128" name="Google Shape;5128;p62">
            <a:hlinkClick r:id="rId9" action="ppaction://hlinksldjump"/>
          </p:cNvPr>
          <p:cNvPicPr preferRelativeResize="0"/>
          <p:nvPr/>
        </p:nvPicPr>
        <p:blipFill>
          <a:blip r:embed="rId10">
            <a:alphaModFix/>
          </a:blip>
          <a:stretch>
            <a:fillRect/>
          </a:stretch>
        </p:blipFill>
        <p:spPr>
          <a:xfrm>
            <a:off x="4433050" y="1880400"/>
            <a:ext cx="3848100" cy="560298"/>
          </a:xfrm>
          <a:prstGeom prst="rect">
            <a:avLst/>
          </a:prstGeom>
          <a:noFill/>
          <a:ln>
            <a:noFill/>
          </a:ln>
        </p:spPr>
      </p:pic>
      <p:pic>
        <p:nvPicPr>
          <p:cNvPr id="5129" name="Google Shape;5129;p62">
            <a:hlinkClick r:id="rId11" action="ppaction://hlinksldjump"/>
          </p:cNvPr>
          <p:cNvPicPr preferRelativeResize="0"/>
          <p:nvPr/>
        </p:nvPicPr>
        <p:blipFill>
          <a:blip r:embed="rId12">
            <a:alphaModFix/>
          </a:blip>
          <a:stretch>
            <a:fillRect/>
          </a:stretch>
        </p:blipFill>
        <p:spPr>
          <a:xfrm>
            <a:off x="401050" y="4072237"/>
            <a:ext cx="3022814" cy="590550"/>
          </a:xfrm>
          <a:prstGeom prst="rect">
            <a:avLst/>
          </a:prstGeom>
          <a:noFill/>
          <a:ln>
            <a:noFill/>
          </a:ln>
        </p:spPr>
      </p:pic>
      <p:pic>
        <p:nvPicPr>
          <p:cNvPr id="5130" name="Google Shape;5130;p62">
            <a:hlinkClick r:id="rId13" action="ppaction://hlinksldjump"/>
          </p:cNvPr>
          <p:cNvPicPr preferRelativeResize="0"/>
          <p:nvPr/>
        </p:nvPicPr>
        <p:blipFill rotWithShape="1">
          <a:blip r:embed="rId14">
            <a:alphaModFix/>
          </a:blip>
          <a:srcRect r="6629" b="14214"/>
          <a:stretch/>
        </p:blipFill>
        <p:spPr>
          <a:xfrm>
            <a:off x="490738" y="3194425"/>
            <a:ext cx="2556994" cy="773300"/>
          </a:xfrm>
          <a:prstGeom prst="rect">
            <a:avLst/>
          </a:prstGeom>
          <a:noFill/>
          <a:ln>
            <a:noFill/>
          </a:ln>
        </p:spPr>
      </p:pic>
      <p:pic>
        <p:nvPicPr>
          <p:cNvPr id="5131" name="Google Shape;5131;p62">
            <a:hlinkClick r:id="rId15" action="ppaction://hlinksldjump"/>
          </p:cNvPr>
          <p:cNvPicPr preferRelativeResize="0"/>
          <p:nvPr/>
        </p:nvPicPr>
        <p:blipFill>
          <a:blip r:embed="rId16">
            <a:alphaModFix/>
          </a:blip>
          <a:stretch>
            <a:fillRect/>
          </a:stretch>
        </p:blipFill>
        <p:spPr>
          <a:xfrm>
            <a:off x="490752" y="2497200"/>
            <a:ext cx="3636572" cy="594900"/>
          </a:xfrm>
          <a:prstGeom prst="rect">
            <a:avLst/>
          </a:prstGeom>
          <a:noFill/>
          <a:ln>
            <a:noFill/>
          </a:ln>
        </p:spPr>
      </p:pic>
      <p:pic>
        <p:nvPicPr>
          <p:cNvPr id="5132" name="Google Shape;5132;p62">
            <a:hlinkClick r:id="rId17" action="ppaction://hlinksldjump"/>
          </p:cNvPr>
          <p:cNvPicPr preferRelativeResize="0"/>
          <p:nvPr/>
        </p:nvPicPr>
        <p:blipFill>
          <a:blip r:embed="rId18">
            <a:alphaModFix/>
          </a:blip>
          <a:stretch>
            <a:fillRect/>
          </a:stretch>
        </p:blipFill>
        <p:spPr>
          <a:xfrm>
            <a:off x="490750" y="1707202"/>
            <a:ext cx="3548543" cy="594900"/>
          </a:xfrm>
          <a:prstGeom prst="rect">
            <a:avLst/>
          </a:prstGeom>
          <a:noFill/>
          <a:ln>
            <a:noFill/>
          </a:ln>
        </p:spPr>
      </p:pic>
      <p:pic>
        <p:nvPicPr>
          <p:cNvPr id="5133" name="Google Shape;5133;p62">
            <a:hlinkClick r:id="rId19" action="ppaction://hlinksldjump"/>
          </p:cNvPr>
          <p:cNvPicPr preferRelativeResize="0"/>
          <p:nvPr/>
        </p:nvPicPr>
        <p:blipFill rotWithShape="1">
          <a:blip r:embed="rId20">
            <a:alphaModFix/>
          </a:blip>
          <a:srcRect r="10225" b="21685"/>
          <a:stretch/>
        </p:blipFill>
        <p:spPr>
          <a:xfrm>
            <a:off x="490750" y="917800"/>
            <a:ext cx="2676525" cy="686248"/>
          </a:xfrm>
          <a:prstGeom prst="rect">
            <a:avLst/>
          </a:prstGeom>
          <a:noFill/>
          <a:ln>
            <a:noFill/>
          </a:ln>
        </p:spPr>
      </p:pic>
    </p:spTree>
    <p:extLst>
      <p:ext uri="{BB962C8B-B14F-4D97-AF65-F5344CB8AC3E}">
        <p14:creationId xmlns:p14="http://schemas.microsoft.com/office/powerpoint/2010/main" val="37144238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Shape 5137"/>
        <p:cNvGrpSpPr/>
        <p:nvPr/>
      </p:nvGrpSpPr>
      <p:grpSpPr>
        <a:xfrm>
          <a:off x="0" y="0"/>
          <a:ext cx="0" cy="0"/>
          <a:chOff x="0" y="0"/>
          <a:chExt cx="0" cy="0"/>
        </a:xfrm>
      </p:grpSpPr>
      <p:sp>
        <p:nvSpPr>
          <p:cNvPr id="5138" name="Google Shape;5138;p63"/>
          <p:cNvSpPr txBox="1">
            <a:spLocks noGrp="1"/>
          </p:cNvSpPr>
          <p:nvPr>
            <p:ph type="title"/>
          </p:nvPr>
        </p:nvSpPr>
        <p:spPr>
          <a:xfrm>
            <a:off x="386100" y="866650"/>
            <a:ext cx="5398500" cy="401400"/>
          </a:xfrm>
          <a:prstGeom prst="rect">
            <a:avLst/>
          </a:prstGeom>
        </p:spPr>
        <p:txBody>
          <a:bodyPr spcFirstLastPara="1" wrap="square" lIns="0" tIns="0" rIns="0" bIns="0" anchor="b" anchorCtr="0">
            <a:noAutofit/>
          </a:bodyPr>
          <a:lstStyle/>
          <a:p>
            <a:pPr marL="0" lvl="0" indent="457200" algn="l" rtl="0">
              <a:spcBef>
                <a:spcPts val="0"/>
              </a:spcBef>
              <a:spcAft>
                <a:spcPts val="0"/>
              </a:spcAft>
              <a:buNone/>
            </a:pPr>
            <a:r>
              <a:rPr lang="en-GB" sz="2400"/>
              <a:t>Task 1.2 Solutions - Functions  </a:t>
            </a:r>
            <a:endParaRPr sz="2400"/>
          </a:p>
        </p:txBody>
      </p:sp>
      <p:sp>
        <p:nvSpPr>
          <p:cNvPr id="5139" name="Google Shape;5139;p63"/>
          <p:cNvSpPr txBox="1">
            <a:spLocks noGrp="1"/>
          </p:cNvSpPr>
          <p:nvPr>
            <p:ph type="sldNum" idx="12"/>
          </p:nvPr>
        </p:nvSpPr>
        <p:spPr>
          <a:xfrm>
            <a:off x="-9527" y="4767263"/>
            <a:ext cx="5949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GB"/>
              <a:t>15</a:t>
            </a:fld>
            <a:endParaRPr/>
          </a:p>
        </p:txBody>
      </p:sp>
      <p:pic>
        <p:nvPicPr>
          <p:cNvPr id="5140" name="Google Shape;5140;p63"/>
          <p:cNvPicPr preferRelativeResize="0"/>
          <p:nvPr/>
        </p:nvPicPr>
        <p:blipFill>
          <a:blip r:embed="rId3">
            <a:alphaModFix/>
          </a:blip>
          <a:stretch>
            <a:fillRect/>
          </a:stretch>
        </p:blipFill>
        <p:spPr>
          <a:xfrm>
            <a:off x="788325" y="1433100"/>
            <a:ext cx="3382075" cy="3188825"/>
          </a:xfrm>
          <a:prstGeom prst="rect">
            <a:avLst/>
          </a:prstGeom>
          <a:noFill/>
          <a:ln>
            <a:noFill/>
          </a:ln>
        </p:spPr>
      </p:pic>
      <p:pic>
        <p:nvPicPr>
          <p:cNvPr id="5141" name="Google Shape;5141;p63">
            <a:hlinkClick r:id="rId4" action="ppaction://hlinksldjump"/>
          </p:cNvPr>
          <p:cNvPicPr preferRelativeResize="0"/>
          <p:nvPr/>
        </p:nvPicPr>
        <p:blipFill rotWithShape="1">
          <a:blip r:embed="rId5">
            <a:alphaModFix/>
          </a:blip>
          <a:srcRect r="10225" b="21685"/>
          <a:stretch/>
        </p:blipFill>
        <p:spPr>
          <a:xfrm>
            <a:off x="4900975" y="866650"/>
            <a:ext cx="3382075" cy="867150"/>
          </a:xfrm>
          <a:prstGeom prst="rect">
            <a:avLst/>
          </a:prstGeom>
          <a:noFill/>
          <a:ln>
            <a:noFill/>
          </a:ln>
        </p:spPr>
      </p:pic>
      <p:pic>
        <p:nvPicPr>
          <p:cNvPr id="5142" name="Google Shape;5142;p63"/>
          <p:cNvPicPr preferRelativeResize="0"/>
          <p:nvPr/>
        </p:nvPicPr>
        <p:blipFill>
          <a:blip r:embed="rId6">
            <a:alphaModFix/>
          </a:blip>
          <a:stretch>
            <a:fillRect/>
          </a:stretch>
        </p:blipFill>
        <p:spPr>
          <a:xfrm>
            <a:off x="5177714" y="1854600"/>
            <a:ext cx="2828588" cy="2579325"/>
          </a:xfrm>
          <a:prstGeom prst="rect">
            <a:avLst/>
          </a:prstGeom>
          <a:noFill/>
          <a:ln>
            <a:noFill/>
          </a:ln>
        </p:spPr>
      </p:pic>
    </p:spTree>
    <p:extLst>
      <p:ext uri="{BB962C8B-B14F-4D97-AF65-F5344CB8AC3E}">
        <p14:creationId xmlns:p14="http://schemas.microsoft.com/office/powerpoint/2010/main" val="38614334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Shape 5146"/>
        <p:cNvGrpSpPr/>
        <p:nvPr/>
      </p:nvGrpSpPr>
      <p:grpSpPr>
        <a:xfrm>
          <a:off x="0" y="0"/>
          <a:ext cx="0" cy="0"/>
          <a:chOff x="0" y="0"/>
          <a:chExt cx="0" cy="0"/>
        </a:xfrm>
      </p:grpSpPr>
      <p:sp>
        <p:nvSpPr>
          <p:cNvPr id="5147" name="Google Shape;5147;p64"/>
          <p:cNvSpPr txBox="1">
            <a:spLocks noGrp="1"/>
          </p:cNvSpPr>
          <p:nvPr>
            <p:ph type="sldNum" idx="12"/>
          </p:nvPr>
        </p:nvSpPr>
        <p:spPr>
          <a:xfrm>
            <a:off x="-9527" y="4767263"/>
            <a:ext cx="5949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GB"/>
              <a:t>16</a:t>
            </a:fld>
            <a:endParaRPr/>
          </a:p>
        </p:txBody>
      </p:sp>
      <p:pic>
        <p:nvPicPr>
          <p:cNvPr id="5148" name="Google Shape;5148;p64">
            <a:hlinkClick r:id="rId3" action="ppaction://hlinksldjump"/>
          </p:cNvPr>
          <p:cNvPicPr preferRelativeResize="0"/>
          <p:nvPr/>
        </p:nvPicPr>
        <p:blipFill>
          <a:blip r:embed="rId4">
            <a:alphaModFix/>
          </a:blip>
          <a:stretch>
            <a:fillRect/>
          </a:stretch>
        </p:blipFill>
        <p:spPr>
          <a:xfrm>
            <a:off x="585375" y="961200"/>
            <a:ext cx="3277397" cy="3221850"/>
          </a:xfrm>
          <a:prstGeom prst="rect">
            <a:avLst/>
          </a:prstGeom>
          <a:noFill/>
          <a:ln>
            <a:noFill/>
          </a:ln>
        </p:spPr>
      </p:pic>
      <p:pic>
        <p:nvPicPr>
          <p:cNvPr id="5149" name="Google Shape;5149;p64"/>
          <p:cNvPicPr preferRelativeResize="0"/>
          <p:nvPr/>
        </p:nvPicPr>
        <p:blipFill>
          <a:blip r:embed="rId5">
            <a:alphaModFix/>
          </a:blip>
          <a:stretch>
            <a:fillRect/>
          </a:stretch>
        </p:blipFill>
        <p:spPr>
          <a:xfrm>
            <a:off x="4606725" y="1615700"/>
            <a:ext cx="2975825" cy="2810500"/>
          </a:xfrm>
          <a:prstGeom prst="rect">
            <a:avLst/>
          </a:prstGeom>
          <a:noFill/>
          <a:ln>
            <a:noFill/>
          </a:ln>
        </p:spPr>
      </p:pic>
      <p:pic>
        <p:nvPicPr>
          <p:cNvPr id="5150" name="Google Shape;5150;p64">
            <a:hlinkClick r:id="rId6" action="ppaction://hlinksldjump"/>
          </p:cNvPr>
          <p:cNvPicPr preferRelativeResize="0"/>
          <p:nvPr/>
        </p:nvPicPr>
        <p:blipFill>
          <a:blip r:embed="rId7">
            <a:alphaModFix/>
          </a:blip>
          <a:stretch>
            <a:fillRect/>
          </a:stretch>
        </p:blipFill>
        <p:spPr>
          <a:xfrm>
            <a:off x="4239802" y="740275"/>
            <a:ext cx="4155600" cy="696675"/>
          </a:xfrm>
          <a:prstGeom prst="rect">
            <a:avLst/>
          </a:prstGeom>
          <a:noFill/>
          <a:ln>
            <a:noFill/>
          </a:ln>
        </p:spPr>
      </p:pic>
    </p:spTree>
    <p:extLst>
      <p:ext uri="{BB962C8B-B14F-4D97-AF65-F5344CB8AC3E}">
        <p14:creationId xmlns:p14="http://schemas.microsoft.com/office/powerpoint/2010/main" val="18901834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Shape 5154"/>
        <p:cNvGrpSpPr/>
        <p:nvPr/>
      </p:nvGrpSpPr>
      <p:grpSpPr>
        <a:xfrm>
          <a:off x="0" y="0"/>
          <a:ext cx="0" cy="0"/>
          <a:chOff x="0" y="0"/>
          <a:chExt cx="0" cy="0"/>
        </a:xfrm>
      </p:grpSpPr>
      <p:sp>
        <p:nvSpPr>
          <p:cNvPr id="5155" name="Google Shape;5155;p65"/>
          <p:cNvSpPr txBox="1">
            <a:spLocks noGrp="1"/>
          </p:cNvSpPr>
          <p:nvPr>
            <p:ph type="sldNum" idx="12"/>
          </p:nvPr>
        </p:nvSpPr>
        <p:spPr>
          <a:xfrm>
            <a:off x="-9527" y="4767263"/>
            <a:ext cx="5949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GB"/>
              <a:t>17</a:t>
            </a:fld>
            <a:endParaRPr/>
          </a:p>
        </p:txBody>
      </p:sp>
      <p:pic>
        <p:nvPicPr>
          <p:cNvPr id="5156" name="Google Shape;5156;p65"/>
          <p:cNvPicPr preferRelativeResize="0"/>
          <p:nvPr/>
        </p:nvPicPr>
        <p:blipFill>
          <a:blip r:embed="rId3">
            <a:alphaModFix/>
          </a:blip>
          <a:stretch>
            <a:fillRect/>
          </a:stretch>
        </p:blipFill>
        <p:spPr>
          <a:xfrm>
            <a:off x="699850" y="967150"/>
            <a:ext cx="3533750" cy="3423325"/>
          </a:xfrm>
          <a:prstGeom prst="rect">
            <a:avLst/>
          </a:prstGeom>
          <a:noFill/>
          <a:ln>
            <a:noFill/>
          </a:ln>
        </p:spPr>
      </p:pic>
      <p:pic>
        <p:nvPicPr>
          <p:cNvPr id="5157" name="Google Shape;5157;p65">
            <a:hlinkClick r:id="rId4" action="ppaction://hlinksldjump"/>
          </p:cNvPr>
          <p:cNvPicPr preferRelativeResize="0"/>
          <p:nvPr/>
        </p:nvPicPr>
        <p:blipFill>
          <a:blip r:embed="rId5">
            <a:alphaModFix/>
          </a:blip>
          <a:stretch>
            <a:fillRect/>
          </a:stretch>
        </p:blipFill>
        <p:spPr>
          <a:xfrm>
            <a:off x="4439025" y="902400"/>
            <a:ext cx="4355150" cy="712450"/>
          </a:xfrm>
          <a:prstGeom prst="rect">
            <a:avLst/>
          </a:prstGeom>
          <a:noFill/>
          <a:ln>
            <a:noFill/>
          </a:ln>
        </p:spPr>
      </p:pic>
      <p:pic>
        <p:nvPicPr>
          <p:cNvPr id="5158" name="Google Shape;5158;p65"/>
          <p:cNvPicPr preferRelativeResize="0"/>
          <p:nvPr/>
        </p:nvPicPr>
        <p:blipFill>
          <a:blip r:embed="rId6">
            <a:alphaModFix/>
          </a:blip>
          <a:stretch>
            <a:fillRect/>
          </a:stretch>
        </p:blipFill>
        <p:spPr>
          <a:xfrm>
            <a:off x="5217335" y="1614851"/>
            <a:ext cx="2798528" cy="3351850"/>
          </a:xfrm>
          <a:prstGeom prst="rect">
            <a:avLst/>
          </a:prstGeom>
          <a:noFill/>
          <a:ln>
            <a:noFill/>
          </a:ln>
        </p:spPr>
      </p:pic>
    </p:spTree>
    <p:extLst>
      <p:ext uri="{BB962C8B-B14F-4D97-AF65-F5344CB8AC3E}">
        <p14:creationId xmlns:p14="http://schemas.microsoft.com/office/powerpoint/2010/main" val="9967525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Shape 5162"/>
        <p:cNvGrpSpPr/>
        <p:nvPr/>
      </p:nvGrpSpPr>
      <p:grpSpPr>
        <a:xfrm>
          <a:off x="0" y="0"/>
          <a:ext cx="0" cy="0"/>
          <a:chOff x="0" y="0"/>
          <a:chExt cx="0" cy="0"/>
        </a:xfrm>
      </p:grpSpPr>
      <p:sp>
        <p:nvSpPr>
          <p:cNvPr id="5163" name="Google Shape;5163;p66"/>
          <p:cNvSpPr txBox="1">
            <a:spLocks noGrp="1"/>
          </p:cNvSpPr>
          <p:nvPr>
            <p:ph type="sldNum" idx="12"/>
          </p:nvPr>
        </p:nvSpPr>
        <p:spPr>
          <a:xfrm>
            <a:off x="-9527" y="4767263"/>
            <a:ext cx="5949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GB"/>
              <a:t>18</a:t>
            </a:fld>
            <a:endParaRPr/>
          </a:p>
        </p:txBody>
      </p:sp>
      <p:pic>
        <p:nvPicPr>
          <p:cNvPr id="5164" name="Google Shape;5164;p66"/>
          <p:cNvPicPr preferRelativeResize="0"/>
          <p:nvPr/>
        </p:nvPicPr>
        <p:blipFill>
          <a:blip r:embed="rId3">
            <a:alphaModFix/>
          </a:blip>
          <a:stretch>
            <a:fillRect/>
          </a:stretch>
        </p:blipFill>
        <p:spPr>
          <a:xfrm>
            <a:off x="585375" y="1094525"/>
            <a:ext cx="3698775" cy="2884850"/>
          </a:xfrm>
          <a:prstGeom prst="rect">
            <a:avLst/>
          </a:prstGeom>
          <a:noFill/>
          <a:ln>
            <a:noFill/>
          </a:ln>
        </p:spPr>
      </p:pic>
      <p:pic>
        <p:nvPicPr>
          <p:cNvPr id="5165" name="Google Shape;5165;p66"/>
          <p:cNvPicPr preferRelativeResize="0"/>
          <p:nvPr/>
        </p:nvPicPr>
        <p:blipFill>
          <a:blip r:embed="rId4">
            <a:alphaModFix/>
          </a:blip>
          <a:stretch>
            <a:fillRect/>
          </a:stretch>
        </p:blipFill>
        <p:spPr>
          <a:xfrm>
            <a:off x="4697125" y="1579700"/>
            <a:ext cx="2688200" cy="2618500"/>
          </a:xfrm>
          <a:prstGeom prst="rect">
            <a:avLst/>
          </a:prstGeom>
          <a:noFill/>
          <a:ln>
            <a:noFill/>
          </a:ln>
        </p:spPr>
      </p:pic>
      <p:pic>
        <p:nvPicPr>
          <p:cNvPr id="5166" name="Google Shape;5166;p66">
            <a:hlinkClick r:id="rId5" action="ppaction://hlinksldjump"/>
          </p:cNvPr>
          <p:cNvPicPr preferRelativeResize="0"/>
          <p:nvPr/>
        </p:nvPicPr>
        <p:blipFill>
          <a:blip r:embed="rId6">
            <a:alphaModFix/>
          </a:blip>
          <a:stretch>
            <a:fillRect/>
          </a:stretch>
        </p:blipFill>
        <p:spPr>
          <a:xfrm>
            <a:off x="4752100" y="471976"/>
            <a:ext cx="3037025" cy="999675"/>
          </a:xfrm>
          <a:prstGeom prst="rect">
            <a:avLst/>
          </a:prstGeom>
          <a:noFill/>
          <a:ln>
            <a:noFill/>
          </a:ln>
        </p:spPr>
      </p:pic>
    </p:spTree>
    <p:extLst>
      <p:ext uri="{BB962C8B-B14F-4D97-AF65-F5344CB8AC3E}">
        <p14:creationId xmlns:p14="http://schemas.microsoft.com/office/powerpoint/2010/main" val="2912166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Shape 5170"/>
        <p:cNvGrpSpPr/>
        <p:nvPr/>
      </p:nvGrpSpPr>
      <p:grpSpPr>
        <a:xfrm>
          <a:off x="0" y="0"/>
          <a:ext cx="0" cy="0"/>
          <a:chOff x="0" y="0"/>
          <a:chExt cx="0" cy="0"/>
        </a:xfrm>
      </p:grpSpPr>
      <p:sp>
        <p:nvSpPr>
          <p:cNvPr id="5171" name="Google Shape;5171;p67"/>
          <p:cNvSpPr txBox="1">
            <a:spLocks noGrp="1"/>
          </p:cNvSpPr>
          <p:nvPr>
            <p:ph type="sldNum" idx="12"/>
          </p:nvPr>
        </p:nvSpPr>
        <p:spPr>
          <a:xfrm>
            <a:off x="-9527" y="4767263"/>
            <a:ext cx="5949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GB"/>
              <a:t>19</a:t>
            </a:fld>
            <a:endParaRPr/>
          </a:p>
        </p:txBody>
      </p:sp>
      <p:pic>
        <p:nvPicPr>
          <p:cNvPr id="5172" name="Google Shape;5172;p67"/>
          <p:cNvPicPr preferRelativeResize="0"/>
          <p:nvPr/>
        </p:nvPicPr>
        <p:blipFill>
          <a:blip r:embed="rId3">
            <a:alphaModFix/>
          </a:blip>
          <a:stretch>
            <a:fillRect/>
          </a:stretch>
        </p:blipFill>
        <p:spPr>
          <a:xfrm>
            <a:off x="585375" y="970563"/>
            <a:ext cx="3488675" cy="3202375"/>
          </a:xfrm>
          <a:prstGeom prst="rect">
            <a:avLst/>
          </a:prstGeom>
          <a:noFill/>
          <a:ln>
            <a:noFill/>
          </a:ln>
        </p:spPr>
      </p:pic>
      <p:pic>
        <p:nvPicPr>
          <p:cNvPr id="5173" name="Google Shape;5173;p67"/>
          <p:cNvPicPr preferRelativeResize="0"/>
          <p:nvPr/>
        </p:nvPicPr>
        <p:blipFill>
          <a:blip r:embed="rId4">
            <a:alphaModFix/>
          </a:blip>
          <a:stretch>
            <a:fillRect/>
          </a:stretch>
        </p:blipFill>
        <p:spPr>
          <a:xfrm>
            <a:off x="4788662" y="1683624"/>
            <a:ext cx="2962300" cy="2593330"/>
          </a:xfrm>
          <a:prstGeom prst="rect">
            <a:avLst/>
          </a:prstGeom>
          <a:noFill/>
          <a:ln>
            <a:noFill/>
          </a:ln>
        </p:spPr>
      </p:pic>
      <p:pic>
        <p:nvPicPr>
          <p:cNvPr id="5174" name="Google Shape;5174;p67">
            <a:hlinkClick r:id="rId5" action="ppaction://hlinksldjump"/>
          </p:cNvPr>
          <p:cNvPicPr preferRelativeResize="0"/>
          <p:nvPr/>
        </p:nvPicPr>
        <p:blipFill>
          <a:blip r:embed="rId6">
            <a:alphaModFix/>
          </a:blip>
          <a:stretch>
            <a:fillRect/>
          </a:stretch>
        </p:blipFill>
        <p:spPr>
          <a:xfrm>
            <a:off x="4432050" y="795575"/>
            <a:ext cx="3558000" cy="695100"/>
          </a:xfrm>
          <a:prstGeom prst="rect">
            <a:avLst/>
          </a:prstGeom>
          <a:noFill/>
          <a:ln>
            <a:noFill/>
          </a:ln>
        </p:spPr>
      </p:pic>
    </p:spTree>
    <p:extLst>
      <p:ext uri="{BB962C8B-B14F-4D97-AF65-F5344CB8AC3E}">
        <p14:creationId xmlns:p14="http://schemas.microsoft.com/office/powerpoint/2010/main" val="22145605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981"/>
        <p:cNvGrpSpPr/>
        <p:nvPr/>
      </p:nvGrpSpPr>
      <p:grpSpPr>
        <a:xfrm>
          <a:off x="0" y="0"/>
          <a:ext cx="0" cy="0"/>
          <a:chOff x="0" y="0"/>
          <a:chExt cx="0" cy="0"/>
        </a:xfrm>
      </p:grpSpPr>
      <p:sp>
        <p:nvSpPr>
          <p:cNvPr id="4982" name="Google Shape;4982;p50"/>
          <p:cNvSpPr txBox="1">
            <a:spLocks noGrp="1"/>
          </p:cNvSpPr>
          <p:nvPr>
            <p:ph type="sldNum" idx="12"/>
          </p:nvPr>
        </p:nvSpPr>
        <p:spPr>
          <a:xfrm>
            <a:off x="-9527" y="4767263"/>
            <a:ext cx="5949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GB"/>
              <a:t>2</a:t>
            </a:fld>
            <a:endParaRPr/>
          </a:p>
        </p:txBody>
      </p:sp>
      <p:pic>
        <p:nvPicPr>
          <p:cNvPr id="4983" name="Google Shape;4983;p50"/>
          <p:cNvPicPr preferRelativeResize="0"/>
          <p:nvPr/>
        </p:nvPicPr>
        <p:blipFill>
          <a:blip r:embed="rId3">
            <a:alphaModFix/>
          </a:blip>
          <a:stretch>
            <a:fillRect/>
          </a:stretch>
        </p:blipFill>
        <p:spPr>
          <a:xfrm>
            <a:off x="746523" y="288263"/>
            <a:ext cx="3295650" cy="4600575"/>
          </a:xfrm>
          <a:prstGeom prst="rect">
            <a:avLst/>
          </a:prstGeom>
          <a:noFill/>
          <a:ln>
            <a:noFill/>
          </a:ln>
        </p:spPr>
      </p:pic>
      <p:pic>
        <p:nvPicPr>
          <p:cNvPr id="4984" name="Google Shape;4984;p50"/>
          <p:cNvPicPr preferRelativeResize="0"/>
          <p:nvPr/>
        </p:nvPicPr>
        <p:blipFill>
          <a:blip r:embed="rId4">
            <a:alphaModFix/>
          </a:blip>
          <a:stretch>
            <a:fillRect/>
          </a:stretch>
        </p:blipFill>
        <p:spPr>
          <a:xfrm>
            <a:off x="4360373" y="783575"/>
            <a:ext cx="4095750" cy="4105275"/>
          </a:xfrm>
          <a:prstGeom prst="rect">
            <a:avLst/>
          </a:prstGeom>
          <a:noFill/>
          <a:ln>
            <a:no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Shape 5178"/>
        <p:cNvGrpSpPr/>
        <p:nvPr/>
      </p:nvGrpSpPr>
      <p:grpSpPr>
        <a:xfrm>
          <a:off x="0" y="0"/>
          <a:ext cx="0" cy="0"/>
          <a:chOff x="0" y="0"/>
          <a:chExt cx="0" cy="0"/>
        </a:xfrm>
      </p:grpSpPr>
      <p:sp>
        <p:nvSpPr>
          <p:cNvPr id="5179" name="Google Shape;5179;p68"/>
          <p:cNvSpPr txBox="1">
            <a:spLocks noGrp="1"/>
          </p:cNvSpPr>
          <p:nvPr>
            <p:ph type="sldNum" idx="12"/>
          </p:nvPr>
        </p:nvSpPr>
        <p:spPr>
          <a:xfrm>
            <a:off x="-9527" y="4767263"/>
            <a:ext cx="5949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GB"/>
              <a:t>20</a:t>
            </a:fld>
            <a:endParaRPr/>
          </a:p>
        </p:txBody>
      </p:sp>
      <p:pic>
        <p:nvPicPr>
          <p:cNvPr id="5180" name="Google Shape;5180;p68"/>
          <p:cNvPicPr preferRelativeResize="0"/>
          <p:nvPr/>
        </p:nvPicPr>
        <p:blipFill>
          <a:blip r:embed="rId3">
            <a:alphaModFix/>
          </a:blip>
          <a:stretch>
            <a:fillRect/>
          </a:stretch>
        </p:blipFill>
        <p:spPr>
          <a:xfrm>
            <a:off x="661951" y="802863"/>
            <a:ext cx="3637425" cy="3537775"/>
          </a:xfrm>
          <a:prstGeom prst="rect">
            <a:avLst/>
          </a:prstGeom>
          <a:noFill/>
          <a:ln>
            <a:noFill/>
          </a:ln>
        </p:spPr>
      </p:pic>
      <p:pic>
        <p:nvPicPr>
          <p:cNvPr id="5181" name="Google Shape;5181;p68">
            <a:hlinkClick r:id="rId4" action="ppaction://hlinksldjump"/>
          </p:cNvPr>
          <p:cNvPicPr preferRelativeResize="0"/>
          <p:nvPr/>
        </p:nvPicPr>
        <p:blipFill>
          <a:blip r:embed="rId5">
            <a:alphaModFix/>
          </a:blip>
          <a:stretch>
            <a:fillRect/>
          </a:stretch>
        </p:blipFill>
        <p:spPr>
          <a:xfrm>
            <a:off x="4571413" y="802863"/>
            <a:ext cx="3895725" cy="904875"/>
          </a:xfrm>
          <a:prstGeom prst="rect">
            <a:avLst/>
          </a:prstGeom>
          <a:noFill/>
          <a:ln>
            <a:noFill/>
          </a:ln>
        </p:spPr>
      </p:pic>
      <p:pic>
        <p:nvPicPr>
          <p:cNvPr id="5182" name="Google Shape;5182;p68"/>
          <p:cNvPicPr preferRelativeResize="0"/>
          <p:nvPr/>
        </p:nvPicPr>
        <p:blipFill>
          <a:blip r:embed="rId6">
            <a:alphaModFix/>
          </a:blip>
          <a:stretch>
            <a:fillRect/>
          </a:stretch>
        </p:blipFill>
        <p:spPr>
          <a:xfrm>
            <a:off x="5065564" y="1707752"/>
            <a:ext cx="2907450" cy="2622200"/>
          </a:xfrm>
          <a:prstGeom prst="rect">
            <a:avLst/>
          </a:prstGeom>
          <a:noFill/>
          <a:ln>
            <a:noFill/>
          </a:ln>
        </p:spPr>
      </p:pic>
    </p:spTree>
    <p:extLst>
      <p:ext uri="{BB962C8B-B14F-4D97-AF65-F5344CB8AC3E}">
        <p14:creationId xmlns:p14="http://schemas.microsoft.com/office/powerpoint/2010/main" val="8209622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Shape 5186"/>
        <p:cNvGrpSpPr/>
        <p:nvPr/>
      </p:nvGrpSpPr>
      <p:grpSpPr>
        <a:xfrm>
          <a:off x="0" y="0"/>
          <a:ext cx="0" cy="0"/>
          <a:chOff x="0" y="0"/>
          <a:chExt cx="0" cy="0"/>
        </a:xfrm>
      </p:grpSpPr>
      <p:sp>
        <p:nvSpPr>
          <p:cNvPr id="5187" name="Google Shape;5187;p69"/>
          <p:cNvSpPr txBox="1">
            <a:spLocks noGrp="1"/>
          </p:cNvSpPr>
          <p:nvPr>
            <p:ph type="sldNum" idx="12"/>
          </p:nvPr>
        </p:nvSpPr>
        <p:spPr>
          <a:xfrm>
            <a:off x="-9527" y="4767263"/>
            <a:ext cx="5949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GB"/>
              <a:t>21</a:t>
            </a:fld>
            <a:endParaRPr/>
          </a:p>
        </p:txBody>
      </p:sp>
      <p:pic>
        <p:nvPicPr>
          <p:cNvPr id="5188" name="Google Shape;5188;p69"/>
          <p:cNvPicPr preferRelativeResize="0"/>
          <p:nvPr/>
        </p:nvPicPr>
        <p:blipFill>
          <a:blip r:embed="rId3">
            <a:alphaModFix/>
          </a:blip>
          <a:stretch>
            <a:fillRect/>
          </a:stretch>
        </p:blipFill>
        <p:spPr>
          <a:xfrm>
            <a:off x="202650" y="986850"/>
            <a:ext cx="4707800" cy="3169825"/>
          </a:xfrm>
          <a:prstGeom prst="rect">
            <a:avLst/>
          </a:prstGeom>
          <a:noFill/>
          <a:ln>
            <a:noFill/>
          </a:ln>
        </p:spPr>
      </p:pic>
      <p:pic>
        <p:nvPicPr>
          <p:cNvPr id="5189" name="Google Shape;5189;p69"/>
          <p:cNvPicPr preferRelativeResize="0"/>
          <p:nvPr/>
        </p:nvPicPr>
        <p:blipFill>
          <a:blip r:embed="rId4">
            <a:alphaModFix/>
          </a:blip>
          <a:stretch>
            <a:fillRect/>
          </a:stretch>
        </p:blipFill>
        <p:spPr>
          <a:xfrm>
            <a:off x="5425200" y="1547925"/>
            <a:ext cx="2831000" cy="2820743"/>
          </a:xfrm>
          <a:prstGeom prst="rect">
            <a:avLst/>
          </a:prstGeom>
          <a:noFill/>
          <a:ln>
            <a:noFill/>
          </a:ln>
        </p:spPr>
      </p:pic>
      <p:pic>
        <p:nvPicPr>
          <p:cNvPr id="5190" name="Google Shape;5190;p69">
            <a:hlinkClick r:id="rId5" action="ppaction://hlinksldjump"/>
          </p:cNvPr>
          <p:cNvPicPr preferRelativeResize="0"/>
          <p:nvPr/>
        </p:nvPicPr>
        <p:blipFill>
          <a:blip r:embed="rId6">
            <a:alphaModFix/>
          </a:blip>
          <a:stretch>
            <a:fillRect/>
          </a:stretch>
        </p:blipFill>
        <p:spPr>
          <a:xfrm>
            <a:off x="5023950" y="832625"/>
            <a:ext cx="3873700" cy="564025"/>
          </a:xfrm>
          <a:prstGeom prst="rect">
            <a:avLst/>
          </a:prstGeom>
          <a:noFill/>
          <a:ln>
            <a:noFill/>
          </a:ln>
        </p:spPr>
      </p:pic>
    </p:spTree>
    <p:extLst>
      <p:ext uri="{BB962C8B-B14F-4D97-AF65-F5344CB8AC3E}">
        <p14:creationId xmlns:p14="http://schemas.microsoft.com/office/powerpoint/2010/main" val="18272932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Shape 5194"/>
        <p:cNvGrpSpPr/>
        <p:nvPr/>
      </p:nvGrpSpPr>
      <p:grpSpPr>
        <a:xfrm>
          <a:off x="0" y="0"/>
          <a:ext cx="0" cy="0"/>
          <a:chOff x="0" y="0"/>
          <a:chExt cx="0" cy="0"/>
        </a:xfrm>
      </p:grpSpPr>
      <p:sp>
        <p:nvSpPr>
          <p:cNvPr id="5195" name="Google Shape;5195;p70"/>
          <p:cNvSpPr txBox="1">
            <a:spLocks noGrp="1"/>
          </p:cNvSpPr>
          <p:nvPr>
            <p:ph type="sldNum" idx="12"/>
          </p:nvPr>
        </p:nvSpPr>
        <p:spPr>
          <a:xfrm>
            <a:off x="-9527" y="4767263"/>
            <a:ext cx="5949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GB"/>
              <a:t>22</a:t>
            </a:fld>
            <a:endParaRPr/>
          </a:p>
        </p:txBody>
      </p:sp>
      <p:pic>
        <p:nvPicPr>
          <p:cNvPr id="5196" name="Google Shape;5196;p70"/>
          <p:cNvPicPr preferRelativeResize="0"/>
          <p:nvPr/>
        </p:nvPicPr>
        <p:blipFill>
          <a:blip r:embed="rId3">
            <a:alphaModFix/>
          </a:blip>
          <a:stretch>
            <a:fillRect/>
          </a:stretch>
        </p:blipFill>
        <p:spPr>
          <a:xfrm>
            <a:off x="485675" y="989750"/>
            <a:ext cx="3681775" cy="3396200"/>
          </a:xfrm>
          <a:prstGeom prst="rect">
            <a:avLst/>
          </a:prstGeom>
          <a:noFill/>
          <a:ln>
            <a:noFill/>
          </a:ln>
        </p:spPr>
      </p:pic>
      <p:pic>
        <p:nvPicPr>
          <p:cNvPr id="5197" name="Google Shape;5197;p70"/>
          <p:cNvPicPr preferRelativeResize="0"/>
          <p:nvPr/>
        </p:nvPicPr>
        <p:blipFill>
          <a:blip r:embed="rId4">
            <a:alphaModFix/>
          </a:blip>
          <a:stretch>
            <a:fillRect/>
          </a:stretch>
        </p:blipFill>
        <p:spPr>
          <a:xfrm>
            <a:off x="5127025" y="1993600"/>
            <a:ext cx="2766825" cy="2630054"/>
          </a:xfrm>
          <a:prstGeom prst="rect">
            <a:avLst/>
          </a:prstGeom>
          <a:noFill/>
          <a:ln>
            <a:noFill/>
          </a:ln>
        </p:spPr>
      </p:pic>
      <p:pic>
        <p:nvPicPr>
          <p:cNvPr id="5198" name="Google Shape;5198;p70">
            <a:hlinkClick r:id="rId5" action="ppaction://hlinksldjump"/>
          </p:cNvPr>
          <p:cNvPicPr preferRelativeResize="0"/>
          <p:nvPr/>
        </p:nvPicPr>
        <p:blipFill>
          <a:blip r:embed="rId6">
            <a:alphaModFix/>
          </a:blip>
          <a:stretch>
            <a:fillRect/>
          </a:stretch>
        </p:blipFill>
        <p:spPr>
          <a:xfrm>
            <a:off x="4731850" y="904475"/>
            <a:ext cx="3448375" cy="827950"/>
          </a:xfrm>
          <a:prstGeom prst="rect">
            <a:avLst/>
          </a:prstGeom>
          <a:noFill/>
          <a:ln>
            <a:noFill/>
          </a:ln>
        </p:spPr>
      </p:pic>
    </p:spTree>
    <p:extLst>
      <p:ext uri="{BB962C8B-B14F-4D97-AF65-F5344CB8AC3E}">
        <p14:creationId xmlns:p14="http://schemas.microsoft.com/office/powerpoint/2010/main" val="2672497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Shape 5202"/>
        <p:cNvGrpSpPr/>
        <p:nvPr/>
      </p:nvGrpSpPr>
      <p:grpSpPr>
        <a:xfrm>
          <a:off x="0" y="0"/>
          <a:ext cx="0" cy="0"/>
          <a:chOff x="0" y="0"/>
          <a:chExt cx="0" cy="0"/>
        </a:xfrm>
      </p:grpSpPr>
      <p:sp>
        <p:nvSpPr>
          <p:cNvPr id="5203" name="Google Shape;5203;p71"/>
          <p:cNvSpPr txBox="1">
            <a:spLocks noGrp="1"/>
          </p:cNvSpPr>
          <p:nvPr>
            <p:ph type="title"/>
          </p:nvPr>
        </p:nvSpPr>
        <p:spPr>
          <a:xfrm>
            <a:off x="386100" y="314350"/>
            <a:ext cx="4971000" cy="5949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GB" sz="2400"/>
              <a:t>Task 1.2 Solutions - Relations</a:t>
            </a:r>
            <a:endParaRPr sz="2400"/>
          </a:p>
        </p:txBody>
      </p:sp>
      <p:sp>
        <p:nvSpPr>
          <p:cNvPr id="5204" name="Google Shape;5204;p71"/>
          <p:cNvSpPr txBox="1">
            <a:spLocks noGrp="1"/>
          </p:cNvSpPr>
          <p:nvPr>
            <p:ph type="sldNum" idx="12"/>
          </p:nvPr>
        </p:nvSpPr>
        <p:spPr>
          <a:xfrm>
            <a:off x="-9527" y="4767263"/>
            <a:ext cx="5949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GB"/>
              <a:t>23</a:t>
            </a:fld>
            <a:endParaRPr/>
          </a:p>
        </p:txBody>
      </p:sp>
      <p:pic>
        <p:nvPicPr>
          <p:cNvPr id="5205" name="Google Shape;5205;p71"/>
          <p:cNvPicPr preferRelativeResize="0"/>
          <p:nvPr/>
        </p:nvPicPr>
        <p:blipFill>
          <a:blip r:embed="rId3">
            <a:alphaModFix/>
          </a:blip>
          <a:stretch>
            <a:fillRect/>
          </a:stretch>
        </p:blipFill>
        <p:spPr>
          <a:xfrm>
            <a:off x="386100" y="1091163"/>
            <a:ext cx="3581250" cy="3494200"/>
          </a:xfrm>
          <a:prstGeom prst="rect">
            <a:avLst/>
          </a:prstGeom>
          <a:noFill/>
          <a:ln>
            <a:noFill/>
          </a:ln>
        </p:spPr>
      </p:pic>
      <p:pic>
        <p:nvPicPr>
          <p:cNvPr id="5206" name="Google Shape;5206;p71">
            <a:hlinkClick r:id="rId4" action="ppaction://hlinksldjump"/>
          </p:cNvPr>
          <p:cNvPicPr preferRelativeResize="0"/>
          <p:nvPr/>
        </p:nvPicPr>
        <p:blipFill>
          <a:blip r:embed="rId5">
            <a:alphaModFix/>
          </a:blip>
          <a:stretch>
            <a:fillRect/>
          </a:stretch>
        </p:blipFill>
        <p:spPr>
          <a:xfrm>
            <a:off x="4339050" y="650075"/>
            <a:ext cx="3136975" cy="1212600"/>
          </a:xfrm>
          <a:prstGeom prst="rect">
            <a:avLst/>
          </a:prstGeom>
          <a:noFill/>
          <a:ln>
            <a:noFill/>
          </a:ln>
        </p:spPr>
      </p:pic>
      <p:pic>
        <p:nvPicPr>
          <p:cNvPr id="5207" name="Google Shape;5207;p71"/>
          <p:cNvPicPr preferRelativeResize="0"/>
          <p:nvPr/>
        </p:nvPicPr>
        <p:blipFill rotWithShape="1">
          <a:blip r:embed="rId6">
            <a:alphaModFix/>
          </a:blip>
          <a:srcRect t="4726" r="6559" b="3681"/>
          <a:stretch/>
        </p:blipFill>
        <p:spPr>
          <a:xfrm>
            <a:off x="4339050" y="1774325"/>
            <a:ext cx="3136975" cy="2910650"/>
          </a:xfrm>
          <a:prstGeom prst="rect">
            <a:avLst/>
          </a:prstGeom>
          <a:noFill/>
          <a:ln>
            <a:noFill/>
          </a:ln>
        </p:spPr>
      </p:pic>
    </p:spTree>
    <p:extLst>
      <p:ext uri="{BB962C8B-B14F-4D97-AF65-F5344CB8AC3E}">
        <p14:creationId xmlns:p14="http://schemas.microsoft.com/office/powerpoint/2010/main" val="7436830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211"/>
        <p:cNvGrpSpPr/>
        <p:nvPr/>
      </p:nvGrpSpPr>
      <p:grpSpPr>
        <a:xfrm>
          <a:off x="0" y="0"/>
          <a:ext cx="0" cy="0"/>
          <a:chOff x="0" y="0"/>
          <a:chExt cx="0" cy="0"/>
        </a:xfrm>
      </p:grpSpPr>
      <p:sp>
        <p:nvSpPr>
          <p:cNvPr id="5212" name="Google Shape;5212;p72"/>
          <p:cNvSpPr txBox="1">
            <a:spLocks noGrp="1"/>
          </p:cNvSpPr>
          <p:nvPr>
            <p:ph type="sldNum" idx="12"/>
          </p:nvPr>
        </p:nvSpPr>
        <p:spPr>
          <a:xfrm>
            <a:off x="-9527" y="4767263"/>
            <a:ext cx="5949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GB"/>
              <a:t>24</a:t>
            </a:fld>
            <a:endParaRPr/>
          </a:p>
        </p:txBody>
      </p:sp>
      <p:sp>
        <p:nvSpPr>
          <p:cNvPr id="5213" name="Google Shape;5213;p72"/>
          <p:cNvSpPr txBox="1"/>
          <p:nvPr/>
        </p:nvSpPr>
        <p:spPr>
          <a:xfrm>
            <a:off x="538275" y="629550"/>
            <a:ext cx="6957600" cy="44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400" b="1">
                <a:solidFill>
                  <a:srgbClr val="40875C"/>
                </a:solidFill>
                <a:latin typeface="Calibri"/>
                <a:ea typeface="Calibri"/>
                <a:cs typeface="Calibri"/>
                <a:sym typeface="Calibri"/>
              </a:rPr>
              <a:t>Discussion</a:t>
            </a:r>
            <a:endParaRPr sz="2400" b="1">
              <a:solidFill>
                <a:srgbClr val="40875C"/>
              </a:solidFill>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a:p>
            <a:pPr marL="0" lvl="0" indent="0" algn="ctr" rtl="0">
              <a:spcBef>
                <a:spcPts val="0"/>
              </a:spcBef>
              <a:spcAft>
                <a:spcPts val="0"/>
              </a:spcAft>
              <a:buNone/>
            </a:pPr>
            <a:r>
              <a:rPr lang="en-GB" sz="1800">
                <a:solidFill>
                  <a:srgbClr val="000066"/>
                </a:solidFill>
                <a:latin typeface="Calibri"/>
                <a:ea typeface="Calibri"/>
                <a:cs typeface="Calibri"/>
                <a:sym typeface="Calibri"/>
              </a:rPr>
              <a:t>Why do we undo?</a:t>
            </a:r>
            <a:endParaRPr sz="1800">
              <a:solidFill>
                <a:srgbClr val="000066"/>
              </a:solidFill>
              <a:latin typeface="Calibri"/>
              <a:ea typeface="Calibri"/>
              <a:cs typeface="Calibri"/>
              <a:sym typeface="Calibri"/>
            </a:endParaRPr>
          </a:p>
          <a:p>
            <a:pPr marL="0" lvl="0" indent="0" algn="ctr" rtl="0">
              <a:spcBef>
                <a:spcPts val="0"/>
              </a:spcBef>
              <a:spcAft>
                <a:spcPts val="0"/>
              </a:spcAft>
              <a:buNone/>
            </a:pPr>
            <a:endParaRPr sz="1800">
              <a:solidFill>
                <a:srgbClr val="000066"/>
              </a:solidFill>
              <a:latin typeface="Calibri"/>
              <a:ea typeface="Calibri"/>
              <a:cs typeface="Calibri"/>
              <a:sym typeface="Calibri"/>
            </a:endParaRPr>
          </a:p>
          <a:p>
            <a:pPr marL="0" lvl="0" indent="0" algn="ctr" rtl="0">
              <a:spcBef>
                <a:spcPts val="0"/>
              </a:spcBef>
              <a:spcAft>
                <a:spcPts val="0"/>
              </a:spcAft>
              <a:buNone/>
            </a:pPr>
            <a:r>
              <a:rPr lang="en-GB" sz="1800">
                <a:solidFill>
                  <a:srgbClr val="000066"/>
                </a:solidFill>
                <a:latin typeface="Calibri"/>
                <a:ea typeface="Calibri"/>
                <a:cs typeface="Calibri"/>
                <a:sym typeface="Calibri"/>
              </a:rPr>
              <a:t>Why is it important for us to be able to go backwards?</a:t>
            </a:r>
            <a:endParaRPr sz="1800">
              <a:solidFill>
                <a:srgbClr val="000066"/>
              </a:solidFill>
              <a:latin typeface="Calibri"/>
              <a:ea typeface="Calibri"/>
              <a:cs typeface="Calibri"/>
              <a:sym typeface="Calibri"/>
            </a:endParaRPr>
          </a:p>
        </p:txBody>
      </p:sp>
      <p:pic>
        <p:nvPicPr>
          <p:cNvPr id="5214" name="Google Shape;5214;p72"/>
          <p:cNvPicPr preferRelativeResize="0"/>
          <p:nvPr/>
        </p:nvPicPr>
        <p:blipFill rotWithShape="1">
          <a:blip r:embed="rId3">
            <a:alphaModFix/>
          </a:blip>
          <a:srcRect l="12649" t="5447" r="20173" b="6408"/>
          <a:stretch/>
        </p:blipFill>
        <p:spPr>
          <a:xfrm>
            <a:off x="3584175" y="2440250"/>
            <a:ext cx="1509950" cy="1981201"/>
          </a:xfrm>
          <a:prstGeom prst="rect">
            <a:avLst/>
          </a:prstGeom>
          <a:noFill/>
          <a:ln>
            <a:noFill/>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218"/>
        <p:cNvGrpSpPr/>
        <p:nvPr/>
      </p:nvGrpSpPr>
      <p:grpSpPr>
        <a:xfrm>
          <a:off x="0" y="0"/>
          <a:ext cx="0" cy="0"/>
          <a:chOff x="0" y="0"/>
          <a:chExt cx="0" cy="0"/>
        </a:xfrm>
      </p:grpSpPr>
      <p:sp>
        <p:nvSpPr>
          <p:cNvPr id="5219" name="Google Shape;5219;p73"/>
          <p:cNvSpPr txBox="1">
            <a:spLocks noGrp="1"/>
          </p:cNvSpPr>
          <p:nvPr>
            <p:ph type="title"/>
          </p:nvPr>
        </p:nvSpPr>
        <p:spPr>
          <a:xfrm>
            <a:off x="134150" y="261725"/>
            <a:ext cx="5298600" cy="327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GB"/>
              <a:t>Task 1.3 Functions and their inverses</a:t>
            </a:r>
            <a:endParaRPr/>
          </a:p>
        </p:txBody>
      </p:sp>
      <p:sp>
        <p:nvSpPr>
          <p:cNvPr id="5220" name="Google Shape;5220;p73"/>
          <p:cNvSpPr txBox="1">
            <a:spLocks noGrp="1"/>
          </p:cNvSpPr>
          <p:nvPr>
            <p:ph type="title"/>
          </p:nvPr>
        </p:nvSpPr>
        <p:spPr>
          <a:xfrm>
            <a:off x="184550" y="2694325"/>
            <a:ext cx="1439100" cy="327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GB"/>
              <a:t>Relations</a:t>
            </a:r>
            <a:endParaRPr/>
          </a:p>
        </p:txBody>
      </p:sp>
      <p:sp>
        <p:nvSpPr>
          <p:cNvPr id="5221" name="Google Shape;5221;p73"/>
          <p:cNvSpPr txBox="1">
            <a:spLocks noGrp="1"/>
          </p:cNvSpPr>
          <p:nvPr>
            <p:ph type="sldNum" idx="12"/>
          </p:nvPr>
        </p:nvSpPr>
        <p:spPr>
          <a:xfrm>
            <a:off x="-9527" y="4767263"/>
            <a:ext cx="5949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GB"/>
              <a:t>25</a:t>
            </a:fld>
            <a:endParaRPr/>
          </a:p>
        </p:txBody>
      </p:sp>
      <p:pic>
        <p:nvPicPr>
          <p:cNvPr id="5222" name="Google Shape;5222;p73"/>
          <p:cNvPicPr preferRelativeResize="0"/>
          <p:nvPr/>
        </p:nvPicPr>
        <p:blipFill>
          <a:blip r:embed="rId3">
            <a:alphaModFix/>
          </a:blip>
          <a:stretch>
            <a:fillRect/>
          </a:stretch>
        </p:blipFill>
        <p:spPr>
          <a:xfrm>
            <a:off x="184538" y="954736"/>
            <a:ext cx="1712975" cy="1645200"/>
          </a:xfrm>
          <a:prstGeom prst="rect">
            <a:avLst/>
          </a:prstGeom>
          <a:noFill/>
          <a:ln>
            <a:noFill/>
          </a:ln>
        </p:spPr>
      </p:pic>
      <p:pic>
        <p:nvPicPr>
          <p:cNvPr id="5223" name="Google Shape;5223;p73"/>
          <p:cNvPicPr preferRelativeResize="0"/>
          <p:nvPr/>
        </p:nvPicPr>
        <p:blipFill>
          <a:blip r:embed="rId4">
            <a:alphaModFix/>
          </a:blip>
          <a:stretch>
            <a:fillRect/>
          </a:stretch>
        </p:blipFill>
        <p:spPr>
          <a:xfrm>
            <a:off x="1926647" y="954736"/>
            <a:ext cx="1713600" cy="1645200"/>
          </a:xfrm>
          <a:prstGeom prst="rect">
            <a:avLst/>
          </a:prstGeom>
          <a:noFill/>
          <a:ln>
            <a:noFill/>
          </a:ln>
        </p:spPr>
      </p:pic>
      <p:pic>
        <p:nvPicPr>
          <p:cNvPr id="5224" name="Google Shape;5224;p73"/>
          <p:cNvPicPr preferRelativeResize="0"/>
          <p:nvPr/>
        </p:nvPicPr>
        <p:blipFill>
          <a:blip r:embed="rId5">
            <a:alphaModFix/>
          </a:blip>
          <a:stretch>
            <a:fillRect/>
          </a:stretch>
        </p:blipFill>
        <p:spPr>
          <a:xfrm>
            <a:off x="3669381" y="954736"/>
            <a:ext cx="1713600" cy="1645200"/>
          </a:xfrm>
          <a:prstGeom prst="rect">
            <a:avLst/>
          </a:prstGeom>
          <a:noFill/>
          <a:ln>
            <a:noFill/>
          </a:ln>
        </p:spPr>
      </p:pic>
      <p:pic>
        <p:nvPicPr>
          <p:cNvPr id="5225" name="Google Shape;5225;p73"/>
          <p:cNvPicPr preferRelativeResize="0"/>
          <p:nvPr/>
        </p:nvPicPr>
        <p:blipFill>
          <a:blip r:embed="rId6">
            <a:alphaModFix/>
          </a:blip>
          <a:stretch>
            <a:fillRect/>
          </a:stretch>
        </p:blipFill>
        <p:spPr>
          <a:xfrm>
            <a:off x="5412116" y="954736"/>
            <a:ext cx="1713600" cy="1645200"/>
          </a:xfrm>
          <a:prstGeom prst="rect">
            <a:avLst/>
          </a:prstGeom>
          <a:noFill/>
          <a:ln>
            <a:noFill/>
          </a:ln>
        </p:spPr>
      </p:pic>
      <p:pic>
        <p:nvPicPr>
          <p:cNvPr id="5226" name="Google Shape;5226;p73"/>
          <p:cNvPicPr preferRelativeResize="0"/>
          <p:nvPr/>
        </p:nvPicPr>
        <p:blipFill>
          <a:blip r:embed="rId7">
            <a:alphaModFix/>
          </a:blip>
          <a:stretch>
            <a:fillRect/>
          </a:stretch>
        </p:blipFill>
        <p:spPr>
          <a:xfrm>
            <a:off x="7154850" y="954736"/>
            <a:ext cx="1713600" cy="1645200"/>
          </a:xfrm>
          <a:prstGeom prst="rect">
            <a:avLst/>
          </a:prstGeom>
          <a:noFill/>
          <a:ln>
            <a:noFill/>
          </a:ln>
        </p:spPr>
      </p:pic>
      <p:pic>
        <p:nvPicPr>
          <p:cNvPr id="5227" name="Google Shape;5227;p73"/>
          <p:cNvPicPr preferRelativeResize="0"/>
          <p:nvPr/>
        </p:nvPicPr>
        <p:blipFill>
          <a:blip r:embed="rId8">
            <a:alphaModFix/>
          </a:blip>
          <a:stretch>
            <a:fillRect/>
          </a:stretch>
        </p:blipFill>
        <p:spPr>
          <a:xfrm>
            <a:off x="166374" y="3101702"/>
            <a:ext cx="1627850" cy="1585798"/>
          </a:xfrm>
          <a:prstGeom prst="rect">
            <a:avLst/>
          </a:prstGeom>
          <a:noFill/>
          <a:ln>
            <a:noFill/>
          </a:ln>
        </p:spPr>
      </p:pic>
      <p:pic>
        <p:nvPicPr>
          <p:cNvPr id="5228" name="Google Shape;5228;p73"/>
          <p:cNvPicPr preferRelativeResize="0"/>
          <p:nvPr/>
        </p:nvPicPr>
        <p:blipFill>
          <a:blip r:embed="rId9">
            <a:alphaModFix/>
          </a:blip>
          <a:stretch>
            <a:fillRect/>
          </a:stretch>
        </p:blipFill>
        <p:spPr>
          <a:xfrm>
            <a:off x="1950713" y="3095476"/>
            <a:ext cx="1627850" cy="1598240"/>
          </a:xfrm>
          <a:prstGeom prst="rect">
            <a:avLst/>
          </a:prstGeom>
          <a:noFill/>
          <a:ln>
            <a:noFill/>
          </a:ln>
        </p:spPr>
      </p:pic>
      <p:pic>
        <p:nvPicPr>
          <p:cNvPr id="5229" name="Google Shape;5229;p73"/>
          <p:cNvPicPr preferRelativeResize="0"/>
          <p:nvPr/>
        </p:nvPicPr>
        <p:blipFill>
          <a:blip r:embed="rId10">
            <a:alphaModFix/>
          </a:blip>
          <a:stretch>
            <a:fillRect/>
          </a:stretch>
        </p:blipFill>
        <p:spPr>
          <a:xfrm>
            <a:off x="3735075" y="3104448"/>
            <a:ext cx="1627850" cy="1580302"/>
          </a:xfrm>
          <a:prstGeom prst="rect">
            <a:avLst/>
          </a:prstGeom>
          <a:noFill/>
          <a:ln>
            <a:noFill/>
          </a:ln>
        </p:spPr>
      </p:pic>
      <p:sp>
        <p:nvSpPr>
          <p:cNvPr id="5230" name="Google Shape;5230;p73"/>
          <p:cNvSpPr/>
          <p:nvPr/>
        </p:nvSpPr>
        <p:spPr>
          <a:xfrm>
            <a:off x="166375" y="2694325"/>
            <a:ext cx="5604000" cy="20730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30"/>
                                        </p:tgtEl>
                                        <p:attrNameLst>
                                          <p:attrName>style.visibility</p:attrName>
                                        </p:attrNameLst>
                                      </p:cBhvr>
                                      <p:to>
                                        <p:strVal val="visible"/>
                                      </p:to>
                                    </p:set>
                                    <p:animEffect transition="in" filter="fade">
                                      <p:cBhvr>
                                        <p:cTn id="7" dur="1000"/>
                                        <p:tgtEl>
                                          <p:spTgt spid="5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234"/>
        <p:cNvGrpSpPr/>
        <p:nvPr/>
      </p:nvGrpSpPr>
      <p:grpSpPr>
        <a:xfrm>
          <a:off x="0" y="0"/>
          <a:ext cx="0" cy="0"/>
          <a:chOff x="0" y="0"/>
          <a:chExt cx="0" cy="0"/>
        </a:xfrm>
      </p:grpSpPr>
      <p:sp>
        <p:nvSpPr>
          <p:cNvPr id="5235" name="Google Shape;5235;p74"/>
          <p:cNvSpPr txBox="1">
            <a:spLocks noGrp="1"/>
          </p:cNvSpPr>
          <p:nvPr>
            <p:ph type="title"/>
          </p:nvPr>
        </p:nvSpPr>
        <p:spPr>
          <a:xfrm>
            <a:off x="386100" y="673200"/>
            <a:ext cx="7991700" cy="594900"/>
          </a:xfrm>
          <a:prstGeom prst="rect">
            <a:avLst/>
          </a:prstGeom>
        </p:spPr>
        <p:txBody>
          <a:bodyPr spcFirstLastPara="1" wrap="square" lIns="0" tIns="0" rIns="0" bIns="0" anchor="b" anchorCtr="0">
            <a:noAutofit/>
          </a:bodyPr>
          <a:lstStyle/>
          <a:p>
            <a:pPr marL="0" lvl="0" indent="457200" algn="l" rtl="0">
              <a:spcBef>
                <a:spcPts val="0"/>
              </a:spcBef>
              <a:spcAft>
                <a:spcPts val="0"/>
              </a:spcAft>
              <a:buNone/>
            </a:pPr>
            <a:endParaRPr sz="2400"/>
          </a:p>
        </p:txBody>
      </p:sp>
      <p:sp>
        <p:nvSpPr>
          <p:cNvPr id="5236" name="Google Shape;5236;p74"/>
          <p:cNvSpPr txBox="1">
            <a:spLocks noGrp="1"/>
          </p:cNvSpPr>
          <p:nvPr>
            <p:ph type="sldNum" idx="12"/>
          </p:nvPr>
        </p:nvSpPr>
        <p:spPr>
          <a:xfrm>
            <a:off x="-9527" y="4767263"/>
            <a:ext cx="5949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GB"/>
              <a:t>26</a:t>
            </a:fld>
            <a:endParaRPr/>
          </a:p>
        </p:txBody>
      </p:sp>
      <p:sp>
        <p:nvSpPr>
          <p:cNvPr id="5237" name="Google Shape;5237;p74"/>
          <p:cNvSpPr txBox="1">
            <a:spLocks noGrp="1"/>
          </p:cNvSpPr>
          <p:nvPr>
            <p:ph type="body" idx="1"/>
          </p:nvPr>
        </p:nvSpPr>
        <p:spPr>
          <a:xfrm>
            <a:off x="386100" y="2895138"/>
            <a:ext cx="8226300" cy="1575000"/>
          </a:xfrm>
          <a:prstGeom prst="rect">
            <a:avLst/>
          </a:prstGeom>
        </p:spPr>
        <p:txBody>
          <a:bodyPr spcFirstLastPara="1" wrap="square" lIns="0" tIns="0" rIns="0" bIns="0" anchor="t" anchorCtr="0">
            <a:noAutofit/>
          </a:bodyPr>
          <a:lstStyle/>
          <a:p>
            <a:pPr marL="457200" lvl="0" indent="0" algn="just" rtl="0">
              <a:lnSpc>
                <a:spcPct val="150000"/>
              </a:lnSpc>
              <a:spcBef>
                <a:spcPts val="0"/>
              </a:spcBef>
              <a:spcAft>
                <a:spcPts val="0"/>
              </a:spcAft>
              <a:buNone/>
            </a:pPr>
            <a:r>
              <a:rPr lang="en-GB" sz="1800">
                <a:solidFill>
                  <a:srgbClr val="000066"/>
                </a:solidFill>
              </a:rPr>
              <a:t>Which functions in </a:t>
            </a:r>
            <a:r>
              <a:rPr lang="en-GB" sz="1800" u="sng">
                <a:solidFill>
                  <a:schemeClr val="hlink"/>
                </a:solidFill>
                <a:hlinkClick r:id="rId3" action="ppaction://hlinksldjump"/>
              </a:rPr>
              <a:t>Task 1.2</a:t>
            </a:r>
            <a:r>
              <a:rPr lang="en-GB" sz="1800">
                <a:solidFill>
                  <a:srgbClr val="000066"/>
                </a:solidFill>
              </a:rPr>
              <a:t> have inverses that are functions?</a:t>
            </a:r>
            <a:endParaRPr sz="1800">
              <a:solidFill>
                <a:srgbClr val="000066"/>
              </a:solidFill>
            </a:endParaRPr>
          </a:p>
        </p:txBody>
      </p:sp>
      <p:sp>
        <p:nvSpPr>
          <p:cNvPr id="5238" name="Google Shape;5238;p74"/>
          <p:cNvSpPr txBox="1">
            <a:spLocks noGrp="1"/>
          </p:cNvSpPr>
          <p:nvPr>
            <p:ph type="title"/>
          </p:nvPr>
        </p:nvSpPr>
        <p:spPr>
          <a:xfrm>
            <a:off x="134150" y="261725"/>
            <a:ext cx="5298600" cy="327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GB"/>
              <a:t>Task 1.3 Functions and their inverses</a:t>
            </a:r>
            <a:endParaRPr/>
          </a:p>
        </p:txBody>
      </p:sp>
      <p:pic>
        <p:nvPicPr>
          <p:cNvPr id="5239" name="Google Shape;5239;p74"/>
          <p:cNvPicPr preferRelativeResize="0"/>
          <p:nvPr/>
        </p:nvPicPr>
        <p:blipFill>
          <a:blip r:embed="rId4">
            <a:alphaModFix/>
          </a:blip>
          <a:stretch>
            <a:fillRect/>
          </a:stretch>
        </p:blipFill>
        <p:spPr>
          <a:xfrm>
            <a:off x="184538" y="954736"/>
            <a:ext cx="1712975" cy="1645200"/>
          </a:xfrm>
          <a:prstGeom prst="rect">
            <a:avLst/>
          </a:prstGeom>
          <a:noFill/>
          <a:ln>
            <a:noFill/>
          </a:ln>
        </p:spPr>
      </p:pic>
      <p:pic>
        <p:nvPicPr>
          <p:cNvPr id="5240" name="Google Shape;5240;p74"/>
          <p:cNvPicPr preferRelativeResize="0"/>
          <p:nvPr/>
        </p:nvPicPr>
        <p:blipFill>
          <a:blip r:embed="rId5">
            <a:alphaModFix/>
          </a:blip>
          <a:stretch>
            <a:fillRect/>
          </a:stretch>
        </p:blipFill>
        <p:spPr>
          <a:xfrm>
            <a:off x="1926647" y="954736"/>
            <a:ext cx="1713600" cy="1645200"/>
          </a:xfrm>
          <a:prstGeom prst="rect">
            <a:avLst/>
          </a:prstGeom>
          <a:noFill/>
          <a:ln>
            <a:noFill/>
          </a:ln>
        </p:spPr>
      </p:pic>
      <p:pic>
        <p:nvPicPr>
          <p:cNvPr id="5241" name="Google Shape;5241;p74"/>
          <p:cNvPicPr preferRelativeResize="0"/>
          <p:nvPr/>
        </p:nvPicPr>
        <p:blipFill>
          <a:blip r:embed="rId6">
            <a:alphaModFix/>
          </a:blip>
          <a:stretch>
            <a:fillRect/>
          </a:stretch>
        </p:blipFill>
        <p:spPr>
          <a:xfrm>
            <a:off x="3669381" y="954736"/>
            <a:ext cx="1713600" cy="1645200"/>
          </a:xfrm>
          <a:prstGeom prst="rect">
            <a:avLst/>
          </a:prstGeom>
          <a:noFill/>
          <a:ln>
            <a:noFill/>
          </a:ln>
        </p:spPr>
      </p:pic>
      <p:pic>
        <p:nvPicPr>
          <p:cNvPr id="5242" name="Google Shape;5242;p74"/>
          <p:cNvPicPr preferRelativeResize="0"/>
          <p:nvPr/>
        </p:nvPicPr>
        <p:blipFill>
          <a:blip r:embed="rId7">
            <a:alphaModFix/>
          </a:blip>
          <a:stretch>
            <a:fillRect/>
          </a:stretch>
        </p:blipFill>
        <p:spPr>
          <a:xfrm>
            <a:off x="5412116" y="954736"/>
            <a:ext cx="1713600" cy="1645200"/>
          </a:xfrm>
          <a:prstGeom prst="rect">
            <a:avLst/>
          </a:prstGeom>
          <a:noFill/>
          <a:ln>
            <a:noFill/>
          </a:ln>
        </p:spPr>
      </p:pic>
      <p:pic>
        <p:nvPicPr>
          <p:cNvPr id="5243" name="Google Shape;5243;p74"/>
          <p:cNvPicPr preferRelativeResize="0"/>
          <p:nvPr/>
        </p:nvPicPr>
        <p:blipFill>
          <a:blip r:embed="rId8">
            <a:alphaModFix/>
          </a:blip>
          <a:stretch>
            <a:fillRect/>
          </a:stretch>
        </p:blipFill>
        <p:spPr>
          <a:xfrm>
            <a:off x="7154850" y="954736"/>
            <a:ext cx="1713600" cy="1645200"/>
          </a:xfrm>
          <a:prstGeom prst="rect">
            <a:avLst/>
          </a:prstGeom>
          <a:noFill/>
          <a:ln>
            <a:noFill/>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247"/>
        <p:cNvGrpSpPr/>
        <p:nvPr/>
      </p:nvGrpSpPr>
      <p:grpSpPr>
        <a:xfrm>
          <a:off x="0" y="0"/>
          <a:ext cx="0" cy="0"/>
          <a:chOff x="0" y="0"/>
          <a:chExt cx="0" cy="0"/>
        </a:xfrm>
      </p:grpSpPr>
      <p:sp>
        <p:nvSpPr>
          <p:cNvPr id="5248" name="Google Shape;5248;p75"/>
          <p:cNvSpPr txBox="1">
            <a:spLocks noGrp="1"/>
          </p:cNvSpPr>
          <p:nvPr>
            <p:ph type="sldNum" idx="12"/>
          </p:nvPr>
        </p:nvSpPr>
        <p:spPr>
          <a:xfrm>
            <a:off x="-9527" y="4767263"/>
            <a:ext cx="5949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GB"/>
              <a:t>27</a:t>
            </a:fld>
            <a:endParaRPr/>
          </a:p>
        </p:txBody>
      </p:sp>
      <p:pic>
        <p:nvPicPr>
          <p:cNvPr id="5249" name="Google Shape;5249;p75"/>
          <p:cNvPicPr preferRelativeResize="0"/>
          <p:nvPr/>
        </p:nvPicPr>
        <p:blipFill>
          <a:blip r:embed="rId3">
            <a:alphaModFix/>
          </a:blip>
          <a:stretch>
            <a:fillRect/>
          </a:stretch>
        </p:blipFill>
        <p:spPr>
          <a:xfrm>
            <a:off x="145250" y="197075"/>
            <a:ext cx="5250625" cy="2959900"/>
          </a:xfrm>
          <a:prstGeom prst="rect">
            <a:avLst/>
          </a:prstGeom>
          <a:noFill/>
          <a:ln w="28575" cap="flat" cmpd="sng">
            <a:solidFill>
              <a:schemeClr val="accent1"/>
            </a:solidFill>
            <a:prstDash val="solid"/>
            <a:round/>
            <a:headEnd type="none" w="sm" len="sm"/>
            <a:tailEnd type="none" w="sm" len="sm"/>
          </a:ln>
        </p:spPr>
      </p:pic>
      <p:pic>
        <p:nvPicPr>
          <p:cNvPr id="5250" name="Google Shape;5250;p75"/>
          <p:cNvPicPr preferRelativeResize="0"/>
          <p:nvPr/>
        </p:nvPicPr>
        <p:blipFill rotWithShape="1">
          <a:blip r:embed="rId4">
            <a:alphaModFix/>
          </a:blip>
          <a:srcRect r="-90"/>
          <a:stretch/>
        </p:blipFill>
        <p:spPr>
          <a:xfrm>
            <a:off x="3948975" y="2145150"/>
            <a:ext cx="4988425" cy="2814599"/>
          </a:xfrm>
          <a:prstGeom prst="rect">
            <a:avLst/>
          </a:prstGeom>
          <a:noFill/>
          <a:ln w="28575" cap="flat" cmpd="sng">
            <a:solidFill>
              <a:schemeClr val="accent2"/>
            </a:solidFill>
            <a:prstDash val="solid"/>
            <a:round/>
            <a:headEnd type="none" w="sm" len="sm"/>
            <a:tailEnd type="none" w="sm" len="sm"/>
          </a:ln>
        </p:spPr>
      </p:pic>
      <p:sp>
        <p:nvSpPr>
          <p:cNvPr id="5251" name="Google Shape;5251;p75"/>
          <p:cNvSpPr txBox="1"/>
          <p:nvPr/>
        </p:nvSpPr>
        <p:spPr>
          <a:xfrm>
            <a:off x="1120569" y="3683850"/>
            <a:ext cx="1625100" cy="58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400" b="1">
                <a:solidFill>
                  <a:schemeClr val="accent2"/>
                </a:solidFill>
                <a:latin typeface="Calibri"/>
                <a:ea typeface="Calibri"/>
                <a:cs typeface="Calibri"/>
                <a:sym typeface="Calibri"/>
              </a:rPr>
              <a:t>Summary</a:t>
            </a:r>
            <a:endParaRPr sz="2400" b="1">
              <a:solidFill>
                <a:schemeClr val="accent2"/>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255"/>
        <p:cNvGrpSpPr/>
        <p:nvPr/>
      </p:nvGrpSpPr>
      <p:grpSpPr>
        <a:xfrm>
          <a:off x="0" y="0"/>
          <a:ext cx="0" cy="0"/>
          <a:chOff x="0" y="0"/>
          <a:chExt cx="0" cy="0"/>
        </a:xfrm>
      </p:grpSpPr>
      <p:sp>
        <p:nvSpPr>
          <p:cNvPr id="5256" name="Google Shape;5256;p76"/>
          <p:cNvSpPr txBox="1">
            <a:spLocks noGrp="1"/>
          </p:cNvSpPr>
          <p:nvPr>
            <p:ph type="title"/>
          </p:nvPr>
        </p:nvSpPr>
        <p:spPr>
          <a:xfrm>
            <a:off x="386100" y="673212"/>
            <a:ext cx="3942300" cy="594900"/>
          </a:xfrm>
          <a:prstGeom prst="rect">
            <a:avLst/>
          </a:prstGeom>
        </p:spPr>
        <p:txBody>
          <a:bodyPr spcFirstLastPara="1" wrap="square" lIns="0" tIns="0" rIns="0" bIns="0" anchor="b" anchorCtr="0">
            <a:noAutofit/>
          </a:bodyPr>
          <a:lstStyle/>
          <a:p>
            <a:pPr marL="0" lvl="0" indent="457200" algn="l" rtl="0">
              <a:spcBef>
                <a:spcPts val="0"/>
              </a:spcBef>
              <a:spcAft>
                <a:spcPts val="0"/>
              </a:spcAft>
              <a:buNone/>
            </a:pPr>
            <a:r>
              <a:rPr lang="en-GB" sz="2400"/>
              <a:t>Task 1 - Functions</a:t>
            </a:r>
            <a:endParaRPr sz="2400"/>
          </a:p>
          <a:p>
            <a:pPr marL="0" lvl="0" indent="457200" algn="l" rtl="0">
              <a:spcBef>
                <a:spcPts val="0"/>
              </a:spcBef>
              <a:spcAft>
                <a:spcPts val="0"/>
              </a:spcAft>
              <a:buNone/>
            </a:pPr>
            <a:r>
              <a:rPr lang="en-GB" sz="2400"/>
              <a:t>Learning Outcomes</a:t>
            </a:r>
            <a:endParaRPr sz="2400"/>
          </a:p>
        </p:txBody>
      </p:sp>
      <p:sp>
        <p:nvSpPr>
          <p:cNvPr id="5257" name="Google Shape;5257;p76"/>
          <p:cNvSpPr txBox="1">
            <a:spLocks noGrp="1"/>
          </p:cNvSpPr>
          <p:nvPr>
            <p:ph type="sldNum" idx="12"/>
          </p:nvPr>
        </p:nvSpPr>
        <p:spPr>
          <a:xfrm>
            <a:off x="-9527" y="4767263"/>
            <a:ext cx="5949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GB"/>
              <a:t>28</a:t>
            </a:fld>
            <a:endParaRPr/>
          </a:p>
        </p:txBody>
      </p:sp>
      <p:sp>
        <p:nvSpPr>
          <p:cNvPr id="5258" name="Google Shape;5258;p76"/>
          <p:cNvSpPr txBox="1"/>
          <p:nvPr/>
        </p:nvSpPr>
        <p:spPr>
          <a:xfrm>
            <a:off x="386100" y="1404437"/>
            <a:ext cx="8226300" cy="3226500"/>
          </a:xfrm>
          <a:prstGeom prst="rect">
            <a:avLst/>
          </a:prstGeom>
          <a:noFill/>
          <a:ln>
            <a:noFill/>
          </a:ln>
        </p:spPr>
        <p:txBody>
          <a:bodyPr spcFirstLastPara="1" wrap="square" lIns="0" tIns="0" rIns="0" bIns="0" anchor="t" anchorCtr="0">
            <a:noAutofit/>
          </a:bodyPr>
          <a:lstStyle/>
          <a:p>
            <a:pPr marL="0" lvl="0" indent="0" algn="just" rtl="0">
              <a:lnSpc>
                <a:spcPct val="150000"/>
              </a:lnSpc>
              <a:spcBef>
                <a:spcPts val="0"/>
              </a:spcBef>
              <a:spcAft>
                <a:spcPts val="0"/>
              </a:spcAft>
              <a:buNone/>
            </a:pPr>
            <a:r>
              <a:rPr lang="en-GB" sz="1800" dirty="0">
                <a:solidFill>
                  <a:srgbClr val="000066"/>
                </a:solidFill>
                <a:latin typeface="Calibri"/>
                <a:ea typeface="Calibri"/>
                <a:cs typeface="Calibri"/>
                <a:sym typeface="Calibri"/>
              </a:rPr>
              <a:t>During the course of this task we will:</a:t>
            </a:r>
            <a:endParaRPr sz="1500" dirty="0">
              <a:solidFill>
                <a:srgbClr val="12436F"/>
              </a:solidFill>
              <a:latin typeface="Calibri"/>
              <a:ea typeface="Calibri"/>
              <a:cs typeface="Calibri"/>
              <a:sym typeface="Calibri"/>
            </a:endParaRPr>
          </a:p>
          <a:p>
            <a:pPr marL="457200" lvl="0" indent="-342900" algn="just" rtl="0">
              <a:lnSpc>
                <a:spcPct val="150000"/>
              </a:lnSpc>
              <a:spcBef>
                <a:spcPts val="0"/>
              </a:spcBef>
              <a:spcAft>
                <a:spcPts val="0"/>
              </a:spcAft>
              <a:buClr>
                <a:srgbClr val="000066"/>
              </a:buClr>
              <a:buSzPts val="1800"/>
              <a:buFont typeface="Calibri"/>
              <a:buChar char="●"/>
            </a:pPr>
            <a:r>
              <a:rPr lang="en-GB" sz="1800" dirty="0">
                <a:solidFill>
                  <a:srgbClr val="000066"/>
                </a:solidFill>
                <a:latin typeface="Calibri"/>
                <a:ea typeface="Calibri"/>
                <a:cs typeface="Calibri"/>
                <a:sym typeface="Calibri"/>
              </a:rPr>
              <a:t>Explore the definition of a function and recognise that the set of functions is a subset of the set of relations</a:t>
            </a:r>
            <a:endParaRPr sz="1800" dirty="0">
              <a:solidFill>
                <a:srgbClr val="000066"/>
              </a:solidFill>
              <a:latin typeface="Calibri"/>
              <a:ea typeface="Calibri"/>
              <a:cs typeface="Calibri"/>
              <a:sym typeface="Calibri"/>
            </a:endParaRPr>
          </a:p>
          <a:p>
            <a:pPr marL="457200" lvl="0" indent="-342900" algn="just" rtl="0">
              <a:lnSpc>
                <a:spcPct val="150000"/>
              </a:lnSpc>
              <a:spcBef>
                <a:spcPts val="0"/>
              </a:spcBef>
              <a:spcAft>
                <a:spcPts val="0"/>
              </a:spcAft>
              <a:buClr>
                <a:srgbClr val="000066"/>
              </a:buClr>
              <a:buSzPts val="1800"/>
              <a:buFont typeface="Calibri"/>
              <a:buChar char="●"/>
            </a:pPr>
            <a:r>
              <a:rPr lang="en-GB" sz="1800" dirty="0">
                <a:solidFill>
                  <a:srgbClr val="12436F"/>
                </a:solidFill>
                <a:latin typeface="Calibri"/>
                <a:ea typeface="Calibri"/>
                <a:cs typeface="Calibri"/>
                <a:sym typeface="Calibri"/>
              </a:rPr>
              <a:t>Explore</a:t>
            </a:r>
            <a:r>
              <a:rPr lang="en-GB" sz="1800" dirty="0">
                <a:solidFill>
                  <a:srgbClr val="FF0000"/>
                </a:solidFill>
                <a:latin typeface="Calibri"/>
                <a:ea typeface="Calibri"/>
                <a:cs typeface="Calibri"/>
                <a:sym typeface="Calibri"/>
              </a:rPr>
              <a:t> </a:t>
            </a:r>
            <a:r>
              <a:rPr lang="en-GB" sz="1800" dirty="0">
                <a:solidFill>
                  <a:srgbClr val="000066"/>
                </a:solidFill>
                <a:latin typeface="Calibri"/>
                <a:ea typeface="Calibri"/>
                <a:cs typeface="Calibri"/>
                <a:sym typeface="Calibri"/>
              </a:rPr>
              <a:t>the multi-representations</a:t>
            </a:r>
            <a:r>
              <a:rPr lang="en-GB" sz="1800" dirty="0">
                <a:solidFill>
                  <a:srgbClr val="12436F"/>
                </a:solidFill>
                <a:latin typeface="Calibri"/>
                <a:ea typeface="Calibri"/>
                <a:cs typeface="Calibri"/>
                <a:sym typeface="Calibri"/>
              </a:rPr>
              <a:t> of functions and relations </a:t>
            </a:r>
            <a:r>
              <a:rPr lang="en-GB" sz="1800" dirty="0">
                <a:solidFill>
                  <a:srgbClr val="000066"/>
                </a:solidFill>
                <a:latin typeface="Calibri"/>
                <a:ea typeface="Calibri"/>
                <a:cs typeface="Calibri"/>
                <a:sym typeface="Calibri"/>
              </a:rPr>
              <a:t>and use these to understand the difference between a function and a relation</a:t>
            </a:r>
            <a:endParaRPr sz="1800" dirty="0">
              <a:solidFill>
                <a:srgbClr val="000066"/>
              </a:solidFill>
              <a:latin typeface="Calibri"/>
              <a:ea typeface="Calibri"/>
              <a:cs typeface="Calibri"/>
              <a:sym typeface="Calibri"/>
            </a:endParaRPr>
          </a:p>
          <a:p>
            <a:pPr marL="457200" lvl="0" indent="-342900" algn="just" rtl="0">
              <a:lnSpc>
                <a:spcPct val="150000"/>
              </a:lnSpc>
              <a:spcBef>
                <a:spcPts val="0"/>
              </a:spcBef>
              <a:spcAft>
                <a:spcPts val="0"/>
              </a:spcAft>
              <a:buClr>
                <a:srgbClr val="000066"/>
              </a:buClr>
              <a:buSzPts val="1800"/>
              <a:buFont typeface="Calibri"/>
              <a:buChar char="●"/>
            </a:pPr>
            <a:r>
              <a:rPr lang="en-GB" sz="1800" dirty="0">
                <a:solidFill>
                  <a:srgbClr val="000066"/>
                </a:solidFill>
                <a:latin typeface="Calibri"/>
                <a:ea typeface="Calibri"/>
                <a:cs typeface="Calibri"/>
                <a:sym typeface="Calibri"/>
              </a:rPr>
              <a:t>Explore the concept of inverse and investigate the idea that the inverse of a function is</a:t>
            </a:r>
            <a:r>
              <a:rPr lang="en-GB" sz="1800" dirty="0">
                <a:solidFill>
                  <a:srgbClr val="12436F"/>
                </a:solidFill>
                <a:latin typeface="Calibri"/>
                <a:ea typeface="Calibri"/>
                <a:cs typeface="Calibri"/>
                <a:sym typeface="Calibri"/>
              </a:rPr>
              <a:t> not always a function</a:t>
            </a:r>
            <a:endParaRPr sz="1800" dirty="0">
              <a:solidFill>
                <a:srgbClr val="12436F"/>
              </a:solidFill>
              <a:latin typeface="Calibri"/>
              <a:ea typeface="Calibri"/>
              <a:cs typeface="Calibri"/>
              <a:sym typeface="Calibri"/>
            </a:endParaRPr>
          </a:p>
          <a:p>
            <a:pPr marL="457200" lvl="0" indent="-342900" algn="just" rtl="0">
              <a:lnSpc>
                <a:spcPct val="150000"/>
              </a:lnSpc>
              <a:spcBef>
                <a:spcPts val="0"/>
              </a:spcBef>
              <a:spcAft>
                <a:spcPts val="0"/>
              </a:spcAft>
              <a:buClr>
                <a:srgbClr val="000066"/>
              </a:buClr>
              <a:buSzPts val="1800"/>
              <a:buChar char="●"/>
            </a:pPr>
            <a:r>
              <a:rPr lang="en-GB" sz="1800" dirty="0">
                <a:solidFill>
                  <a:srgbClr val="12436F"/>
                </a:solidFill>
                <a:latin typeface="Calibri"/>
                <a:ea typeface="Calibri"/>
                <a:cs typeface="Calibri"/>
                <a:sym typeface="Calibri"/>
              </a:rPr>
              <a:t>Recognise the criteria that apply in order f</a:t>
            </a:r>
            <a:r>
              <a:rPr lang="en-GB" sz="1800" dirty="0">
                <a:solidFill>
                  <a:srgbClr val="000066"/>
                </a:solidFill>
                <a:latin typeface="Calibri"/>
                <a:ea typeface="Calibri"/>
                <a:cs typeface="Calibri"/>
                <a:sym typeface="Calibri"/>
              </a:rPr>
              <a:t>or a function to have an inverse which is also function.</a:t>
            </a:r>
            <a:endParaRPr sz="1800" dirty="0">
              <a:solidFill>
                <a:srgbClr val="000066"/>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262"/>
        <p:cNvGrpSpPr/>
        <p:nvPr/>
      </p:nvGrpSpPr>
      <p:grpSpPr>
        <a:xfrm>
          <a:off x="0" y="0"/>
          <a:ext cx="0" cy="0"/>
          <a:chOff x="0" y="0"/>
          <a:chExt cx="0" cy="0"/>
        </a:xfrm>
      </p:grpSpPr>
      <p:sp>
        <p:nvSpPr>
          <p:cNvPr id="5263" name="Google Shape;5263;p77"/>
          <p:cNvSpPr txBox="1">
            <a:spLocks noGrp="1"/>
          </p:cNvSpPr>
          <p:nvPr>
            <p:ph type="title"/>
          </p:nvPr>
        </p:nvSpPr>
        <p:spPr>
          <a:xfrm>
            <a:off x="386100" y="673200"/>
            <a:ext cx="5352600" cy="594900"/>
          </a:xfrm>
          <a:prstGeom prst="rect">
            <a:avLst/>
          </a:prstGeom>
        </p:spPr>
        <p:txBody>
          <a:bodyPr spcFirstLastPara="1" wrap="square" lIns="0" tIns="0" rIns="0" bIns="0" anchor="b" anchorCtr="0">
            <a:noAutofit/>
          </a:bodyPr>
          <a:lstStyle/>
          <a:p>
            <a:pPr marL="0" lvl="0" indent="457200" algn="l" rtl="0">
              <a:spcBef>
                <a:spcPts val="0"/>
              </a:spcBef>
              <a:spcAft>
                <a:spcPts val="0"/>
              </a:spcAft>
              <a:buNone/>
            </a:pPr>
            <a:r>
              <a:rPr lang="en-GB" sz="2400"/>
              <a:t>Task 2 - Introduction to Calculus</a:t>
            </a:r>
            <a:endParaRPr sz="2400"/>
          </a:p>
          <a:p>
            <a:pPr marL="0" lvl="0" indent="457200" algn="l" rtl="0">
              <a:spcBef>
                <a:spcPts val="0"/>
              </a:spcBef>
              <a:spcAft>
                <a:spcPts val="0"/>
              </a:spcAft>
              <a:buNone/>
            </a:pPr>
            <a:r>
              <a:rPr lang="en-GB" sz="2400"/>
              <a:t>Learning Outcomes</a:t>
            </a:r>
            <a:endParaRPr sz="2400"/>
          </a:p>
        </p:txBody>
      </p:sp>
      <p:sp>
        <p:nvSpPr>
          <p:cNvPr id="5264" name="Google Shape;5264;p77"/>
          <p:cNvSpPr txBox="1">
            <a:spLocks noGrp="1"/>
          </p:cNvSpPr>
          <p:nvPr>
            <p:ph type="body" idx="1"/>
          </p:nvPr>
        </p:nvSpPr>
        <p:spPr>
          <a:xfrm>
            <a:off x="386100" y="1545550"/>
            <a:ext cx="8337300" cy="2772300"/>
          </a:xfrm>
          <a:prstGeom prst="rect">
            <a:avLst/>
          </a:prstGeom>
        </p:spPr>
        <p:txBody>
          <a:bodyPr spcFirstLastPara="1" wrap="square" lIns="0" tIns="0" rIns="0" bIns="0" anchor="t" anchorCtr="0">
            <a:noAutofit/>
          </a:bodyPr>
          <a:lstStyle/>
          <a:p>
            <a:pPr marL="0" lvl="0" indent="0" algn="just" rtl="0">
              <a:lnSpc>
                <a:spcPct val="150000"/>
              </a:lnSpc>
              <a:spcBef>
                <a:spcPts val="0"/>
              </a:spcBef>
              <a:spcAft>
                <a:spcPts val="0"/>
              </a:spcAft>
              <a:buNone/>
            </a:pPr>
            <a:r>
              <a:rPr lang="en-GB" sz="1800"/>
              <a:t>During the course of this task we will:</a:t>
            </a:r>
            <a:endParaRPr sz="1800"/>
          </a:p>
          <a:p>
            <a:pPr marL="457200" lvl="0" indent="-342900" algn="just" rtl="0">
              <a:lnSpc>
                <a:spcPct val="150000"/>
              </a:lnSpc>
              <a:spcBef>
                <a:spcPts val="0"/>
              </a:spcBef>
              <a:spcAft>
                <a:spcPts val="0"/>
              </a:spcAft>
              <a:buSzPts val="1800"/>
              <a:buFont typeface="Calibri"/>
              <a:buChar char="●"/>
            </a:pPr>
            <a:r>
              <a:rPr lang="en-GB" sz="1800"/>
              <a:t>Recognise the importance of building on students’ prior knowledge of rates of change to introduce calculus</a:t>
            </a:r>
            <a:endParaRPr sz="1800"/>
          </a:p>
          <a:p>
            <a:pPr marL="457200" lvl="0" indent="-342900" algn="just" rtl="0">
              <a:lnSpc>
                <a:spcPct val="150000"/>
              </a:lnSpc>
              <a:spcBef>
                <a:spcPts val="0"/>
              </a:spcBef>
              <a:spcAft>
                <a:spcPts val="0"/>
              </a:spcAft>
              <a:buSzPts val="1800"/>
              <a:buChar char="●"/>
            </a:pPr>
            <a:r>
              <a:rPr lang="en-GB" sz="1800"/>
              <a:t>Identify the slope of a secant on a curve as the average rate of change</a:t>
            </a:r>
            <a:endParaRPr sz="1800"/>
          </a:p>
          <a:p>
            <a:pPr marL="457200" lvl="0" indent="-342900" algn="just" rtl="0">
              <a:lnSpc>
                <a:spcPct val="150000"/>
              </a:lnSpc>
              <a:spcBef>
                <a:spcPts val="0"/>
              </a:spcBef>
              <a:spcAft>
                <a:spcPts val="0"/>
              </a:spcAft>
              <a:buSzPts val="1800"/>
              <a:buChar char="●"/>
            </a:pPr>
            <a:r>
              <a:rPr lang="en-GB" sz="1800"/>
              <a:t>Understand  the, origin of, and the need for calculus</a:t>
            </a:r>
            <a:endParaRPr sz="1800"/>
          </a:p>
          <a:p>
            <a:pPr marL="457200" lvl="0" indent="-342900" algn="just" rtl="0">
              <a:lnSpc>
                <a:spcPct val="150000"/>
              </a:lnSpc>
              <a:spcBef>
                <a:spcPts val="0"/>
              </a:spcBef>
              <a:spcAft>
                <a:spcPts val="0"/>
              </a:spcAft>
              <a:buSzPts val="1800"/>
              <a:buFont typeface="Calibri"/>
              <a:buChar char="●"/>
            </a:pPr>
            <a:r>
              <a:rPr lang="en-GB" sz="1800"/>
              <a:t>Understand the difference between average rate of change and instantaneous rate of change</a:t>
            </a:r>
            <a:endParaRPr sz="1800"/>
          </a:p>
          <a:p>
            <a:pPr marL="457200" lvl="0" indent="-342900" algn="just" rtl="0">
              <a:lnSpc>
                <a:spcPct val="150000"/>
              </a:lnSpc>
              <a:spcBef>
                <a:spcPts val="0"/>
              </a:spcBef>
              <a:spcAft>
                <a:spcPts val="0"/>
              </a:spcAft>
              <a:buSzPts val="1800"/>
              <a:buChar char="●"/>
            </a:pPr>
            <a:r>
              <a:rPr lang="en-GB" sz="1800"/>
              <a:t>Identify the slope of a tangent to a curve as the instantaneous rate of change.</a:t>
            </a:r>
            <a:endParaRPr sz="1800"/>
          </a:p>
          <a:p>
            <a:pPr marL="0" lvl="0" indent="0" algn="just" rtl="0">
              <a:lnSpc>
                <a:spcPct val="150000"/>
              </a:lnSpc>
              <a:spcBef>
                <a:spcPts val="0"/>
              </a:spcBef>
              <a:spcAft>
                <a:spcPts val="0"/>
              </a:spcAft>
              <a:buNone/>
            </a:pPr>
            <a:endParaRPr sz="1800"/>
          </a:p>
        </p:txBody>
      </p:sp>
      <p:sp>
        <p:nvSpPr>
          <p:cNvPr id="5265" name="Google Shape;5265;p77"/>
          <p:cNvSpPr txBox="1">
            <a:spLocks noGrp="1"/>
          </p:cNvSpPr>
          <p:nvPr>
            <p:ph type="sldNum" idx="12"/>
          </p:nvPr>
        </p:nvSpPr>
        <p:spPr>
          <a:xfrm>
            <a:off x="-9527" y="4767263"/>
            <a:ext cx="5949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GB"/>
              <a:t>29</a:t>
            </a:fld>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989"/>
        <p:cNvGrpSpPr/>
        <p:nvPr/>
      </p:nvGrpSpPr>
      <p:grpSpPr>
        <a:xfrm>
          <a:off x="0" y="0"/>
          <a:ext cx="0" cy="0"/>
          <a:chOff x="0" y="0"/>
          <a:chExt cx="0" cy="0"/>
        </a:xfrm>
      </p:grpSpPr>
      <p:sp>
        <p:nvSpPr>
          <p:cNvPr id="4990" name="Google Shape;4990;p51"/>
          <p:cNvSpPr txBox="1">
            <a:spLocks noGrp="1"/>
          </p:cNvSpPr>
          <p:nvPr>
            <p:ph type="title"/>
          </p:nvPr>
        </p:nvSpPr>
        <p:spPr>
          <a:xfrm>
            <a:off x="359150" y="815174"/>
            <a:ext cx="3942300" cy="360000"/>
          </a:xfrm>
          <a:prstGeom prst="rect">
            <a:avLst/>
          </a:prstGeom>
        </p:spPr>
        <p:txBody>
          <a:bodyPr spcFirstLastPara="1" wrap="square" lIns="0" tIns="0" rIns="0" bIns="0" anchor="b" anchorCtr="0">
            <a:noAutofit/>
          </a:bodyPr>
          <a:lstStyle/>
          <a:p>
            <a:pPr marL="0" lvl="0" indent="457200" algn="l" rtl="0">
              <a:spcBef>
                <a:spcPts val="0"/>
              </a:spcBef>
              <a:spcAft>
                <a:spcPts val="0"/>
              </a:spcAft>
              <a:buNone/>
            </a:pPr>
            <a:endParaRPr sz="2400"/>
          </a:p>
          <a:p>
            <a:pPr marL="0" lvl="0" indent="457200" algn="l" rtl="0">
              <a:spcBef>
                <a:spcPts val="0"/>
              </a:spcBef>
              <a:spcAft>
                <a:spcPts val="0"/>
              </a:spcAft>
              <a:buNone/>
            </a:pPr>
            <a:r>
              <a:rPr lang="en-GB" sz="2400"/>
              <a:t>Rationale</a:t>
            </a:r>
            <a:endParaRPr sz="2400"/>
          </a:p>
        </p:txBody>
      </p:sp>
      <p:sp>
        <p:nvSpPr>
          <p:cNvPr id="4991" name="Google Shape;4991;p51"/>
          <p:cNvSpPr txBox="1">
            <a:spLocks noGrp="1"/>
          </p:cNvSpPr>
          <p:nvPr>
            <p:ph type="sldNum" idx="12"/>
          </p:nvPr>
        </p:nvSpPr>
        <p:spPr>
          <a:xfrm>
            <a:off x="-9527" y="4767263"/>
            <a:ext cx="5949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GB"/>
              <a:t>3</a:t>
            </a:fld>
            <a:endParaRPr/>
          </a:p>
        </p:txBody>
      </p:sp>
      <p:pic>
        <p:nvPicPr>
          <p:cNvPr id="4992" name="Google Shape;4992;p51"/>
          <p:cNvPicPr preferRelativeResize="0"/>
          <p:nvPr/>
        </p:nvPicPr>
        <p:blipFill>
          <a:blip r:embed="rId3">
            <a:alphaModFix/>
          </a:blip>
          <a:stretch>
            <a:fillRect/>
          </a:stretch>
        </p:blipFill>
        <p:spPr>
          <a:xfrm>
            <a:off x="0" y="1248089"/>
            <a:ext cx="9144001" cy="3237373"/>
          </a:xfrm>
          <a:prstGeom prst="rect">
            <a:avLst/>
          </a:prstGeom>
          <a:noFill/>
          <a:ln>
            <a:noFill/>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269"/>
        <p:cNvGrpSpPr/>
        <p:nvPr/>
      </p:nvGrpSpPr>
      <p:grpSpPr>
        <a:xfrm>
          <a:off x="0" y="0"/>
          <a:ext cx="0" cy="0"/>
          <a:chOff x="0" y="0"/>
          <a:chExt cx="0" cy="0"/>
        </a:xfrm>
      </p:grpSpPr>
      <p:sp>
        <p:nvSpPr>
          <p:cNvPr id="5270" name="Google Shape;5270;p78"/>
          <p:cNvSpPr txBox="1">
            <a:spLocks noGrp="1"/>
          </p:cNvSpPr>
          <p:nvPr>
            <p:ph type="body" idx="1"/>
          </p:nvPr>
        </p:nvSpPr>
        <p:spPr>
          <a:xfrm>
            <a:off x="386099" y="1697954"/>
            <a:ext cx="7507800" cy="2772300"/>
          </a:xfrm>
          <a:prstGeom prst="rect">
            <a:avLst/>
          </a:prstGeom>
        </p:spPr>
        <p:txBody>
          <a:bodyPr spcFirstLastPara="1" wrap="square" lIns="0" tIns="0" rIns="0" bIns="0" anchor="t" anchorCtr="0">
            <a:noAutofit/>
          </a:bodyPr>
          <a:lstStyle/>
          <a:p>
            <a:pPr marL="0" lvl="0" indent="0" algn="l" rtl="0">
              <a:spcBef>
                <a:spcPts val="300"/>
              </a:spcBef>
              <a:spcAft>
                <a:spcPts val="300"/>
              </a:spcAft>
              <a:buNone/>
            </a:pPr>
            <a:r>
              <a:rPr lang="en-GB" sz="1800" i="1"/>
              <a:t>What do you want your students to understand from calculus?</a:t>
            </a:r>
            <a:endParaRPr sz="1800" i="1"/>
          </a:p>
        </p:txBody>
      </p:sp>
      <p:sp>
        <p:nvSpPr>
          <p:cNvPr id="5271" name="Google Shape;5271;p78"/>
          <p:cNvSpPr txBox="1">
            <a:spLocks noGrp="1"/>
          </p:cNvSpPr>
          <p:nvPr>
            <p:ph type="title"/>
          </p:nvPr>
        </p:nvSpPr>
        <p:spPr>
          <a:xfrm>
            <a:off x="386100" y="673212"/>
            <a:ext cx="3942300" cy="5949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GB" sz="2400"/>
              <a:t>	Discuss</a:t>
            </a:r>
            <a:endParaRPr sz="2400"/>
          </a:p>
        </p:txBody>
      </p:sp>
      <p:pic>
        <p:nvPicPr>
          <p:cNvPr id="5272" name="Google Shape;5272;p78"/>
          <p:cNvPicPr preferRelativeResize="0"/>
          <p:nvPr/>
        </p:nvPicPr>
        <p:blipFill rotWithShape="1">
          <a:blip r:embed="rId3">
            <a:alphaModFix/>
          </a:blip>
          <a:srcRect l="12649" t="5447" r="20173" b="6408"/>
          <a:stretch/>
        </p:blipFill>
        <p:spPr>
          <a:xfrm>
            <a:off x="6500900" y="1697950"/>
            <a:ext cx="1761176" cy="2310851"/>
          </a:xfrm>
          <a:prstGeom prst="rect">
            <a:avLst/>
          </a:prstGeom>
          <a:noFill/>
          <a:ln>
            <a:noFill/>
          </a:ln>
        </p:spPr>
      </p:pic>
      <p:sp>
        <p:nvSpPr>
          <p:cNvPr id="5273" name="Google Shape;5273;p78"/>
          <p:cNvSpPr txBox="1">
            <a:spLocks noGrp="1"/>
          </p:cNvSpPr>
          <p:nvPr>
            <p:ph type="sldNum" idx="12"/>
          </p:nvPr>
        </p:nvSpPr>
        <p:spPr>
          <a:xfrm>
            <a:off x="-9527" y="4767263"/>
            <a:ext cx="594900" cy="273900"/>
          </a:xfrm>
          <a:prstGeom prst="rect">
            <a:avLst/>
          </a:prstGeom>
        </p:spPr>
        <p:txBody>
          <a:bodyPr spcFirstLastPara="1" wrap="square" lIns="68575" tIns="34275" rIns="68575" bIns="34275"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1" i="0" u="none" strike="noStrike" kern="0" cap="none" spc="0" normalizeH="0" baseline="0" noProof="0">
                <a:ln>
                  <a:noFill/>
                </a:ln>
                <a:solidFill>
                  <a:srgbClr val="408763"/>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30</a:t>
            </a:fld>
            <a:endParaRPr kumimoji="0" sz="1200" b="1" i="0" u="none" strike="noStrike" kern="0" cap="none" spc="0" normalizeH="0" baseline="0" noProof="0">
              <a:ln>
                <a:noFill/>
              </a:ln>
              <a:solidFill>
                <a:srgbClr val="408763"/>
              </a:solidFill>
              <a:effectLst/>
              <a:uLnTx/>
              <a:uFillTx/>
              <a:latin typeface="Calibri"/>
              <a:cs typeface="Calibri"/>
              <a:sym typeface="Calibri"/>
            </a:endParaRPr>
          </a:p>
        </p:txBody>
      </p:sp>
    </p:spTree>
    <p:extLst>
      <p:ext uri="{BB962C8B-B14F-4D97-AF65-F5344CB8AC3E}">
        <p14:creationId xmlns:p14="http://schemas.microsoft.com/office/powerpoint/2010/main" val="2864156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277"/>
        <p:cNvGrpSpPr/>
        <p:nvPr/>
      </p:nvGrpSpPr>
      <p:grpSpPr>
        <a:xfrm>
          <a:off x="0" y="0"/>
          <a:ext cx="0" cy="0"/>
          <a:chOff x="0" y="0"/>
          <a:chExt cx="0" cy="0"/>
        </a:xfrm>
      </p:grpSpPr>
      <p:sp>
        <p:nvSpPr>
          <p:cNvPr id="5278" name="Google Shape;5278;p79"/>
          <p:cNvSpPr txBox="1">
            <a:spLocks noGrp="1"/>
          </p:cNvSpPr>
          <p:nvPr>
            <p:ph type="title"/>
          </p:nvPr>
        </p:nvSpPr>
        <p:spPr>
          <a:xfrm>
            <a:off x="5066725" y="4096262"/>
            <a:ext cx="3942300" cy="5949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GB"/>
              <a:t>Rates of Change at Junior Cycle</a:t>
            </a:r>
            <a:endParaRPr/>
          </a:p>
        </p:txBody>
      </p:sp>
      <p:sp>
        <p:nvSpPr>
          <p:cNvPr id="5279" name="Google Shape;5279;p79"/>
          <p:cNvSpPr txBox="1">
            <a:spLocks noGrp="1"/>
          </p:cNvSpPr>
          <p:nvPr>
            <p:ph type="sldNum" idx="12"/>
          </p:nvPr>
        </p:nvSpPr>
        <p:spPr>
          <a:xfrm>
            <a:off x="144948" y="4776088"/>
            <a:ext cx="5949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GB"/>
              <a:t>31</a:t>
            </a:fld>
            <a:endParaRPr/>
          </a:p>
        </p:txBody>
      </p:sp>
      <p:pic>
        <p:nvPicPr>
          <p:cNvPr id="5280" name="Google Shape;5280;p79"/>
          <p:cNvPicPr preferRelativeResize="0"/>
          <p:nvPr/>
        </p:nvPicPr>
        <p:blipFill>
          <a:blip r:embed="rId3">
            <a:alphaModFix/>
          </a:blip>
          <a:stretch>
            <a:fillRect/>
          </a:stretch>
        </p:blipFill>
        <p:spPr>
          <a:xfrm>
            <a:off x="5468025" y="649600"/>
            <a:ext cx="3258950" cy="1838027"/>
          </a:xfrm>
          <a:prstGeom prst="rect">
            <a:avLst/>
          </a:prstGeom>
          <a:noFill/>
          <a:ln>
            <a:noFill/>
          </a:ln>
        </p:spPr>
      </p:pic>
      <p:pic>
        <p:nvPicPr>
          <p:cNvPr id="5281" name="Google Shape;5281;p79"/>
          <p:cNvPicPr preferRelativeResize="0"/>
          <p:nvPr/>
        </p:nvPicPr>
        <p:blipFill>
          <a:blip r:embed="rId4">
            <a:alphaModFix/>
          </a:blip>
          <a:stretch>
            <a:fillRect/>
          </a:stretch>
        </p:blipFill>
        <p:spPr>
          <a:xfrm>
            <a:off x="654250" y="564150"/>
            <a:ext cx="4114925" cy="4127000"/>
          </a:xfrm>
          <a:prstGeom prst="rect">
            <a:avLst/>
          </a:prstGeom>
          <a:noFill/>
          <a:ln>
            <a:noFill/>
          </a:ln>
        </p:spPr>
      </p:pic>
      <p:sp>
        <p:nvSpPr>
          <p:cNvPr id="5282" name="Google Shape;5282;p79"/>
          <p:cNvSpPr txBox="1"/>
          <p:nvPr/>
        </p:nvSpPr>
        <p:spPr>
          <a:xfrm>
            <a:off x="3488750" y="4576450"/>
            <a:ext cx="1386300" cy="35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Calibri"/>
                <a:ea typeface="Calibri"/>
                <a:cs typeface="Calibri"/>
                <a:sym typeface="Calibri"/>
              </a:rPr>
              <a:t>Time (minutes)</a:t>
            </a:r>
            <a:endParaRPr>
              <a:latin typeface="Calibri"/>
              <a:ea typeface="Calibri"/>
              <a:cs typeface="Calibri"/>
              <a:sym typeface="Calibri"/>
            </a:endParaRPr>
          </a:p>
        </p:txBody>
      </p:sp>
      <p:sp>
        <p:nvSpPr>
          <p:cNvPr id="5283" name="Google Shape;5283;p79"/>
          <p:cNvSpPr txBox="1"/>
          <p:nvPr/>
        </p:nvSpPr>
        <p:spPr>
          <a:xfrm rot="-5400000">
            <a:off x="-129700" y="851525"/>
            <a:ext cx="1386300" cy="35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Calibri"/>
                <a:ea typeface="Calibri"/>
                <a:cs typeface="Calibri"/>
                <a:sym typeface="Calibri"/>
              </a:rPr>
              <a:t>Distance (km)</a:t>
            </a:r>
            <a:endParaRPr>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287"/>
        <p:cNvGrpSpPr/>
        <p:nvPr/>
      </p:nvGrpSpPr>
      <p:grpSpPr>
        <a:xfrm>
          <a:off x="0" y="0"/>
          <a:ext cx="0" cy="0"/>
          <a:chOff x="0" y="0"/>
          <a:chExt cx="0" cy="0"/>
        </a:xfrm>
      </p:grpSpPr>
      <p:sp>
        <p:nvSpPr>
          <p:cNvPr id="5288" name="Google Shape;5288;p80"/>
          <p:cNvSpPr txBox="1">
            <a:spLocks noGrp="1"/>
          </p:cNvSpPr>
          <p:nvPr>
            <p:ph type="title"/>
          </p:nvPr>
        </p:nvSpPr>
        <p:spPr>
          <a:xfrm>
            <a:off x="386100" y="673200"/>
            <a:ext cx="6650400" cy="5949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GB" sz="2400" dirty="0"/>
              <a:t>	Task 2 </a:t>
            </a:r>
            <a:r>
              <a:rPr lang="en-GB" sz="2400" dirty="0" smtClean="0"/>
              <a:t>– You </a:t>
            </a:r>
            <a:r>
              <a:rPr lang="en-GB" sz="2400" dirty="0" err="1" smtClean="0"/>
              <a:t>sayin</a:t>
            </a:r>
            <a:r>
              <a:rPr lang="en-GB" sz="2400" dirty="0" smtClean="0"/>
              <a:t>’ I’m fast? </a:t>
            </a:r>
            <a:endParaRPr sz="2400" dirty="0"/>
          </a:p>
          <a:p>
            <a:pPr marL="0" lvl="0" indent="457200" algn="l" rtl="0">
              <a:spcBef>
                <a:spcPts val="0"/>
              </a:spcBef>
              <a:spcAft>
                <a:spcPts val="0"/>
              </a:spcAft>
              <a:buNone/>
            </a:pPr>
            <a:endParaRPr sz="2400" dirty="0"/>
          </a:p>
        </p:txBody>
      </p:sp>
      <p:sp>
        <p:nvSpPr>
          <p:cNvPr id="5289" name="Google Shape;5289;p80"/>
          <p:cNvSpPr txBox="1">
            <a:spLocks noGrp="1"/>
          </p:cNvSpPr>
          <p:nvPr>
            <p:ph type="body" idx="1"/>
          </p:nvPr>
        </p:nvSpPr>
        <p:spPr>
          <a:xfrm>
            <a:off x="6730475" y="1470725"/>
            <a:ext cx="2337900" cy="1176600"/>
          </a:xfrm>
          <a:prstGeom prst="rect">
            <a:avLst/>
          </a:prstGeom>
        </p:spPr>
        <p:txBody>
          <a:bodyPr spcFirstLastPara="1" wrap="square" lIns="0" tIns="0" rIns="0" bIns="0" anchor="t" anchorCtr="0">
            <a:noAutofit/>
          </a:bodyPr>
          <a:lstStyle/>
          <a:p>
            <a:pPr marL="0" lvl="0" indent="0" algn="just" rtl="0">
              <a:lnSpc>
                <a:spcPct val="115000"/>
              </a:lnSpc>
              <a:spcBef>
                <a:spcPts val="0"/>
              </a:spcBef>
              <a:spcAft>
                <a:spcPts val="0"/>
              </a:spcAft>
              <a:buNone/>
            </a:pPr>
            <a:r>
              <a:rPr lang="en-GB" sz="1800">
                <a:solidFill>
                  <a:schemeClr val="accent1"/>
                </a:solidFill>
              </a:rPr>
              <a:t>In 2009 Usain Bolt broke the world record for the 100m sprint with a time of 9.58s.</a:t>
            </a:r>
            <a:endParaRPr sz="1800">
              <a:solidFill>
                <a:schemeClr val="accent1"/>
              </a:solidFill>
            </a:endParaRPr>
          </a:p>
          <a:p>
            <a:pPr marL="0" lvl="0" indent="0" algn="just" rtl="0">
              <a:lnSpc>
                <a:spcPct val="115000"/>
              </a:lnSpc>
              <a:spcBef>
                <a:spcPts val="0"/>
              </a:spcBef>
              <a:spcAft>
                <a:spcPts val="0"/>
              </a:spcAft>
              <a:buNone/>
            </a:pPr>
            <a:endParaRPr sz="1800">
              <a:solidFill>
                <a:schemeClr val="accent1"/>
              </a:solidFill>
            </a:endParaRPr>
          </a:p>
          <a:p>
            <a:pPr marL="0" lvl="0" indent="0" algn="just" rtl="0">
              <a:lnSpc>
                <a:spcPct val="115000"/>
              </a:lnSpc>
              <a:spcBef>
                <a:spcPts val="0"/>
              </a:spcBef>
              <a:spcAft>
                <a:spcPts val="0"/>
              </a:spcAft>
              <a:buNone/>
            </a:pPr>
            <a:endParaRPr sz="1800">
              <a:solidFill>
                <a:schemeClr val="accent1"/>
              </a:solidFill>
            </a:endParaRPr>
          </a:p>
          <a:p>
            <a:pPr marL="0" lvl="0" indent="0" algn="just" rtl="0">
              <a:lnSpc>
                <a:spcPct val="115000"/>
              </a:lnSpc>
              <a:spcBef>
                <a:spcPts val="0"/>
              </a:spcBef>
              <a:spcAft>
                <a:spcPts val="0"/>
              </a:spcAft>
              <a:buNone/>
            </a:pPr>
            <a:endParaRPr sz="1800">
              <a:solidFill>
                <a:schemeClr val="accent1"/>
              </a:solidFill>
            </a:endParaRPr>
          </a:p>
          <a:p>
            <a:pPr marL="0" lvl="0" indent="0" algn="just" rtl="0">
              <a:lnSpc>
                <a:spcPct val="115000"/>
              </a:lnSpc>
              <a:spcBef>
                <a:spcPts val="0"/>
              </a:spcBef>
              <a:spcAft>
                <a:spcPts val="0"/>
              </a:spcAft>
              <a:buNone/>
            </a:pPr>
            <a:endParaRPr sz="1800">
              <a:solidFill>
                <a:schemeClr val="accent1"/>
              </a:solidFill>
            </a:endParaRPr>
          </a:p>
        </p:txBody>
      </p:sp>
      <p:pic>
        <p:nvPicPr>
          <p:cNvPr id="5290" name="Google Shape;5290;p80"/>
          <p:cNvPicPr preferRelativeResize="0"/>
          <p:nvPr/>
        </p:nvPicPr>
        <p:blipFill>
          <a:blip r:embed="rId5">
            <a:alphaModFix/>
          </a:blip>
          <a:stretch>
            <a:fillRect/>
          </a:stretch>
        </p:blipFill>
        <p:spPr>
          <a:xfrm>
            <a:off x="8665601" y="4548593"/>
            <a:ext cx="478410" cy="594900"/>
          </a:xfrm>
          <a:prstGeom prst="rect">
            <a:avLst/>
          </a:prstGeom>
          <a:noFill/>
          <a:ln>
            <a:noFill/>
          </a:ln>
        </p:spPr>
      </p:pic>
      <p:sp>
        <p:nvSpPr>
          <p:cNvPr id="5291" name="Google Shape;5291;p80"/>
          <p:cNvSpPr txBox="1">
            <a:spLocks noGrp="1"/>
          </p:cNvSpPr>
          <p:nvPr>
            <p:ph type="sldNum" idx="12"/>
          </p:nvPr>
        </p:nvSpPr>
        <p:spPr>
          <a:xfrm>
            <a:off x="-9527" y="4767263"/>
            <a:ext cx="5949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GB"/>
              <a:t>32</a:t>
            </a:fld>
            <a:endParaRPr/>
          </a:p>
        </p:txBody>
      </p:sp>
      <p:pic>
        <p:nvPicPr>
          <p:cNvPr id="2" name="Usain Bolt beats Gay and sets new Record - from Universal Sports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86100" y="1119593"/>
            <a:ext cx="6096000" cy="3429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288"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289"/>
                                        </p:tgtEl>
                                        <p:attrNameLst>
                                          <p:attrName>style.visibility</p:attrName>
                                        </p:attrNameLst>
                                      </p:cBhvr>
                                      <p:to>
                                        <p:strVal val="visible"/>
                                      </p:to>
                                    </p:set>
                                    <p:animEffect transition="in" filter="fade">
                                      <p:cBhvr>
                                        <p:cTn id="11" dur="1000"/>
                                        <p:tgtEl>
                                          <p:spTgt spid="528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296"/>
        <p:cNvGrpSpPr/>
        <p:nvPr/>
      </p:nvGrpSpPr>
      <p:grpSpPr>
        <a:xfrm>
          <a:off x="0" y="0"/>
          <a:ext cx="0" cy="0"/>
          <a:chOff x="0" y="0"/>
          <a:chExt cx="0" cy="0"/>
        </a:xfrm>
      </p:grpSpPr>
      <p:sp>
        <p:nvSpPr>
          <p:cNvPr id="5297" name="Google Shape;5297;p81"/>
          <p:cNvSpPr txBox="1">
            <a:spLocks noGrp="1"/>
          </p:cNvSpPr>
          <p:nvPr>
            <p:ph type="title"/>
          </p:nvPr>
        </p:nvSpPr>
        <p:spPr>
          <a:xfrm>
            <a:off x="386100" y="673200"/>
            <a:ext cx="6650400" cy="5271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GB" sz="2400"/>
              <a:t>	Task 2 - Are you saying I’m fast? </a:t>
            </a:r>
            <a:endParaRPr sz="2400"/>
          </a:p>
          <a:p>
            <a:pPr marL="0" lvl="0" indent="457200" algn="l" rtl="0">
              <a:spcBef>
                <a:spcPts val="0"/>
              </a:spcBef>
              <a:spcAft>
                <a:spcPts val="0"/>
              </a:spcAft>
              <a:buNone/>
            </a:pPr>
            <a:endParaRPr sz="2400"/>
          </a:p>
        </p:txBody>
      </p:sp>
      <p:sp>
        <p:nvSpPr>
          <p:cNvPr id="5298" name="Google Shape;5298;p81"/>
          <p:cNvSpPr txBox="1">
            <a:spLocks noGrp="1"/>
          </p:cNvSpPr>
          <p:nvPr>
            <p:ph type="sldNum" idx="12"/>
          </p:nvPr>
        </p:nvSpPr>
        <p:spPr>
          <a:xfrm>
            <a:off x="8461723" y="4767263"/>
            <a:ext cx="5949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GB"/>
              <a:t>33</a:t>
            </a:fld>
            <a:endParaRPr/>
          </a:p>
        </p:txBody>
      </p:sp>
      <p:pic>
        <p:nvPicPr>
          <p:cNvPr id="5299" name="Google Shape;5299;p81">
            <a:hlinkClick r:id="rId3"/>
          </p:cNvPr>
          <p:cNvPicPr preferRelativeResize="0"/>
          <p:nvPr/>
        </p:nvPicPr>
        <p:blipFill>
          <a:blip r:embed="rId4">
            <a:alphaModFix/>
          </a:blip>
          <a:stretch>
            <a:fillRect/>
          </a:stretch>
        </p:blipFill>
        <p:spPr>
          <a:xfrm>
            <a:off x="6214091" y="854925"/>
            <a:ext cx="1905000" cy="1905000"/>
          </a:xfrm>
          <a:prstGeom prst="rect">
            <a:avLst/>
          </a:prstGeom>
          <a:noFill/>
          <a:ln>
            <a:noFill/>
          </a:ln>
        </p:spPr>
      </p:pic>
      <p:pic>
        <p:nvPicPr>
          <p:cNvPr id="5300" name="Google Shape;5300;p81"/>
          <p:cNvPicPr preferRelativeResize="0"/>
          <p:nvPr/>
        </p:nvPicPr>
        <p:blipFill>
          <a:blip r:embed="rId5">
            <a:alphaModFix/>
          </a:blip>
          <a:stretch>
            <a:fillRect/>
          </a:stretch>
        </p:blipFill>
        <p:spPr>
          <a:xfrm>
            <a:off x="690900" y="1341900"/>
            <a:ext cx="4453018" cy="3621150"/>
          </a:xfrm>
          <a:prstGeom prst="rect">
            <a:avLst/>
          </a:prstGeom>
          <a:noFill/>
          <a:ln>
            <a:noFill/>
          </a:ln>
        </p:spPr>
      </p:pic>
      <p:sp>
        <p:nvSpPr>
          <p:cNvPr id="5301" name="Google Shape;5301;p81"/>
          <p:cNvSpPr txBox="1"/>
          <p:nvPr/>
        </p:nvSpPr>
        <p:spPr>
          <a:xfrm>
            <a:off x="3478025" y="4843475"/>
            <a:ext cx="794100" cy="35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Calibri"/>
                <a:ea typeface="Calibri"/>
                <a:cs typeface="Calibri"/>
                <a:sym typeface="Calibri"/>
              </a:rPr>
              <a:t>Time (s)</a:t>
            </a:r>
            <a:endParaRPr>
              <a:latin typeface="Calibri"/>
              <a:ea typeface="Calibri"/>
              <a:cs typeface="Calibri"/>
              <a:sym typeface="Calibri"/>
            </a:endParaRPr>
          </a:p>
        </p:txBody>
      </p:sp>
      <p:sp>
        <p:nvSpPr>
          <p:cNvPr id="5302" name="Google Shape;5302;p81"/>
          <p:cNvSpPr txBox="1"/>
          <p:nvPr/>
        </p:nvSpPr>
        <p:spPr>
          <a:xfrm rot="-5400000">
            <a:off x="10100" y="2560250"/>
            <a:ext cx="1132800" cy="35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Calibri"/>
                <a:ea typeface="Calibri"/>
                <a:cs typeface="Calibri"/>
                <a:sym typeface="Calibri"/>
              </a:rPr>
              <a:t>Distance (m)</a:t>
            </a:r>
            <a:endParaRPr>
              <a:latin typeface="Calibri"/>
              <a:ea typeface="Calibri"/>
              <a:cs typeface="Calibri"/>
              <a:sym typeface="Calibri"/>
            </a:endParaRPr>
          </a:p>
        </p:txBody>
      </p:sp>
      <p:pic>
        <p:nvPicPr>
          <p:cNvPr id="5303" name="Google Shape;5303;p81"/>
          <p:cNvPicPr preferRelativeResize="0"/>
          <p:nvPr/>
        </p:nvPicPr>
        <p:blipFill>
          <a:blip r:embed="rId6">
            <a:alphaModFix/>
          </a:blip>
          <a:stretch>
            <a:fillRect/>
          </a:stretch>
        </p:blipFill>
        <p:spPr>
          <a:xfrm>
            <a:off x="5747625" y="3163675"/>
            <a:ext cx="1132800" cy="1393991"/>
          </a:xfrm>
          <a:prstGeom prst="rect">
            <a:avLst/>
          </a:prstGeom>
          <a:noFill/>
          <a:ln>
            <a:noFill/>
          </a:ln>
        </p:spPr>
      </p:pic>
      <p:pic>
        <p:nvPicPr>
          <p:cNvPr id="5304" name="Google Shape;5304;p81"/>
          <p:cNvPicPr preferRelativeResize="0"/>
          <p:nvPr/>
        </p:nvPicPr>
        <p:blipFill>
          <a:blip r:embed="rId7">
            <a:alphaModFix/>
          </a:blip>
          <a:stretch>
            <a:fillRect/>
          </a:stretch>
        </p:blipFill>
        <p:spPr>
          <a:xfrm>
            <a:off x="6873825" y="3163675"/>
            <a:ext cx="1132800" cy="1132800"/>
          </a:xfrm>
          <a:prstGeom prst="rect">
            <a:avLst/>
          </a:prstGeom>
          <a:noFill/>
          <a:ln>
            <a:noFill/>
          </a:ln>
        </p:spPr>
      </p:pic>
      <p:pic>
        <p:nvPicPr>
          <p:cNvPr id="5305" name="Google Shape;5305;p81"/>
          <p:cNvPicPr preferRelativeResize="0"/>
          <p:nvPr/>
        </p:nvPicPr>
        <p:blipFill>
          <a:blip r:embed="rId8">
            <a:alphaModFix/>
          </a:blip>
          <a:stretch>
            <a:fillRect/>
          </a:stretch>
        </p:blipFill>
        <p:spPr>
          <a:xfrm>
            <a:off x="8006630" y="3163675"/>
            <a:ext cx="1050000" cy="136392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99"/>
                                        </p:tgtEl>
                                        <p:attrNameLst>
                                          <p:attrName>style.visibility</p:attrName>
                                        </p:attrNameLst>
                                      </p:cBhvr>
                                      <p:to>
                                        <p:strVal val="visible"/>
                                      </p:to>
                                    </p:set>
                                    <p:animEffect transition="in" filter="fade">
                                      <p:cBhvr>
                                        <p:cTn id="7" dur="1000"/>
                                        <p:tgtEl>
                                          <p:spTgt spid="5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Shape 5309"/>
        <p:cNvGrpSpPr/>
        <p:nvPr/>
      </p:nvGrpSpPr>
      <p:grpSpPr>
        <a:xfrm>
          <a:off x="0" y="0"/>
          <a:ext cx="0" cy="0"/>
          <a:chOff x="0" y="0"/>
          <a:chExt cx="0" cy="0"/>
        </a:xfrm>
      </p:grpSpPr>
      <p:sp>
        <p:nvSpPr>
          <p:cNvPr id="5310" name="Google Shape;5310;p82"/>
          <p:cNvSpPr txBox="1">
            <a:spLocks noGrp="1"/>
          </p:cNvSpPr>
          <p:nvPr>
            <p:ph type="title"/>
          </p:nvPr>
        </p:nvSpPr>
        <p:spPr>
          <a:xfrm>
            <a:off x="386100" y="673212"/>
            <a:ext cx="3942300" cy="5949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GB" sz="2400"/>
              <a:t>	Origin of Calculus</a:t>
            </a:r>
            <a:endParaRPr sz="2400"/>
          </a:p>
        </p:txBody>
      </p:sp>
      <p:pic>
        <p:nvPicPr>
          <p:cNvPr id="5311" name="Google Shape;5311;p82"/>
          <p:cNvPicPr preferRelativeResize="0"/>
          <p:nvPr/>
        </p:nvPicPr>
        <p:blipFill>
          <a:blip r:embed="rId3">
            <a:alphaModFix/>
          </a:blip>
          <a:stretch>
            <a:fillRect/>
          </a:stretch>
        </p:blipFill>
        <p:spPr>
          <a:xfrm>
            <a:off x="654825" y="1476371"/>
            <a:ext cx="2519350" cy="3100250"/>
          </a:xfrm>
          <a:prstGeom prst="rect">
            <a:avLst/>
          </a:prstGeom>
          <a:noFill/>
          <a:ln>
            <a:noFill/>
          </a:ln>
        </p:spPr>
      </p:pic>
      <p:sp>
        <p:nvSpPr>
          <p:cNvPr id="5312" name="Google Shape;5312;p82"/>
          <p:cNvSpPr txBox="1"/>
          <p:nvPr/>
        </p:nvSpPr>
        <p:spPr>
          <a:xfrm>
            <a:off x="6565150" y="4527600"/>
            <a:ext cx="1328700" cy="4395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sz="1800">
                <a:solidFill>
                  <a:schemeClr val="dk2"/>
                </a:solidFill>
                <a:latin typeface="Calibri"/>
                <a:ea typeface="Calibri"/>
                <a:cs typeface="Calibri"/>
                <a:sym typeface="Calibri"/>
              </a:rPr>
              <a:t>Von Leibniz</a:t>
            </a:r>
            <a:endParaRPr sz="1800">
              <a:solidFill>
                <a:schemeClr val="dk2"/>
              </a:solidFill>
              <a:latin typeface="Calibri"/>
              <a:ea typeface="Calibri"/>
              <a:cs typeface="Calibri"/>
              <a:sym typeface="Calibri"/>
            </a:endParaRPr>
          </a:p>
        </p:txBody>
      </p:sp>
      <p:sp>
        <p:nvSpPr>
          <p:cNvPr id="5313" name="Google Shape;5313;p82"/>
          <p:cNvSpPr txBox="1"/>
          <p:nvPr/>
        </p:nvSpPr>
        <p:spPr>
          <a:xfrm>
            <a:off x="1389500" y="4576625"/>
            <a:ext cx="1050000" cy="4395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sz="1800">
                <a:solidFill>
                  <a:schemeClr val="dk2"/>
                </a:solidFill>
                <a:latin typeface="Calibri"/>
                <a:ea typeface="Calibri"/>
                <a:cs typeface="Calibri"/>
                <a:sym typeface="Calibri"/>
              </a:rPr>
              <a:t>Berkeley</a:t>
            </a:r>
            <a:endParaRPr sz="1800">
              <a:solidFill>
                <a:schemeClr val="dk2"/>
              </a:solidFill>
              <a:latin typeface="Calibri"/>
              <a:ea typeface="Calibri"/>
              <a:cs typeface="Calibri"/>
              <a:sym typeface="Calibri"/>
            </a:endParaRPr>
          </a:p>
        </p:txBody>
      </p:sp>
      <p:sp>
        <p:nvSpPr>
          <p:cNvPr id="5314" name="Google Shape;5314;p82"/>
          <p:cNvSpPr txBox="1"/>
          <p:nvPr/>
        </p:nvSpPr>
        <p:spPr>
          <a:xfrm>
            <a:off x="4035088" y="3032925"/>
            <a:ext cx="978600" cy="4395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GB" sz="1800">
                <a:solidFill>
                  <a:schemeClr val="dk2"/>
                </a:solidFill>
                <a:latin typeface="Calibri"/>
                <a:ea typeface="Calibri"/>
                <a:cs typeface="Calibri"/>
                <a:sym typeface="Calibri"/>
              </a:rPr>
              <a:t>Newton</a:t>
            </a:r>
            <a:endParaRPr sz="1800">
              <a:solidFill>
                <a:schemeClr val="dk2"/>
              </a:solidFill>
              <a:latin typeface="Calibri"/>
              <a:ea typeface="Calibri"/>
              <a:cs typeface="Calibri"/>
              <a:sym typeface="Calibri"/>
            </a:endParaRPr>
          </a:p>
        </p:txBody>
      </p:sp>
      <p:pic>
        <p:nvPicPr>
          <p:cNvPr id="5315" name="Google Shape;5315;p82"/>
          <p:cNvPicPr preferRelativeResize="0"/>
          <p:nvPr/>
        </p:nvPicPr>
        <p:blipFill>
          <a:blip r:embed="rId4">
            <a:alphaModFix/>
          </a:blip>
          <a:stretch>
            <a:fillRect/>
          </a:stretch>
        </p:blipFill>
        <p:spPr>
          <a:xfrm>
            <a:off x="3095650" y="175425"/>
            <a:ext cx="2857500" cy="2857500"/>
          </a:xfrm>
          <a:prstGeom prst="rect">
            <a:avLst/>
          </a:prstGeom>
          <a:noFill/>
          <a:ln>
            <a:noFill/>
          </a:ln>
        </p:spPr>
      </p:pic>
      <p:pic>
        <p:nvPicPr>
          <p:cNvPr id="5316" name="Google Shape;5316;p82"/>
          <p:cNvPicPr preferRelativeResize="0"/>
          <p:nvPr/>
        </p:nvPicPr>
        <p:blipFill>
          <a:blip r:embed="rId5">
            <a:alphaModFix/>
          </a:blip>
          <a:stretch>
            <a:fillRect/>
          </a:stretch>
        </p:blipFill>
        <p:spPr>
          <a:xfrm>
            <a:off x="5950825" y="1476375"/>
            <a:ext cx="2348959" cy="3051225"/>
          </a:xfrm>
          <a:prstGeom prst="rect">
            <a:avLst/>
          </a:prstGeom>
          <a:noFill/>
          <a:ln>
            <a:noFill/>
          </a:ln>
        </p:spPr>
      </p:pic>
      <p:sp>
        <p:nvSpPr>
          <p:cNvPr id="5317" name="Google Shape;5317;p82"/>
          <p:cNvSpPr txBox="1">
            <a:spLocks noGrp="1"/>
          </p:cNvSpPr>
          <p:nvPr>
            <p:ph type="sldNum" idx="12"/>
          </p:nvPr>
        </p:nvSpPr>
        <p:spPr>
          <a:xfrm>
            <a:off x="-9527" y="4767263"/>
            <a:ext cx="5949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GB"/>
              <a:t>34</a:t>
            </a:fld>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321"/>
        <p:cNvGrpSpPr/>
        <p:nvPr/>
      </p:nvGrpSpPr>
      <p:grpSpPr>
        <a:xfrm>
          <a:off x="0" y="0"/>
          <a:ext cx="0" cy="0"/>
          <a:chOff x="0" y="0"/>
          <a:chExt cx="0" cy="0"/>
        </a:xfrm>
      </p:grpSpPr>
      <p:sp>
        <p:nvSpPr>
          <p:cNvPr id="5322" name="Google Shape;5322;p83"/>
          <p:cNvSpPr txBox="1">
            <a:spLocks noGrp="1"/>
          </p:cNvSpPr>
          <p:nvPr>
            <p:ph type="title"/>
          </p:nvPr>
        </p:nvSpPr>
        <p:spPr>
          <a:xfrm>
            <a:off x="386100" y="673200"/>
            <a:ext cx="5352600" cy="594900"/>
          </a:xfrm>
          <a:prstGeom prst="rect">
            <a:avLst/>
          </a:prstGeom>
        </p:spPr>
        <p:txBody>
          <a:bodyPr spcFirstLastPara="1" wrap="square" lIns="0" tIns="0" rIns="0" bIns="0" anchor="b" anchorCtr="0">
            <a:noAutofit/>
          </a:bodyPr>
          <a:lstStyle/>
          <a:p>
            <a:pPr marL="0" lvl="0" indent="457200" algn="l" rtl="0">
              <a:spcBef>
                <a:spcPts val="0"/>
              </a:spcBef>
              <a:spcAft>
                <a:spcPts val="0"/>
              </a:spcAft>
              <a:buNone/>
            </a:pPr>
            <a:r>
              <a:rPr lang="en-GB" sz="2400"/>
              <a:t>Task 2 - Introduction to Calculus</a:t>
            </a:r>
            <a:endParaRPr sz="2400"/>
          </a:p>
          <a:p>
            <a:pPr marL="0" lvl="0" indent="457200" algn="l" rtl="0">
              <a:spcBef>
                <a:spcPts val="0"/>
              </a:spcBef>
              <a:spcAft>
                <a:spcPts val="0"/>
              </a:spcAft>
              <a:buNone/>
            </a:pPr>
            <a:r>
              <a:rPr lang="en-GB" sz="2400"/>
              <a:t>Learning Outcomes</a:t>
            </a:r>
            <a:endParaRPr sz="2400"/>
          </a:p>
        </p:txBody>
      </p:sp>
      <p:sp>
        <p:nvSpPr>
          <p:cNvPr id="5323" name="Google Shape;5323;p83"/>
          <p:cNvSpPr txBox="1">
            <a:spLocks noGrp="1"/>
          </p:cNvSpPr>
          <p:nvPr>
            <p:ph type="body" idx="1"/>
          </p:nvPr>
        </p:nvSpPr>
        <p:spPr>
          <a:xfrm>
            <a:off x="386100" y="1545550"/>
            <a:ext cx="8337300" cy="2772300"/>
          </a:xfrm>
          <a:prstGeom prst="rect">
            <a:avLst/>
          </a:prstGeom>
        </p:spPr>
        <p:txBody>
          <a:bodyPr spcFirstLastPara="1" wrap="square" lIns="0" tIns="0" rIns="0" bIns="0" anchor="t" anchorCtr="0">
            <a:noAutofit/>
          </a:bodyPr>
          <a:lstStyle/>
          <a:p>
            <a:pPr marL="0" lvl="0" indent="0" algn="just" rtl="0">
              <a:lnSpc>
                <a:spcPct val="150000"/>
              </a:lnSpc>
              <a:spcBef>
                <a:spcPts val="0"/>
              </a:spcBef>
              <a:spcAft>
                <a:spcPts val="0"/>
              </a:spcAft>
              <a:buNone/>
            </a:pPr>
            <a:r>
              <a:rPr lang="en-GB" sz="1800"/>
              <a:t>During the course of this task we will:</a:t>
            </a:r>
            <a:endParaRPr sz="1800"/>
          </a:p>
          <a:p>
            <a:pPr marL="457200" lvl="0" indent="-342900" algn="just" rtl="0">
              <a:lnSpc>
                <a:spcPct val="150000"/>
              </a:lnSpc>
              <a:spcBef>
                <a:spcPts val="0"/>
              </a:spcBef>
              <a:spcAft>
                <a:spcPts val="0"/>
              </a:spcAft>
              <a:buSzPts val="1800"/>
              <a:buFont typeface="Calibri"/>
              <a:buChar char="●"/>
            </a:pPr>
            <a:r>
              <a:rPr lang="en-GB" sz="1800"/>
              <a:t>Recognise the importance of building on students’ prior knowledge of rates of change to introduce calculus</a:t>
            </a:r>
            <a:endParaRPr sz="1800"/>
          </a:p>
          <a:p>
            <a:pPr marL="457200" lvl="0" indent="-342900" algn="just" rtl="0">
              <a:lnSpc>
                <a:spcPct val="150000"/>
              </a:lnSpc>
              <a:spcBef>
                <a:spcPts val="0"/>
              </a:spcBef>
              <a:spcAft>
                <a:spcPts val="0"/>
              </a:spcAft>
              <a:buSzPts val="1800"/>
              <a:buChar char="●"/>
            </a:pPr>
            <a:r>
              <a:rPr lang="en-GB" sz="1800"/>
              <a:t>Identify the slope of a secant on a curve as the average rate of change</a:t>
            </a:r>
            <a:endParaRPr sz="1800"/>
          </a:p>
          <a:p>
            <a:pPr marL="457200" lvl="0" indent="-342900" algn="just" rtl="0">
              <a:lnSpc>
                <a:spcPct val="150000"/>
              </a:lnSpc>
              <a:spcBef>
                <a:spcPts val="0"/>
              </a:spcBef>
              <a:spcAft>
                <a:spcPts val="0"/>
              </a:spcAft>
              <a:buSzPts val="1800"/>
              <a:buChar char="●"/>
            </a:pPr>
            <a:r>
              <a:rPr lang="en-GB" sz="1800"/>
              <a:t>Understand the, origin of, and the need for calculus</a:t>
            </a:r>
            <a:endParaRPr sz="1800"/>
          </a:p>
          <a:p>
            <a:pPr marL="457200" lvl="0" indent="-342900" algn="just" rtl="0">
              <a:lnSpc>
                <a:spcPct val="150000"/>
              </a:lnSpc>
              <a:spcBef>
                <a:spcPts val="0"/>
              </a:spcBef>
              <a:spcAft>
                <a:spcPts val="0"/>
              </a:spcAft>
              <a:buSzPts val="1800"/>
              <a:buFont typeface="Calibri"/>
              <a:buChar char="●"/>
            </a:pPr>
            <a:r>
              <a:rPr lang="en-GB" sz="1800"/>
              <a:t>Understand the difference between average rate of change and instantaneous rate of change</a:t>
            </a:r>
            <a:endParaRPr sz="1800"/>
          </a:p>
          <a:p>
            <a:pPr marL="457200" lvl="0" indent="-342900" algn="just" rtl="0">
              <a:lnSpc>
                <a:spcPct val="150000"/>
              </a:lnSpc>
              <a:spcBef>
                <a:spcPts val="0"/>
              </a:spcBef>
              <a:spcAft>
                <a:spcPts val="0"/>
              </a:spcAft>
              <a:buSzPts val="1800"/>
              <a:buChar char="●"/>
            </a:pPr>
            <a:r>
              <a:rPr lang="en-GB" sz="1800"/>
              <a:t>Identify the slope of a tangent to a curve as the instantaneous rate of change.</a:t>
            </a:r>
            <a:endParaRPr sz="1800"/>
          </a:p>
          <a:p>
            <a:pPr marL="0" lvl="0" indent="0" algn="just" rtl="0">
              <a:lnSpc>
                <a:spcPct val="150000"/>
              </a:lnSpc>
              <a:spcBef>
                <a:spcPts val="0"/>
              </a:spcBef>
              <a:spcAft>
                <a:spcPts val="0"/>
              </a:spcAft>
              <a:buNone/>
            </a:pPr>
            <a:endParaRPr sz="1800"/>
          </a:p>
        </p:txBody>
      </p:sp>
      <p:sp>
        <p:nvSpPr>
          <p:cNvPr id="5324" name="Google Shape;5324;p83"/>
          <p:cNvSpPr txBox="1">
            <a:spLocks noGrp="1"/>
          </p:cNvSpPr>
          <p:nvPr>
            <p:ph type="sldNum" idx="12"/>
          </p:nvPr>
        </p:nvSpPr>
        <p:spPr>
          <a:xfrm>
            <a:off x="-9527" y="4767263"/>
            <a:ext cx="5949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GB"/>
              <a:t>35</a:t>
            </a:fld>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328"/>
        <p:cNvGrpSpPr/>
        <p:nvPr/>
      </p:nvGrpSpPr>
      <p:grpSpPr>
        <a:xfrm>
          <a:off x="0" y="0"/>
          <a:ext cx="0" cy="0"/>
          <a:chOff x="0" y="0"/>
          <a:chExt cx="0" cy="0"/>
        </a:xfrm>
      </p:grpSpPr>
      <p:pic>
        <p:nvPicPr>
          <p:cNvPr id="5329" name="Google Shape;5329;p84"/>
          <p:cNvPicPr preferRelativeResize="0"/>
          <p:nvPr/>
        </p:nvPicPr>
        <p:blipFill rotWithShape="1">
          <a:blip r:embed="rId3">
            <a:alphaModFix/>
          </a:blip>
          <a:srcRect b="15511"/>
          <a:stretch/>
        </p:blipFill>
        <p:spPr>
          <a:xfrm>
            <a:off x="2797350" y="1072350"/>
            <a:ext cx="3549300" cy="2998800"/>
          </a:xfrm>
          <a:prstGeom prst="rect">
            <a:avLst/>
          </a:prstGeom>
          <a:noFill/>
          <a:ln>
            <a:noFill/>
          </a:ln>
        </p:spPr>
      </p:pic>
      <p:sp>
        <p:nvSpPr>
          <p:cNvPr id="5330" name="Google Shape;5330;p84"/>
          <p:cNvSpPr txBox="1">
            <a:spLocks noGrp="1"/>
          </p:cNvSpPr>
          <p:nvPr>
            <p:ph type="sldNum" idx="12"/>
          </p:nvPr>
        </p:nvSpPr>
        <p:spPr>
          <a:xfrm>
            <a:off x="-9527" y="4767263"/>
            <a:ext cx="5949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GB"/>
              <a:t>36</a:t>
            </a:fld>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334"/>
        <p:cNvGrpSpPr/>
        <p:nvPr/>
      </p:nvGrpSpPr>
      <p:grpSpPr>
        <a:xfrm>
          <a:off x="0" y="0"/>
          <a:ext cx="0" cy="0"/>
          <a:chOff x="0" y="0"/>
          <a:chExt cx="0" cy="0"/>
        </a:xfrm>
      </p:grpSpPr>
      <p:sp>
        <p:nvSpPr>
          <p:cNvPr id="5335" name="Google Shape;5335;p85"/>
          <p:cNvSpPr txBox="1">
            <a:spLocks noGrp="1"/>
          </p:cNvSpPr>
          <p:nvPr>
            <p:ph type="title"/>
          </p:nvPr>
        </p:nvSpPr>
        <p:spPr>
          <a:xfrm>
            <a:off x="386100" y="673200"/>
            <a:ext cx="7912500" cy="5949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GB" sz="2400"/>
              <a:t>	Task 3 - Rates of Change</a:t>
            </a:r>
            <a:endParaRPr sz="2400"/>
          </a:p>
          <a:p>
            <a:pPr marL="0" lvl="0" indent="0" algn="l" rtl="0">
              <a:spcBef>
                <a:spcPts val="0"/>
              </a:spcBef>
              <a:spcAft>
                <a:spcPts val="0"/>
              </a:spcAft>
              <a:buNone/>
            </a:pPr>
            <a:r>
              <a:rPr lang="en-GB" sz="2400"/>
              <a:t>	Learning Outcomes </a:t>
            </a:r>
            <a:endParaRPr sz="2400"/>
          </a:p>
        </p:txBody>
      </p:sp>
      <p:sp>
        <p:nvSpPr>
          <p:cNvPr id="5336" name="Google Shape;5336;p85"/>
          <p:cNvSpPr txBox="1">
            <a:spLocks noGrp="1"/>
          </p:cNvSpPr>
          <p:nvPr>
            <p:ph type="sldNum" idx="12"/>
          </p:nvPr>
        </p:nvSpPr>
        <p:spPr>
          <a:xfrm>
            <a:off x="-9527" y="4767263"/>
            <a:ext cx="5949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GB"/>
              <a:t>37</a:t>
            </a:fld>
            <a:endParaRPr/>
          </a:p>
        </p:txBody>
      </p:sp>
      <p:sp>
        <p:nvSpPr>
          <p:cNvPr id="5337" name="Google Shape;5337;p85"/>
          <p:cNvSpPr txBox="1"/>
          <p:nvPr/>
        </p:nvSpPr>
        <p:spPr>
          <a:xfrm>
            <a:off x="386099" y="1545554"/>
            <a:ext cx="7507800" cy="2958000"/>
          </a:xfrm>
          <a:prstGeom prst="rect">
            <a:avLst/>
          </a:prstGeom>
          <a:noFill/>
          <a:ln>
            <a:noFill/>
          </a:ln>
        </p:spPr>
        <p:txBody>
          <a:bodyPr spcFirstLastPara="1" wrap="square" lIns="0" tIns="0" rIns="0" bIns="0" anchor="t" anchorCtr="0">
            <a:noAutofit/>
          </a:bodyPr>
          <a:lstStyle/>
          <a:p>
            <a:pPr marL="114300" lvl="0" indent="0" algn="just" rtl="0">
              <a:lnSpc>
                <a:spcPct val="115000"/>
              </a:lnSpc>
              <a:spcBef>
                <a:spcPts val="0"/>
              </a:spcBef>
              <a:spcAft>
                <a:spcPts val="0"/>
              </a:spcAft>
              <a:buNone/>
            </a:pPr>
            <a:r>
              <a:rPr lang="en-GB" sz="1800">
                <a:solidFill>
                  <a:srgbClr val="12436F"/>
                </a:solidFill>
                <a:latin typeface="Calibri"/>
                <a:ea typeface="Calibri"/>
                <a:cs typeface="Calibri"/>
                <a:sym typeface="Calibri"/>
              </a:rPr>
              <a:t>During the course of this task we will:</a:t>
            </a:r>
            <a:endParaRPr sz="1500">
              <a:solidFill>
                <a:srgbClr val="12436F"/>
              </a:solidFill>
              <a:latin typeface="Calibri"/>
              <a:ea typeface="Calibri"/>
              <a:cs typeface="Calibri"/>
              <a:sym typeface="Calibri"/>
            </a:endParaRPr>
          </a:p>
          <a:p>
            <a:pPr marL="457200" lvl="0" indent="-342900" algn="just" rtl="0">
              <a:lnSpc>
                <a:spcPct val="115000"/>
              </a:lnSpc>
              <a:spcBef>
                <a:spcPts val="0"/>
              </a:spcBef>
              <a:spcAft>
                <a:spcPts val="0"/>
              </a:spcAft>
              <a:buClr>
                <a:srgbClr val="12436F"/>
              </a:buClr>
              <a:buSzPts val="1800"/>
              <a:buFont typeface="Calibri"/>
              <a:buChar char="●"/>
            </a:pPr>
            <a:r>
              <a:rPr lang="en-GB" sz="1800">
                <a:solidFill>
                  <a:srgbClr val="12436F"/>
                </a:solidFill>
                <a:latin typeface="Calibri"/>
                <a:ea typeface="Calibri"/>
                <a:cs typeface="Calibri"/>
                <a:sym typeface="Calibri"/>
              </a:rPr>
              <a:t>Investigate the rates of change at different points on a curve as the slope of the tangent to the curve at those points</a:t>
            </a:r>
            <a:endParaRPr sz="1800">
              <a:solidFill>
                <a:srgbClr val="12436F"/>
              </a:solidFill>
              <a:latin typeface="Calibri"/>
              <a:ea typeface="Calibri"/>
              <a:cs typeface="Calibri"/>
              <a:sym typeface="Calibri"/>
            </a:endParaRPr>
          </a:p>
          <a:p>
            <a:pPr marL="457200" lvl="0" indent="-342900" algn="just" rtl="0">
              <a:lnSpc>
                <a:spcPct val="115000"/>
              </a:lnSpc>
              <a:spcBef>
                <a:spcPts val="0"/>
              </a:spcBef>
              <a:spcAft>
                <a:spcPts val="0"/>
              </a:spcAft>
              <a:buClr>
                <a:srgbClr val="12436F"/>
              </a:buClr>
              <a:buSzPts val="1800"/>
              <a:buFont typeface="Calibri"/>
              <a:buChar char="●"/>
            </a:pPr>
            <a:r>
              <a:rPr lang="en-GB" sz="1800">
                <a:solidFill>
                  <a:srgbClr val="12436F"/>
                </a:solidFill>
                <a:latin typeface="Calibri"/>
                <a:ea typeface="Calibri"/>
                <a:cs typeface="Calibri"/>
                <a:sym typeface="Calibri"/>
              </a:rPr>
              <a:t>Explore the relationship between a function and the derivative of that function</a:t>
            </a:r>
            <a:endParaRPr sz="1800">
              <a:solidFill>
                <a:srgbClr val="12436F"/>
              </a:solidFill>
              <a:latin typeface="Calibri"/>
              <a:ea typeface="Calibri"/>
              <a:cs typeface="Calibri"/>
              <a:sym typeface="Calibri"/>
            </a:endParaRPr>
          </a:p>
          <a:p>
            <a:pPr marL="457200" lvl="0" indent="-342900" algn="just" rtl="0">
              <a:lnSpc>
                <a:spcPct val="115000"/>
              </a:lnSpc>
              <a:spcBef>
                <a:spcPts val="0"/>
              </a:spcBef>
              <a:spcAft>
                <a:spcPts val="0"/>
              </a:spcAft>
              <a:buClr>
                <a:srgbClr val="12436F"/>
              </a:buClr>
              <a:buSzPts val="1800"/>
              <a:buFont typeface="Calibri"/>
              <a:buChar char="●"/>
            </a:pPr>
            <a:r>
              <a:rPr lang="en-GB" sz="1800">
                <a:solidFill>
                  <a:srgbClr val="12436F"/>
                </a:solidFill>
                <a:latin typeface="Calibri"/>
                <a:ea typeface="Calibri"/>
                <a:cs typeface="Calibri"/>
                <a:sym typeface="Calibri"/>
              </a:rPr>
              <a:t>Recognise the importance of using a constructivist approach to allow students to discover the rates of change / the slopes of tangents to a curve</a:t>
            </a:r>
            <a:endParaRPr sz="1800">
              <a:solidFill>
                <a:srgbClr val="12436F"/>
              </a:solidFill>
              <a:latin typeface="Calibri"/>
              <a:ea typeface="Calibri"/>
              <a:cs typeface="Calibri"/>
              <a:sym typeface="Calibri"/>
            </a:endParaRPr>
          </a:p>
          <a:p>
            <a:pPr marL="457200" lvl="0" indent="-342900" algn="just" rtl="0">
              <a:lnSpc>
                <a:spcPct val="115000"/>
              </a:lnSpc>
              <a:spcBef>
                <a:spcPts val="0"/>
              </a:spcBef>
              <a:spcAft>
                <a:spcPts val="0"/>
              </a:spcAft>
              <a:buClr>
                <a:srgbClr val="12436F"/>
              </a:buClr>
              <a:buSzPts val="1800"/>
              <a:buFont typeface="Calibri"/>
              <a:buChar char="●"/>
            </a:pPr>
            <a:r>
              <a:rPr lang="en-GB" sz="1800">
                <a:solidFill>
                  <a:srgbClr val="12436F"/>
                </a:solidFill>
                <a:latin typeface="Calibri"/>
                <a:ea typeface="Calibri"/>
                <a:cs typeface="Calibri"/>
                <a:sym typeface="Calibri"/>
              </a:rPr>
              <a:t>See the benefits in using Digital Technologies to further enhance students’ understanding of this concept.</a:t>
            </a:r>
            <a:endParaRPr sz="1800" b="1">
              <a:solidFill>
                <a:srgbClr val="12436F"/>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341"/>
        <p:cNvGrpSpPr/>
        <p:nvPr/>
      </p:nvGrpSpPr>
      <p:grpSpPr>
        <a:xfrm>
          <a:off x="0" y="0"/>
          <a:ext cx="0" cy="0"/>
          <a:chOff x="0" y="0"/>
          <a:chExt cx="0" cy="0"/>
        </a:xfrm>
      </p:grpSpPr>
      <p:sp>
        <p:nvSpPr>
          <p:cNvPr id="5342" name="Google Shape;5342;p86"/>
          <p:cNvSpPr txBox="1">
            <a:spLocks noGrp="1"/>
          </p:cNvSpPr>
          <p:nvPr>
            <p:ph type="sldNum" idx="12"/>
          </p:nvPr>
        </p:nvSpPr>
        <p:spPr>
          <a:xfrm>
            <a:off x="-9527" y="4767263"/>
            <a:ext cx="5949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GB"/>
              <a:t>38</a:t>
            </a:fld>
            <a:endParaRPr/>
          </a:p>
        </p:txBody>
      </p:sp>
      <p:pic>
        <p:nvPicPr>
          <p:cNvPr id="5343" name="Google Shape;5343;p86"/>
          <p:cNvPicPr preferRelativeResize="0"/>
          <p:nvPr/>
        </p:nvPicPr>
        <p:blipFill>
          <a:blip r:embed="rId3">
            <a:alphaModFix/>
          </a:blip>
          <a:stretch>
            <a:fillRect/>
          </a:stretch>
        </p:blipFill>
        <p:spPr>
          <a:xfrm>
            <a:off x="1369219" y="0"/>
            <a:ext cx="6405563" cy="5143500"/>
          </a:xfrm>
          <a:prstGeom prst="rect">
            <a:avLst/>
          </a:prstGeom>
          <a:noFill/>
          <a:ln w="9525" cap="flat" cmpd="sng">
            <a:solidFill>
              <a:schemeClr val="dk2"/>
            </a:solidFill>
            <a:prstDash val="solid"/>
            <a:round/>
            <a:headEnd type="none" w="sm" len="sm"/>
            <a:tailEnd type="none" w="sm" len="sm"/>
          </a:ln>
        </p:spPr>
      </p:pic>
      <p:sp>
        <p:nvSpPr>
          <p:cNvPr id="5344" name="Google Shape;5344;p86"/>
          <p:cNvSpPr txBox="1">
            <a:spLocks noGrp="1"/>
          </p:cNvSpPr>
          <p:nvPr>
            <p:ph type="title"/>
          </p:nvPr>
        </p:nvSpPr>
        <p:spPr>
          <a:xfrm>
            <a:off x="2635175" y="0"/>
            <a:ext cx="3873650" cy="5949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GB" sz="2400" dirty="0" smtClean="0">
                <a:highlight>
                  <a:srgbClr val="FFFFFF"/>
                </a:highlight>
              </a:rPr>
              <a:t>Task </a:t>
            </a:r>
            <a:r>
              <a:rPr lang="en-GB" sz="2400" dirty="0">
                <a:highlight>
                  <a:srgbClr val="FFFFFF"/>
                </a:highlight>
              </a:rPr>
              <a:t>3: Constructing a Lesson</a:t>
            </a:r>
            <a:endParaRPr sz="2400" dirty="0">
              <a:highlight>
                <a:srgbClr val="FFFFFF"/>
              </a:highlight>
            </a:endParaRPr>
          </a:p>
        </p:txBody>
      </p:sp>
      <p:pic>
        <p:nvPicPr>
          <p:cNvPr id="5345" name="Google Shape;5345;p86">
            <a:hlinkClick r:id="rId4"/>
          </p:cNvPr>
          <p:cNvPicPr preferRelativeResize="0"/>
          <p:nvPr/>
        </p:nvPicPr>
        <p:blipFill rotWithShape="1">
          <a:blip r:embed="rId5">
            <a:alphaModFix/>
          </a:blip>
          <a:srcRect/>
          <a:stretch/>
        </p:blipFill>
        <p:spPr>
          <a:xfrm>
            <a:off x="77400" y="3836925"/>
            <a:ext cx="988225" cy="988225"/>
          </a:xfrm>
          <a:prstGeom prst="rect">
            <a:avLst/>
          </a:prstGeom>
          <a:noFill/>
          <a:ln>
            <a:noFill/>
          </a:ln>
        </p:spPr>
      </p:pic>
      <p:sp>
        <p:nvSpPr>
          <p:cNvPr id="5346" name="Google Shape;5346;p86"/>
          <p:cNvSpPr/>
          <p:nvPr/>
        </p:nvSpPr>
        <p:spPr>
          <a:xfrm>
            <a:off x="3116500" y="3529225"/>
            <a:ext cx="279000" cy="2739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346"/>
                                        </p:tgtEl>
                                        <p:attrNameLst>
                                          <p:attrName>style.visibility</p:attrName>
                                        </p:attrNameLst>
                                      </p:cBhvr>
                                      <p:to>
                                        <p:strVal val="visible"/>
                                      </p:to>
                                    </p:set>
                                    <p:anim calcmode="lin" valueType="num">
                                      <p:cBhvr additive="base">
                                        <p:cTn id="7" dur="1000"/>
                                        <p:tgtEl>
                                          <p:spTgt spid="53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350"/>
        <p:cNvGrpSpPr/>
        <p:nvPr/>
      </p:nvGrpSpPr>
      <p:grpSpPr>
        <a:xfrm>
          <a:off x="0" y="0"/>
          <a:ext cx="0" cy="0"/>
          <a:chOff x="0" y="0"/>
          <a:chExt cx="0" cy="0"/>
        </a:xfrm>
      </p:grpSpPr>
      <p:sp>
        <p:nvSpPr>
          <p:cNvPr id="5351" name="Google Shape;5351;p87"/>
          <p:cNvSpPr txBox="1">
            <a:spLocks noGrp="1"/>
          </p:cNvSpPr>
          <p:nvPr>
            <p:ph type="title"/>
          </p:nvPr>
        </p:nvSpPr>
        <p:spPr>
          <a:xfrm>
            <a:off x="386100" y="673200"/>
            <a:ext cx="7415400" cy="594900"/>
          </a:xfrm>
          <a:prstGeom prst="rect">
            <a:avLst/>
          </a:prstGeom>
        </p:spPr>
        <p:txBody>
          <a:bodyPr spcFirstLastPara="1" wrap="square" lIns="0" tIns="0" rIns="0" bIns="0" anchor="b" anchorCtr="0">
            <a:noAutofit/>
          </a:bodyPr>
          <a:lstStyle/>
          <a:p>
            <a:pPr marL="0" lvl="0" indent="457200" algn="l" rtl="0">
              <a:spcBef>
                <a:spcPts val="0"/>
              </a:spcBef>
              <a:spcAft>
                <a:spcPts val="0"/>
              </a:spcAft>
              <a:buNone/>
            </a:pPr>
            <a:r>
              <a:rPr lang="en-GB" sz="2400"/>
              <a:t>Exploring the derivative of functions</a:t>
            </a:r>
            <a:endParaRPr sz="2400"/>
          </a:p>
        </p:txBody>
      </p:sp>
      <p:sp>
        <p:nvSpPr>
          <p:cNvPr id="5352" name="Google Shape;5352;p87"/>
          <p:cNvSpPr txBox="1">
            <a:spLocks noGrp="1"/>
          </p:cNvSpPr>
          <p:nvPr>
            <p:ph type="sldNum" idx="12"/>
          </p:nvPr>
        </p:nvSpPr>
        <p:spPr>
          <a:xfrm>
            <a:off x="-9527" y="4767263"/>
            <a:ext cx="5949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GB"/>
              <a:t>39</a:t>
            </a:fld>
            <a:endParaRPr/>
          </a:p>
        </p:txBody>
      </p:sp>
      <p:pic>
        <p:nvPicPr>
          <p:cNvPr id="5353" name="Google Shape;5353;p87">
            <a:hlinkClick r:id="rId3" action="ppaction://hlinksldjump"/>
          </p:cNvPr>
          <p:cNvPicPr preferRelativeResize="0"/>
          <p:nvPr/>
        </p:nvPicPr>
        <p:blipFill>
          <a:blip r:embed="rId4">
            <a:alphaModFix/>
          </a:blip>
          <a:stretch>
            <a:fillRect/>
          </a:stretch>
        </p:blipFill>
        <p:spPr>
          <a:xfrm>
            <a:off x="1136001" y="1522525"/>
            <a:ext cx="2272950" cy="670974"/>
          </a:xfrm>
          <a:prstGeom prst="rect">
            <a:avLst/>
          </a:prstGeom>
          <a:noFill/>
          <a:ln>
            <a:noFill/>
          </a:ln>
        </p:spPr>
      </p:pic>
      <p:pic>
        <p:nvPicPr>
          <p:cNvPr id="5354" name="Google Shape;5354;p87">
            <a:hlinkClick r:id="rId5" action="ppaction://hlinksldjump"/>
          </p:cNvPr>
          <p:cNvPicPr preferRelativeResize="0"/>
          <p:nvPr/>
        </p:nvPicPr>
        <p:blipFill>
          <a:blip r:embed="rId6">
            <a:alphaModFix/>
          </a:blip>
          <a:stretch>
            <a:fillRect/>
          </a:stretch>
        </p:blipFill>
        <p:spPr>
          <a:xfrm>
            <a:off x="1334625" y="2704900"/>
            <a:ext cx="2272953" cy="574650"/>
          </a:xfrm>
          <a:prstGeom prst="rect">
            <a:avLst/>
          </a:prstGeom>
          <a:noFill/>
          <a:ln>
            <a:noFill/>
          </a:ln>
        </p:spPr>
      </p:pic>
      <p:pic>
        <p:nvPicPr>
          <p:cNvPr id="5355" name="Google Shape;5355;p87">
            <a:hlinkClick r:id="rId7" action="ppaction://hlinksldjump"/>
          </p:cNvPr>
          <p:cNvPicPr preferRelativeResize="0"/>
          <p:nvPr/>
        </p:nvPicPr>
        <p:blipFill>
          <a:blip r:embed="rId8">
            <a:alphaModFix/>
          </a:blip>
          <a:stretch>
            <a:fillRect/>
          </a:stretch>
        </p:blipFill>
        <p:spPr>
          <a:xfrm>
            <a:off x="4183864" y="1522525"/>
            <a:ext cx="4039985" cy="574650"/>
          </a:xfrm>
          <a:prstGeom prst="rect">
            <a:avLst/>
          </a:prstGeom>
          <a:noFill/>
          <a:ln>
            <a:noFill/>
          </a:ln>
        </p:spPr>
      </p:pic>
      <p:pic>
        <p:nvPicPr>
          <p:cNvPr id="5356" name="Google Shape;5356;p87">
            <a:hlinkClick r:id="rId9" action="ppaction://hlinksldjump"/>
          </p:cNvPr>
          <p:cNvPicPr preferRelativeResize="0"/>
          <p:nvPr/>
        </p:nvPicPr>
        <p:blipFill>
          <a:blip r:embed="rId10">
            <a:alphaModFix/>
          </a:blip>
          <a:stretch>
            <a:fillRect/>
          </a:stretch>
        </p:blipFill>
        <p:spPr>
          <a:xfrm>
            <a:off x="4610012" y="2617575"/>
            <a:ext cx="2785463" cy="574650"/>
          </a:xfrm>
          <a:prstGeom prst="rect">
            <a:avLst/>
          </a:prstGeom>
          <a:noFill/>
          <a:ln>
            <a:noFill/>
          </a:ln>
        </p:spPr>
      </p:pic>
      <p:pic>
        <p:nvPicPr>
          <p:cNvPr id="5357" name="Google Shape;5357;p87">
            <a:hlinkClick r:id="rId11" action="ppaction://hlinksldjump"/>
          </p:cNvPr>
          <p:cNvPicPr preferRelativeResize="0"/>
          <p:nvPr/>
        </p:nvPicPr>
        <p:blipFill>
          <a:blip r:embed="rId12">
            <a:alphaModFix/>
          </a:blip>
          <a:stretch>
            <a:fillRect/>
          </a:stretch>
        </p:blipFill>
        <p:spPr>
          <a:xfrm>
            <a:off x="2717039" y="3712625"/>
            <a:ext cx="3082691" cy="594900"/>
          </a:xfrm>
          <a:prstGeom prst="rect">
            <a:avLst/>
          </a:prstGeom>
          <a:noFill/>
          <a:ln>
            <a:noFill/>
          </a:ln>
        </p:spPr>
      </p:pic>
      <p:pic>
        <p:nvPicPr>
          <p:cNvPr id="10" name="Google Shape;5459;p96">
            <a:hlinkClick r:id="rId13"/>
          </p:cNvPr>
          <p:cNvPicPr preferRelativeResize="0"/>
          <p:nvPr/>
        </p:nvPicPr>
        <p:blipFill rotWithShape="1">
          <a:blip r:embed="rId14">
            <a:alphaModFix/>
          </a:blip>
          <a:srcRect/>
          <a:stretch/>
        </p:blipFill>
        <p:spPr>
          <a:xfrm>
            <a:off x="7578775" y="3595738"/>
            <a:ext cx="1565225" cy="1547762"/>
          </a:xfrm>
          <a:prstGeom prst="rect">
            <a:avLst/>
          </a:prstGeom>
          <a:noFill/>
          <a:ln>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997"/>
        <p:cNvGrpSpPr/>
        <p:nvPr/>
      </p:nvGrpSpPr>
      <p:grpSpPr>
        <a:xfrm>
          <a:off x="0" y="0"/>
          <a:ext cx="0" cy="0"/>
          <a:chOff x="0" y="0"/>
          <a:chExt cx="0" cy="0"/>
        </a:xfrm>
      </p:grpSpPr>
      <p:sp>
        <p:nvSpPr>
          <p:cNvPr id="4998" name="Google Shape;4998;p52"/>
          <p:cNvSpPr txBox="1">
            <a:spLocks noGrp="1"/>
          </p:cNvSpPr>
          <p:nvPr>
            <p:ph type="title"/>
          </p:nvPr>
        </p:nvSpPr>
        <p:spPr>
          <a:xfrm>
            <a:off x="386100" y="673212"/>
            <a:ext cx="3942300" cy="594900"/>
          </a:xfrm>
          <a:prstGeom prst="rect">
            <a:avLst/>
          </a:prstGeom>
        </p:spPr>
        <p:txBody>
          <a:bodyPr spcFirstLastPara="1" wrap="square" lIns="0" tIns="0" rIns="0" bIns="0" anchor="b" anchorCtr="0">
            <a:noAutofit/>
          </a:bodyPr>
          <a:lstStyle/>
          <a:p>
            <a:pPr marL="0" lvl="0" indent="342900" algn="l" rtl="0">
              <a:spcBef>
                <a:spcPts val="0"/>
              </a:spcBef>
              <a:spcAft>
                <a:spcPts val="0"/>
              </a:spcAft>
              <a:buNone/>
            </a:pPr>
            <a:r>
              <a:rPr lang="en-GB" sz="2400"/>
              <a:t>Timetable</a:t>
            </a:r>
            <a:endParaRPr sz="2400"/>
          </a:p>
        </p:txBody>
      </p:sp>
      <p:sp>
        <p:nvSpPr>
          <p:cNvPr id="4999" name="Google Shape;4999;p52"/>
          <p:cNvSpPr txBox="1">
            <a:spLocks noGrp="1"/>
          </p:cNvSpPr>
          <p:nvPr>
            <p:ph type="sldNum" idx="12"/>
          </p:nvPr>
        </p:nvSpPr>
        <p:spPr>
          <a:xfrm>
            <a:off x="-9527" y="4767263"/>
            <a:ext cx="5949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GB"/>
              <a:t>4</a:t>
            </a:fld>
            <a:endParaRPr/>
          </a:p>
        </p:txBody>
      </p:sp>
      <p:sp>
        <p:nvSpPr>
          <p:cNvPr id="5000" name="Google Shape;5000;p52"/>
          <p:cNvSpPr txBox="1">
            <a:spLocks noGrp="1"/>
          </p:cNvSpPr>
          <p:nvPr>
            <p:ph type="body" idx="1"/>
          </p:nvPr>
        </p:nvSpPr>
        <p:spPr>
          <a:xfrm>
            <a:off x="386100" y="1401825"/>
            <a:ext cx="7507800" cy="3454800"/>
          </a:xfrm>
          <a:prstGeom prst="rect">
            <a:avLst/>
          </a:prstGeom>
        </p:spPr>
        <p:txBody>
          <a:bodyPr spcFirstLastPara="1" wrap="square" lIns="0" tIns="0" rIns="0" bIns="0" anchor="t" anchorCtr="0">
            <a:noAutofit/>
          </a:bodyPr>
          <a:lstStyle/>
          <a:p>
            <a:pPr marL="0" lvl="0" indent="0" algn="l" rtl="0">
              <a:lnSpc>
                <a:spcPct val="150000"/>
              </a:lnSpc>
              <a:spcBef>
                <a:spcPts val="300"/>
              </a:spcBef>
              <a:spcAft>
                <a:spcPts val="0"/>
              </a:spcAft>
              <a:buNone/>
            </a:pPr>
            <a:r>
              <a:rPr lang="en-GB" sz="1800"/>
              <a:t>19.00 - 19.05		Overview</a:t>
            </a:r>
            <a:endParaRPr sz="1800"/>
          </a:p>
          <a:p>
            <a:pPr marL="0" lvl="0" indent="0" algn="l" rtl="0">
              <a:lnSpc>
                <a:spcPct val="150000"/>
              </a:lnSpc>
              <a:spcBef>
                <a:spcPts val="300"/>
              </a:spcBef>
              <a:spcAft>
                <a:spcPts val="0"/>
              </a:spcAft>
              <a:buNone/>
            </a:pPr>
            <a:r>
              <a:rPr lang="en-GB" sz="1800"/>
              <a:t>19.05 - 19.10		Review of Workshop 4 HW Task</a:t>
            </a:r>
            <a:endParaRPr sz="1800"/>
          </a:p>
          <a:p>
            <a:pPr marL="0" lvl="0" indent="0" algn="l" rtl="0">
              <a:lnSpc>
                <a:spcPct val="150000"/>
              </a:lnSpc>
              <a:spcBef>
                <a:spcPts val="300"/>
              </a:spcBef>
              <a:spcAft>
                <a:spcPts val="0"/>
              </a:spcAft>
              <a:buNone/>
            </a:pPr>
            <a:r>
              <a:rPr lang="en-GB" sz="1800"/>
              <a:t>19.10 - 19.50		Task 1 - Functions</a:t>
            </a:r>
            <a:endParaRPr sz="1800"/>
          </a:p>
          <a:p>
            <a:pPr marL="0" lvl="0" indent="0" algn="l" rtl="0">
              <a:lnSpc>
                <a:spcPct val="150000"/>
              </a:lnSpc>
              <a:spcBef>
                <a:spcPts val="300"/>
              </a:spcBef>
              <a:spcAft>
                <a:spcPts val="0"/>
              </a:spcAft>
              <a:buNone/>
            </a:pPr>
            <a:r>
              <a:rPr lang="en-GB" sz="1800"/>
              <a:t>19.50 - 20.30		Task 2 - Introduction to Calculus</a:t>
            </a:r>
            <a:endParaRPr sz="1800"/>
          </a:p>
          <a:p>
            <a:pPr marL="0" lvl="0" indent="0" algn="l" rtl="0">
              <a:lnSpc>
                <a:spcPct val="150000"/>
              </a:lnSpc>
              <a:spcBef>
                <a:spcPts val="300"/>
              </a:spcBef>
              <a:spcAft>
                <a:spcPts val="0"/>
              </a:spcAft>
              <a:buNone/>
            </a:pPr>
            <a:r>
              <a:rPr lang="en-GB" sz="1800"/>
              <a:t>20.30 - 20.40		Break</a:t>
            </a:r>
            <a:endParaRPr sz="1800"/>
          </a:p>
          <a:p>
            <a:pPr marL="0" lvl="0" indent="0" algn="l" rtl="0">
              <a:lnSpc>
                <a:spcPct val="150000"/>
              </a:lnSpc>
              <a:spcBef>
                <a:spcPts val="300"/>
              </a:spcBef>
              <a:spcAft>
                <a:spcPts val="0"/>
              </a:spcAft>
              <a:buNone/>
            </a:pPr>
            <a:r>
              <a:rPr lang="en-GB" sz="1800"/>
              <a:t>20.40 - 21.20		Task 3 - Rates of Change &amp; Visualising Derivatives</a:t>
            </a:r>
            <a:endParaRPr sz="1800"/>
          </a:p>
          <a:p>
            <a:pPr marL="0" lvl="0" indent="0" algn="l" rtl="0">
              <a:lnSpc>
                <a:spcPct val="150000"/>
              </a:lnSpc>
              <a:spcBef>
                <a:spcPts val="300"/>
              </a:spcBef>
              <a:spcAft>
                <a:spcPts val="0"/>
              </a:spcAft>
              <a:buNone/>
            </a:pPr>
            <a:r>
              <a:rPr lang="en-GB" sz="1800"/>
              <a:t>21.20 - 21.25		Homework task - Visualising Derivatives</a:t>
            </a:r>
            <a:endParaRPr sz="1800"/>
          </a:p>
          <a:p>
            <a:pPr marL="0" lvl="0" indent="0" algn="l" rtl="0">
              <a:lnSpc>
                <a:spcPct val="150000"/>
              </a:lnSpc>
              <a:spcBef>
                <a:spcPts val="300"/>
              </a:spcBef>
              <a:spcAft>
                <a:spcPts val="0"/>
              </a:spcAft>
              <a:buNone/>
            </a:pPr>
            <a:r>
              <a:rPr lang="en-GB" sz="1800"/>
              <a:t>21.25 - 21.30 		Summary</a:t>
            </a:r>
            <a:endParaRPr sz="1800"/>
          </a:p>
          <a:p>
            <a:pPr marL="342900" lvl="0" indent="0" algn="l" rtl="0">
              <a:lnSpc>
                <a:spcPct val="150000"/>
              </a:lnSpc>
              <a:spcBef>
                <a:spcPts val="300"/>
              </a:spcBef>
              <a:spcAft>
                <a:spcPts val="0"/>
              </a:spcAft>
              <a:buNone/>
            </a:pPr>
            <a:endParaRPr sz="1800"/>
          </a:p>
          <a:p>
            <a:pPr marL="342900" lvl="0" indent="0" algn="l" rtl="0">
              <a:lnSpc>
                <a:spcPct val="150000"/>
              </a:lnSpc>
              <a:spcBef>
                <a:spcPts val="300"/>
              </a:spcBef>
              <a:spcAft>
                <a:spcPts val="300"/>
              </a:spcAft>
              <a:buNone/>
            </a:pPr>
            <a:endParaRPr sz="180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Shape 5361"/>
        <p:cNvGrpSpPr/>
        <p:nvPr/>
      </p:nvGrpSpPr>
      <p:grpSpPr>
        <a:xfrm>
          <a:off x="0" y="0"/>
          <a:ext cx="0" cy="0"/>
          <a:chOff x="0" y="0"/>
          <a:chExt cx="0" cy="0"/>
        </a:xfrm>
      </p:grpSpPr>
      <p:pic>
        <p:nvPicPr>
          <p:cNvPr id="5362" name="Google Shape;5362;p88"/>
          <p:cNvPicPr preferRelativeResize="0"/>
          <p:nvPr/>
        </p:nvPicPr>
        <p:blipFill>
          <a:blip r:embed="rId3">
            <a:alphaModFix/>
          </a:blip>
          <a:stretch>
            <a:fillRect/>
          </a:stretch>
        </p:blipFill>
        <p:spPr>
          <a:xfrm>
            <a:off x="3851437" y="488076"/>
            <a:ext cx="1441125" cy="425424"/>
          </a:xfrm>
          <a:prstGeom prst="rect">
            <a:avLst/>
          </a:prstGeom>
          <a:noFill/>
          <a:ln>
            <a:noFill/>
          </a:ln>
        </p:spPr>
      </p:pic>
      <p:sp>
        <p:nvSpPr>
          <p:cNvPr id="5363" name="Google Shape;5363;p88"/>
          <p:cNvSpPr txBox="1">
            <a:spLocks noGrp="1"/>
          </p:cNvSpPr>
          <p:nvPr>
            <p:ph type="title"/>
          </p:nvPr>
        </p:nvSpPr>
        <p:spPr>
          <a:xfrm>
            <a:off x="386100" y="600400"/>
            <a:ext cx="6915900" cy="6072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GB" sz="2400"/>
              <a:t>Use the slopes of these tangents to create another function</a:t>
            </a:r>
            <a:endParaRPr sz="2400"/>
          </a:p>
          <a:p>
            <a:pPr marL="0" lvl="0" indent="0" algn="l" rtl="0">
              <a:spcBef>
                <a:spcPts val="0"/>
              </a:spcBef>
              <a:spcAft>
                <a:spcPts val="0"/>
              </a:spcAft>
              <a:buNone/>
            </a:pPr>
            <a:r>
              <a:rPr lang="en-GB" sz="2400"/>
              <a:t>	</a:t>
            </a:r>
            <a:endParaRPr sz="2400"/>
          </a:p>
        </p:txBody>
      </p:sp>
      <p:pic>
        <p:nvPicPr>
          <p:cNvPr id="5364" name="Google Shape;5364;p88"/>
          <p:cNvPicPr preferRelativeResize="0"/>
          <p:nvPr/>
        </p:nvPicPr>
        <p:blipFill>
          <a:blip r:embed="rId4">
            <a:alphaModFix/>
          </a:blip>
          <a:stretch>
            <a:fillRect/>
          </a:stretch>
        </p:blipFill>
        <p:spPr>
          <a:xfrm>
            <a:off x="386112" y="913512"/>
            <a:ext cx="5592224" cy="3936024"/>
          </a:xfrm>
          <a:prstGeom prst="rect">
            <a:avLst/>
          </a:prstGeom>
          <a:noFill/>
          <a:ln w="9525" cap="flat" cmpd="sng">
            <a:solidFill>
              <a:schemeClr val="dk2"/>
            </a:solidFill>
            <a:prstDash val="solid"/>
            <a:round/>
            <a:headEnd type="none" w="sm" len="sm"/>
            <a:tailEnd type="none" w="sm" len="sm"/>
          </a:ln>
        </p:spPr>
      </p:pic>
      <p:sp>
        <p:nvSpPr>
          <p:cNvPr id="5365" name="Google Shape;5365;p88"/>
          <p:cNvSpPr txBox="1">
            <a:spLocks noGrp="1"/>
          </p:cNvSpPr>
          <p:nvPr>
            <p:ph type="sldNum" idx="12"/>
          </p:nvPr>
        </p:nvSpPr>
        <p:spPr>
          <a:xfrm>
            <a:off x="-9527" y="4767263"/>
            <a:ext cx="5949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GB"/>
              <a:t>40</a:t>
            </a:fld>
            <a:endParaRPr/>
          </a:p>
        </p:txBody>
      </p:sp>
      <p:pic>
        <p:nvPicPr>
          <p:cNvPr id="5366" name="Google Shape;5366;p88"/>
          <p:cNvPicPr preferRelativeResize="0"/>
          <p:nvPr/>
        </p:nvPicPr>
        <p:blipFill>
          <a:blip r:embed="rId5">
            <a:alphaModFix/>
          </a:blip>
          <a:stretch>
            <a:fillRect/>
          </a:stretch>
        </p:blipFill>
        <p:spPr>
          <a:xfrm>
            <a:off x="386100" y="913500"/>
            <a:ext cx="5592225" cy="3936025"/>
          </a:xfrm>
          <a:prstGeom prst="rect">
            <a:avLst/>
          </a:prstGeom>
          <a:noFill/>
          <a:ln w="9525" cap="flat" cmpd="sng">
            <a:solidFill>
              <a:schemeClr val="dk2"/>
            </a:solidFill>
            <a:prstDash val="solid"/>
            <a:round/>
            <a:headEnd type="none" w="sm" len="sm"/>
            <a:tailEnd type="none" w="sm" len="sm"/>
          </a:ln>
        </p:spPr>
      </p:pic>
      <p:graphicFrame>
        <p:nvGraphicFramePr>
          <p:cNvPr id="5367" name="Google Shape;5367;p88"/>
          <p:cNvGraphicFramePr/>
          <p:nvPr/>
        </p:nvGraphicFramePr>
        <p:xfrm>
          <a:off x="6640325" y="600400"/>
          <a:ext cx="1960150" cy="3416995"/>
        </p:xfrm>
        <a:graphic>
          <a:graphicData uri="http://schemas.openxmlformats.org/drawingml/2006/table">
            <a:tbl>
              <a:tblPr>
                <a:noFill/>
                <a:tableStyleId>{A042EE3E-0BF4-4A9F-90E8-2703CA3ED843}</a:tableStyleId>
              </a:tblPr>
              <a:tblGrid>
                <a:gridCol w="980075">
                  <a:extLst>
                    <a:ext uri="{9D8B030D-6E8A-4147-A177-3AD203B41FA5}">
                      <a16:colId xmlns:a16="http://schemas.microsoft.com/office/drawing/2014/main" val="20000"/>
                    </a:ext>
                  </a:extLst>
                </a:gridCol>
                <a:gridCol w="980075">
                  <a:extLst>
                    <a:ext uri="{9D8B030D-6E8A-4147-A177-3AD203B41FA5}">
                      <a16:colId xmlns:a16="http://schemas.microsoft.com/office/drawing/2014/main" val="20001"/>
                    </a:ext>
                  </a:extLst>
                </a:gridCol>
              </a:tblGrid>
              <a:tr h="643525">
                <a:tc>
                  <a:txBody>
                    <a:bodyPr/>
                    <a:lstStyle/>
                    <a:p>
                      <a:pPr marL="0" lvl="0" indent="0" algn="ctr" rtl="0">
                        <a:spcBef>
                          <a:spcPts val="1000"/>
                        </a:spcBef>
                        <a:spcAft>
                          <a:spcPts val="0"/>
                        </a:spcAft>
                        <a:buNone/>
                      </a:pPr>
                      <a:endParaRPr b="1" i="1">
                        <a:latin typeface="Calibri"/>
                        <a:ea typeface="Calibri"/>
                        <a:cs typeface="Calibri"/>
                        <a:sym typeface="Calibri"/>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1000"/>
                        </a:spcBef>
                        <a:spcAft>
                          <a:spcPts val="0"/>
                        </a:spcAft>
                        <a:buNone/>
                      </a:pPr>
                      <a:r>
                        <a:rPr lang="en-GB" b="1" i="1">
                          <a:latin typeface="Calibri"/>
                          <a:ea typeface="Calibri"/>
                          <a:cs typeface="Calibri"/>
                          <a:sym typeface="Calibri"/>
                        </a:rPr>
                        <a:t>Slope of tangent</a:t>
                      </a:r>
                      <a:endParaRPr b="1" i="1">
                        <a:latin typeface="Calibri"/>
                        <a:ea typeface="Calibri"/>
                        <a:cs typeface="Calibri"/>
                        <a:sym typeface="Calibri"/>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343425">
                <a:tc>
                  <a:txBody>
                    <a:bodyPr/>
                    <a:lstStyle/>
                    <a:p>
                      <a:pPr marL="0" lvl="0" indent="0" algn="ctr" rtl="0">
                        <a:spcBef>
                          <a:spcPts val="0"/>
                        </a:spcBef>
                        <a:spcAft>
                          <a:spcPts val="0"/>
                        </a:spcAft>
                        <a:buNone/>
                      </a:pPr>
                      <a:r>
                        <a:rPr lang="en-GB">
                          <a:latin typeface="Calibri"/>
                          <a:ea typeface="Calibri"/>
                          <a:cs typeface="Calibri"/>
                          <a:sym typeface="Calibri"/>
                        </a:rPr>
                        <a:t>-3</a:t>
                      </a:r>
                      <a:endParaRPr>
                        <a:latin typeface="Calibri"/>
                        <a:ea typeface="Calibri"/>
                        <a:cs typeface="Calibri"/>
                        <a:sym typeface="Calibri"/>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a:latin typeface="Calibri"/>
                          <a:ea typeface="Calibri"/>
                          <a:cs typeface="Calibri"/>
                          <a:sym typeface="Calibri"/>
                        </a:rPr>
                        <a:t>-6</a:t>
                      </a:r>
                      <a:endParaRPr>
                        <a:latin typeface="Calibri"/>
                        <a:ea typeface="Calibri"/>
                        <a:cs typeface="Calibri"/>
                        <a:sym typeface="Calibri"/>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43425">
                <a:tc>
                  <a:txBody>
                    <a:bodyPr/>
                    <a:lstStyle/>
                    <a:p>
                      <a:pPr marL="0" lvl="0" indent="0" algn="ctr" rtl="0">
                        <a:spcBef>
                          <a:spcPts val="0"/>
                        </a:spcBef>
                        <a:spcAft>
                          <a:spcPts val="0"/>
                        </a:spcAft>
                        <a:buNone/>
                      </a:pPr>
                      <a:r>
                        <a:rPr lang="en-GB">
                          <a:latin typeface="Calibri"/>
                          <a:ea typeface="Calibri"/>
                          <a:cs typeface="Calibri"/>
                          <a:sym typeface="Calibri"/>
                        </a:rPr>
                        <a:t>-2</a:t>
                      </a:r>
                      <a:endParaRPr>
                        <a:latin typeface="Calibri"/>
                        <a:ea typeface="Calibri"/>
                        <a:cs typeface="Calibri"/>
                        <a:sym typeface="Calibri"/>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a:latin typeface="Calibri"/>
                          <a:ea typeface="Calibri"/>
                          <a:cs typeface="Calibri"/>
                          <a:sym typeface="Calibri"/>
                        </a:rPr>
                        <a:t>-4</a:t>
                      </a:r>
                      <a:endParaRPr>
                        <a:latin typeface="Calibri"/>
                        <a:ea typeface="Calibri"/>
                        <a:cs typeface="Calibri"/>
                        <a:sym typeface="Calibri"/>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43425">
                <a:tc>
                  <a:txBody>
                    <a:bodyPr/>
                    <a:lstStyle/>
                    <a:p>
                      <a:pPr marL="0" lvl="0" indent="0" algn="ctr" rtl="0">
                        <a:spcBef>
                          <a:spcPts val="0"/>
                        </a:spcBef>
                        <a:spcAft>
                          <a:spcPts val="0"/>
                        </a:spcAft>
                        <a:buNone/>
                      </a:pPr>
                      <a:r>
                        <a:rPr lang="en-GB">
                          <a:latin typeface="Calibri"/>
                          <a:ea typeface="Calibri"/>
                          <a:cs typeface="Calibri"/>
                          <a:sym typeface="Calibri"/>
                        </a:rPr>
                        <a:t>-1</a:t>
                      </a:r>
                      <a:endParaRPr>
                        <a:latin typeface="Calibri"/>
                        <a:ea typeface="Calibri"/>
                        <a:cs typeface="Calibri"/>
                        <a:sym typeface="Calibri"/>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a:latin typeface="Calibri"/>
                          <a:ea typeface="Calibri"/>
                          <a:cs typeface="Calibri"/>
                          <a:sym typeface="Calibri"/>
                        </a:rPr>
                        <a:t>-2</a:t>
                      </a:r>
                      <a:endParaRPr>
                        <a:latin typeface="Calibri"/>
                        <a:ea typeface="Calibri"/>
                        <a:cs typeface="Calibri"/>
                        <a:sym typeface="Calibri"/>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343425">
                <a:tc>
                  <a:txBody>
                    <a:bodyPr/>
                    <a:lstStyle/>
                    <a:p>
                      <a:pPr marL="0" lvl="0" indent="0" algn="ctr" rtl="0">
                        <a:spcBef>
                          <a:spcPts val="0"/>
                        </a:spcBef>
                        <a:spcAft>
                          <a:spcPts val="0"/>
                        </a:spcAft>
                        <a:buNone/>
                      </a:pPr>
                      <a:r>
                        <a:rPr lang="en-GB">
                          <a:latin typeface="Calibri"/>
                          <a:ea typeface="Calibri"/>
                          <a:cs typeface="Calibri"/>
                          <a:sym typeface="Calibri"/>
                        </a:rPr>
                        <a:t>0</a:t>
                      </a:r>
                      <a:endParaRPr>
                        <a:latin typeface="Calibri"/>
                        <a:ea typeface="Calibri"/>
                        <a:cs typeface="Calibri"/>
                        <a:sym typeface="Calibri"/>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a:latin typeface="Calibri"/>
                          <a:ea typeface="Calibri"/>
                          <a:cs typeface="Calibri"/>
                          <a:sym typeface="Calibri"/>
                        </a:rPr>
                        <a:t>0</a:t>
                      </a:r>
                      <a:endParaRPr>
                        <a:latin typeface="Calibri"/>
                        <a:ea typeface="Calibri"/>
                        <a:cs typeface="Calibri"/>
                        <a:sym typeface="Calibri"/>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343425">
                <a:tc>
                  <a:txBody>
                    <a:bodyPr/>
                    <a:lstStyle/>
                    <a:p>
                      <a:pPr marL="0" lvl="0" indent="0" algn="ctr" rtl="0">
                        <a:spcBef>
                          <a:spcPts val="0"/>
                        </a:spcBef>
                        <a:spcAft>
                          <a:spcPts val="0"/>
                        </a:spcAft>
                        <a:buNone/>
                      </a:pPr>
                      <a:r>
                        <a:rPr lang="en-GB">
                          <a:latin typeface="Calibri"/>
                          <a:ea typeface="Calibri"/>
                          <a:cs typeface="Calibri"/>
                          <a:sym typeface="Calibri"/>
                        </a:rPr>
                        <a:t>1</a:t>
                      </a:r>
                      <a:endParaRPr>
                        <a:latin typeface="Calibri"/>
                        <a:ea typeface="Calibri"/>
                        <a:cs typeface="Calibri"/>
                        <a:sym typeface="Calibri"/>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a:latin typeface="Calibri"/>
                          <a:ea typeface="Calibri"/>
                          <a:cs typeface="Calibri"/>
                          <a:sym typeface="Calibri"/>
                        </a:rPr>
                        <a:t>2</a:t>
                      </a:r>
                      <a:endParaRPr>
                        <a:latin typeface="Calibri"/>
                        <a:ea typeface="Calibri"/>
                        <a:cs typeface="Calibri"/>
                        <a:sym typeface="Calibri"/>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343425">
                <a:tc>
                  <a:txBody>
                    <a:bodyPr/>
                    <a:lstStyle/>
                    <a:p>
                      <a:pPr marL="0" lvl="0" indent="0" algn="ctr" rtl="0">
                        <a:spcBef>
                          <a:spcPts val="0"/>
                        </a:spcBef>
                        <a:spcAft>
                          <a:spcPts val="0"/>
                        </a:spcAft>
                        <a:buNone/>
                      </a:pPr>
                      <a:r>
                        <a:rPr lang="en-GB">
                          <a:latin typeface="Calibri"/>
                          <a:ea typeface="Calibri"/>
                          <a:cs typeface="Calibri"/>
                          <a:sym typeface="Calibri"/>
                        </a:rPr>
                        <a:t>2</a:t>
                      </a:r>
                      <a:endParaRPr>
                        <a:latin typeface="Calibri"/>
                        <a:ea typeface="Calibri"/>
                        <a:cs typeface="Calibri"/>
                        <a:sym typeface="Calibri"/>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a:latin typeface="Calibri"/>
                          <a:ea typeface="Calibri"/>
                          <a:cs typeface="Calibri"/>
                          <a:sym typeface="Calibri"/>
                        </a:rPr>
                        <a:t>4</a:t>
                      </a:r>
                      <a:endParaRPr>
                        <a:latin typeface="Calibri"/>
                        <a:ea typeface="Calibri"/>
                        <a:cs typeface="Calibri"/>
                        <a:sym typeface="Calibri"/>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343425">
                <a:tc>
                  <a:txBody>
                    <a:bodyPr/>
                    <a:lstStyle/>
                    <a:p>
                      <a:pPr marL="0" lvl="0" indent="0" algn="ctr" rtl="0">
                        <a:spcBef>
                          <a:spcPts val="0"/>
                        </a:spcBef>
                        <a:spcAft>
                          <a:spcPts val="0"/>
                        </a:spcAft>
                        <a:buNone/>
                      </a:pPr>
                      <a:r>
                        <a:rPr lang="en-GB">
                          <a:latin typeface="Calibri"/>
                          <a:ea typeface="Calibri"/>
                          <a:cs typeface="Calibri"/>
                          <a:sym typeface="Calibri"/>
                        </a:rPr>
                        <a:t>3</a:t>
                      </a:r>
                      <a:endParaRPr>
                        <a:latin typeface="Calibri"/>
                        <a:ea typeface="Calibri"/>
                        <a:cs typeface="Calibri"/>
                        <a:sym typeface="Calibri"/>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a:latin typeface="Calibri"/>
                          <a:ea typeface="Calibri"/>
                          <a:cs typeface="Calibri"/>
                          <a:sym typeface="Calibri"/>
                        </a:rPr>
                        <a:t>6</a:t>
                      </a:r>
                      <a:endParaRPr>
                        <a:latin typeface="Calibri"/>
                        <a:ea typeface="Calibri"/>
                        <a:cs typeface="Calibri"/>
                        <a:sym typeface="Calibri"/>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pic>
        <p:nvPicPr>
          <p:cNvPr id="5368" name="Google Shape;5368;p88"/>
          <p:cNvPicPr preferRelativeResize="0"/>
          <p:nvPr/>
        </p:nvPicPr>
        <p:blipFill>
          <a:blip r:embed="rId6">
            <a:alphaModFix/>
          </a:blip>
          <a:stretch>
            <a:fillRect/>
          </a:stretch>
        </p:blipFill>
        <p:spPr>
          <a:xfrm>
            <a:off x="6876825" y="811899"/>
            <a:ext cx="425025" cy="395700"/>
          </a:xfrm>
          <a:prstGeom prst="rect">
            <a:avLst/>
          </a:prstGeom>
          <a:noFill/>
          <a:ln>
            <a:noFill/>
          </a:ln>
        </p:spPr>
      </p:pic>
      <p:sp>
        <p:nvSpPr>
          <p:cNvPr id="5369" name="Google Shape;5369;p88"/>
          <p:cNvSpPr txBox="1"/>
          <p:nvPr/>
        </p:nvSpPr>
        <p:spPr>
          <a:xfrm>
            <a:off x="5978325" y="3973250"/>
            <a:ext cx="2998800" cy="10035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GB" sz="1800" b="1">
                <a:solidFill>
                  <a:schemeClr val="dk2"/>
                </a:solidFill>
                <a:latin typeface="Calibri"/>
                <a:ea typeface="Calibri"/>
                <a:cs typeface="Calibri"/>
                <a:sym typeface="Calibri"/>
              </a:rPr>
              <a:t>Describe the relationship between the </a:t>
            </a:r>
            <a:r>
              <a:rPr lang="en-GB" sz="1800" b="1" i="1">
                <a:solidFill>
                  <a:schemeClr val="dk2"/>
                </a:solidFill>
                <a:latin typeface="Calibri"/>
                <a:ea typeface="Calibri"/>
                <a:cs typeface="Calibri"/>
                <a:sym typeface="Calibri"/>
              </a:rPr>
              <a:t>x </a:t>
            </a:r>
            <a:r>
              <a:rPr lang="en-GB" sz="1800" b="1">
                <a:solidFill>
                  <a:schemeClr val="dk2"/>
                </a:solidFill>
                <a:latin typeface="Calibri"/>
                <a:ea typeface="Calibri"/>
                <a:cs typeface="Calibri"/>
                <a:sym typeface="Calibri"/>
              </a:rPr>
              <a:t>values and the slopes of the tangents to the curve.</a:t>
            </a:r>
            <a:endParaRPr sz="1800" b="1">
              <a:solidFill>
                <a:schemeClr val="dk2"/>
              </a:solidFill>
              <a:latin typeface="Calibri"/>
              <a:ea typeface="Calibri"/>
              <a:cs typeface="Calibri"/>
              <a:sym typeface="Calibri"/>
            </a:endParaRPr>
          </a:p>
        </p:txBody>
      </p:sp>
      <p:pic>
        <p:nvPicPr>
          <p:cNvPr id="5370" name="Google Shape;5370;p88"/>
          <p:cNvPicPr preferRelativeResize="0"/>
          <p:nvPr/>
        </p:nvPicPr>
        <p:blipFill>
          <a:blip r:embed="rId7">
            <a:alphaModFix/>
          </a:blip>
          <a:stretch>
            <a:fillRect/>
          </a:stretch>
        </p:blipFill>
        <p:spPr>
          <a:xfrm>
            <a:off x="386100" y="913500"/>
            <a:ext cx="5592225" cy="3936025"/>
          </a:xfrm>
          <a:prstGeom prst="rect">
            <a:avLst/>
          </a:prstGeom>
          <a:noFill/>
          <a:ln w="9525" cap="flat" cmpd="sng">
            <a:solidFill>
              <a:schemeClr val="dk2"/>
            </a:solidFill>
            <a:prstDash val="solid"/>
            <a:round/>
            <a:headEnd type="none" w="sm" len="sm"/>
            <a:tailEnd type="none" w="sm" len="sm"/>
          </a:ln>
        </p:spPr>
      </p:pic>
      <p:pic>
        <p:nvPicPr>
          <p:cNvPr id="5371" name="Google Shape;5371;p88">
            <a:hlinkClick r:id="rId8" action="ppaction://hlinksldjump"/>
          </p:cNvPr>
          <p:cNvPicPr preferRelativeResize="0"/>
          <p:nvPr/>
        </p:nvPicPr>
        <p:blipFill>
          <a:blip r:embed="rId9">
            <a:alphaModFix/>
          </a:blip>
          <a:stretch>
            <a:fillRect/>
          </a:stretch>
        </p:blipFill>
        <p:spPr>
          <a:xfrm>
            <a:off x="3829144" y="913494"/>
            <a:ext cx="1441130" cy="3957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66"/>
                                        </p:tgtEl>
                                        <p:attrNameLst>
                                          <p:attrName>style.visibility</p:attrName>
                                        </p:attrNameLst>
                                      </p:cBhvr>
                                      <p:to>
                                        <p:strVal val="visible"/>
                                      </p:to>
                                    </p:set>
                                    <p:animEffect transition="in" filter="fade">
                                      <p:cBhvr>
                                        <p:cTn id="7" dur="1000"/>
                                        <p:tgtEl>
                                          <p:spTgt spid="5366"/>
                                        </p:tgtEl>
                                      </p:cBhvr>
                                    </p:animEffect>
                                  </p:childTnLst>
                                </p:cTn>
                              </p:par>
                              <p:par>
                                <p:cTn id="8" presetID="10" presetClass="entr" presetSubtype="0" fill="hold" nodeType="withEffect">
                                  <p:stCondLst>
                                    <p:cond delay="0"/>
                                  </p:stCondLst>
                                  <p:childTnLst>
                                    <p:set>
                                      <p:cBhvr>
                                        <p:cTn id="9" dur="1" fill="hold">
                                          <p:stCondLst>
                                            <p:cond delay="0"/>
                                          </p:stCondLst>
                                        </p:cTn>
                                        <p:tgtEl>
                                          <p:spTgt spid="5367"/>
                                        </p:tgtEl>
                                        <p:attrNameLst>
                                          <p:attrName>style.visibility</p:attrName>
                                        </p:attrNameLst>
                                      </p:cBhvr>
                                      <p:to>
                                        <p:strVal val="visible"/>
                                      </p:to>
                                    </p:set>
                                    <p:animEffect transition="in" filter="fade">
                                      <p:cBhvr>
                                        <p:cTn id="10" dur="1000"/>
                                        <p:tgtEl>
                                          <p:spTgt spid="5367"/>
                                        </p:tgtEl>
                                      </p:cBhvr>
                                    </p:animEffect>
                                  </p:childTnLst>
                                </p:cTn>
                              </p:par>
                              <p:par>
                                <p:cTn id="11" presetID="10" presetClass="entr" presetSubtype="0" fill="hold" nodeType="withEffect">
                                  <p:stCondLst>
                                    <p:cond delay="0"/>
                                  </p:stCondLst>
                                  <p:childTnLst>
                                    <p:set>
                                      <p:cBhvr>
                                        <p:cTn id="12" dur="1" fill="hold">
                                          <p:stCondLst>
                                            <p:cond delay="0"/>
                                          </p:stCondLst>
                                        </p:cTn>
                                        <p:tgtEl>
                                          <p:spTgt spid="5368"/>
                                        </p:tgtEl>
                                        <p:attrNameLst>
                                          <p:attrName>style.visibility</p:attrName>
                                        </p:attrNameLst>
                                      </p:cBhvr>
                                      <p:to>
                                        <p:strVal val="visible"/>
                                      </p:to>
                                    </p:set>
                                    <p:animEffect transition="in" filter="fade">
                                      <p:cBhvr>
                                        <p:cTn id="13" dur="1000"/>
                                        <p:tgtEl>
                                          <p:spTgt spid="5368"/>
                                        </p:tgtEl>
                                      </p:cBhvr>
                                    </p:animEffect>
                                  </p:childTnLst>
                                </p:cTn>
                              </p:par>
                              <p:par>
                                <p:cTn id="14" presetID="10" presetClass="entr" presetSubtype="0" fill="hold" nodeType="withEffect">
                                  <p:stCondLst>
                                    <p:cond delay="0"/>
                                  </p:stCondLst>
                                  <p:childTnLst>
                                    <p:set>
                                      <p:cBhvr>
                                        <p:cTn id="15" dur="1" fill="hold">
                                          <p:stCondLst>
                                            <p:cond delay="0"/>
                                          </p:stCondLst>
                                        </p:cTn>
                                        <p:tgtEl>
                                          <p:spTgt spid="5369"/>
                                        </p:tgtEl>
                                        <p:attrNameLst>
                                          <p:attrName>style.visibility</p:attrName>
                                        </p:attrNameLst>
                                      </p:cBhvr>
                                      <p:to>
                                        <p:strVal val="visible"/>
                                      </p:to>
                                    </p:set>
                                    <p:animEffect transition="in" filter="fade">
                                      <p:cBhvr>
                                        <p:cTn id="16" dur="1000"/>
                                        <p:tgtEl>
                                          <p:spTgt spid="536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370"/>
                                        </p:tgtEl>
                                        <p:attrNameLst>
                                          <p:attrName>style.visibility</p:attrName>
                                        </p:attrNameLst>
                                      </p:cBhvr>
                                      <p:to>
                                        <p:strVal val="visible"/>
                                      </p:to>
                                    </p:set>
                                    <p:animEffect transition="in" filter="fade">
                                      <p:cBhvr>
                                        <p:cTn id="21" dur="1000"/>
                                        <p:tgtEl>
                                          <p:spTgt spid="537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371"/>
                                        </p:tgtEl>
                                        <p:attrNameLst>
                                          <p:attrName>style.visibility</p:attrName>
                                        </p:attrNameLst>
                                      </p:cBhvr>
                                      <p:to>
                                        <p:strVal val="visible"/>
                                      </p:to>
                                    </p:set>
                                    <p:animEffect transition="in" filter="fade">
                                      <p:cBhvr>
                                        <p:cTn id="26" dur="1000"/>
                                        <p:tgtEl>
                                          <p:spTgt spid="53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Shape 5375"/>
        <p:cNvGrpSpPr/>
        <p:nvPr/>
      </p:nvGrpSpPr>
      <p:grpSpPr>
        <a:xfrm>
          <a:off x="0" y="0"/>
          <a:ext cx="0" cy="0"/>
          <a:chOff x="0" y="0"/>
          <a:chExt cx="0" cy="0"/>
        </a:xfrm>
      </p:grpSpPr>
      <p:pic>
        <p:nvPicPr>
          <p:cNvPr id="5376" name="Google Shape;5376;p89"/>
          <p:cNvPicPr preferRelativeResize="0"/>
          <p:nvPr/>
        </p:nvPicPr>
        <p:blipFill>
          <a:blip r:embed="rId3">
            <a:alphaModFix/>
          </a:blip>
          <a:stretch>
            <a:fillRect/>
          </a:stretch>
        </p:blipFill>
        <p:spPr>
          <a:xfrm>
            <a:off x="3797319" y="517899"/>
            <a:ext cx="1549380" cy="391725"/>
          </a:xfrm>
          <a:prstGeom prst="rect">
            <a:avLst/>
          </a:prstGeom>
          <a:noFill/>
          <a:ln>
            <a:noFill/>
          </a:ln>
        </p:spPr>
      </p:pic>
      <p:graphicFrame>
        <p:nvGraphicFramePr>
          <p:cNvPr id="5377" name="Google Shape;5377;p89"/>
          <p:cNvGraphicFramePr/>
          <p:nvPr/>
        </p:nvGraphicFramePr>
        <p:xfrm>
          <a:off x="6744800" y="619175"/>
          <a:ext cx="1867600" cy="3469470"/>
        </p:xfrm>
        <a:graphic>
          <a:graphicData uri="http://schemas.openxmlformats.org/drawingml/2006/table">
            <a:tbl>
              <a:tblPr>
                <a:noFill/>
                <a:tableStyleId>{A042EE3E-0BF4-4A9F-90E8-2703CA3ED843}</a:tableStyleId>
              </a:tblPr>
              <a:tblGrid>
                <a:gridCol w="933800">
                  <a:extLst>
                    <a:ext uri="{9D8B030D-6E8A-4147-A177-3AD203B41FA5}">
                      <a16:colId xmlns:a16="http://schemas.microsoft.com/office/drawing/2014/main" val="20000"/>
                    </a:ext>
                  </a:extLst>
                </a:gridCol>
                <a:gridCol w="933800">
                  <a:extLst>
                    <a:ext uri="{9D8B030D-6E8A-4147-A177-3AD203B41FA5}">
                      <a16:colId xmlns:a16="http://schemas.microsoft.com/office/drawing/2014/main" val="20001"/>
                    </a:ext>
                  </a:extLst>
                </a:gridCol>
              </a:tblGrid>
              <a:tr h="696000">
                <a:tc>
                  <a:txBody>
                    <a:bodyPr/>
                    <a:lstStyle/>
                    <a:p>
                      <a:pPr marL="0" lvl="0" indent="0" algn="ctr" rtl="0">
                        <a:spcBef>
                          <a:spcPts val="1000"/>
                        </a:spcBef>
                        <a:spcAft>
                          <a:spcPts val="0"/>
                        </a:spcAft>
                        <a:buNone/>
                      </a:pPr>
                      <a:endParaRPr b="1" i="1">
                        <a:latin typeface="Calibri"/>
                        <a:ea typeface="Calibri"/>
                        <a:cs typeface="Calibri"/>
                        <a:sym typeface="Calibri"/>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1000"/>
                        </a:spcBef>
                        <a:spcAft>
                          <a:spcPts val="0"/>
                        </a:spcAft>
                        <a:buNone/>
                      </a:pPr>
                      <a:r>
                        <a:rPr lang="en-GB" b="1" i="1">
                          <a:latin typeface="Calibri"/>
                          <a:ea typeface="Calibri"/>
                          <a:cs typeface="Calibri"/>
                          <a:sym typeface="Calibri"/>
                        </a:rPr>
                        <a:t>Slope of tangent</a:t>
                      </a:r>
                      <a:endParaRPr b="1" i="1">
                        <a:latin typeface="Calibri"/>
                        <a:ea typeface="Calibri"/>
                        <a:cs typeface="Calibri"/>
                        <a:sym typeface="Calibri"/>
                      </a:endParaRPr>
                    </a:p>
                  </a:txBody>
                  <a:tcPr marL="91425" marR="91425" marT="18000"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384450">
                <a:tc>
                  <a:txBody>
                    <a:bodyPr/>
                    <a:lstStyle/>
                    <a:p>
                      <a:pPr marL="0" lvl="0" indent="0" algn="ctr" rtl="0">
                        <a:spcBef>
                          <a:spcPts val="0"/>
                        </a:spcBef>
                        <a:spcAft>
                          <a:spcPts val="0"/>
                        </a:spcAft>
                        <a:buNone/>
                      </a:pPr>
                      <a:r>
                        <a:rPr lang="en-GB">
                          <a:latin typeface="Calibri"/>
                          <a:ea typeface="Calibri"/>
                          <a:cs typeface="Calibri"/>
                          <a:sym typeface="Calibri"/>
                        </a:rPr>
                        <a:t>-3</a:t>
                      </a:r>
                      <a:endParaRPr>
                        <a:latin typeface="Calibri"/>
                        <a:ea typeface="Calibri"/>
                        <a:cs typeface="Calibri"/>
                        <a:sym typeface="Calibri"/>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a:t>27</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84450">
                <a:tc>
                  <a:txBody>
                    <a:bodyPr/>
                    <a:lstStyle/>
                    <a:p>
                      <a:pPr marL="0" lvl="0" indent="0" algn="ctr" rtl="0">
                        <a:spcBef>
                          <a:spcPts val="0"/>
                        </a:spcBef>
                        <a:spcAft>
                          <a:spcPts val="0"/>
                        </a:spcAft>
                        <a:buNone/>
                      </a:pPr>
                      <a:r>
                        <a:rPr lang="en-GB">
                          <a:latin typeface="Calibri"/>
                          <a:ea typeface="Calibri"/>
                          <a:cs typeface="Calibri"/>
                          <a:sym typeface="Calibri"/>
                        </a:rPr>
                        <a:t>-2</a:t>
                      </a:r>
                      <a:endParaRPr>
                        <a:latin typeface="Calibri"/>
                        <a:ea typeface="Calibri"/>
                        <a:cs typeface="Calibri"/>
                        <a:sym typeface="Calibri"/>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a:t>12</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84450">
                <a:tc>
                  <a:txBody>
                    <a:bodyPr/>
                    <a:lstStyle/>
                    <a:p>
                      <a:pPr marL="0" lvl="0" indent="0" algn="ctr" rtl="0">
                        <a:spcBef>
                          <a:spcPts val="0"/>
                        </a:spcBef>
                        <a:spcAft>
                          <a:spcPts val="0"/>
                        </a:spcAft>
                        <a:buNone/>
                      </a:pPr>
                      <a:r>
                        <a:rPr lang="en-GB">
                          <a:latin typeface="Calibri"/>
                          <a:ea typeface="Calibri"/>
                          <a:cs typeface="Calibri"/>
                          <a:sym typeface="Calibri"/>
                        </a:rPr>
                        <a:t>-1</a:t>
                      </a:r>
                      <a:endParaRPr>
                        <a:latin typeface="Calibri"/>
                        <a:ea typeface="Calibri"/>
                        <a:cs typeface="Calibri"/>
                        <a:sym typeface="Calibri"/>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a:t>3</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384450">
                <a:tc>
                  <a:txBody>
                    <a:bodyPr/>
                    <a:lstStyle/>
                    <a:p>
                      <a:pPr marL="0" lvl="0" indent="0" algn="ctr" rtl="0">
                        <a:spcBef>
                          <a:spcPts val="0"/>
                        </a:spcBef>
                        <a:spcAft>
                          <a:spcPts val="0"/>
                        </a:spcAft>
                        <a:buNone/>
                      </a:pPr>
                      <a:r>
                        <a:rPr lang="en-GB">
                          <a:latin typeface="Calibri"/>
                          <a:ea typeface="Calibri"/>
                          <a:cs typeface="Calibri"/>
                          <a:sym typeface="Calibri"/>
                        </a:rPr>
                        <a:t>0</a:t>
                      </a:r>
                      <a:endParaRPr>
                        <a:latin typeface="Calibri"/>
                        <a:ea typeface="Calibri"/>
                        <a:cs typeface="Calibri"/>
                        <a:sym typeface="Calibri"/>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a:t>0</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384450">
                <a:tc>
                  <a:txBody>
                    <a:bodyPr/>
                    <a:lstStyle/>
                    <a:p>
                      <a:pPr marL="0" lvl="0" indent="0" algn="ctr" rtl="0">
                        <a:spcBef>
                          <a:spcPts val="0"/>
                        </a:spcBef>
                        <a:spcAft>
                          <a:spcPts val="0"/>
                        </a:spcAft>
                        <a:buNone/>
                      </a:pPr>
                      <a:r>
                        <a:rPr lang="en-GB">
                          <a:latin typeface="Calibri"/>
                          <a:ea typeface="Calibri"/>
                          <a:cs typeface="Calibri"/>
                          <a:sym typeface="Calibri"/>
                        </a:rPr>
                        <a:t>1</a:t>
                      </a:r>
                      <a:endParaRPr>
                        <a:latin typeface="Calibri"/>
                        <a:ea typeface="Calibri"/>
                        <a:cs typeface="Calibri"/>
                        <a:sym typeface="Calibri"/>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a:t>3</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384450">
                <a:tc>
                  <a:txBody>
                    <a:bodyPr/>
                    <a:lstStyle/>
                    <a:p>
                      <a:pPr marL="0" lvl="0" indent="0" algn="ctr" rtl="0">
                        <a:spcBef>
                          <a:spcPts val="0"/>
                        </a:spcBef>
                        <a:spcAft>
                          <a:spcPts val="0"/>
                        </a:spcAft>
                        <a:buNone/>
                      </a:pPr>
                      <a:r>
                        <a:rPr lang="en-GB">
                          <a:latin typeface="Calibri"/>
                          <a:ea typeface="Calibri"/>
                          <a:cs typeface="Calibri"/>
                          <a:sym typeface="Calibri"/>
                        </a:rPr>
                        <a:t>2</a:t>
                      </a:r>
                      <a:endParaRPr>
                        <a:latin typeface="Calibri"/>
                        <a:ea typeface="Calibri"/>
                        <a:cs typeface="Calibri"/>
                        <a:sym typeface="Calibri"/>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a:t>12</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384450">
                <a:tc>
                  <a:txBody>
                    <a:bodyPr/>
                    <a:lstStyle/>
                    <a:p>
                      <a:pPr marL="0" lvl="0" indent="0" algn="ctr" rtl="0">
                        <a:spcBef>
                          <a:spcPts val="0"/>
                        </a:spcBef>
                        <a:spcAft>
                          <a:spcPts val="0"/>
                        </a:spcAft>
                        <a:buNone/>
                      </a:pPr>
                      <a:r>
                        <a:rPr lang="en-GB">
                          <a:latin typeface="Calibri"/>
                          <a:ea typeface="Calibri"/>
                          <a:cs typeface="Calibri"/>
                          <a:sym typeface="Calibri"/>
                        </a:rPr>
                        <a:t>3</a:t>
                      </a:r>
                      <a:endParaRPr>
                        <a:latin typeface="Calibri"/>
                        <a:ea typeface="Calibri"/>
                        <a:cs typeface="Calibri"/>
                        <a:sym typeface="Calibri"/>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a:t>27</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
        <p:nvSpPr>
          <p:cNvPr id="5378" name="Google Shape;5378;p89"/>
          <p:cNvSpPr txBox="1">
            <a:spLocks noGrp="1"/>
          </p:cNvSpPr>
          <p:nvPr>
            <p:ph type="title"/>
          </p:nvPr>
        </p:nvSpPr>
        <p:spPr>
          <a:xfrm>
            <a:off x="386100" y="217875"/>
            <a:ext cx="6840600" cy="6321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sz="2400"/>
          </a:p>
          <a:p>
            <a:pPr marL="0" lvl="0" indent="0" algn="l" rtl="0">
              <a:spcBef>
                <a:spcPts val="0"/>
              </a:spcBef>
              <a:spcAft>
                <a:spcPts val="0"/>
              </a:spcAft>
              <a:buNone/>
            </a:pPr>
            <a:r>
              <a:rPr lang="en-GB" sz="2400"/>
              <a:t>Use the slopes of these tangents to create another function</a:t>
            </a:r>
            <a:endParaRPr sz="2400"/>
          </a:p>
        </p:txBody>
      </p:sp>
      <p:pic>
        <p:nvPicPr>
          <p:cNvPr id="5379" name="Google Shape;5379;p89"/>
          <p:cNvPicPr preferRelativeResize="0"/>
          <p:nvPr/>
        </p:nvPicPr>
        <p:blipFill rotWithShape="1">
          <a:blip r:embed="rId4">
            <a:alphaModFix/>
          </a:blip>
          <a:srcRect b="2419"/>
          <a:stretch/>
        </p:blipFill>
        <p:spPr>
          <a:xfrm>
            <a:off x="386100" y="926175"/>
            <a:ext cx="5455493" cy="3917299"/>
          </a:xfrm>
          <a:prstGeom prst="rect">
            <a:avLst/>
          </a:prstGeom>
          <a:noFill/>
          <a:ln w="9525" cap="flat" cmpd="sng">
            <a:solidFill>
              <a:schemeClr val="dk2"/>
            </a:solidFill>
            <a:prstDash val="solid"/>
            <a:round/>
            <a:headEnd type="none" w="sm" len="sm"/>
            <a:tailEnd type="none" w="sm" len="sm"/>
          </a:ln>
        </p:spPr>
      </p:pic>
      <p:sp>
        <p:nvSpPr>
          <p:cNvPr id="5380" name="Google Shape;5380;p89"/>
          <p:cNvSpPr txBox="1">
            <a:spLocks noGrp="1"/>
          </p:cNvSpPr>
          <p:nvPr>
            <p:ph type="sldNum" idx="12"/>
          </p:nvPr>
        </p:nvSpPr>
        <p:spPr>
          <a:xfrm>
            <a:off x="-9527" y="4767263"/>
            <a:ext cx="5949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GB"/>
              <a:t>41</a:t>
            </a:fld>
            <a:endParaRPr/>
          </a:p>
        </p:txBody>
      </p:sp>
      <p:pic>
        <p:nvPicPr>
          <p:cNvPr id="5381" name="Google Shape;5381;p89"/>
          <p:cNvPicPr preferRelativeResize="0"/>
          <p:nvPr/>
        </p:nvPicPr>
        <p:blipFill>
          <a:blip r:embed="rId5">
            <a:alphaModFix/>
          </a:blip>
          <a:stretch>
            <a:fillRect/>
          </a:stretch>
        </p:blipFill>
        <p:spPr>
          <a:xfrm>
            <a:off x="7009725" y="797151"/>
            <a:ext cx="354775" cy="330300"/>
          </a:xfrm>
          <a:prstGeom prst="rect">
            <a:avLst/>
          </a:prstGeom>
          <a:noFill/>
          <a:ln>
            <a:noFill/>
          </a:ln>
        </p:spPr>
      </p:pic>
      <p:sp>
        <p:nvSpPr>
          <p:cNvPr id="5382" name="Google Shape;5382;p89"/>
          <p:cNvSpPr txBox="1"/>
          <p:nvPr/>
        </p:nvSpPr>
        <p:spPr>
          <a:xfrm>
            <a:off x="6008550" y="3922825"/>
            <a:ext cx="3040200" cy="11130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GB" sz="1800" b="1">
                <a:solidFill>
                  <a:schemeClr val="dk2"/>
                </a:solidFill>
                <a:latin typeface="Calibri"/>
                <a:ea typeface="Calibri"/>
                <a:cs typeface="Calibri"/>
                <a:sym typeface="Calibri"/>
              </a:rPr>
              <a:t>Describe the relationship between the </a:t>
            </a:r>
            <a:r>
              <a:rPr lang="en-GB" sz="1800" b="1" i="1">
                <a:solidFill>
                  <a:schemeClr val="dk2"/>
                </a:solidFill>
                <a:latin typeface="Calibri"/>
                <a:ea typeface="Calibri"/>
                <a:cs typeface="Calibri"/>
                <a:sym typeface="Calibri"/>
              </a:rPr>
              <a:t>x </a:t>
            </a:r>
            <a:r>
              <a:rPr lang="en-GB" sz="1800" b="1">
                <a:solidFill>
                  <a:schemeClr val="dk2"/>
                </a:solidFill>
                <a:latin typeface="Calibri"/>
                <a:ea typeface="Calibri"/>
                <a:cs typeface="Calibri"/>
                <a:sym typeface="Calibri"/>
              </a:rPr>
              <a:t>values and the slopes of the tangents to the curve.</a:t>
            </a:r>
            <a:endParaRPr sz="1800" b="1">
              <a:solidFill>
                <a:schemeClr val="dk2"/>
              </a:solidFill>
              <a:latin typeface="Calibri"/>
              <a:ea typeface="Calibri"/>
              <a:cs typeface="Calibri"/>
              <a:sym typeface="Calibri"/>
            </a:endParaRPr>
          </a:p>
        </p:txBody>
      </p:sp>
      <p:pic>
        <p:nvPicPr>
          <p:cNvPr id="5383" name="Google Shape;5383;p89"/>
          <p:cNvPicPr preferRelativeResize="0"/>
          <p:nvPr/>
        </p:nvPicPr>
        <p:blipFill>
          <a:blip r:embed="rId6">
            <a:alphaModFix/>
          </a:blip>
          <a:stretch>
            <a:fillRect/>
          </a:stretch>
        </p:blipFill>
        <p:spPr>
          <a:xfrm>
            <a:off x="386100" y="909636"/>
            <a:ext cx="5622449" cy="3933838"/>
          </a:xfrm>
          <a:prstGeom prst="rect">
            <a:avLst/>
          </a:prstGeom>
          <a:noFill/>
          <a:ln w="9525" cap="flat" cmpd="sng">
            <a:solidFill>
              <a:schemeClr val="dk2"/>
            </a:solidFill>
            <a:prstDash val="solid"/>
            <a:round/>
            <a:headEnd type="none" w="sm" len="sm"/>
            <a:tailEnd type="none" w="sm" len="sm"/>
          </a:ln>
        </p:spPr>
      </p:pic>
      <p:pic>
        <p:nvPicPr>
          <p:cNvPr id="5384" name="Google Shape;5384;p89"/>
          <p:cNvPicPr preferRelativeResize="0"/>
          <p:nvPr/>
        </p:nvPicPr>
        <p:blipFill>
          <a:blip r:embed="rId7">
            <a:alphaModFix/>
          </a:blip>
          <a:stretch>
            <a:fillRect/>
          </a:stretch>
        </p:blipFill>
        <p:spPr>
          <a:xfrm>
            <a:off x="386100" y="917900"/>
            <a:ext cx="5622451" cy="3917300"/>
          </a:xfrm>
          <a:prstGeom prst="rect">
            <a:avLst/>
          </a:prstGeom>
          <a:noFill/>
          <a:ln w="9525" cap="flat" cmpd="sng">
            <a:solidFill>
              <a:schemeClr val="dk2"/>
            </a:solidFill>
            <a:prstDash val="solid"/>
            <a:round/>
            <a:headEnd type="none" w="sm" len="sm"/>
            <a:tailEnd type="none" w="sm" len="sm"/>
          </a:ln>
        </p:spPr>
      </p:pic>
      <p:pic>
        <p:nvPicPr>
          <p:cNvPr id="5385" name="Google Shape;5385;p89">
            <a:hlinkClick r:id="rId8" action="ppaction://hlinksldjump"/>
          </p:cNvPr>
          <p:cNvPicPr preferRelativeResize="0"/>
          <p:nvPr/>
        </p:nvPicPr>
        <p:blipFill>
          <a:blip r:embed="rId9">
            <a:alphaModFix/>
          </a:blip>
          <a:stretch>
            <a:fillRect/>
          </a:stretch>
        </p:blipFill>
        <p:spPr>
          <a:xfrm>
            <a:off x="3797326" y="926175"/>
            <a:ext cx="1549375" cy="36630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77"/>
                                        </p:tgtEl>
                                        <p:attrNameLst>
                                          <p:attrName>style.visibility</p:attrName>
                                        </p:attrNameLst>
                                      </p:cBhvr>
                                      <p:to>
                                        <p:strVal val="visible"/>
                                      </p:to>
                                    </p:set>
                                    <p:animEffect transition="in" filter="fade">
                                      <p:cBhvr>
                                        <p:cTn id="7" dur="1000"/>
                                        <p:tgtEl>
                                          <p:spTgt spid="5377"/>
                                        </p:tgtEl>
                                      </p:cBhvr>
                                    </p:animEffect>
                                  </p:childTnLst>
                                </p:cTn>
                              </p:par>
                              <p:par>
                                <p:cTn id="8" presetID="10" presetClass="entr" presetSubtype="0" fill="hold" nodeType="withEffect">
                                  <p:stCondLst>
                                    <p:cond delay="0"/>
                                  </p:stCondLst>
                                  <p:childTnLst>
                                    <p:set>
                                      <p:cBhvr>
                                        <p:cTn id="9" dur="1" fill="hold">
                                          <p:stCondLst>
                                            <p:cond delay="0"/>
                                          </p:stCondLst>
                                        </p:cTn>
                                        <p:tgtEl>
                                          <p:spTgt spid="5381"/>
                                        </p:tgtEl>
                                        <p:attrNameLst>
                                          <p:attrName>style.visibility</p:attrName>
                                        </p:attrNameLst>
                                      </p:cBhvr>
                                      <p:to>
                                        <p:strVal val="visible"/>
                                      </p:to>
                                    </p:set>
                                    <p:animEffect transition="in" filter="fade">
                                      <p:cBhvr>
                                        <p:cTn id="10" dur="1000"/>
                                        <p:tgtEl>
                                          <p:spTgt spid="5381"/>
                                        </p:tgtEl>
                                      </p:cBhvr>
                                    </p:animEffect>
                                  </p:childTnLst>
                                </p:cTn>
                              </p:par>
                              <p:par>
                                <p:cTn id="11" presetID="10" presetClass="entr" presetSubtype="0" fill="hold" nodeType="withEffect">
                                  <p:stCondLst>
                                    <p:cond delay="0"/>
                                  </p:stCondLst>
                                  <p:childTnLst>
                                    <p:set>
                                      <p:cBhvr>
                                        <p:cTn id="12" dur="1" fill="hold">
                                          <p:stCondLst>
                                            <p:cond delay="0"/>
                                          </p:stCondLst>
                                        </p:cTn>
                                        <p:tgtEl>
                                          <p:spTgt spid="5382"/>
                                        </p:tgtEl>
                                        <p:attrNameLst>
                                          <p:attrName>style.visibility</p:attrName>
                                        </p:attrNameLst>
                                      </p:cBhvr>
                                      <p:to>
                                        <p:strVal val="visible"/>
                                      </p:to>
                                    </p:set>
                                    <p:animEffect transition="in" filter="fade">
                                      <p:cBhvr>
                                        <p:cTn id="13" dur="1000"/>
                                        <p:tgtEl>
                                          <p:spTgt spid="5382"/>
                                        </p:tgtEl>
                                      </p:cBhvr>
                                    </p:animEffect>
                                  </p:childTnLst>
                                </p:cTn>
                              </p:par>
                              <p:par>
                                <p:cTn id="14" presetID="10" presetClass="entr" presetSubtype="0" fill="hold" nodeType="withEffect">
                                  <p:stCondLst>
                                    <p:cond delay="0"/>
                                  </p:stCondLst>
                                  <p:childTnLst>
                                    <p:set>
                                      <p:cBhvr>
                                        <p:cTn id="15" dur="1" fill="hold">
                                          <p:stCondLst>
                                            <p:cond delay="0"/>
                                          </p:stCondLst>
                                        </p:cTn>
                                        <p:tgtEl>
                                          <p:spTgt spid="5383"/>
                                        </p:tgtEl>
                                        <p:attrNameLst>
                                          <p:attrName>style.visibility</p:attrName>
                                        </p:attrNameLst>
                                      </p:cBhvr>
                                      <p:to>
                                        <p:strVal val="visible"/>
                                      </p:to>
                                    </p:set>
                                    <p:animEffect transition="in" filter="fade">
                                      <p:cBhvr>
                                        <p:cTn id="16" dur="1000"/>
                                        <p:tgtEl>
                                          <p:spTgt spid="538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384"/>
                                        </p:tgtEl>
                                        <p:attrNameLst>
                                          <p:attrName>style.visibility</p:attrName>
                                        </p:attrNameLst>
                                      </p:cBhvr>
                                      <p:to>
                                        <p:strVal val="visible"/>
                                      </p:to>
                                    </p:set>
                                    <p:animEffect transition="in" filter="fade">
                                      <p:cBhvr>
                                        <p:cTn id="21" dur="1000"/>
                                        <p:tgtEl>
                                          <p:spTgt spid="538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385"/>
                                        </p:tgtEl>
                                        <p:attrNameLst>
                                          <p:attrName>style.visibility</p:attrName>
                                        </p:attrNameLst>
                                      </p:cBhvr>
                                      <p:to>
                                        <p:strVal val="visible"/>
                                      </p:to>
                                    </p:set>
                                    <p:animEffect transition="in" filter="fade">
                                      <p:cBhvr>
                                        <p:cTn id="26" dur="1000"/>
                                        <p:tgtEl>
                                          <p:spTgt spid="53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Shape 5389"/>
        <p:cNvGrpSpPr/>
        <p:nvPr/>
      </p:nvGrpSpPr>
      <p:grpSpPr>
        <a:xfrm>
          <a:off x="0" y="0"/>
          <a:ext cx="0" cy="0"/>
          <a:chOff x="0" y="0"/>
          <a:chExt cx="0" cy="0"/>
        </a:xfrm>
      </p:grpSpPr>
      <p:pic>
        <p:nvPicPr>
          <p:cNvPr id="5390" name="Google Shape;5390;p90"/>
          <p:cNvPicPr preferRelativeResize="0"/>
          <p:nvPr/>
        </p:nvPicPr>
        <p:blipFill>
          <a:blip r:embed="rId3">
            <a:alphaModFix/>
          </a:blip>
          <a:stretch>
            <a:fillRect/>
          </a:stretch>
        </p:blipFill>
        <p:spPr>
          <a:xfrm>
            <a:off x="3284312" y="487613"/>
            <a:ext cx="2575376" cy="366325"/>
          </a:xfrm>
          <a:prstGeom prst="rect">
            <a:avLst/>
          </a:prstGeom>
          <a:noFill/>
          <a:ln>
            <a:noFill/>
          </a:ln>
        </p:spPr>
      </p:pic>
      <p:sp>
        <p:nvSpPr>
          <p:cNvPr id="5391" name="Google Shape;5391;p90"/>
          <p:cNvSpPr txBox="1">
            <a:spLocks noGrp="1"/>
          </p:cNvSpPr>
          <p:nvPr>
            <p:ph type="title"/>
          </p:nvPr>
        </p:nvSpPr>
        <p:spPr>
          <a:xfrm>
            <a:off x="386100" y="351725"/>
            <a:ext cx="6352200" cy="485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GB" sz="2400"/>
              <a:t>Use the slopes of these tangents to create another function</a:t>
            </a:r>
            <a:endParaRPr sz="2400"/>
          </a:p>
        </p:txBody>
      </p:sp>
      <p:pic>
        <p:nvPicPr>
          <p:cNvPr id="5392" name="Google Shape;5392;p90"/>
          <p:cNvPicPr preferRelativeResize="0"/>
          <p:nvPr/>
        </p:nvPicPr>
        <p:blipFill>
          <a:blip r:embed="rId4">
            <a:alphaModFix/>
          </a:blip>
          <a:stretch>
            <a:fillRect/>
          </a:stretch>
        </p:blipFill>
        <p:spPr>
          <a:xfrm>
            <a:off x="386100" y="837425"/>
            <a:ext cx="5009376" cy="3983826"/>
          </a:xfrm>
          <a:prstGeom prst="rect">
            <a:avLst/>
          </a:prstGeom>
          <a:noFill/>
          <a:ln w="9525" cap="flat" cmpd="sng">
            <a:solidFill>
              <a:schemeClr val="dk2"/>
            </a:solidFill>
            <a:prstDash val="solid"/>
            <a:round/>
            <a:headEnd type="none" w="sm" len="sm"/>
            <a:tailEnd type="none" w="sm" len="sm"/>
          </a:ln>
        </p:spPr>
      </p:pic>
      <p:sp>
        <p:nvSpPr>
          <p:cNvPr id="5393" name="Google Shape;5393;p90"/>
          <p:cNvSpPr txBox="1">
            <a:spLocks noGrp="1"/>
          </p:cNvSpPr>
          <p:nvPr>
            <p:ph type="sldNum" idx="12"/>
          </p:nvPr>
        </p:nvSpPr>
        <p:spPr>
          <a:xfrm>
            <a:off x="-9527" y="4767263"/>
            <a:ext cx="5949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GB"/>
              <a:t>42</a:t>
            </a:fld>
            <a:endParaRPr/>
          </a:p>
        </p:txBody>
      </p:sp>
      <p:pic>
        <p:nvPicPr>
          <p:cNvPr id="5394" name="Google Shape;5394;p90"/>
          <p:cNvPicPr preferRelativeResize="0"/>
          <p:nvPr/>
        </p:nvPicPr>
        <p:blipFill>
          <a:blip r:embed="rId5">
            <a:alphaModFix/>
          </a:blip>
          <a:stretch>
            <a:fillRect/>
          </a:stretch>
        </p:blipFill>
        <p:spPr>
          <a:xfrm>
            <a:off x="386100" y="837425"/>
            <a:ext cx="5009375" cy="3983825"/>
          </a:xfrm>
          <a:prstGeom prst="rect">
            <a:avLst/>
          </a:prstGeom>
          <a:noFill/>
          <a:ln w="9525" cap="flat" cmpd="sng">
            <a:solidFill>
              <a:schemeClr val="dk2"/>
            </a:solidFill>
            <a:prstDash val="solid"/>
            <a:round/>
            <a:headEnd type="none" w="sm" len="sm"/>
            <a:tailEnd type="none" w="sm" len="sm"/>
          </a:ln>
        </p:spPr>
      </p:pic>
      <p:graphicFrame>
        <p:nvGraphicFramePr>
          <p:cNvPr id="5395" name="Google Shape;5395;p90"/>
          <p:cNvGraphicFramePr/>
          <p:nvPr/>
        </p:nvGraphicFramePr>
        <p:xfrm>
          <a:off x="6142250" y="681725"/>
          <a:ext cx="2205400" cy="3220950"/>
        </p:xfrm>
        <a:graphic>
          <a:graphicData uri="http://schemas.openxmlformats.org/drawingml/2006/table">
            <a:tbl>
              <a:tblPr>
                <a:noFill/>
                <a:tableStyleId>{A042EE3E-0BF4-4A9F-90E8-2703CA3ED843}</a:tableStyleId>
              </a:tblPr>
              <a:tblGrid>
                <a:gridCol w="1102700">
                  <a:extLst>
                    <a:ext uri="{9D8B030D-6E8A-4147-A177-3AD203B41FA5}">
                      <a16:colId xmlns:a16="http://schemas.microsoft.com/office/drawing/2014/main" val="20000"/>
                    </a:ext>
                  </a:extLst>
                </a:gridCol>
                <a:gridCol w="1102700">
                  <a:extLst>
                    <a:ext uri="{9D8B030D-6E8A-4147-A177-3AD203B41FA5}">
                      <a16:colId xmlns:a16="http://schemas.microsoft.com/office/drawing/2014/main" val="20001"/>
                    </a:ext>
                  </a:extLst>
                </a:gridCol>
              </a:tblGrid>
              <a:tr h="766500">
                <a:tc>
                  <a:txBody>
                    <a:bodyPr/>
                    <a:lstStyle/>
                    <a:p>
                      <a:pPr marL="0" lvl="0" indent="0" algn="ctr" rtl="0">
                        <a:spcBef>
                          <a:spcPts val="1000"/>
                        </a:spcBef>
                        <a:spcAft>
                          <a:spcPts val="0"/>
                        </a:spcAft>
                        <a:buNone/>
                      </a:pPr>
                      <a:endParaRPr b="1" i="1">
                        <a:latin typeface="Calibri"/>
                        <a:ea typeface="Calibri"/>
                        <a:cs typeface="Calibri"/>
                        <a:sym typeface="Calibri"/>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1000"/>
                        </a:spcBef>
                        <a:spcAft>
                          <a:spcPts val="0"/>
                        </a:spcAft>
                        <a:buNone/>
                      </a:pPr>
                      <a:r>
                        <a:rPr lang="en-GB" b="1" i="1">
                          <a:latin typeface="Calibri"/>
                          <a:ea typeface="Calibri"/>
                          <a:cs typeface="Calibri"/>
                          <a:sym typeface="Calibri"/>
                        </a:rPr>
                        <a:t>Slope of tangent</a:t>
                      </a:r>
                      <a:endParaRPr b="1" i="1">
                        <a:latin typeface="Calibri"/>
                        <a:ea typeface="Calibri"/>
                        <a:cs typeface="Calibri"/>
                        <a:sym typeface="Calibri"/>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409075">
                <a:tc>
                  <a:txBody>
                    <a:bodyPr/>
                    <a:lstStyle/>
                    <a:p>
                      <a:pPr marL="0" lvl="0" indent="0" algn="ctr" rtl="0">
                        <a:spcBef>
                          <a:spcPts val="0"/>
                        </a:spcBef>
                        <a:spcAft>
                          <a:spcPts val="0"/>
                        </a:spcAft>
                        <a:buNone/>
                      </a:pPr>
                      <a:r>
                        <a:rPr lang="en-GB"/>
                        <a:t>-1</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a:t>10</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409075">
                <a:tc>
                  <a:txBody>
                    <a:bodyPr/>
                    <a:lstStyle/>
                    <a:p>
                      <a:pPr marL="0" lvl="0" indent="0" algn="ctr" rtl="0">
                        <a:spcBef>
                          <a:spcPts val="0"/>
                        </a:spcBef>
                        <a:spcAft>
                          <a:spcPts val="0"/>
                        </a:spcAft>
                        <a:buNone/>
                      </a:pPr>
                      <a:r>
                        <a:rPr lang="en-GB"/>
                        <a:t>0</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a:t>6</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409075">
                <a:tc>
                  <a:txBody>
                    <a:bodyPr/>
                    <a:lstStyle/>
                    <a:p>
                      <a:pPr marL="0" lvl="0" indent="0" algn="ctr" rtl="0">
                        <a:spcBef>
                          <a:spcPts val="0"/>
                        </a:spcBef>
                        <a:spcAft>
                          <a:spcPts val="0"/>
                        </a:spcAft>
                        <a:buNone/>
                      </a:pPr>
                      <a:r>
                        <a:rPr lang="en-GB"/>
                        <a:t>1</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a:t>2</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409075">
                <a:tc>
                  <a:txBody>
                    <a:bodyPr/>
                    <a:lstStyle/>
                    <a:p>
                      <a:pPr marL="0" lvl="0" indent="0" algn="ctr" rtl="0">
                        <a:spcBef>
                          <a:spcPts val="0"/>
                        </a:spcBef>
                        <a:spcAft>
                          <a:spcPts val="0"/>
                        </a:spcAft>
                        <a:buNone/>
                      </a:pPr>
                      <a:r>
                        <a:rPr lang="en-GB"/>
                        <a:t>2</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a:t>-2</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409075">
                <a:tc>
                  <a:txBody>
                    <a:bodyPr/>
                    <a:lstStyle/>
                    <a:p>
                      <a:pPr marL="0" lvl="0" indent="0" algn="ctr" rtl="0">
                        <a:spcBef>
                          <a:spcPts val="0"/>
                        </a:spcBef>
                        <a:spcAft>
                          <a:spcPts val="0"/>
                        </a:spcAft>
                        <a:buNone/>
                      </a:pPr>
                      <a:r>
                        <a:rPr lang="en-GB"/>
                        <a:t>3</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a:t>-6</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409075">
                <a:tc>
                  <a:txBody>
                    <a:bodyPr/>
                    <a:lstStyle/>
                    <a:p>
                      <a:pPr marL="0" lvl="0" indent="0" algn="ctr" rtl="0">
                        <a:spcBef>
                          <a:spcPts val="0"/>
                        </a:spcBef>
                        <a:spcAft>
                          <a:spcPts val="0"/>
                        </a:spcAft>
                        <a:buNone/>
                      </a:pPr>
                      <a:r>
                        <a:rPr lang="en-GB"/>
                        <a:t>4</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a:t>-10</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pic>
        <p:nvPicPr>
          <p:cNvPr id="5396" name="Google Shape;5396;p90"/>
          <p:cNvPicPr preferRelativeResize="0"/>
          <p:nvPr/>
        </p:nvPicPr>
        <p:blipFill>
          <a:blip r:embed="rId6">
            <a:alphaModFix/>
          </a:blip>
          <a:stretch>
            <a:fillRect/>
          </a:stretch>
        </p:blipFill>
        <p:spPr>
          <a:xfrm>
            <a:off x="6534475" y="947976"/>
            <a:ext cx="354775" cy="330300"/>
          </a:xfrm>
          <a:prstGeom prst="rect">
            <a:avLst/>
          </a:prstGeom>
          <a:noFill/>
          <a:ln>
            <a:noFill/>
          </a:ln>
        </p:spPr>
      </p:pic>
      <p:sp>
        <p:nvSpPr>
          <p:cNvPr id="5397" name="Google Shape;5397;p90"/>
          <p:cNvSpPr txBox="1"/>
          <p:nvPr/>
        </p:nvSpPr>
        <p:spPr>
          <a:xfrm>
            <a:off x="5464950" y="4000025"/>
            <a:ext cx="3583800" cy="10359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GB" sz="1800" b="1">
                <a:solidFill>
                  <a:schemeClr val="dk2"/>
                </a:solidFill>
                <a:latin typeface="Calibri"/>
                <a:ea typeface="Calibri"/>
                <a:cs typeface="Calibri"/>
                <a:sym typeface="Calibri"/>
              </a:rPr>
              <a:t>Describe the relationship between the </a:t>
            </a:r>
            <a:r>
              <a:rPr lang="en-GB" sz="1800" b="1" i="1">
                <a:solidFill>
                  <a:schemeClr val="dk2"/>
                </a:solidFill>
                <a:latin typeface="Calibri"/>
                <a:ea typeface="Calibri"/>
                <a:cs typeface="Calibri"/>
                <a:sym typeface="Calibri"/>
              </a:rPr>
              <a:t>x </a:t>
            </a:r>
            <a:r>
              <a:rPr lang="en-GB" sz="1800" b="1">
                <a:solidFill>
                  <a:schemeClr val="dk2"/>
                </a:solidFill>
                <a:latin typeface="Calibri"/>
                <a:ea typeface="Calibri"/>
                <a:cs typeface="Calibri"/>
                <a:sym typeface="Calibri"/>
              </a:rPr>
              <a:t>values and the slopes of the tangents to the curve.</a:t>
            </a:r>
            <a:endParaRPr sz="1800" b="1">
              <a:solidFill>
                <a:schemeClr val="dk2"/>
              </a:solidFill>
              <a:latin typeface="Calibri"/>
              <a:ea typeface="Calibri"/>
              <a:cs typeface="Calibri"/>
              <a:sym typeface="Calibri"/>
            </a:endParaRPr>
          </a:p>
        </p:txBody>
      </p:sp>
      <p:pic>
        <p:nvPicPr>
          <p:cNvPr id="5398" name="Google Shape;5398;p90"/>
          <p:cNvPicPr preferRelativeResize="0"/>
          <p:nvPr/>
        </p:nvPicPr>
        <p:blipFill>
          <a:blip r:embed="rId7">
            <a:alphaModFix/>
          </a:blip>
          <a:stretch>
            <a:fillRect/>
          </a:stretch>
        </p:blipFill>
        <p:spPr>
          <a:xfrm>
            <a:off x="386100" y="837425"/>
            <a:ext cx="5009375" cy="3983826"/>
          </a:xfrm>
          <a:prstGeom prst="rect">
            <a:avLst/>
          </a:prstGeom>
          <a:noFill/>
          <a:ln w="9525" cap="flat" cmpd="sng">
            <a:solidFill>
              <a:schemeClr val="dk2"/>
            </a:solidFill>
            <a:prstDash val="solid"/>
            <a:round/>
            <a:headEnd type="none" w="sm" len="sm"/>
            <a:tailEnd type="none" w="sm" len="sm"/>
          </a:ln>
        </p:spPr>
      </p:pic>
      <p:pic>
        <p:nvPicPr>
          <p:cNvPr id="5399" name="Google Shape;5399;p90">
            <a:hlinkClick r:id="rId8" action="ppaction://hlinksldjump"/>
          </p:cNvPr>
          <p:cNvPicPr preferRelativeResize="0"/>
          <p:nvPr/>
        </p:nvPicPr>
        <p:blipFill>
          <a:blip r:embed="rId9">
            <a:alphaModFix/>
          </a:blip>
          <a:stretch>
            <a:fillRect/>
          </a:stretch>
        </p:blipFill>
        <p:spPr>
          <a:xfrm>
            <a:off x="3329950" y="853950"/>
            <a:ext cx="2065525" cy="3663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95"/>
                                        </p:tgtEl>
                                        <p:attrNameLst>
                                          <p:attrName>style.visibility</p:attrName>
                                        </p:attrNameLst>
                                      </p:cBhvr>
                                      <p:to>
                                        <p:strVal val="visible"/>
                                      </p:to>
                                    </p:set>
                                    <p:animEffect transition="in" filter="fade">
                                      <p:cBhvr>
                                        <p:cTn id="7" dur="1000"/>
                                        <p:tgtEl>
                                          <p:spTgt spid="5395"/>
                                        </p:tgtEl>
                                      </p:cBhvr>
                                    </p:animEffect>
                                  </p:childTnLst>
                                </p:cTn>
                              </p:par>
                              <p:par>
                                <p:cTn id="8" presetID="10" presetClass="entr" presetSubtype="0" fill="hold" nodeType="withEffect">
                                  <p:stCondLst>
                                    <p:cond delay="0"/>
                                  </p:stCondLst>
                                  <p:childTnLst>
                                    <p:set>
                                      <p:cBhvr>
                                        <p:cTn id="9" dur="1" fill="hold">
                                          <p:stCondLst>
                                            <p:cond delay="0"/>
                                          </p:stCondLst>
                                        </p:cTn>
                                        <p:tgtEl>
                                          <p:spTgt spid="5396"/>
                                        </p:tgtEl>
                                        <p:attrNameLst>
                                          <p:attrName>style.visibility</p:attrName>
                                        </p:attrNameLst>
                                      </p:cBhvr>
                                      <p:to>
                                        <p:strVal val="visible"/>
                                      </p:to>
                                    </p:set>
                                    <p:animEffect transition="in" filter="fade">
                                      <p:cBhvr>
                                        <p:cTn id="10" dur="1000"/>
                                        <p:tgtEl>
                                          <p:spTgt spid="5396"/>
                                        </p:tgtEl>
                                      </p:cBhvr>
                                    </p:animEffect>
                                  </p:childTnLst>
                                </p:cTn>
                              </p:par>
                              <p:par>
                                <p:cTn id="11" presetID="10" presetClass="entr" presetSubtype="0" fill="hold" nodeType="withEffect">
                                  <p:stCondLst>
                                    <p:cond delay="0"/>
                                  </p:stCondLst>
                                  <p:childTnLst>
                                    <p:set>
                                      <p:cBhvr>
                                        <p:cTn id="12" dur="1" fill="hold">
                                          <p:stCondLst>
                                            <p:cond delay="0"/>
                                          </p:stCondLst>
                                        </p:cTn>
                                        <p:tgtEl>
                                          <p:spTgt spid="5397"/>
                                        </p:tgtEl>
                                        <p:attrNameLst>
                                          <p:attrName>style.visibility</p:attrName>
                                        </p:attrNameLst>
                                      </p:cBhvr>
                                      <p:to>
                                        <p:strVal val="visible"/>
                                      </p:to>
                                    </p:set>
                                    <p:animEffect transition="in" filter="fade">
                                      <p:cBhvr>
                                        <p:cTn id="13" dur="1000"/>
                                        <p:tgtEl>
                                          <p:spTgt spid="5397"/>
                                        </p:tgtEl>
                                      </p:cBhvr>
                                    </p:animEffect>
                                  </p:childTnLst>
                                </p:cTn>
                              </p:par>
                              <p:par>
                                <p:cTn id="14" presetID="10" presetClass="entr" presetSubtype="0" fill="hold" nodeType="withEffect">
                                  <p:stCondLst>
                                    <p:cond delay="0"/>
                                  </p:stCondLst>
                                  <p:childTnLst>
                                    <p:set>
                                      <p:cBhvr>
                                        <p:cTn id="15" dur="1" fill="hold">
                                          <p:stCondLst>
                                            <p:cond delay="0"/>
                                          </p:stCondLst>
                                        </p:cTn>
                                        <p:tgtEl>
                                          <p:spTgt spid="5394"/>
                                        </p:tgtEl>
                                        <p:attrNameLst>
                                          <p:attrName>style.visibility</p:attrName>
                                        </p:attrNameLst>
                                      </p:cBhvr>
                                      <p:to>
                                        <p:strVal val="visible"/>
                                      </p:to>
                                    </p:set>
                                    <p:animEffect transition="in" filter="fade">
                                      <p:cBhvr>
                                        <p:cTn id="16" dur="1000"/>
                                        <p:tgtEl>
                                          <p:spTgt spid="539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398"/>
                                        </p:tgtEl>
                                        <p:attrNameLst>
                                          <p:attrName>style.visibility</p:attrName>
                                        </p:attrNameLst>
                                      </p:cBhvr>
                                      <p:to>
                                        <p:strVal val="visible"/>
                                      </p:to>
                                    </p:set>
                                    <p:animEffect transition="in" filter="fade">
                                      <p:cBhvr>
                                        <p:cTn id="21" dur="1000"/>
                                        <p:tgtEl>
                                          <p:spTgt spid="539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399"/>
                                        </p:tgtEl>
                                        <p:attrNameLst>
                                          <p:attrName>style.visibility</p:attrName>
                                        </p:attrNameLst>
                                      </p:cBhvr>
                                      <p:to>
                                        <p:strVal val="visible"/>
                                      </p:to>
                                    </p:set>
                                    <p:animEffect transition="in" filter="fade">
                                      <p:cBhvr>
                                        <p:cTn id="26" dur="1000"/>
                                        <p:tgtEl>
                                          <p:spTgt spid="53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Shape 5403"/>
        <p:cNvGrpSpPr/>
        <p:nvPr/>
      </p:nvGrpSpPr>
      <p:grpSpPr>
        <a:xfrm>
          <a:off x="0" y="0"/>
          <a:ext cx="0" cy="0"/>
          <a:chOff x="0" y="0"/>
          <a:chExt cx="0" cy="0"/>
        </a:xfrm>
      </p:grpSpPr>
      <p:sp>
        <p:nvSpPr>
          <p:cNvPr id="5404" name="Google Shape;5404;p91"/>
          <p:cNvSpPr txBox="1">
            <a:spLocks noGrp="1"/>
          </p:cNvSpPr>
          <p:nvPr>
            <p:ph type="title"/>
          </p:nvPr>
        </p:nvSpPr>
        <p:spPr>
          <a:xfrm>
            <a:off x="386100" y="275525"/>
            <a:ext cx="7013100" cy="5949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GB" sz="2400"/>
              <a:t>Use the slopes of these tangents to create another function</a:t>
            </a:r>
            <a:endParaRPr sz="2400"/>
          </a:p>
        </p:txBody>
      </p:sp>
      <p:pic>
        <p:nvPicPr>
          <p:cNvPr id="5405" name="Google Shape;5405;p91"/>
          <p:cNvPicPr preferRelativeResize="0"/>
          <p:nvPr/>
        </p:nvPicPr>
        <p:blipFill>
          <a:blip r:embed="rId3">
            <a:alphaModFix/>
          </a:blip>
          <a:stretch>
            <a:fillRect/>
          </a:stretch>
        </p:blipFill>
        <p:spPr>
          <a:xfrm>
            <a:off x="386100" y="870425"/>
            <a:ext cx="4986425" cy="3896850"/>
          </a:xfrm>
          <a:prstGeom prst="rect">
            <a:avLst/>
          </a:prstGeom>
          <a:noFill/>
          <a:ln w="9525" cap="flat" cmpd="sng">
            <a:solidFill>
              <a:schemeClr val="dk2"/>
            </a:solidFill>
            <a:prstDash val="solid"/>
            <a:round/>
            <a:headEnd type="none" w="sm" len="sm"/>
            <a:tailEnd type="none" w="sm" len="sm"/>
          </a:ln>
        </p:spPr>
      </p:pic>
      <p:sp>
        <p:nvSpPr>
          <p:cNvPr id="5406" name="Google Shape;5406;p91"/>
          <p:cNvSpPr txBox="1">
            <a:spLocks noGrp="1"/>
          </p:cNvSpPr>
          <p:nvPr>
            <p:ph type="sldNum" idx="12"/>
          </p:nvPr>
        </p:nvSpPr>
        <p:spPr>
          <a:xfrm>
            <a:off x="-9527" y="4767263"/>
            <a:ext cx="5949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GB"/>
              <a:t>43</a:t>
            </a:fld>
            <a:endParaRPr/>
          </a:p>
        </p:txBody>
      </p:sp>
      <p:pic>
        <p:nvPicPr>
          <p:cNvPr id="5407" name="Google Shape;5407;p91"/>
          <p:cNvPicPr preferRelativeResize="0"/>
          <p:nvPr/>
        </p:nvPicPr>
        <p:blipFill>
          <a:blip r:embed="rId4">
            <a:alphaModFix/>
          </a:blip>
          <a:stretch>
            <a:fillRect/>
          </a:stretch>
        </p:blipFill>
        <p:spPr>
          <a:xfrm>
            <a:off x="386100" y="870425"/>
            <a:ext cx="4986426" cy="3896850"/>
          </a:xfrm>
          <a:prstGeom prst="rect">
            <a:avLst/>
          </a:prstGeom>
          <a:noFill/>
          <a:ln w="9525" cap="flat" cmpd="sng">
            <a:solidFill>
              <a:schemeClr val="dk2"/>
            </a:solidFill>
            <a:prstDash val="solid"/>
            <a:round/>
            <a:headEnd type="none" w="sm" len="sm"/>
            <a:tailEnd type="none" w="sm" len="sm"/>
          </a:ln>
        </p:spPr>
      </p:pic>
      <p:graphicFrame>
        <p:nvGraphicFramePr>
          <p:cNvPr id="5408" name="Google Shape;5408;p91"/>
          <p:cNvGraphicFramePr/>
          <p:nvPr/>
        </p:nvGraphicFramePr>
        <p:xfrm>
          <a:off x="6199250" y="696050"/>
          <a:ext cx="2148400" cy="3206625"/>
        </p:xfrm>
        <a:graphic>
          <a:graphicData uri="http://schemas.openxmlformats.org/drawingml/2006/table">
            <a:tbl>
              <a:tblPr>
                <a:noFill/>
                <a:tableStyleId>{A042EE3E-0BF4-4A9F-90E8-2703CA3ED843}</a:tableStyleId>
              </a:tblPr>
              <a:tblGrid>
                <a:gridCol w="1074200">
                  <a:extLst>
                    <a:ext uri="{9D8B030D-6E8A-4147-A177-3AD203B41FA5}">
                      <a16:colId xmlns:a16="http://schemas.microsoft.com/office/drawing/2014/main" val="20000"/>
                    </a:ext>
                  </a:extLst>
                </a:gridCol>
                <a:gridCol w="1074200">
                  <a:extLst>
                    <a:ext uri="{9D8B030D-6E8A-4147-A177-3AD203B41FA5}">
                      <a16:colId xmlns:a16="http://schemas.microsoft.com/office/drawing/2014/main" val="20001"/>
                    </a:ext>
                  </a:extLst>
                </a:gridCol>
              </a:tblGrid>
              <a:tr h="763125">
                <a:tc>
                  <a:txBody>
                    <a:bodyPr/>
                    <a:lstStyle/>
                    <a:p>
                      <a:pPr marL="0" lvl="0" indent="0" algn="ctr" rtl="0">
                        <a:spcBef>
                          <a:spcPts val="1000"/>
                        </a:spcBef>
                        <a:spcAft>
                          <a:spcPts val="0"/>
                        </a:spcAft>
                        <a:buNone/>
                      </a:pPr>
                      <a:endParaRPr b="1" i="1">
                        <a:latin typeface="Calibri"/>
                        <a:ea typeface="Calibri"/>
                        <a:cs typeface="Calibri"/>
                        <a:sym typeface="Calibri"/>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1000"/>
                        </a:spcBef>
                        <a:spcAft>
                          <a:spcPts val="0"/>
                        </a:spcAft>
                        <a:buNone/>
                      </a:pPr>
                      <a:r>
                        <a:rPr lang="en-GB" b="1" i="1">
                          <a:latin typeface="Calibri"/>
                          <a:ea typeface="Calibri"/>
                          <a:cs typeface="Calibri"/>
                          <a:sym typeface="Calibri"/>
                        </a:rPr>
                        <a:t>Slope of tangent</a:t>
                      </a:r>
                      <a:endParaRPr b="1" i="1">
                        <a:latin typeface="Calibri"/>
                        <a:ea typeface="Calibri"/>
                        <a:cs typeface="Calibri"/>
                        <a:sym typeface="Calibri"/>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407250">
                <a:tc>
                  <a:txBody>
                    <a:bodyPr/>
                    <a:lstStyle/>
                    <a:p>
                      <a:pPr marL="0" lvl="0" indent="0" algn="ctr" rtl="0">
                        <a:spcBef>
                          <a:spcPts val="0"/>
                        </a:spcBef>
                        <a:spcAft>
                          <a:spcPts val="0"/>
                        </a:spcAft>
                        <a:buNone/>
                      </a:pPr>
                      <a:r>
                        <a:rPr lang="en-GB"/>
                        <a:t>-3</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a:t>2</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407250">
                <a:tc>
                  <a:txBody>
                    <a:bodyPr/>
                    <a:lstStyle/>
                    <a:p>
                      <a:pPr marL="0" lvl="0" indent="0" algn="ctr" rtl="0">
                        <a:spcBef>
                          <a:spcPts val="0"/>
                        </a:spcBef>
                        <a:spcAft>
                          <a:spcPts val="0"/>
                        </a:spcAft>
                        <a:buNone/>
                      </a:pPr>
                      <a:r>
                        <a:rPr lang="en-GB"/>
                        <a:t>-2</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a:t>2</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407250">
                <a:tc>
                  <a:txBody>
                    <a:bodyPr/>
                    <a:lstStyle/>
                    <a:p>
                      <a:pPr marL="0" lvl="0" indent="0" algn="ctr" rtl="0">
                        <a:spcBef>
                          <a:spcPts val="0"/>
                        </a:spcBef>
                        <a:spcAft>
                          <a:spcPts val="0"/>
                        </a:spcAft>
                        <a:buNone/>
                      </a:pPr>
                      <a:r>
                        <a:rPr lang="en-GB"/>
                        <a:t>-1</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a:t>2</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407250">
                <a:tc>
                  <a:txBody>
                    <a:bodyPr/>
                    <a:lstStyle/>
                    <a:p>
                      <a:pPr marL="0" lvl="0" indent="0" algn="ctr" rtl="0">
                        <a:spcBef>
                          <a:spcPts val="0"/>
                        </a:spcBef>
                        <a:spcAft>
                          <a:spcPts val="0"/>
                        </a:spcAft>
                        <a:buNone/>
                      </a:pPr>
                      <a:r>
                        <a:rPr lang="en-GB"/>
                        <a:t>0</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a:t>2</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407250">
                <a:tc>
                  <a:txBody>
                    <a:bodyPr/>
                    <a:lstStyle/>
                    <a:p>
                      <a:pPr marL="0" lvl="0" indent="0" algn="ctr" rtl="0">
                        <a:spcBef>
                          <a:spcPts val="0"/>
                        </a:spcBef>
                        <a:spcAft>
                          <a:spcPts val="0"/>
                        </a:spcAft>
                        <a:buNone/>
                      </a:pPr>
                      <a:r>
                        <a:rPr lang="en-GB"/>
                        <a:t>1</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a:t>2</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407250">
                <a:tc>
                  <a:txBody>
                    <a:bodyPr/>
                    <a:lstStyle/>
                    <a:p>
                      <a:pPr marL="0" lvl="0" indent="0" algn="ctr" rtl="0">
                        <a:spcBef>
                          <a:spcPts val="0"/>
                        </a:spcBef>
                        <a:spcAft>
                          <a:spcPts val="0"/>
                        </a:spcAft>
                        <a:buNone/>
                      </a:pPr>
                      <a:r>
                        <a:rPr lang="en-GB"/>
                        <a:t>2</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a:t>2</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pic>
        <p:nvPicPr>
          <p:cNvPr id="5409" name="Google Shape;5409;p91"/>
          <p:cNvPicPr preferRelativeResize="0"/>
          <p:nvPr/>
        </p:nvPicPr>
        <p:blipFill>
          <a:blip r:embed="rId5">
            <a:alphaModFix/>
          </a:blip>
          <a:stretch>
            <a:fillRect/>
          </a:stretch>
        </p:blipFill>
        <p:spPr>
          <a:xfrm>
            <a:off x="6562950" y="906076"/>
            <a:ext cx="354775" cy="330300"/>
          </a:xfrm>
          <a:prstGeom prst="rect">
            <a:avLst/>
          </a:prstGeom>
          <a:noFill/>
          <a:ln>
            <a:noFill/>
          </a:ln>
        </p:spPr>
      </p:pic>
      <p:sp>
        <p:nvSpPr>
          <p:cNvPr id="5410" name="Google Shape;5410;p91"/>
          <p:cNvSpPr txBox="1"/>
          <p:nvPr/>
        </p:nvSpPr>
        <p:spPr>
          <a:xfrm>
            <a:off x="5464950" y="4000025"/>
            <a:ext cx="3583800" cy="10359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GB" sz="1800" b="1">
                <a:solidFill>
                  <a:schemeClr val="dk2"/>
                </a:solidFill>
                <a:latin typeface="Calibri"/>
                <a:ea typeface="Calibri"/>
                <a:cs typeface="Calibri"/>
                <a:sym typeface="Calibri"/>
              </a:rPr>
              <a:t>Describe the relationship between the </a:t>
            </a:r>
            <a:r>
              <a:rPr lang="en-GB" sz="1800" b="1" i="1">
                <a:solidFill>
                  <a:schemeClr val="dk2"/>
                </a:solidFill>
                <a:latin typeface="Calibri"/>
                <a:ea typeface="Calibri"/>
                <a:cs typeface="Calibri"/>
                <a:sym typeface="Calibri"/>
              </a:rPr>
              <a:t>x </a:t>
            </a:r>
            <a:r>
              <a:rPr lang="en-GB" sz="1800" b="1">
                <a:solidFill>
                  <a:schemeClr val="dk2"/>
                </a:solidFill>
                <a:latin typeface="Calibri"/>
                <a:ea typeface="Calibri"/>
                <a:cs typeface="Calibri"/>
                <a:sym typeface="Calibri"/>
              </a:rPr>
              <a:t>values and the slopes of the tangents to the curve.</a:t>
            </a:r>
            <a:endParaRPr sz="1800" b="1">
              <a:solidFill>
                <a:schemeClr val="dk2"/>
              </a:solidFill>
              <a:latin typeface="Calibri"/>
              <a:ea typeface="Calibri"/>
              <a:cs typeface="Calibri"/>
              <a:sym typeface="Calibri"/>
            </a:endParaRPr>
          </a:p>
        </p:txBody>
      </p:sp>
      <p:pic>
        <p:nvPicPr>
          <p:cNvPr id="5411" name="Google Shape;5411;p91"/>
          <p:cNvPicPr preferRelativeResize="0"/>
          <p:nvPr/>
        </p:nvPicPr>
        <p:blipFill>
          <a:blip r:embed="rId6">
            <a:alphaModFix/>
          </a:blip>
          <a:stretch>
            <a:fillRect/>
          </a:stretch>
        </p:blipFill>
        <p:spPr>
          <a:xfrm>
            <a:off x="386100" y="870425"/>
            <a:ext cx="4986426" cy="3896849"/>
          </a:xfrm>
          <a:prstGeom prst="rect">
            <a:avLst/>
          </a:prstGeom>
          <a:noFill/>
          <a:ln w="9525" cap="flat" cmpd="sng">
            <a:solidFill>
              <a:schemeClr val="dk2"/>
            </a:solidFill>
            <a:prstDash val="solid"/>
            <a:round/>
            <a:headEnd type="none" w="sm" len="sm"/>
            <a:tailEnd type="none" w="sm" len="sm"/>
          </a:ln>
        </p:spPr>
      </p:pic>
      <p:pic>
        <p:nvPicPr>
          <p:cNvPr id="5412" name="Google Shape;5412;p91"/>
          <p:cNvPicPr preferRelativeResize="0"/>
          <p:nvPr/>
        </p:nvPicPr>
        <p:blipFill>
          <a:blip r:embed="rId7">
            <a:alphaModFix/>
          </a:blip>
          <a:stretch>
            <a:fillRect/>
          </a:stretch>
        </p:blipFill>
        <p:spPr>
          <a:xfrm>
            <a:off x="3771475" y="517925"/>
            <a:ext cx="1601042" cy="330300"/>
          </a:xfrm>
          <a:prstGeom prst="rect">
            <a:avLst/>
          </a:prstGeom>
          <a:noFill/>
          <a:ln>
            <a:noFill/>
          </a:ln>
        </p:spPr>
      </p:pic>
      <p:pic>
        <p:nvPicPr>
          <p:cNvPr id="5413" name="Google Shape;5413;p91">
            <a:hlinkClick r:id="rId8" action="ppaction://hlinksldjump"/>
          </p:cNvPr>
          <p:cNvPicPr preferRelativeResize="0"/>
          <p:nvPr/>
        </p:nvPicPr>
        <p:blipFill>
          <a:blip r:embed="rId9">
            <a:alphaModFix/>
          </a:blip>
          <a:stretch>
            <a:fillRect/>
          </a:stretch>
        </p:blipFill>
        <p:spPr>
          <a:xfrm>
            <a:off x="3845563" y="870425"/>
            <a:ext cx="1452875" cy="4016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07"/>
                                        </p:tgtEl>
                                        <p:attrNameLst>
                                          <p:attrName>style.visibility</p:attrName>
                                        </p:attrNameLst>
                                      </p:cBhvr>
                                      <p:to>
                                        <p:strVal val="visible"/>
                                      </p:to>
                                    </p:set>
                                    <p:animEffect transition="in" filter="fade">
                                      <p:cBhvr>
                                        <p:cTn id="7" dur="1000"/>
                                        <p:tgtEl>
                                          <p:spTgt spid="5407"/>
                                        </p:tgtEl>
                                      </p:cBhvr>
                                    </p:animEffect>
                                  </p:childTnLst>
                                </p:cTn>
                              </p:par>
                              <p:par>
                                <p:cTn id="8" presetID="10" presetClass="entr" presetSubtype="0" fill="hold" nodeType="withEffect">
                                  <p:stCondLst>
                                    <p:cond delay="0"/>
                                  </p:stCondLst>
                                  <p:childTnLst>
                                    <p:set>
                                      <p:cBhvr>
                                        <p:cTn id="9" dur="1" fill="hold">
                                          <p:stCondLst>
                                            <p:cond delay="0"/>
                                          </p:stCondLst>
                                        </p:cTn>
                                        <p:tgtEl>
                                          <p:spTgt spid="5408"/>
                                        </p:tgtEl>
                                        <p:attrNameLst>
                                          <p:attrName>style.visibility</p:attrName>
                                        </p:attrNameLst>
                                      </p:cBhvr>
                                      <p:to>
                                        <p:strVal val="visible"/>
                                      </p:to>
                                    </p:set>
                                    <p:animEffect transition="in" filter="fade">
                                      <p:cBhvr>
                                        <p:cTn id="10" dur="1000"/>
                                        <p:tgtEl>
                                          <p:spTgt spid="5408"/>
                                        </p:tgtEl>
                                      </p:cBhvr>
                                    </p:animEffect>
                                  </p:childTnLst>
                                </p:cTn>
                              </p:par>
                              <p:par>
                                <p:cTn id="11" presetID="10" presetClass="entr" presetSubtype="0" fill="hold" nodeType="withEffect">
                                  <p:stCondLst>
                                    <p:cond delay="0"/>
                                  </p:stCondLst>
                                  <p:childTnLst>
                                    <p:set>
                                      <p:cBhvr>
                                        <p:cTn id="12" dur="1" fill="hold">
                                          <p:stCondLst>
                                            <p:cond delay="0"/>
                                          </p:stCondLst>
                                        </p:cTn>
                                        <p:tgtEl>
                                          <p:spTgt spid="5409"/>
                                        </p:tgtEl>
                                        <p:attrNameLst>
                                          <p:attrName>style.visibility</p:attrName>
                                        </p:attrNameLst>
                                      </p:cBhvr>
                                      <p:to>
                                        <p:strVal val="visible"/>
                                      </p:to>
                                    </p:set>
                                    <p:animEffect transition="in" filter="fade">
                                      <p:cBhvr>
                                        <p:cTn id="13" dur="1000"/>
                                        <p:tgtEl>
                                          <p:spTgt spid="5409"/>
                                        </p:tgtEl>
                                      </p:cBhvr>
                                    </p:animEffect>
                                  </p:childTnLst>
                                </p:cTn>
                              </p:par>
                              <p:par>
                                <p:cTn id="14" presetID="10" presetClass="entr" presetSubtype="0" fill="hold" nodeType="withEffect">
                                  <p:stCondLst>
                                    <p:cond delay="0"/>
                                  </p:stCondLst>
                                  <p:childTnLst>
                                    <p:set>
                                      <p:cBhvr>
                                        <p:cTn id="15" dur="1" fill="hold">
                                          <p:stCondLst>
                                            <p:cond delay="0"/>
                                          </p:stCondLst>
                                        </p:cTn>
                                        <p:tgtEl>
                                          <p:spTgt spid="5410"/>
                                        </p:tgtEl>
                                        <p:attrNameLst>
                                          <p:attrName>style.visibility</p:attrName>
                                        </p:attrNameLst>
                                      </p:cBhvr>
                                      <p:to>
                                        <p:strVal val="visible"/>
                                      </p:to>
                                    </p:set>
                                    <p:animEffect transition="in" filter="fade">
                                      <p:cBhvr>
                                        <p:cTn id="16" dur="1000"/>
                                        <p:tgtEl>
                                          <p:spTgt spid="54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411"/>
                                        </p:tgtEl>
                                        <p:attrNameLst>
                                          <p:attrName>style.visibility</p:attrName>
                                        </p:attrNameLst>
                                      </p:cBhvr>
                                      <p:to>
                                        <p:strVal val="visible"/>
                                      </p:to>
                                    </p:set>
                                    <p:animEffect transition="in" filter="fade">
                                      <p:cBhvr>
                                        <p:cTn id="21" dur="1000"/>
                                        <p:tgtEl>
                                          <p:spTgt spid="54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413"/>
                                        </p:tgtEl>
                                        <p:attrNameLst>
                                          <p:attrName>style.visibility</p:attrName>
                                        </p:attrNameLst>
                                      </p:cBhvr>
                                      <p:to>
                                        <p:strVal val="visible"/>
                                      </p:to>
                                    </p:set>
                                    <p:animEffect transition="in" filter="fade">
                                      <p:cBhvr>
                                        <p:cTn id="26" dur="1000"/>
                                        <p:tgtEl>
                                          <p:spTgt spid="5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Shape 5417"/>
        <p:cNvGrpSpPr/>
        <p:nvPr/>
      </p:nvGrpSpPr>
      <p:grpSpPr>
        <a:xfrm>
          <a:off x="0" y="0"/>
          <a:ext cx="0" cy="0"/>
          <a:chOff x="0" y="0"/>
          <a:chExt cx="0" cy="0"/>
        </a:xfrm>
      </p:grpSpPr>
      <p:graphicFrame>
        <p:nvGraphicFramePr>
          <p:cNvPr id="5418" name="Google Shape;5418;p92"/>
          <p:cNvGraphicFramePr/>
          <p:nvPr/>
        </p:nvGraphicFramePr>
        <p:xfrm>
          <a:off x="6499550" y="718350"/>
          <a:ext cx="2269500" cy="3958545"/>
        </p:xfrm>
        <a:graphic>
          <a:graphicData uri="http://schemas.openxmlformats.org/drawingml/2006/table">
            <a:tbl>
              <a:tblPr>
                <a:noFill/>
                <a:tableStyleId>{A042EE3E-0BF4-4A9F-90E8-2703CA3ED843}</a:tableStyleId>
              </a:tblPr>
              <a:tblGrid>
                <a:gridCol w="1134750">
                  <a:extLst>
                    <a:ext uri="{9D8B030D-6E8A-4147-A177-3AD203B41FA5}">
                      <a16:colId xmlns:a16="http://schemas.microsoft.com/office/drawing/2014/main" val="20000"/>
                    </a:ext>
                  </a:extLst>
                </a:gridCol>
                <a:gridCol w="1134750">
                  <a:extLst>
                    <a:ext uri="{9D8B030D-6E8A-4147-A177-3AD203B41FA5}">
                      <a16:colId xmlns:a16="http://schemas.microsoft.com/office/drawing/2014/main" val="20001"/>
                    </a:ext>
                  </a:extLst>
                </a:gridCol>
              </a:tblGrid>
              <a:tr h="792550">
                <a:tc>
                  <a:txBody>
                    <a:bodyPr/>
                    <a:lstStyle/>
                    <a:p>
                      <a:pPr marL="0" lvl="0" indent="0" algn="l" rtl="0">
                        <a:spcBef>
                          <a:spcPts val="1000"/>
                        </a:spcBef>
                        <a:spcAft>
                          <a:spcPts val="0"/>
                        </a:spcAft>
                        <a:buNone/>
                      </a:pPr>
                      <a:endParaRPr b="1" i="1">
                        <a:latin typeface="Calibri"/>
                        <a:ea typeface="Calibri"/>
                        <a:cs typeface="Calibri"/>
                        <a:sym typeface="Calibri"/>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1000"/>
                        </a:spcBef>
                        <a:spcAft>
                          <a:spcPts val="0"/>
                        </a:spcAft>
                        <a:buNone/>
                      </a:pPr>
                      <a:r>
                        <a:rPr lang="en-GB" b="1" i="1">
                          <a:latin typeface="Calibri"/>
                          <a:ea typeface="Calibri"/>
                          <a:cs typeface="Calibri"/>
                          <a:sym typeface="Calibri"/>
                        </a:rPr>
                        <a:t>Slope of tangent</a:t>
                      </a:r>
                      <a:endParaRPr b="1" i="1">
                        <a:latin typeface="Calibri"/>
                        <a:ea typeface="Calibri"/>
                        <a:cs typeface="Calibri"/>
                        <a:sym typeface="Calibri"/>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451700">
                <a:tc>
                  <a:txBody>
                    <a:bodyPr/>
                    <a:lstStyle/>
                    <a:p>
                      <a:pPr marL="0" lvl="0" indent="0" algn="ctr" rtl="0">
                        <a:spcBef>
                          <a:spcPts val="0"/>
                        </a:spcBef>
                        <a:spcAft>
                          <a:spcPts val="0"/>
                        </a:spcAft>
                        <a:buNone/>
                      </a:pPr>
                      <a:r>
                        <a:rPr lang="en-GB"/>
                        <a:t>-</a:t>
                      </a:r>
                      <a:r>
                        <a:rPr lang="en-GB" sz="1800"/>
                        <a:t>𝝅</a:t>
                      </a:r>
                      <a:r>
                        <a:rPr lang="en-GB"/>
                        <a:t>/2</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a:t>0</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422975">
                <a:tc>
                  <a:txBody>
                    <a:bodyPr/>
                    <a:lstStyle/>
                    <a:p>
                      <a:pPr marL="0" lvl="0" indent="0" algn="ctr" rtl="0">
                        <a:spcBef>
                          <a:spcPts val="0"/>
                        </a:spcBef>
                        <a:spcAft>
                          <a:spcPts val="0"/>
                        </a:spcAft>
                        <a:buNone/>
                      </a:pPr>
                      <a:r>
                        <a:rPr lang="en-GB"/>
                        <a:t>0</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a:t>1</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451700">
                <a:tc>
                  <a:txBody>
                    <a:bodyPr/>
                    <a:lstStyle/>
                    <a:p>
                      <a:pPr marL="0" lvl="0" indent="0" algn="ctr" rtl="0">
                        <a:spcBef>
                          <a:spcPts val="0"/>
                        </a:spcBef>
                        <a:spcAft>
                          <a:spcPts val="0"/>
                        </a:spcAft>
                        <a:buClr>
                          <a:srgbClr val="000000"/>
                        </a:buClr>
                        <a:buSzPts val="1100"/>
                        <a:buFont typeface="Arial"/>
                        <a:buNone/>
                      </a:pPr>
                      <a:r>
                        <a:rPr lang="en-GB" sz="1800"/>
                        <a:t>𝝅</a:t>
                      </a:r>
                      <a:r>
                        <a:rPr lang="en-GB"/>
                        <a:t>/2</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a:t>0</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451700">
                <a:tc>
                  <a:txBody>
                    <a:bodyPr/>
                    <a:lstStyle/>
                    <a:p>
                      <a:pPr marL="0" lvl="0" indent="0" algn="ctr" rtl="0">
                        <a:spcBef>
                          <a:spcPts val="0"/>
                        </a:spcBef>
                        <a:spcAft>
                          <a:spcPts val="0"/>
                        </a:spcAft>
                        <a:buClr>
                          <a:srgbClr val="000000"/>
                        </a:buClr>
                        <a:buSzPts val="1100"/>
                        <a:buFont typeface="Arial"/>
                        <a:buNone/>
                      </a:pPr>
                      <a:r>
                        <a:rPr lang="en-GB" sz="1800"/>
                        <a:t>𝝅</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a:t>-1</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451700">
                <a:tc>
                  <a:txBody>
                    <a:bodyPr/>
                    <a:lstStyle/>
                    <a:p>
                      <a:pPr marL="0" lvl="0" indent="0" algn="ctr" rtl="0">
                        <a:spcBef>
                          <a:spcPts val="0"/>
                        </a:spcBef>
                        <a:spcAft>
                          <a:spcPts val="0"/>
                        </a:spcAft>
                        <a:buNone/>
                      </a:pPr>
                      <a:r>
                        <a:rPr lang="en-GB"/>
                        <a:t>3</a:t>
                      </a:r>
                      <a:r>
                        <a:rPr lang="en-GB" sz="1800"/>
                        <a:t>𝝅</a:t>
                      </a:r>
                      <a:r>
                        <a:rPr lang="en-GB"/>
                        <a:t>/2</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a:t>0</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451700">
                <a:tc>
                  <a:txBody>
                    <a:bodyPr/>
                    <a:lstStyle/>
                    <a:p>
                      <a:pPr marL="0" lvl="0" indent="0" algn="ctr" rtl="0">
                        <a:spcBef>
                          <a:spcPts val="0"/>
                        </a:spcBef>
                        <a:spcAft>
                          <a:spcPts val="0"/>
                        </a:spcAft>
                        <a:buNone/>
                      </a:pPr>
                      <a:r>
                        <a:rPr lang="en-GB"/>
                        <a:t>2</a:t>
                      </a:r>
                      <a:r>
                        <a:rPr lang="en-GB" sz="1800"/>
                        <a:t>𝝅</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a:t>1</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451700">
                <a:tc>
                  <a:txBody>
                    <a:bodyPr/>
                    <a:lstStyle/>
                    <a:p>
                      <a:pPr marL="0" lvl="0" indent="0" algn="ctr" rtl="0">
                        <a:spcBef>
                          <a:spcPts val="0"/>
                        </a:spcBef>
                        <a:spcAft>
                          <a:spcPts val="0"/>
                        </a:spcAft>
                        <a:buNone/>
                      </a:pPr>
                      <a:r>
                        <a:rPr lang="en-GB"/>
                        <a:t>5</a:t>
                      </a:r>
                      <a:r>
                        <a:rPr lang="en-GB" sz="1800"/>
                        <a:t>𝝅</a:t>
                      </a:r>
                      <a:r>
                        <a:rPr lang="en-GB"/>
                        <a:t>/2</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a:t>0</a:t>
                      </a:r>
                      <a:endParaRPr/>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
        <p:nvSpPr>
          <p:cNvPr id="5419" name="Google Shape;5419;p92"/>
          <p:cNvSpPr txBox="1">
            <a:spLocks noGrp="1"/>
          </p:cNvSpPr>
          <p:nvPr>
            <p:ph type="title"/>
          </p:nvPr>
        </p:nvSpPr>
        <p:spPr>
          <a:xfrm>
            <a:off x="386100" y="275525"/>
            <a:ext cx="5934900" cy="5949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GB" sz="2400"/>
              <a:t>Use the slopes of these tangents to create another function</a:t>
            </a:r>
            <a:endParaRPr sz="2400"/>
          </a:p>
        </p:txBody>
      </p:sp>
      <p:sp>
        <p:nvSpPr>
          <p:cNvPr id="5420" name="Google Shape;5420;p92"/>
          <p:cNvSpPr txBox="1">
            <a:spLocks noGrp="1"/>
          </p:cNvSpPr>
          <p:nvPr>
            <p:ph type="sldNum" idx="12"/>
          </p:nvPr>
        </p:nvSpPr>
        <p:spPr>
          <a:xfrm>
            <a:off x="-9527" y="4767263"/>
            <a:ext cx="5949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GB"/>
              <a:t>44</a:t>
            </a:fld>
            <a:endParaRPr/>
          </a:p>
        </p:txBody>
      </p:sp>
      <p:pic>
        <p:nvPicPr>
          <p:cNvPr id="5421" name="Google Shape;5421;p92"/>
          <p:cNvPicPr preferRelativeResize="0"/>
          <p:nvPr/>
        </p:nvPicPr>
        <p:blipFill>
          <a:blip r:embed="rId3">
            <a:alphaModFix/>
          </a:blip>
          <a:stretch>
            <a:fillRect/>
          </a:stretch>
        </p:blipFill>
        <p:spPr>
          <a:xfrm>
            <a:off x="66624" y="1214425"/>
            <a:ext cx="6204724" cy="2714625"/>
          </a:xfrm>
          <a:prstGeom prst="rect">
            <a:avLst/>
          </a:prstGeom>
          <a:noFill/>
          <a:ln w="19050" cap="flat" cmpd="sng">
            <a:solidFill>
              <a:schemeClr val="dk2"/>
            </a:solidFill>
            <a:prstDash val="solid"/>
            <a:round/>
            <a:headEnd type="none" w="sm" len="sm"/>
            <a:tailEnd type="none" w="sm" len="sm"/>
          </a:ln>
        </p:spPr>
      </p:pic>
      <p:sp>
        <p:nvSpPr>
          <p:cNvPr id="5422" name="Google Shape;5422;p92"/>
          <p:cNvSpPr txBox="1"/>
          <p:nvPr/>
        </p:nvSpPr>
        <p:spPr>
          <a:xfrm>
            <a:off x="1161450" y="4048675"/>
            <a:ext cx="3583800" cy="10359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GB" sz="1800" b="1">
                <a:solidFill>
                  <a:schemeClr val="dk2"/>
                </a:solidFill>
                <a:latin typeface="Calibri"/>
                <a:ea typeface="Calibri"/>
                <a:cs typeface="Calibri"/>
                <a:sym typeface="Calibri"/>
              </a:rPr>
              <a:t>Describe the relationship between the </a:t>
            </a:r>
            <a:r>
              <a:rPr lang="en-GB" sz="1800" b="1" i="1">
                <a:solidFill>
                  <a:schemeClr val="dk2"/>
                </a:solidFill>
                <a:latin typeface="Calibri"/>
                <a:ea typeface="Calibri"/>
                <a:cs typeface="Calibri"/>
                <a:sym typeface="Calibri"/>
              </a:rPr>
              <a:t>x </a:t>
            </a:r>
            <a:r>
              <a:rPr lang="en-GB" sz="1800" b="1">
                <a:solidFill>
                  <a:schemeClr val="dk2"/>
                </a:solidFill>
                <a:latin typeface="Calibri"/>
                <a:ea typeface="Calibri"/>
                <a:cs typeface="Calibri"/>
                <a:sym typeface="Calibri"/>
              </a:rPr>
              <a:t>values and the slopes of the tangents to the curve.</a:t>
            </a:r>
            <a:endParaRPr sz="1800" b="1">
              <a:solidFill>
                <a:schemeClr val="dk2"/>
              </a:solidFill>
              <a:latin typeface="Calibri"/>
              <a:ea typeface="Calibri"/>
              <a:cs typeface="Calibri"/>
              <a:sym typeface="Calibri"/>
            </a:endParaRPr>
          </a:p>
        </p:txBody>
      </p:sp>
      <p:pic>
        <p:nvPicPr>
          <p:cNvPr id="5423" name="Google Shape;5423;p92"/>
          <p:cNvPicPr preferRelativeResize="0"/>
          <p:nvPr/>
        </p:nvPicPr>
        <p:blipFill>
          <a:blip r:embed="rId4">
            <a:alphaModFix/>
          </a:blip>
          <a:stretch>
            <a:fillRect/>
          </a:stretch>
        </p:blipFill>
        <p:spPr>
          <a:xfrm>
            <a:off x="66625" y="1196550"/>
            <a:ext cx="6204725" cy="2750400"/>
          </a:xfrm>
          <a:prstGeom prst="rect">
            <a:avLst/>
          </a:prstGeom>
          <a:noFill/>
          <a:ln w="19050" cap="flat" cmpd="sng">
            <a:solidFill>
              <a:schemeClr val="dk2"/>
            </a:solidFill>
            <a:prstDash val="solid"/>
            <a:round/>
            <a:headEnd type="none" w="sm" len="sm"/>
            <a:tailEnd type="none" w="sm" len="sm"/>
          </a:ln>
        </p:spPr>
      </p:pic>
      <p:pic>
        <p:nvPicPr>
          <p:cNvPr id="5424" name="Google Shape;5424;p92"/>
          <p:cNvPicPr preferRelativeResize="0"/>
          <p:nvPr/>
        </p:nvPicPr>
        <p:blipFill>
          <a:blip r:embed="rId5">
            <a:alphaModFix/>
          </a:blip>
          <a:stretch>
            <a:fillRect/>
          </a:stretch>
        </p:blipFill>
        <p:spPr>
          <a:xfrm>
            <a:off x="6913125" y="998826"/>
            <a:ext cx="354775" cy="330300"/>
          </a:xfrm>
          <a:prstGeom prst="rect">
            <a:avLst/>
          </a:prstGeom>
          <a:noFill/>
          <a:ln>
            <a:noFill/>
          </a:ln>
        </p:spPr>
      </p:pic>
      <p:pic>
        <p:nvPicPr>
          <p:cNvPr id="5425" name="Google Shape;5425;p92"/>
          <p:cNvPicPr preferRelativeResize="0"/>
          <p:nvPr/>
        </p:nvPicPr>
        <p:blipFill>
          <a:blip r:embed="rId6">
            <a:alphaModFix/>
          </a:blip>
          <a:stretch>
            <a:fillRect/>
          </a:stretch>
        </p:blipFill>
        <p:spPr>
          <a:xfrm>
            <a:off x="66625" y="1196550"/>
            <a:ext cx="6204725" cy="2750400"/>
          </a:xfrm>
          <a:prstGeom prst="rect">
            <a:avLst/>
          </a:prstGeom>
          <a:noFill/>
          <a:ln w="19050" cap="flat" cmpd="sng">
            <a:solidFill>
              <a:schemeClr val="dk2"/>
            </a:solidFill>
            <a:prstDash val="solid"/>
            <a:round/>
            <a:headEnd type="none" w="sm" len="sm"/>
            <a:tailEnd type="none" w="sm" len="sm"/>
          </a:ln>
        </p:spPr>
      </p:pic>
      <p:pic>
        <p:nvPicPr>
          <p:cNvPr id="5426" name="Google Shape;5426;p92"/>
          <p:cNvPicPr preferRelativeResize="0"/>
          <p:nvPr/>
        </p:nvPicPr>
        <p:blipFill>
          <a:blip r:embed="rId7">
            <a:alphaModFix/>
          </a:blip>
          <a:stretch>
            <a:fillRect/>
          </a:stretch>
        </p:blipFill>
        <p:spPr>
          <a:xfrm>
            <a:off x="3430508" y="654250"/>
            <a:ext cx="2282980" cy="440575"/>
          </a:xfrm>
          <a:prstGeom prst="rect">
            <a:avLst/>
          </a:prstGeom>
          <a:noFill/>
          <a:ln>
            <a:noFill/>
          </a:ln>
        </p:spPr>
      </p:pic>
      <p:pic>
        <p:nvPicPr>
          <p:cNvPr id="5427" name="Google Shape;5427;p92">
            <a:hlinkClick r:id="rId8" action="ppaction://hlinksldjump"/>
          </p:cNvPr>
          <p:cNvPicPr preferRelativeResize="0"/>
          <p:nvPr/>
        </p:nvPicPr>
        <p:blipFill>
          <a:blip r:embed="rId9">
            <a:alphaModFix/>
          </a:blip>
          <a:stretch>
            <a:fillRect/>
          </a:stretch>
        </p:blipFill>
        <p:spPr>
          <a:xfrm>
            <a:off x="3437250" y="1214420"/>
            <a:ext cx="2269500" cy="493111"/>
          </a:xfrm>
          <a:prstGeom prst="rect">
            <a:avLst/>
          </a:prstGeom>
          <a:noFill/>
          <a:ln>
            <a:noFill/>
          </a:ln>
        </p:spPr>
      </p:pic>
      <p:pic>
        <p:nvPicPr>
          <p:cNvPr id="5428" name="Google Shape;5428;p92">
            <a:hlinkClick r:id="rId10"/>
          </p:cNvPr>
          <p:cNvPicPr preferRelativeResize="0"/>
          <p:nvPr/>
        </p:nvPicPr>
        <p:blipFill rotWithShape="1">
          <a:blip r:embed="rId11">
            <a:alphaModFix/>
          </a:blip>
          <a:srcRect/>
          <a:stretch/>
        </p:blipFill>
        <p:spPr>
          <a:xfrm>
            <a:off x="386100" y="4042800"/>
            <a:ext cx="684000" cy="684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18"/>
                                        </p:tgtEl>
                                        <p:attrNameLst>
                                          <p:attrName>style.visibility</p:attrName>
                                        </p:attrNameLst>
                                      </p:cBhvr>
                                      <p:to>
                                        <p:strVal val="visible"/>
                                      </p:to>
                                    </p:set>
                                    <p:animEffect transition="in" filter="fade">
                                      <p:cBhvr>
                                        <p:cTn id="7" dur="1000"/>
                                        <p:tgtEl>
                                          <p:spTgt spid="5418"/>
                                        </p:tgtEl>
                                      </p:cBhvr>
                                    </p:animEffect>
                                  </p:childTnLst>
                                </p:cTn>
                              </p:par>
                              <p:par>
                                <p:cTn id="8" presetID="10" presetClass="entr" presetSubtype="0" fill="hold" nodeType="withEffect">
                                  <p:stCondLst>
                                    <p:cond delay="0"/>
                                  </p:stCondLst>
                                  <p:childTnLst>
                                    <p:set>
                                      <p:cBhvr>
                                        <p:cTn id="9" dur="1" fill="hold">
                                          <p:stCondLst>
                                            <p:cond delay="0"/>
                                          </p:stCondLst>
                                        </p:cTn>
                                        <p:tgtEl>
                                          <p:spTgt spid="5423"/>
                                        </p:tgtEl>
                                        <p:attrNameLst>
                                          <p:attrName>style.visibility</p:attrName>
                                        </p:attrNameLst>
                                      </p:cBhvr>
                                      <p:to>
                                        <p:strVal val="visible"/>
                                      </p:to>
                                    </p:set>
                                    <p:animEffect transition="in" filter="fade">
                                      <p:cBhvr>
                                        <p:cTn id="10" dur="1000"/>
                                        <p:tgtEl>
                                          <p:spTgt spid="5423"/>
                                        </p:tgtEl>
                                      </p:cBhvr>
                                    </p:animEffect>
                                  </p:childTnLst>
                                </p:cTn>
                              </p:par>
                              <p:par>
                                <p:cTn id="11" presetID="10" presetClass="entr" presetSubtype="0" fill="hold" nodeType="withEffect">
                                  <p:stCondLst>
                                    <p:cond delay="0"/>
                                  </p:stCondLst>
                                  <p:childTnLst>
                                    <p:set>
                                      <p:cBhvr>
                                        <p:cTn id="12" dur="1" fill="hold">
                                          <p:stCondLst>
                                            <p:cond delay="0"/>
                                          </p:stCondLst>
                                        </p:cTn>
                                        <p:tgtEl>
                                          <p:spTgt spid="5424"/>
                                        </p:tgtEl>
                                        <p:attrNameLst>
                                          <p:attrName>style.visibility</p:attrName>
                                        </p:attrNameLst>
                                      </p:cBhvr>
                                      <p:to>
                                        <p:strVal val="visible"/>
                                      </p:to>
                                    </p:set>
                                    <p:animEffect transition="in" filter="fade">
                                      <p:cBhvr>
                                        <p:cTn id="13" dur="1000"/>
                                        <p:tgtEl>
                                          <p:spTgt spid="5424"/>
                                        </p:tgtEl>
                                      </p:cBhvr>
                                    </p:animEffect>
                                  </p:childTnLst>
                                </p:cTn>
                              </p:par>
                              <p:par>
                                <p:cTn id="14" presetID="10" presetClass="entr" presetSubtype="0" fill="hold" nodeType="withEffect">
                                  <p:stCondLst>
                                    <p:cond delay="0"/>
                                  </p:stCondLst>
                                  <p:childTnLst>
                                    <p:set>
                                      <p:cBhvr>
                                        <p:cTn id="15" dur="1" fill="hold">
                                          <p:stCondLst>
                                            <p:cond delay="0"/>
                                          </p:stCondLst>
                                        </p:cTn>
                                        <p:tgtEl>
                                          <p:spTgt spid="5422"/>
                                        </p:tgtEl>
                                        <p:attrNameLst>
                                          <p:attrName>style.visibility</p:attrName>
                                        </p:attrNameLst>
                                      </p:cBhvr>
                                      <p:to>
                                        <p:strVal val="visible"/>
                                      </p:to>
                                    </p:set>
                                    <p:animEffect transition="in" filter="fade">
                                      <p:cBhvr>
                                        <p:cTn id="16" dur="1000"/>
                                        <p:tgtEl>
                                          <p:spTgt spid="542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425"/>
                                        </p:tgtEl>
                                        <p:attrNameLst>
                                          <p:attrName>style.visibility</p:attrName>
                                        </p:attrNameLst>
                                      </p:cBhvr>
                                      <p:to>
                                        <p:strVal val="visible"/>
                                      </p:to>
                                    </p:set>
                                    <p:animEffect transition="in" filter="fade">
                                      <p:cBhvr>
                                        <p:cTn id="21" dur="1000"/>
                                        <p:tgtEl>
                                          <p:spTgt spid="542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427"/>
                                        </p:tgtEl>
                                        <p:attrNameLst>
                                          <p:attrName>style.visibility</p:attrName>
                                        </p:attrNameLst>
                                      </p:cBhvr>
                                      <p:to>
                                        <p:strVal val="visible"/>
                                      </p:to>
                                    </p:set>
                                    <p:animEffect transition="in" filter="fade">
                                      <p:cBhvr>
                                        <p:cTn id="26" dur="1000"/>
                                        <p:tgtEl>
                                          <p:spTgt spid="54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432"/>
        <p:cNvGrpSpPr/>
        <p:nvPr/>
      </p:nvGrpSpPr>
      <p:grpSpPr>
        <a:xfrm>
          <a:off x="0" y="0"/>
          <a:ext cx="0" cy="0"/>
          <a:chOff x="0" y="0"/>
          <a:chExt cx="0" cy="0"/>
        </a:xfrm>
      </p:grpSpPr>
      <p:sp>
        <p:nvSpPr>
          <p:cNvPr id="5433" name="Google Shape;5433;p93"/>
          <p:cNvSpPr txBox="1">
            <a:spLocks noGrp="1"/>
          </p:cNvSpPr>
          <p:nvPr>
            <p:ph type="title"/>
          </p:nvPr>
        </p:nvSpPr>
        <p:spPr>
          <a:xfrm>
            <a:off x="386100" y="516150"/>
            <a:ext cx="7191600" cy="5949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GB" sz="2400"/>
              <a:t>What opportunities exist in other STEM subjects to demonstrate the importance of Calculus?</a:t>
            </a:r>
            <a:endParaRPr sz="2400"/>
          </a:p>
        </p:txBody>
      </p:sp>
      <p:sp>
        <p:nvSpPr>
          <p:cNvPr id="5434" name="Google Shape;5434;p93"/>
          <p:cNvSpPr txBox="1">
            <a:spLocks noGrp="1"/>
          </p:cNvSpPr>
          <p:nvPr>
            <p:ph type="sldNum" idx="12"/>
          </p:nvPr>
        </p:nvSpPr>
        <p:spPr>
          <a:xfrm>
            <a:off x="-9527" y="4767263"/>
            <a:ext cx="5949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GB"/>
              <a:t>45</a:t>
            </a:fld>
            <a:endParaRPr/>
          </a:p>
        </p:txBody>
      </p:sp>
      <p:pic>
        <p:nvPicPr>
          <p:cNvPr id="5435" name="Google Shape;5435;p93"/>
          <p:cNvPicPr preferRelativeResize="0"/>
          <p:nvPr/>
        </p:nvPicPr>
        <p:blipFill>
          <a:blip r:embed="rId3">
            <a:alphaModFix/>
          </a:blip>
          <a:stretch>
            <a:fillRect/>
          </a:stretch>
        </p:blipFill>
        <p:spPr>
          <a:xfrm>
            <a:off x="2863171" y="1220200"/>
            <a:ext cx="3678676" cy="3671825"/>
          </a:xfrm>
          <a:prstGeom prst="rect">
            <a:avLst/>
          </a:prstGeom>
          <a:noFill/>
          <a:ln>
            <a:noFill/>
          </a:ln>
        </p:spPr>
      </p:pic>
      <p:pic>
        <p:nvPicPr>
          <p:cNvPr id="5436" name="Google Shape;5436;p93"/>
          <p:cNvPicPr preferRelativeResize="0"/>
          <p:nvPr/>
        </p:nvPicPr>
        <p:blipFill>
          <a:blip r:embed="rId4">
            <a:alphaModFix/>
          </a:blip>
          <a:stretch>
            <a:fillRect/>
          </a:stretch>
        </p:blipFill>
        <p:spPr>
          <a:xfrm>
            <a:off x="1164597" y="1357225"/>
            <a:ext cx="2427853" cy="1615626"/>
          </a:xfrm>
          <a:prstGeom prst="rect">
            <a:avLst/>
          </a:prstGeom>
          <a:noFill/>
          <a:ln>
            <a:noFill/>
          </a:ln>
        </p:spPr>
      </p:pic>
      <p:pic>
        <p:nvPicPr>
          <p:cNvPr id="5437" name="Google Shape;5437;p93"/>
          <p:cNvPicPr preferRelativeResize="0"/>
          <p:nvPr/>
        </p:nvPicPr>
        <p:blipFill>
          <a:blip r:embed="rId5">
            <a:alphaModFix/>
          </a:blip>
          <a:stretch>
            <a:fillRect/>
          </a:stretch>
        </p:blipFill>
        <p:spPr>
          <a:xfrm>
            <a:off x="6541850" y="3135026"/>
            <a:ext cx="1757000" cy="1757000"/>
          </a:xfrm>
          <a:prstGeom prst="rect">
            <a:avLst/>
          </a:prstGeom>
          <a:noFill/>
          <a:ln>
            <a:noFill/>
          </a:ln>
        </p:spPr>
      </p:pic>
      <p:pic>
        <p:nvPicPr>
          <p:cNvPr id="5438" name="Google Shape;5438;p93"/>
          <p:cNvPicPr preferRelativeResize="0"/>
          <p:nvPr/>
        </p:nvPicPr>
        <p:blipFill>
          <a:blip r:embed="rId6">
            <a:alphaModFix/>
          </a:blip>
          <a:stretch>
            <a:fillRect/>
          </a:stretch>
        </p:blipFill>
        <p:spPr>
          <a:xfrm>
            <a:off x="5415702" y="1111050"/>
            <a:ext cx="2478145" cy="1757001"/>
          </a:xfrm>
          <a:prstGeom prst="rect">
            <a:avLst/>
          </a:prstGeom>
          <a:noFill/>
          <a:ln>
            <a:noFill/>
          </a:ln>
        </p:spPr>
      </p:pic>
      <p:pic>
        <p:nvPicPr>
          <p:cNvPr id="5439" name="Google Shape;5439;p93"/>
          <p:cNvPicPr preferRelativeResize="0"/>
          <p:nvPr/>
        </p:nvPicPr>
        <p:blipFill>
          <a:blip r:embed="rId7">
            <a:alphaModFix/>
          </a:blip>
          <a:stretch>
            <a:fillRect/>
          </a:stretch>
        </p:blipFill>
        <p:spPr>
          <a:xfrm>
            <a:off x="386101" y="2872124"/>
            <a:ext cx="3099525" cy="2282800"/>
          </a:xfrm>
          <a:prstGeom prst="rect">
            <a:avLst/>
          </a:prstGeom>
          <a:noFill/>
          <a:ln>
            <a:noFill/>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36"/>
                                        </p:tgtEl>
                                        <p:attrNameLst>
                                          <p:attrName>style.visibility</p:attrName>
                                        </p:attrNameLst>
                                      </p:cBhvr>
                                      <p:to>
                                        <p:strVal val="visible"/>
                                      </p:to>
                                    </p:set>
                                    <p:animEffect transition="in" filter="fade">
                                      <p:cBhvr>
                                        <p:cTn id="7" dur="1000"/>
                                        <p:tgtEl>
                                          <p:spTgt spid="5436"/>
                                        </p:tgtEl>
                                      </p:cBhvr>
                                    </p:animEffect>
                                  </p:childTnLst>
                                </p:cTn>
                              </p:par>
                              <p:par>
                                <p:cTn id="8" presetID="10" presetClass="entr" presetSubtype="0" fill="hold" nodeType="withEffect">
                                  <p:stCondLst>
                                    <p:cond delay="0"/>
                                  </p:stCondLst>
                                  <p:childTnLst>
                                    <p:set>
                                      <p:cBhvr>
                                        <p:cTn id="9" dur="1" fill="hold">
                                          <p:stCondLst>
                                            <p:cond delay="0"/>
                                          </p:stCondLst>
                                        </p:cTn>
                                        <p:tgtEl>
                                          <p:spTgt spid="5437"/>
                                        </p:tgtEl>
                                        <p:attrNameLst>
                                          <p:attrName>style.visibility</p:attrName>
                                        </p:attrNameLst>
                                      </p:cBhvr>
                                      <p:to>
                                        <p:strVal val="visible"/>
                                      </p:to>
                                    </p:set>
                                    <p:animEffect transition="in" filter="fade">
                                      <p:cBhvr>
                                        <p:cTn id="10" dur="1000"/>
                                        <p:tgtEl>
                                          <p:spTgt spid="5437"/>
                                        </p:tgtEl>
                                      </p:cBhvr>
                                    </p:animEffect>
                                  </p:childTnLst>
                                </p:cTn>
                              </p:par>
                              <p:par>
                                <p:cTn id="11" presetID="10" presetClass="entr" presetSubtype="0" fill="hold" nodeType="withEffect">
                                  <p:stCondLst>
                                    <p:cond delay="0"/>
                                  </p:stCondLst>
                                  <p:childTnLst>
                                    <p:set>
                                      <p:cBhvr>
                                        <p:cTn id="12" dur="1" fill="hold">
                                          <p:stCondLst>
                                            <p:cond delay="0"/>
                                          </p:stCondLst>
                                        </p:cTn>
                                        <p:tgtEl>
                                          <p:spTgt spid="5438"/>
                                        </p:tgtEl>
                                        <p:attrNameLst>
                                          <p:attrName>style.visibility</p:attrName>
                                        </p:attrNameLst>
                                      </p:cBhvr>
                                      <p:to>
                                        <p:strVal val="visible"/>
                                      </p:to>
                                    </p:set>
                                    <p:animEffect transition="in" filter="fade">
                                      <p:cBhvr>
                                        <p:cTn id="13" dur="1000"/>
                                        <p:tgtEl>
                                          <p:spTgt spid="5438"/>
                                        </p:tgtEl>
                                      </p:cBhvr>
                                    </p:animEffect>
                                  </p:childTnLst>
                                </p:cTn>
                              </p:par>
                              <p:par>
                                <p:cTn id="14" presetID="10" presetClass="entr" presetSubtype="0" fill="hold" nodeType="withEffect">
                                  <p:stCondLst>
                                    <p:cond delay="0"/>
                                  </p:stCondLst>
                                  <p:childTnLst>
                                    <p:set>
                                      <p:cBhvr>
                                        <p:cTn id="15" dur="1" fill="hold">
                                          <p:stCondLst>
                                            <p:cond delay="0"/>
                                          </p:stCondLst>
                                        </p:cTn>
                                        <p:tgtEl>
                                          <p:spTgt spid="5439"/>
                                        </p:tgtEl>
                                        <p:attrNameLst>
                                          <p:attrName>style.visibility</p:attrName>
                                        </p:attrNameLst>
                                      </p:cBhvr>
                                      <p:to>
                                        <p:strVal val="visible"/>
                                      </p:to>
                                    </p:set>
                                    <p:animEffect transition="in" filter="fade">
                                      <p:cBhvr>
                                        <p:cTn id="16" dur="1000"/>
                                        <p:tgtEl>
                                          <p:spTgt spid="54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443"/>
        <p:cNvGrpSpPr/>
        <p:nvPr/>
      </p:nvGrpSpPr>
      <p:grpSpPr>
        <a:xfrm>
          <a:off x="0" y="0"/>
          <a:ext cx="0" cy="0"/>
          <a:chOff x="0" y="0"/>
          <a:chExt cx="0" cy="0"/>
        </a:xfrm>
      </p:grpSpPr>
      <p:sp>
        <p:nvSpPr>
          <p:cNvPr id="5444" name="Google Shape;5444;p94"/>
          <p:cNvSpPr txBox="1">
            <a:spLocks noGrp="1"/>
          </p:cNvSpPr>
          <p:nvPr>
            <p:ph type="title"/>
          </p:nvPr>
        </p:nvSpPr>
        <p:spPr>
          <a:xfrm>
            <a:off x="386100" y="673200"/>
            <a:ext cx="7912500" cy="5949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GB" sz="2400"/>
              <a:t>	Task 3 - Rates of Change</a:t>
            </a:r>
            <a:endParaRPr sz="2400"/>
          </a:p>
          <a:p>
            <a:pPr marL="0" lvl="0" indent="0" algn="l" rtl="0">
              <a:spcBef>
                <a:spcPts val="0"/>
              </a:spcBef>
              <a:spcAft>
                <a:spcPts val="0"/>
              </a:spcAft>
              <a:buNone/>
            </a:pPr>
            <a:r>
              <a:rPr lang="en-GB" sz="2400"/>
              <a:t>	Learning Outcomes </a:t>
            </a:r>
            <a:endParaRPr sz="2400"/>
          </a:p>
        </p:txBody>
      </p:sp>
      <p:sp>
        <p:nvSpPr>
          <p:cNvPr id="5445" name="Google Shape;5445;p94"/>
          <p:cNvSpPr txBox="1">
            <a:spLocks noGrp="1"/>
          </p:cNvSpPr>
          <p:nvPr>
            <p:ph type="sldNum" idx="12"/>
          </p:nvPr>
        </p:nvSpPr>
        <p:spPr>
          <a:xfrm>
            <a:off x="-9527" y="4767263"/>
            <a:ext cx="5949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GB"/>
              <a:t>46</a:t>
            </a:fld>
            <a:endParaRPr/>
          </a:p>
        </p:txBody>
      </p:sp>
      <p:sp>
        <p:nvSpPr>
          <p:cNvPr id="5446" name="Google Shape;5446;p94"/>
          <p:cNvSpPr txBox="1"/>
          <p:nvPr/>
        </p:nvSpPr>
        <p:spPr>
          <a:xfrm>
            <a:off x="386099" y="1545554"/>
            <a:ext cx="7507800" cy="2958000"/>
          </a:xfrm>
          <a:prstGeom prst="rect">
            <a:avLst/>
          </a:prstGeom>
          <a:noFill/>
          <a:ln>
            <a:noFill/>
          </a:ln>
        </p:spPr>
        <p:txBody>
          <a:bodyPr spcFirstLastPara="1" wrap="square" lIns="0" tIns="0" rIns="0" bIns="0" anchor="t" anchorCtr="0">
            <a:noAutofit/>
          </a:bodyPr>
          <a:lstStyle/>
          <a:p>
            <a:pPr marL="114300" lvl="0" indent="0" algn="just" rtl="0">
              <a:lnSpc>
                <a:spcPct val="115000"/>
              </a:lnSpc>
              <a:spcBef>
                <a:spcPts val="0"/>
              </a:spcBef>
              <a:spcAft>
                <a:spcPts val="0"/>
              </a:spcAft>
              <a:buNone/>
            </a:pPr>
            <a:r>
              <a:rPr lang="en-GB" sz="1800">
                <a:solidFill>
                  <a:srgbClr val="12436F"/>
                </a:solidFill>
                <a:latin typeface="Calibri"/>
                <a:ea typeface="Calibri"/>
                <a:cs typeface="Calibri"/>
                <a:sym typeface="Calibri"/>
              </a:rPr>
              <a:t>During the course of this task we will:</a:t>
            </a:r>
            <a:endParaRPr sz="1500">
              <a:solidFill>
                <a:srgbClr val="12436F"/>
              </a:solidFill>
              <a:latin typeface="Calibri"/>
              <a:ea typeface="Calibri"/>
              <a:cs typeface="Calibri"/>
              <a:sym typeface="Calibri"/>
            </a:endParaRPr>
          </a:p>
          <a:p>
            <a:pPr marL="457200" lvl="0" indent="-342900" algn="just" rtl="0">
              <a:lnSpc>
                <a:spcPct val="115000"/>
              </a:lnSpc>
              <a:spcBef>
                <a:spcPts val="0"/>
              </a:spcBef>
              <a:spcAft>
                <a:spcPts val="0"/>
              </a:spcAft>
              <a:buClr>
                <a:srgbClr val="12436F"/>
              </a:buClr>
              <a:buSzPts val="1800"/>
              <a:buFont typeface="Calibri"/>
              <a:buChar char="●"/>
            </a:pPr>
            <a:r>
              <a:rPr lang="en-GB" sz="1800">
                <a:solidFill>
                  <a:srgbClr val="12436F"/>
                </a:solidFill>
                <a:latin typeface="Calibri"/>
                <a:ea typeface="Calibri"/>
                <a:cs typeface="Calibri"/>
                <a:sym typeface="Calibri"/>
              </a:rPr>
              <a:t>Investigate the rates of change at different points on a curve as the slope of the tangent to the curve at those points</a:t>
            </a:r>
            <a:endParaRPr sz="1800">
              <a:solidFill>
                <a:srgbClr val="12436F"/>
              </a:solidFill>
              <a:latin typeface="Calibri"/>
              <a:ea typeface="Calibri"/>
              <a:cs typeface="Calibri"/>
              <a:sym typeface="Calibri"/>
            </a:endParaRPr>
          </a:p>
          <a:p>
            <a:pPr marL="457200" lvl="0" indent="-342900" algn="just" rtl="0">
              <a:lnSpc>
                <a:spcPct val="115000"/>
              </a:lnSpc>
              <a:spcBef>
                <a:spcPts val="0"/>
              </a:spcBef>
              <a:spcAft>
                <a:spcPts val="0"/>
              </a:spcAft>
              <a:buClr>
                <a:srgbClr val="12436F"/>
              </a:buClr>
              <a:buSzPts val="1800"/>
              <a:buFont typeface="Calibri"/>
              <a:buChar char="●"/>
            </a:pPr>
            <a:r>
              <a:rPr lang="en-GB" sz="1800">
                <a:solidFill>
                  <a:srgbClr val="12436F"/>
                </a:solidFill>
                <a:latin typeface="Calibri"/>
                <a:ea typeface="Calibri"/>
                <a:cs typeface="Calibri"/>
                <a:sym typeface="Calibri"/>
              </a:rPr>
              <a:t>Explore the relationship between a function and the derivative of that function</a:t>
            </a:r>
            <a:endParaRPr sz="1800">
              <a:solidFill>
                <a:srgbClr val="12436F"/>
              </a:solidFill>
              <a:latin typeface="Calibri"/>
              <a:ea typeface="Calibri"/>
              <a:cs typeface="Calibri"/>
              <a:sym typeface="Calibri"/>
            </a:endParaRPr>
          </a:p>
          <a:p>
            <a:pPr marL="457200" lvl="0" indent="-342900" algn="just" rtl="0">
              <a:lnSpc>
                <a:spcPct val="115000"/>
              </a:lnSpc>
              <a:spcBef>
                <a:spcPts val="0"/>
              </a:spcBef>
              <a:spcAft>
                <a:spcPts val="0"/>
              </a:spcAft>
              <a:buClr>
                <a:srgbClr val="12436F"/>
              </a:buClr>
              <a:buSzPts val="1800"/>
              <a:buFont typeface="Calibri"/>
              <a:buChar char="●"/>
            </a:pPr>
            <a:r>
              <a:rPr lang="en-GB" sz="1800">
                <a:solidFill>
                  <a:srgbClr val="12436F"/>
                </a:solidFill>
                <a:latin typeface="Calibri"/>
                <a:ea typeface="Calibri"/>
                <a:cs typeface="Calibri"/>
                <a:sym typeface="Calibri"/>
              </a:rPr>
              <a:t>Recognise the importance of using a constructivist approach to allow students to discover the rates of change / the slopes of tangents to a curve</a:t>
            </a:r>
            <a:endParaRPr sz="1800">
              <a:solidFill>
                <a:srgbClr val="12436F"/>
              </a:solidFill>
              <a:latin typeface="Calibri"/>
              <a:ea typeface="Calibri"/>
              <a:cs typeface="Calibri"/>
              <a:sym typeface="Calibri"/>
            </a:endParaRPr>
          </a:p>
          <a:p>
            <a:pPr marL="457200" lvl="0" indent="-342900" algn="just" rtl="0">
              <a:lnSpc>
                <a:spcPct val="115000"/>
              </a:lnSpc>
              <a:spcBef>
                <a:spcPts val="0"/>
              </a:spcBef>
              <a:spcAft>
                <a:spcPts val="0"/>
              </a:spcAft>
              <a:buClr>
                <a:srgbClr val="12436F"/>
              </a:buClr>
              <a:buSzPts val="1800"/>
              <a:buFont typeface="Calibri"/>
              <a:buChar char="●"/>
            </a:pPr>
            <a:r>
              <a:rPr lang="en-GB" sz="1800">
                <a:solidFill>
                  <a:srgbClr val="12436F"/>
                </a:solidFill>
                <a:latin typeface="Calibri"/>
                <a:ea typeface="Calibri"/>
                <a:cs typeface="Calibri"/>
                <a:sym typeface="Calibri"/>
              </a:rPr>
              <a:t>See the benefits in using Digital Technologies to further enhance students’ understanding of this concept.</a:t>
            </a:r>
            <a:endParaRPr sz="1800" b="1">
              <a:solidFill>
                <a:srgbClr val="12436F"/>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450"/>
        <p:cNvGrpSpPr/>
        <p:nvPr/>
      </p:nvGrpSpPr>
      <p:grpSpPr>
        <a:xfrm>
          <a:off x="0" y="0"/>
          <a:ext cx="0" cy="0"/>
          <a:chOff x="0" y="0"/>
          <a:chExt cx="0" cy="0"/>
        </a:xfrm>
      </p:grpSpPr>
      <p:sp>
        <p:nvSpPr>
          <p:cNvPr id="5451" name="Google Shape;5451;p95"/>
          <p:cNvSpPr txBox="1">
            <a:spLocks noGrp="1"/>
          </p:cNvSpPr>
          <p:nvPr>
            <p:ph type="title"/>
          </p:nvPr>
        </p:nvSpPr>
        <p:spPr>
          <a:xfrm>
            <a:off x="386100" y="673200"/>
            <a:ext cx="6603000" cy="594900"/>
          </a:xfrm>
          <a:prstGeom prst="rect">
            <a:avLst/>
          </a:prstGeom>
        </p:spPr>
        <p:txBody>
          <a:bodyPr spcFirstLastPara="1" wrap="square" lIns="0" tIns="0" rIns="0" bIns="0" anchor="b" anchorCtr="0">
            <a:noAutofit/>
          </a:bodyPr>
          <a:lstStyle/>
          <a:p>
            <a:pPr marL="0" lvl="0" indent="457200" algn="l" rtl="0">
              <a:spcBef>
                <a:spcPts val="0"/>
              </a:spcBef>
              <a:spcAft>
                <a:spcPts val="0"/>
              </a:spcAft>
              <a:buNone/>
            </a:pPr>
            <a:r>
              <a:rPr lang="en-GB" sz="2400"/>
              <a:t>Take Home Task: Visualising Derivatives</a:t>
            </a:r>
            <a:endParaRPr sz="2400"/>
          </a:p>
          <a:p>
            <a:pPr marL="0" lvl="0" indent="0" algn="l" rtl="0">
              <a:spcBef>
                <a:spcPts val="0"/>
              </a:spcBef>
              <a:spcAft>
                <a:spcPts val="0"/>
              </a:spcAft>
              <a:buNone/>
            </a:pPr>
            <a:r>
              <a:rPr lang="en-GB" sz="2400"/>
              <a:t>	Learning Outcomes</a:t>
            </a:r>
            <a:endParaRPr sz="2400"/>
          </a:p>
        </p:txBody>
      </p:sp>
      <p:sp>
        <p:nvSpPr>
          <p:cNvPr id="5452" name="Google Shape;5452;p95"/>
          <p:cNvSpPr txBox="1">
            <a:spLocks noGrp="1"/>
          </p:cNvSpPr>
          <p:nvPr>
            <p:ph type="body" idx="1"/>
          </p:nvPr>
        </p:nvSpPr>
        <p:spPr>
          <a:xfrm>
            <a:off x="386099" y="1697954"/>
            <a:ext cx="7507800" cy="2772300"/>
          </a:xfrm>
          <a:prstGeom prst="rect">
            <a:avLst/>
          </a:prstGeom>
        </p:spPr>
        <p:txBody>
          <a:bodyPr spcFirstLastPara="1" wrap="square" lIns="0" tIns="0" rIns="0" bIns="0" anchor="t" anchorCtr="0">
            <a:noAutofit/>
          </a:bodyPr>
          <a:lstStyle/>
          <a:p>
            <a:pPr marL="457200" lvl="0" indent="-342900" algn="l" rtl="0">
              <a:lnSpc>
                <a:spcPct val="150000"/>
              </a:lnSpc>
              <a:spcBef>
                <a:spcPts val="0"/>
              </a:spcBef>
              <a:spcAft>
                <a:spcPts val="0"/>
              </a:spcAft>
              <a:buSzPts val="1800"/>
              <a:buFont typeface="Calibri"/>
              <a:buChar char="●"/>
            </a:pPr>
            <a:r>
              <a:rPr lang="en-GB" sz="1800"/>
              <a:t>Understand the importance of visualising derivatives</a:t>
            </a:r>
            <a:endParaRPr sz="1800"/>
          </a:p>
          <a:p>
            <a:pPr marL="457200" lvl="0" indent="-342900" algn="l" rtl="0">
              <a:lnSpc>
                <a:spcPct val="150000"/>
              </a:lnSpc>
              <a:spcBef>
                <a:spcPts val="0"/>
              </a:spcBef>
              <a:spcAft>
                <a:spcPts val="0"/>
              </a:spcAft>
              <a:buSzPts val="1800"/>
              <a:buFont typeface="Calibri"/>
              <a:buChar char="●"/>
            </a:pPr>
            <a:r>
              <a:rPr lang="en-GB" sz="1800"/>
              <a:t>Use a matching exercise to further develop their understanding of different derivatives</a:t>
            </a:r>
            <a:endParaRPr sz="1800"/>
          </a:p>
          <a:p>
            <a:pPr marL="457200" lvl="0" indent="-342900" algn="l" rtl="0">
              <a:lnSpc>
                <a:spcPct val="150000"/>
              </a:lnSpc>
              <a:spcBef>
                <a:spcPts val="0"/>
              </a:spcBef>
              <a:spcAft>
                <a:spcPts val="0"/>
              </a:spcAft>
              <a:buSzPts val="1800"/>
              <a:buFont typeface="Calibri"/>
              <a:buChar char="●"/>
            </a:pPr>
            <a:r>
              <a:rPr lang="en-GB" sz="1800"/>
              <a:t>Use appropriate vocabulary to describe the shapes of curves and to describe the relationships between graphs of derivatives.</a:t>
            </a:r>
            <a:endParaRPr sz="1800"/>
          </a:p>
          <a:p>
            <a:pPr marL="0" lvl="0" indent="0" algn="l" rtl="0">
              <a:spcBef>
                <a:spcPts val="300"/>
              </a:spcBef>
              <a:spcAft>
                <a:spcPts val="300"/>
              </a:spcAft>
              <a:buNone/>
            </a:pPr>
            <a:endParaRPr sz="1800"/>
          </a:p>
        </p:txBody>
      </p:sp>
      <p:sp>
        <p:nvSpPr>
          <p:cNvPr id="5453" name="Google Shape;5453;p95"/>
          <p:cNvSpPr txBox="1">
            <a:spLocks noGrp="1"/>
          </p:cNvSpPr>
          <p:nvPr>
            <p:ph type="sldNum" idx="12"/>
          </p:nvPr>
        </p:nvSpPr>
        <p:spPr>
          <a:xfrm>
            <a:off x="-9527" y="4767263"/>
            <a:ext cx="5949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GB"/>
              <a:t>47</a:t>
            </a:fld>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457"/>
        <p:cNvGrpSpPr/>
        <p:nvPr/>
      </p:nvGrpSpPr>
      <p:grpSpPr>
        <a:xfrm>
          <a:off x="0" y="0"/>
          <a:ext cx="0" cy="0"/>
          <a:chOff x="0" y="0"/>
          <a:chExt cx="0" cy="0"/>
        </a:xfrm>
      </p:grpSpPr>
      <p:sp>
        <p:nvSpPr>
          <p:cNvPr id="5458" name="Google Shape;5458;p96"/>
          <p:cNvSpPr txBox="1">
            <a:spLocks noGrp="1"/>
          </p:cNvSpPr>
          <p:nvPr>
            <p:ph type="title"/>
          </p:nvPr>
        </p:nvSpPr>
        <p:spPr>
          <a:xfrm>
            <a:off x="386100" y="673200"/>
            <a:ext cx="7059600" cy="5949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GB" sz="2400"/>
              <a:t>Describe the shape of this curve and the slope of the tangent as it moves along the function</a:t>
            </a:r>
            <a:endParaRPr sz="2400"/>
          </a:p>
        </p:txBody>
      </p:sp>
      <p:pic>
        <p:nvPicPr>
          <p:cNvPr id="5459" name="Google Shape;5459;p96">
            <a:hlinkClick r:id="rId3"/>
          </p:cNvPr>
          <p:cNvPicPr preferRelativeResize="0"/>
          <p:nvPr/>
        </p:nvPicPr>
        <p:blipFill rotWithShape="1">
          <a:blip r:embed="rId4">
            <a:alphaModFix/>
          </a:blip>
          <a:srcRect/>
          <a:stretch/>
        </p:blipFill>
        <p:spPr>
          <a:xfrm>
            <a:off x="3260775" y="1455562"/>
            <a:ext cx="2622450" cy="2622450"/>
          </a:xfrm>
          <a:prstGeom prst="rect">
            <a:avLst/>
          </a:prstGeom>
          <a:noFill/>
          <a:ln>
            <a:noFill/>
          </a:ln>
        </p:spPr>
      </p:pic>
      <p:pic>
        <p:nvPicPr>
          <p:cNvPr id="5460" name="Google Shape;5460;p96"/>
          <p:cNvPicPr preferRelativeResize="0"/>
          <p:nvPr/>
        </p:nvPicPr>
        <p:blipFill>
          <a:blip r:embed="rId5">
            <a:alphaModFix/>
          </a:blip>
          <a:stretch>
            <a:fillRect/>
          </a:stretch>
        </p:blipFill>
        <p:spPr>
          <a:xfrm>
            <a:off x="2498575" y="4265438"/>
            <a:ext cx="4146825" cy="462075"/>
          </a:xfrm>
          <a:prstGeom prst="rect">
            <a:avLst/>
          </a:prstGeom>
          <a:noFill/>
          <a:ln>
            <a:noFill/>
          </a:ln>
        </p:spPr>
      </p:pic>
      <p:sp>
        <p:nvSpPr>
          <p:cNvPr id="5461" name="Google Shape;5461;p96"/>
          <p:cNvSpPr txBox="1">
            <a:spLocks noGrp="1"/>
          </p:cNvSpPr>
          <p:nvPr>
            <p:ph type="sldNum" idx="12"/>
          </p:nvPr>
        </p:nvSpPr>
        <p:spPr>
          <a:xfrm>
            <a:off x="-9527" y="4767263"/>
            <a:ext cx="5949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GB"/>
              <a:t>48</a:t>
            </a:fld>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465"/>
        <p:cNvGrpSpPr/>
        <p:nvPr/>
      </p:nvGrpSpPr>
      <p:grpSpPr>
        <a:xfrm>
          <a:off x="0" y="0"/>
          <a:ext cx="0" cy="0"/>
          <a:chOff x="0" y="0"/>
          <a:chExt cx="0" cy="0"/>
        </a:xfrm>
      </p:grpSpPr>
      <p:sp>
        <p:nvSpPr>
          <p:cNvPr id="5466" name="Google Shape;5466;p97"/>
          <p:cNvSpPr txBox="1">
            <a:spLocks noGrp="1"/>
          </p:cNvSpPr>
          <p:nvPr>
            <p:ph type="title"/>
          </p:nvPr>
        </p:nvSpPr>
        <p:spPr>
          <a:xfrm>
            <a:off x="386100" y="673200"/>
            <a:ext cx="7757700" cy="5949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GB" sz="2400"/>
              <a:t>	Matching Activity</a:t>
            </a:r>
            <a:endParaRPr sz="2400"/>
          </a:p>
        </p:txBody>
      </p:sp>
      <p:pic>
        <p:nvPicPr>
          <p:cNvPr id="5467" name="Google Shape;5467;p97"/>
          <p:cNvPicPr preferRelativeResize="0"/>
          <p:nvPr/>
        </p:nvPicPr>
        <p:blipFill>
          <a:blip r:embed="rId3">
            <a:alphaModFix/>
          </a:blip>
          <a:stretch>
            <a:fillRect/>
          </a:stretch>
        </p:blipFill>
        <p:spPr>
          <a:xfrm>
            <a:off x="275138" y="1283875"/>
            <a:ext cx="2524125" cy="3600450"/>
          </a:xfrm>
          <a:prstGeom prst="rect">
            <a:avLst/>
          </a:prstGeom>
          <a:noFill/>
          <a:ln>
            <a:noFill/>
          </a:ln>
        </p:spPr>
      </p:pic>
      <p:pic>
        <p:nvPicPr>
          <p:cNvPr id="5468" name="Google Shape;5468;p97"/>
          <p:cNvPicPr preferRelativeResize="0"/>
          <p:nvPr/>
        </p:nvPicPr>
        <p:blipFill>
          <a:blip r:embed="rId4">
            <a:alphaModFix/>
          </a:blip>
          <a:stretch>
            <a:fillRect/>
          </a:stretch>
        </p:blipFill>
        <p:spPr>
          <a:xfrm>
            <a:off x="3181738" y="1283875"/>
            <a:ext cx="2466975" cy="3600450"/>
          </a:xfrm>
          <a:prstGeom prst="rect">
            <a:avLst/>
          </a:prstGeom>
          <a:noFill/>
          <a:ln>
            <a:noFill/>
          </a:ln>
        </p:spPr>
      </p:pic>
      <p:pic>
        <p:nvPicPr>
          <p:cNvPr id="5469" name="Google Shape;5469;p97"/>
          <p:cNvPicPr preferRelativeResize="0"/>
          <p:nvPr/>
        </p:nvPicPr>
        <p:blipFill>
          <a:blip r:embed="rId5">
            <a:alphaModFix/>
          </a:blip>
          <a:stretch>
            <a:fillRect/>
          </a:stretch>
        </p:blipFill>
        <p:spPr>
          <a:xfrm>
            <a:off x="6031188" y="1268100"/>
            <a:ext cx="2455968" cy="3570600"/>
          </a:xfrm>
          <a:prstGeom prst="rect">
            <a:avLst/>
          </a:prstGeom>
          <a:noFill/>
          <a:ln>
            <a:noFill/>
          </a:ln>
        </p:spPr>
      </p:pic>
      <p:sp>
        <p:nvSpPr>
          <p:cNvPr id="5470" name="Google Shape;5470;p97"/>
          <p:cNvSpPr txBox="1">
            <a:spLocks noGrp="1"/>
          </p:cNvSpPr>
          <p:nvPr>
            <p:ph type="sldNum" idx="12"/>
          </p:nvPr>
        </p:nvSpPr>
        <p:spPr>
          <a:xfrm>
            <a:off x="-9527" y="4767263"/>
            <a:ext cx="5949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GB"/>
              <a:t>49</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67"/>
                                        </p:tgtEl>
                                        <p:attrNameLst>
                                          <p:attrName>style.visibility</p:attrName>
                                        </p:attrNameLst>
                                      </p:cBhvr>
                                      <p:to>
                                        <p:strVal val="visible"/>
                                      </p:to>
                                    </p:set>
                                    <p:animEffect transition="in" filter="fade">
                                      <p:cBhvr>
                                        <p:cTn id="7" dur="1000"/>
                                        <p:tgtEl>
                                          <p:spTgt spid="54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468"/>
                                        </p:tgtEl>
                                        <p:attrNameLst>
                                          <p:attrName>style.visibility</p:attrName>
                                        </p:attrNameLst>
                                      </p:cBhvr>
                                      <p:to>
                                        <p:strVal val="visible"/>
                                      </p:to>
                                    </p:set>
                                    <p:animEffect transition="in" filter="fade">
                                      <p:cBhvr>
                                        <p:cTn id="12" dur="1000"/>
                                        <p:tgtEl>
                                          <p:spTgt spid="546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469"/>
                                        </p:tgtEl>
                                        <p:attrNameLst>
                                          <p:attrName>style.visibility</p:attrName>
                                        </p:attrNameLst>
                                      </p:cBhvr>
                                      <p:to>
                                        <p:strVal val="visible"/>
                                      </p:to>
                                    </p:set>
                                    <p:animEffect transition="in" filter="fade">
                                      <p:cBhvr>
                                        <p:cTn id="17" dur="1000"/>
                                        <p:tgtEl>
                                          <p:spTgt spid="54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004"/>
        <p:cNvGrpSpPr/>
        <p:nvPr/>
      </p:nvGrpSpPr>
      <p:grpSpPr>
        <a:xfrm>
          <a:off x="0" y="0"/>
          <a:ext cx="0" cy="0"/>
          <a:chOff x="0" y="0"/>
          <a:chExt cx="0" cy="0"/>
        </a:xfrm>
      </p:grpSpPr>
      <p:sp>
        <p:nvSpPr>
          <p:cNvPr id="5005" name="Google Shape;5005;p53"/>
          <p:cNvSpPr txBox="1">
            <a:spLocks noGrp="1"/>
          </p:cNvSpPr>
          <p:nvPr>
            <p:ph type="title"/>
          </p:nvPr>
        </p:nvSpPr>
        <p:spPr>
          <a:xfrm>
            <a:off x="386100" y="673200"/>
            <a:ext cx="7759800" cy="594900"/>
          </a:xfrm>
          <a:prstGeom prst="rect">
            <a:avLst/>
          </a:prstGeom>
        </p:spPr>
        <p:txBody>
          <a:bodyPr spcFirstLastPara="1" wrap="square" lIns="0" tIns="0" rIns="0" bIns="0" anchor="b" anchorCtr="0">
            <a:noAutofit/>
          </a:bodyPr>
          <a:lstStyle/>
          <a:p>
            <a:pPr marL="0" lvl="0" indent="457200" algn="l" rtl="0">
              <a:spcBef>
                <a:spcPts val="0"/>
              </a:spcBef>
              <a:spcAft>
                <a:spcPts val="0"/>
              </a:spcAft>
              <a:buNone/>
            </a:pPr>
            <a:r>
              <a:rPr lang="en-GB" sz="2400"/>
              <a:t>Review of Workshop 4 Homework Task</a:t>
            </a:r>
            <a:endParaRPr sz="2400"/>
          </a:p>
          <a:p>
            <a:pPr marL="0" lvl="0" indent="457200" algn="l" rtl="0">
              <a:spcBef>
                <a:spcPts val="0"/>
              </a:spcBef>
              <a:spcAft>
                <a:spcPts val="0"/>
              </a:spcAft>
              <a:buNone/>
            </a:pPr>
            <a:r>
              <a:rPr lang="en-GB" sz="2400"/>
              <a:t>Modelling Investments</a:t>
            </a:r>
            <a:endParaRPr sz="2400"/>
          </a:p>
        </p:txBody>
      </p:sp>
      <p:sp>
        <p:nvSpPr>
          <p:cNvPr id="5006" name="Google Shape;5006;p53"/>
          <p:cNvSpPr txBox="1">
            <a:spLocks noGrp="1"/>
          </p:cNvSpPr>
          <p:nvPr>
            <p:ph type="body" idx="1"/>
          </p:nvPr>
        </p:nvSpPr>
        <p:spPr>
          <a:xfrm>
            <a:off x="386099" y="1697954"/>
            <a:ext cx="7507800" cy="2772300"/>
          </a:xfrm>
          <a:prstGeom prst="rect">
            <a:avLst/>
          </a:prstGeom>
        </p:spPr>
        <p:txBody>
          <a:bodyPr spcFirstLastPara="1" wrap="square" lIns="0" tIns="0" rIns="0" bIns="0" anchor="t" anchorCtr="0">
            <a:noAutofit/>
          </a:bodyPr>
          <a:lstStyle/>
          <a:p>
            <a:pPr marL="0" lvl="0" indent="0" algn="l" rtl="0">
              <a:lnSpc>
                <a:spcPct val="115000"/>
              </a:lnSpc>
              <a:spcBef>
                <a:spcPts val="800"/>
              </a:spcBef>
              <a:spcAft>
                <a:spcPts val="0"/>
              </a:spcAft>
              <a:buClr>
                <a:srgbClr val="000000"/>
              </a:buClr>
              <a:buSzPts val="1100"/>
              <a:buFont typeface="Arial"/>
              <a:buNone/>
            </a:pPr>
            <a:r>
              <a:rPr lang="en-GB" sz="1800">
                <a:solidFill>
                  <a:srgbClr val="12436F"/>
                </a:solidFill>
              </a:rPr>
              <a:t>Jenny invests €20 at the start of each month for three years in a savings account which offers a monthly rate of 0.5%. She then reduces her investment to €15 for the remaining two years. What will the value of this investment be at the end of five years?</a:t>
            </a:r>
            <a:endParaRPr sz="1800">
              <a:solidFill>
                <a:srgbClr val="12436F"/>
              </a:solidFill>
            </a:endParaRPr>
          </a:p>
          <a:p>
            <a:pPr marL="0" lvl="0" indent="0" algn="l" rtl="0">
              <a:spcBef>
                <a:spcPts val="300"/>
              </a:spcBef>
              <a:spcAft>
                <a:spcPts val="0"/>
              </a:spcAft>
              <a:buClr>
                <a:srgbClr val="000000"/>
              </a:buClr>
              <a:buSzPts val="1100"/>
              <a:buFont typeface="Arial"/>
              <a:buNone/>
            </a:pPr>
            <a:endParaRPr sz="1800">
              <a:solidFill>
                <a:srgbClr val="20406F"/>
              </a:solidFill>
            </a:endParaRPr>
          </a:p>
          <a:p>
            <a:pPr marL="0" lvl="0" indent="0" algn="l" rtl="0">
              <a:spcBef>
                <a:spcPts val="300"/>
              </a:spcBef>
              <a:spcAft>
                <a:spcPts val="300"/>
              </a:spcAft>
              <a:buNone/>
            </a:pPr>
            <a:endParaRPr/>
          </a:p>
        </p:txBody>
      </p:sp>
      <p:sp>
        <p:nvSpPr>
          <p:cNvPr id="5007" name="Google Shape;5007;p53"/>
          <p:cNvSpPr txBox="1">
            <a:spLocks noGrp="1"/>
          </p:cNvSpPr>
          <p:nvPr>
            <p:ph type="sldNum" idx="12"/>
          </p:nvPr>
        </p:nvSpPr>
        <p:spPr>
          <a:xfrm>
            <a:off x="-9527" y="4767263"/>
            <a:ext cx="5949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GB"/>
              <a:t>5</a:t>
            </a:fld>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Shape 5474"/>
        <p:cNvGrpSpPr/>
        <p:nvPr/>
      </p:nvGrpSpPr>
      <p:grpSpPr>
        <a:xfrm>
          <a:off x="0" y="0"/>
          <a:ext cx="0" cy="0"/>
          <a:chOff x="0" y="0"/>
          <a:chExt cx="0" cy="0"/>
        </a:xfrm>
      </p:grpSpPr>
      <p:sp>
        <p:nvSpPr>
          <p:cNvPr id="5475" name="Google Shape;5475;p98"/>
          <p:cNvSpPr txBox="1">
            <a:spLocks noGrp="1"/>
          </p:cNvSpPr>
          <p:nvPr>
            <p:ph type="title"/>
          </p:nvPr>
        </p:nvSpPr>
        <p:spPr>
          <a:xfrm>
            <a:off x="386100" y="673200"/>
            <a:ext cx="7757700" cy="5949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GB" sz="2400"/>
              <a:t>	Matching Activity: Solutions</a:t>
            </a:r>
            <a:endParaRPr sz="2400"/>
          </a:p>
        </p:txBody>
      </p:sp>
      <p:pic>
        <p:nvPicPr>
          <p:cNvPr id="5476" name="Google Shape;5476;p98"/>
          <p:cNvPicPr preferRelativeResize="0"/>
          <p:nvPr/>
        </p:nvPicPr>
        <p:blipFill rotWithShape="1">
          <a:blip r:embed="rId3">
            <a:alphaModFix/>
          </a:blip>
          <a:srcRect t="11331"/>
          <a:stretch/>
        </p:blipFill>
        <p:spPr>
          <a:xfrm>
            <a:off x="1092113" y="1268100"/>
            <a:ext cx="6959775" cy="3763575"/>
          </a:xfrm>
          <a:prstGeom prst="rect">
            <a:avLst/>
          </a:prstGeom>
          <a:noFill/>
          <a:ln w="19050" cap="flat" cmpd="sng">
            <a:solidFill>
              <a:schemeClr val="dk2"/>
            </a:solidFill>
            <a:prstDash val="solid"/>
            <a:round/>
            <a:headEnd type="none" w="sm" len="sm"/>
            <a:tailEnd type="none" w="sm" len="sm"/>
          </a:ln>
        </p:spPr>
      </p:pic>
      <p:sp>
        <p:nvSpPr>
          <p:cNvPr id="5477" name="Google Shape;5477;p98"/>
          <p:cNvSpPr txBox="1">
            <a:spLocks noGrp="1"/>
          </p:cNvSpPr>
          <p:nvPr>
            <p:ph type="sldNum" idx="12"/>
          </p:nvPr>
        </p:nvSpPr>
        <p:spPr>
          <a:xfrm>
            <a:off x="-9527" y="4767263"/>
            <a:ext cx="5949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GB"/>
              <a:t>50</a:t>
            </a:fld>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481"/>
        <p:cNvGrpSpPr/>
        <p:nvPr/>
      </p:nvGrpSpPr>
      <p:grpSpPr>
        <a:xfrm>
          <a:off x="0" y="0"/>
          <a:ext cx="0" cy="0"/>
          <a:chOff x="0" y="0"/>
          <a:chExt cx="0" cy="0"/>
        </a:xfrm>
      </p:grpSpPr>
      <p:sp>
        <p:nvSpPr>
          <p:cNvPr id="5482" name="Google Shape;5482;p99"/>
          <p:cNvSpPr txBox="1">
            <a:spLocks noGrp="1"/>
          </p:cNvSpPr>
          <p:nvPr>
            <p:ph type="title"/>
          </p:nvPr>
        </p:nvSpPr>
        <p:spPr>
          <a:xfrm>
            <a:off x="386100" y="673200"/>
            <a:ext cx="7507800" cy="5949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GB" sz="2400"/>
              <a:t>	Take Home Task: Visualising Derivatives</a:t>
            </a:r>
            <a:endParaRPr sz="2400"/>
          </a:p>
          <a:p>
            <a:pPr marL="0" lvl="0" indent="0" algn="l" rtl="0">
              <a:spcBef>
                <a:spcPts val="0"/>
              </a:spcBef>
              <a:spcAft>
                <a:spcPts val="0"/>
              </a:spcAft>
              <a:buNone/>
            </a:pPr>
            <a:r>
              <a:rPr lang="en-GB" sz="2400"/>
              <a:t>	Learning Outcomes</a:t>
            </a:r>
            <a:endParaRPr sz="2400"/>
          </a:p>
        </p:txBody>
      </p:sp>
      <p:sp>
        <p:nvSpPr>
          <p:cNvPr id="5483" name="Google Shape;5483;p99"/>
          <p:cNvSpPr txBox="1">
            <a:spLocks noGrp="1"/>
          </p:cNvSpPr>
          <p:nvPr>
            <p:ph type="body" idx="1"/>
          </p:nvPr>
        </p:nvSpPr>
        <p:spPr>
          <a:xfrm>
            <a:off x="386099" y="1697954"/>
            <a:ext cx="7507800" cy="2772300"/>
          </a:xfrm>
          <a:prstGeom prst="rect">
            <a:avLst/>
          </a:prstGeom>
        </p:spPr>
        <p:txBody>
          <a:bodyPr spcFirstLastPara="1" wrap="square" lIns="0" tIns="0" rIns="0" bIns="0" anchor="t" anchorCtr="0">
            <a:noAutofit/>
          </a:bodyPr>
          <a:lstStyle/>
          <a:p>
            <a:pPr marL="457200" lvl="0" indent="-342900" algn="l" rtl="0">
              <a:lnSpc>
                <a:spcPct val="150000"/>
              </a:lnSpc>
              <a:spcBef>
                <a:spcPts val="0"/>
              </a:spcBef>
              <a:spcAft>
                <a:spcPts val="0"/>
              </a:spcAft>
              <a:buSzPts val="1800"/>
              <a:buFont typeface="Calibri"/>
              <a:buChar char="●"/>
            </a:pPr>
            <a:r>
              <a:rPr lang="en-GB" sz="1800"/>
              <a:t>Understand the importance of visualising derivatives</a:t>
            </a:r>
            <a:endParaRPr sz="1800"/>
          </a:p>
          <a:p>
            <a:pPr marL="457200" lvl="0" indent="-342900" algn="l" rtl="0">
              <a:lnSpc>
                <a:spcPct val="150000"/>
              </a:lnSpc>
              <a:spcBef>
                <a:spcPts val="0"/>
              </a:spcBef>
              <a:spcAft>
                <a:spcPts val="0"/>
              </a:spcAft>
              <a:buSzPts val="1800"/>
              <a:buFont typeface="Calibri"/>
              <a:buChar char="●"/>
            </a:pPr>
            <a:r>
              <a:rPr lang="en-GB" sz="1800"/>
              <a:t>Use a matching exercise to further develop their understanding of different derivatives</a:t>
            </a:r>
            <a:endParaRPr sz="1800"/>
          </a:p>
          <a:p>
            <a:pPr marL="457200" lvl="0" indent="-342900" algn="l" rtl="0">
              <a:lnSpc>
                <a:spcPct val="150000"/>
              </a:lnSpc>
              <a:spcBef>
                <a:spcPts val="0"/>
              </a:spcBef>
              <a:spcAft>
                <a:spcPts val="0"/>
              </a:spcAft>
              <a:buSzPts val="1800"/>
              <a:buFont typeface="Calibri"/>
              <a:buChar char="●"/>
            </a:pPr>
            <a:r>
              <a:rPr lang="en-GB" sz="1800"/>
              <a:t>Use appropriate vocabulary to describe the shapes of curves and to describe the relationships between graphs of derivatives.</a:t>
            </a:r>
            <a:endParaRPr sz="1800"/>
          </a:p>
          <a:p>
            <a:pPr marL="0" lvl="0" indent="0" algn="l" rtl="0">
              <a:spcBef>
                <a:spcPts val="300"/>
              </a:spcBef>
              <a:spcAft>
                <a:spcPts val="300"/>
              </a:spcAft>
              <a:buNone/>
            </a:pPr>
            <a:endParaRPr sz="1800"/>
          </a:p>
        </p:txBody>
      </p:sp>
      <p:sp>
        <p:nvSpPr>
          <p:cNvPr id="5484" name="Google Shape;5484;p99"/>
          <p:cNvSpPr txBox="1">
            <a:spLocks noGrp="1"/>
          </p:cNvSpPr>
          <p:nvPr>
            <p:ph type="sldNum" idx="12"/>
          </p:nvPr>
        </p:nvSpPr>
        <p:spPr>
          <a:xfrm>
            <a:off x="-9527" y="4767263"/>
            <a:ext cx="5949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GB"/>
              <a:t>51</a:t>
            </a:fld>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488"/>
        <p:cNvGrpSpPr/>
        <p:nvPr/>
      </p:nvGrpSpPr>
      <p:grpSpPr>
        <a:xfrm>
          <a:off x="0" y="0"/>
          <a:ext cx="0" cy="0"/>
          <a:chOff x="0" y="0"/>
          <a:chExt cx="0" cy="0"/>
        </a:xfrm>
      </p:grpSpPr>
      <p:sp>
        <p:nvSpPr>
          <p:cNvPr id="5489" name="Google Shape;5489;p100"/>
          <p:cNvSpPr txBox="1">
            <a:spLocks noGrp="1"/>
          </p:cNvSpPr>
          <p:nvPr>
            <p:ph type="title"/>
          </p:nvPr>
        </p:nvSpPr>
        <p:spPr>
          <a:xfrm>
            <a:off x="386100" y="673212"/>
            <a:ext cx="3942300" cy="594900"/>
          </a:xfrm>
          <a:prstGeom prst="rect">
            <a:avLst/>
          </a:prstGeom>
        </p:spPr>
        <p:txBody>
          <a:bodyPr spcFirstLastPara="1" wrap="square" lIns="0" tIns="0" rIns="0" bIns="0" anchor="b" anchorCtr="0">
            <a:noAutofit/>
          </a:bodyPr>
          <a:lstStyle/>
          <a:p>
            <a:pPr marL="0" lvl="0" indent="457200" algn="l" rtl="0">
              <a:spcBef>
                <a:spcPts val="0"/>
              </a:spcBef>
              <a:spcAft>
                <a:spcPts val="0"/>
              </a:spcAft>
              <a:buNone/>
            </a:pPr>
            <a:r>
              <a:rPr lang="en-GB" sz="2400"/>
              <a:t>Key Messages</a:t>
            </a:r>
            <a:endParaRPr sz="2400"/>
          </a:p>
        </p:txBody>
      </p:sp>
      <p:sp>
        <p:nvSpPr>
          <p:cNvPr id="5490" name="Google Shape;5490;p100"/>
          <p:cNvSpPr txBox="1">
            <a:spLocks noGrp="1"/>
          </p:cNvSpPr>
          <p:nvPr>
            <p:ph type="body" idx="1"/>
          </p:nvPr>
        </p:nvSpPr>
        <p:spPr>
          <a:xfrm>
            <a:off x="386099" y="1697954"/>
            <a:ext cx="7507800" cy="2772300"/>
          </a:xfrm>
          <a:prstGeom prst="rect">
            <a:avLst/>
          </a:prstGeom>
        </p:spPr>
        <p:txBody>
          <a:bodyPr spcFirstLastPara="1" wrap="square" lIns="0" tIns="0" rIns="0" bIns="0" anchor="t" anchorCtr="0">
            <a:noAutofit/>
          </a:bodyPr>
          <a:lstStyle/>
          <a:p>
            <a:pPr marL="457200" lvl="0" indent="-342900" algn="just" rtl="0">
              <a:lnSpc>
                <a:spcPct val="150000"/>
              </a:lnSpc>
              <a:spcBef>
                <a:spcPts val="0"/>
              </a:spcBef>
              <a:spcAft>
                <a:spcPts val="0"/>
              </a:spcAft>
              <a:buClr>
                <a:schemeClr val="accent1"/>
              </a:buClr>
              <a:buSzPts val="1800"/>
              <a:buFont typeface="Calibri"/>
              <a:buChar char="●"/>
            </a:pPr>
            <a:r>
              <a:rPr lang="en-GB" sz="1800">
                <a:solidFill>
                  <a:schemeClr val="accent1"/>
                </a:solidFill>
              </a:rPr>
              <a:t>It is important to build on students’ knowledge from Junior Cycle to extend their understanding of Functions at Senior Cycle.</a:t>
            </a:r>
            <a:endParaRPr sz="1800">
              <a:solidFill>
                <a:schemeClr val="accent1"/>
              </a:solidFill>
            </a:endParaRPr>
          </a:p>
          <a:p>
            <a:pPr marL="457200" lvl="0" indent="-342900" algn="just" rtl="0">
              <a:lnSpc>
                <a:spcPct val="150000"/>
              </a:lnSpc>
              <a:spcBef>
                <a:spcPts val="0"/>
              </a:spcBef>
              <a:spcAft>
                <a:spcPts val="0"/>
              </a:spcAft>
              <a:buClr>
                <a:schemeClr val="accent1"/>
              </a:buClr>
              <a:buSzPts val="1800"/>
              <a:buFont typeface="Calibri"/>
              <a:buChar char="●"/>
            </a:pPr>
            <a:r>
              <a:rPr lang="en-GB" sz="1800">
                <a:solidFill>
                  <a:schemeClr val="accent1"/>
                </a:solidFill>
              </a:rPr>
              <a:t>It is important to understand the difference between a relationship and a function.</a:t>
            </a:r>
            <a:endParaRPr sz="1800">
              <a:solidFill>
                <a:schemeClr val="accent1"/>
              </a:solidFill>
            </a:endParaRPr>
          </a:p>
          <a:p>
            <a:pPr marL="457200" lvl="0" indent="-342900" algn="just" rtl="0">
              <a:lnSpc>
                <a:spcPct val="150000"/>
              </a:lnSpc>
              <a:spcBef>
                <a:spcPts val="0"/>
              </a:spcBef>
              <a:spcAft>
                <a:spcPts val="0"/>
              </a:spcAft>
              <a:buClr>
                <a:schemeClr val="accent1"/>
              </a:buClr>
              <a:buSzPts val="1800"/>
              <a:buFont typeface="Calibri"/>
              <a:buChar char="●"/>
            </a:pPr>
            <a:r>
              <a:rPr lang="en-GB" sz="1800">
                <a:solidFill>
                  <a:schemeClr val="accent1"/>
                </a:solidFill>
              </a:rPr>
              <a:t>It is important for students to understand the origins and purpose of differential calculus and its use for analysing functions.</a:t>
            </a:r>
            <a:endParaRPr sz="1800">
              <a:solidFill>
                <a:schemeClr val="accent1"/>
              </a:solidFill>
            </a:endParaRPr>
          </a:p>
          <a:p>
            <a:pPr marL="0" lvl="0" indent="0" algn="l" rtl="0">
              <a:spcBef>
                <a:spcPts val="300"/>
              </a:spcBef>
              <a:spcAft>
                <a:spcPts val="300"/>
              </a:spcAft>
              <a:buNone/>
            </a:pPr>
            <a:endParaRPr sz="1800">
              <a:solidFill>
                <a:schemeClr val="accent1"/>
              </a:solidFill>
            </a:endParaRPr>
          </a:p>
        </p:txBody>
      </p:sp>
      <p:sp>
        <p:nvSpPr>
          <p:cNvPr id="5491" name="Google Shape;5491;p100"/>
          <p:cNvSpPr txBox="1">
            <a:spLocks noGrp="1"/>
          </p:cNvSpPr>
          <p:nvPr>
            <p:ph type="sldNum" idx="12"/>
          </p:nvPr>
        </p:nvSpPr>
        <p:spPr>
          <a:xfrm>
            <a:off x="-9527" y="4767263"/>
            <a:ext cx="5949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GB"/>
              <a:t>52</a:t>
            </a:fld>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011"/>
        <p:cNvGrpSpPr/>
        <p:nvPr/>
      </p:nvGrpSpPr>
      <p:grpSpPr>
        <a:xfrm>
          <a:off x="0" y="0"/>
          <a:ext cx="0" cy="0"/>
          <a:chOff x="0" y="0"/>
          <a:chExt cx="0" cy="0"/>
        </a:xfrm>
      </p:grpSpPr>
      <p:sp>
        <p:nvSpPr>
          <p:cNvPr id="5012" name="Google Shape;5012;p54"/>
          <p:cNvSpPr txBox="1"/>
          <p:nvPr/>
        </p:nvSpPr>
        <p:spPr>
          <a:xfrm>
            <a:off x="212988" y="3409950"/>
            <a:ext cx="8718000" cy="959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rgbClr val="000000"/>
              </a:buClr>
              <a:buSzPts val="1100"/>
              <a:buFont typeface="Arial"/>
              <a:buNone/>
            </a:pPr>
            <a:r>
              <a:rPr lang="en-GB" sz="1800">
                <a:solidFill>
                  <a:srgbClr val="12436F"/>
                </a:solidFill>
                <a:latin typeface="Calibri"/>
                <a:ea typeface="Calibri"/>
                <a:cs typeface="Calibri"/>
                <a:sym typeface="Calibri"/>
              </a:rPr>
              <a:t>If we model the investment for 60 periods we see the following sum:</a:t>
            </a:r>
            <a:endParaRPr sz="1800">
              <a:solidFill>
                <a:srgbClr val="12436F"/>
              </a:solidFill>
              <a:latin typeface="Calibri"/>
              <a:ea typeface="Calibri"/>
              <a:cs typeface="Calibri"/>
              <a:sym typeface="Calibri"/>
            </a:endParaRPr>
          </a:p>
          <a:p>
            <a:pPr marL="0" lvl="0" indent="0" algn="l" rtl="0">
              <a:lnSpc>
                <a:spcPct val="115000"/>
              </a:lnSpc>
              <a:spcBef>
                <a:spcPts val="0"/>
              </a:spcBef>
              <a:spcAft>
                <a:spcPts val="0"/>
              </a:spcAft>
              <a:buClr>
                <a:srgbClr val="000000"/>
              </a:buClr>
              <a:buSzPts val="1100"/>
              <a:buFont typeface="Arial"/>
              <a:buNone/>
            </a:pPr>
            <a:r>
              <a:rPr lang="en-GB" sz="1800">
                <a:solidFill>
                  <a:srgbClr val="3C78D8"/>
                </a:solidFill>
                <a:latin typeface="Calibri"/>
                <a:ea typeface="Calibri"/>
                <a:cs typeface="Calibri"/>
                <a:sym typeface="Calibri"/>
              </a:rPr>
              <a:t>20 x 1.005</a:t>
            </a:r>
            <a:r>
              <a:rPr lang="en-GB" sz="1800" baseline="30000">
                <a:solidFill>
                  <a:srgbClr val="3C78D8"/>
                </a:solidFill>
                <a:latin typeface="Calibri"/>
                <a:ea typeface="Calibri"/>
                <a:cs typeface="Calibri"/>
                <a:sym typeface="Calibri"/>
              </a:rPr>
              <a:t>25</a:t>
            </a:r>
            <a:r>
              <a:rPr lang="en-GB" sz="1800">
                <a:solidFill>
                  <a:srgbClr val="3C78D8"/>
                </a:solidFill>
                <a:latin typeface="Calibri"/>
                <a:ea typeface="Calibri"/>
                <a:cs typeface="Calibri"/>
                <a:sym typeface="Calibri"/>
              </a:rPr>
              <a:t> + 20 x 1.005</a:t>
            </a:r>
            <a:r>
              <a:rPr lang="en-GB" sz="1800" baseline="30000">
                <a:solidFill>
                  <a:srgbClr val="3C78D8"/>
                </a:solidFill>
                <a:latin typeface="Calibri"/>
                <a:ea typeface="Calibri"/>
                <a:cs typeface="Calibri"/>
                <a:sym typeface="Calibri"/>
              </a:rPr>
              <a:t>26</a:t>
            </a:r>
            <a:r>
              <a:rPr lang="en-GB" sz="1800">
                <a:solidFill>
                  <a:srgbClr val="3C78D8"/>
                </a:solidFill>
                <a:latin typeface="Calibri"/>
                <a:ea typeface="Calibri"/>
                <a:cs typeface="Calibri"/>
                <a:sym typeface="Calibri"/>
              </a:rPr>
              <a:t> + ... + 20 x 1.005</a:t>
            </a:r>
            <a:r>
              <a:rPr lang="en-GB" sz="1800" baseline="30000">
                <a:solidFill>
                  <a:srgbClr val="3C78D8"/>
                </a:solidFill>
                <a:latin typeface="Calibri"/>
                <a:ea typeface="Calibri"/>
                <a:cs typeface="Calibri"/>
                <a:sym typeface="Calibri"/>
              </a:rPr>
              <a:t>60</a:t>
            </a:r>
            <a:r>
              <a:rPr lang="en-GB" sz="1800">
                <a:solidFill>
                  <a:srgbClr val="3C78D8"/>
                </a:solidFill>
                <a:latin typeface="Calibri"/>
                <a:ea typeface="Calibri"/>
                <a:cs typeface="Calibri"/>
                <a:sym typeface="Calibri"/>
              </a:rPr>
              <a:t> </a:t>
            </a:r>
            <a:r>
              <a:rPr lang="en-GB" sz="1800">
                <a:solidFill>
                  <a:srgbClr val="12436F"/>
                </a:solidFill>
                <a:latin typeface="Calibri"/>
                <a:ea typeface="Calibri"/>
                <a:cs typeface="Calibri"/>
                <a:sym typeface="Calibri"/>
              </a:rPr>
              <a:t>+ </a:t>
            </a:r>
            <a:r>
              <a:rPr lang="en-GB" sz="1800">
                <a:solidFill>
                  <a:srgbClr val="CC0000"/>
                </a:solidFill>
                <a:latin typeface="Calibri"/>
                <a:ea typeface="Calibri"/>
                <a:cs typeface="Calibri"/>
                <a:sym typeface="Calibri"/>
              </a:rPr>
              <a:t>15 x 1.005</a:t>
            </a:r>
            <a:r>
              <a:rPr lang="en-GB" sz="1800" baseline="30000">
                <a:solidFill>
                  <a:srgbClr val="CC0000"/>
                </a:solidFill>
                <a:latin typeface="Calibri"/>
                <a:ea typeface="Calibri"/>
                <a:cs typeface="Calibri"/>
                <a:sym typeface="Calibri"/>
              </a:rPr>
              <a:t>1</a:t>
            </a:r>
            <a:r>
              <a:rPr lang="en-GB" sz="1800">
                <a:solidFill>
                  <a:srgbClr val="CC0000"/>
                </a:solidFill>
                <a:latin typeface="Calibri"/>
                <a:ea typeface="Calibri"/>
                <a:cs typeface="Calibri"/>
                <a:sym typeface="Calibri"/>
              </a:rPr>
              <a:t> + 15 x 1.005</a:t>
            </a:r>
            <a:r>
              <a:rPr lang="en-GB" sz="1800" baseline="30000">
                <a:solidFill>
                  <a:srgbClr val="CC0000"/>
                </a:solidFill>
                <a:latin typeface="Calibri"/>
                <a:ea typeface="Calibri"/>
                <a:cs typeface="Calibri"/>
                <a:sym typeface="Calibri"/>
              </a:rPr>
              <a:t>2</a:t>
            </a:r>
            <a:r>
              <a:rPr lang="en-GB" sz="1800">
                <a:solidFill>
                  <a:srgbClr val="CC0000"/>
                </a:solidFill>
                <a:latin typeface="Calibri"/>
                <a:ea typeface="Calibri"/>
                <a:cs typeface="Calibri"/>
                <a:sym typeface="Calibri"/>
              </a:rPr>
              <a:t> +...+ 15 x 1.005</a:t>
            </a:r>
            <a:r>
              <a:rPr lang="en-GB" sz="1800" baseline="30000">
                <a:solidFill>
                  <a:srgbClr val="CC0000"/>
                </a:solidFill>
                <a:latin typeface="Calibri"/>
                <a:ea typeface="Calibri"/>
                <a:cs typeface="Calibri"/>
                <a:sym typeface="Calibri"/>
              </a:rPr>
              <a:t>24</a:t>
            </a:r>
            <a:endParaRPr sz="1800">
              <a:solidFill>
                <a:srgbClr val="CC0000"/>
              </a:solidFill>
              <a:latin typeface="Calibri"/>
              <a:ea typeface="Calibri"/>
              <a:cs typeface="Calibri"/>
              <a:sym typeface="Calibri"/>
            </a:endParaRPr>
          </a:p>
          <a:p>
            <a:pPr marL="0" lvl="0" indent="0" algn="l" rtl="0">
              <a:lnSpc>
                <a:spcPct val="115000"/>
              </a:lnSpc>
              <a:spcBef>
                <a:spcPts val="0"/>
              </a:spcBef>
              <a:spcAft>
                <a:spcPts val="0"/>
              </a:spcAft>
              <a:buClr>
                <a:srgbClr val="000000"/>
              </a:buClr>
              <a:buSzPts val="1100"/>
              <a:buFont typeface="Arial"/>
              <a:buNone/>
            </a:pPr>
            <a:endParaRPr sz="1800">
              <a:solidFill>
                <a:srgbClr val="12436F"/>
              </a:solidFill>
              <a:latin typeface="Calibri"/>
              <a:ea typeface="Calibri"/>
              <a:cs typeface="Calibri"/>
              <a:sym typeface="Calibri"/>
            </a:endParaRPr>
          </a:p>
          <a:p>
            <a:pPr marL="0" lvl="0" indent="0" algn="l" rtl="0">
              <a:lnSpc>
                <a:spcPct val="115000"/>
              </a:lnSpc>
              <a:spcBef>
                <a:spcPts val="0"/>
              </a:spcBef>
              <a:spcAft>
                <a:spcPts val="0"/>
              </a:spcAft>
              <a:buClr>
                <a:srgbClr val="000000"/>
              </a:buClr>
              <a:buSzPts val="1100"/>
              <a:buFont typeface="Arial"/>
              <a:buNone/>
            </a:pPr>
            <a:endParaRPr sz="1800">
              <a:solidFill>
                <a:srgbClr val="12436F"/>
              </a:solidFill>
              <a:latin typeface="Calibri"/>
              <a:ea typeface="Calibri"/>
              <a:cs typeface="Calibri"/>
              <a:sym typeface="Calibri"/>
            </a:endParaRPr>
          </a:p>
          <a:p>
            <a:pPr marL="0" lvl="0" indent="0" algn="l" rtl="0">
              <a:lnSpc>
                <a:spcPct val="115000"/>
              </a:lnSpc>
              <a:spcBef>
                <a:spcPts val="0"/>
              </a:spcBef>
              <a:spcAft>
                <a:spcPts val="0"/>
              </a:spcAft>
              <a:buClr>
                <a:srgbClr val="000000"/>
              </a:buClr>
              <a:buSzPts val="1100"/>
              <a:buFont typeface="Arial"/>
              <a:buNone/>
            </a:pPr>
            <a:endParaRPr sz="1800">
              <a:solidFill>
                <a:srgbClr val="12436F"/>
              </a:solidFill>
              <a:latin typeface="Calibri"/>
              <a:ea typeface="Calibri"/>
              <a:cs typeface="Calibri"/>
              <a:sym typeface="Calibri"/>
            </a:endParaRPr>
          </a:p>
          <a:p>
            <a:pPr marL="0" lvl="0" indent="0" algn="l" rtl="0">
              <a:lnSpc>
                <a:spcPct val="115000"/>
              </a:lnSpc>
              <a:spcBef>
                <a:spcPts val="0"/>
              </a:spcBef>
              <a:spcAft>
                <a:spcPts val="0"/>
              </a:spcAft>
              <a:buClr>
                <a:srgbClr val="000000"/>
              </a:buClr>
              <a:buSzPts val="1100"/>
              <a:buFont typeface="Arial"/>
              <a:buNone/>
            </a:pPr>
            <a:endParaRPr sz="1800">
              <a:solidFill>
                <a:srgbClr val="12436F"/>
              </a:solidFill>
              <a:latin typeface="Calibri"/>
              <a:ea typeface="Calibri"/>
              <a:cs typeface="Calibri"/>
              <a:sym typeface="Calibri"/>
            </a:endParaRPr>
          </a:p>
          <a:p>
            <a:pPr marL="0" lvl="0" indent="0" algn="l" rtl="0">
              <a:spcBef>
                <a:spcPts val="0"/>
              </a:spcBef>
              <a:spcAft>
                <a:spcPts val="0"/>
              </a:spcAft>
              <a:buNone/>
            </a:pPr>
            <a:endParaRPr/>
          </a:p>
        </p:txBody>
      </p:sp>
      <p:sp>
        <p:nvSpPr>
          <p:cNvPr id="5013" name="Google Shape;5013;p54"/>
          <p:cNvSpPr txBox="1">
            <a:spLocks noGrp="1"/>
          </p:cNvSpPr>
          <p:nvPr>
            <p:ph type="title"/>
          </p:nvPr>
        </p:nvSpPr>
        <p:spPr>
          <a:xfrm>
            <a:off x="213000" y="90700"/>
            <a:ext cx="7759800" cy="594900"/>
          </a:xfrm>
          <a:prstGeom prst="rect">
            <a:avLst/>
          </a:prstGeom>
        </p:spPr>
        <p:txBody>
          <a:bodyPr spcFirstLastPara="1" wrap="square" lIns="0" tIns="0" rIns="0" bIns="0" anchor="b" anchorCtr="0">
            <a:noAutofit/>
          </a:bodyPr>
          <a:lstStyle/>
          <a:p>
            <a:pPr marL="0" lvl="0" indent="457200" algn="l" rtl="0">
              <a:spcBef>
                <a:spcPts val="0"/>
              </a:spcBef>
              <a:spcAft>
                <a:spcPts val="0"/>
              </a:spcAft>
              <a:buNone/>
            </a:pPr>
            <a:r>
              <a:rPr lang="en-GB" sz="2400"/>
              <a:t>Solution</a:t>
            </a:r>
            <a:endParaRPr sz="2400"/>
          </a:p>
        </p:txBody>
      </p:sp>
      <p:sp>
        <p:nvSpPr>
          <p:cNvPr id="5014" name="Google Shape;5014;p54"/>
          <p:cNvSpPr txBox="1"/>
          <p:nvPr/>
        </p:nvSpPr>
        <p:spPr>
          <a:xfrm>
            <a:off x="5217875" y="784363"/>
            <a:ext cx="1797000" cy="2234700"/>
          </a:xfrm>
          <a:prstGeom prst="rect">
            <a:avLst/>
          </a:prstGeom>
          <a:noFill/>
          <a:ln>
            <a:noFill/>
          </a:ln>
        </p:spPr>
        <p:txBody>
          <a:bodyPr spcFirstLastPara="1" wrap="square" lIns="91425" tIns="91425" rIns="91425" bIns="91425" anchor="t" anchorCtr="0">
            <a:noAutofit/>
          </a:bodyPr>
          <a:lstStyle/>
          <a:p>
            <a:pPr marL="0" lvl="0" indent="457200" algn="l" rtl="0">
              <a:lnSpc>
                <a:spcPct val="110000"/>
              </a:lnSpc>
              <a:spcBef>
                <a:spcPts val="0"/>
              </a:spcBef>
              <a:spcAft>
                <a:spcPts val="0"/>
              </a:spcAft>
              <a:buNone/>
            </a:pPr>
            <a:r>
              <a:rPr lang="en-GB" sz="1200">
                <a:solidFill>
                  <a:srgbClr val="3C78D8"/>
                </a:solidFill>
              </a:rPr>
              <a:t>20 x 1.005</a:t>
            </a:r>
            <a:r>
              <a:rPr lang="en-GB" sz="1200" baseline="30000">
                <a:solidFill>
                  <a:srgbClr val="3C78D8"/>
                </a:solidFill>
              </a:rPr>
              <a:t>60</a:t>
            </a:r>
            <a:endParaRPr sz="1200">
              <a:solidFill>
                <a:srgbClr val="3C78D8"/>
              </a:solidFill>
            </a:endParaRPr>
          </a:p>
          <a:p>
            <a:pPr marL="457200" lvl="0" indent="-304800" algn="l" rtl="0">
              <a:lnSpc>
                <a:spcPct val="110000"/>
              </a:lnSpc>
              <a:spcBef>
                <a:spcPts val="0"/>
              </a:spcBef>
              <a:spcAft>
                <a:spcPts val="0"/>
              </a:spcAft>
              <a:buClr>
                <a:srgbClr val="3C78D8"/>
              </a:buClr>
              <a:buSzPts val="1200"/>
              <a:buChar char="+"/>
            </a:pPr>
            <a:r>
              <a:rPr lang="en-GB" sz="1200">
                <a:solidFill>
                  <a:srgbClr val="3C78D8"/>
                </a:solidFill>
              </a:rPr>
              <a:t>20 x 1.005</a:t>
            </a:r>
            <a:r>
              <a:rPr lang="en-GB" sz="1200" baseline="30000">
                <a:solidFill>
                  <a:srgbClr val="3C78D8"/>
                </a:solidFill>
              </a:rPr>
              <a:t>59</a:t>
            </a:r>
            <a:endParaRPr sz="1200">
              <a:solidFill>
                <a:srgbClr val="3C78D8"/>
              </a:solidFill>
            </a:endParaRPr>
          </a:p>
          <a:p>
            <a:pPr marL="457200" lvl="0" indent="-304800" algn="l" rtl="0">
              <a:lnSpc>
                <a:spcPct val="110000"/>
              </a:lnSpc>
              <a:spcBef>
                <a:spcPts val="0"/>
              </a:spcBef>
              <a:spcAft>
                <a:spcPts val="0"/>
              </a:spcAft>
              <a:buClr>
                <a:srgbClr val="3C78D8"/>
              </a:buClr>
              <a:buSzPts val="1200"/>
              <a:buChar char="+"/>
            </a:pPr>
            <a:r>
              <a:rPr lang="en-GB" sz="1200">
                <a:solidFill>
                  <a:srgbClr val="3C78D8"/>
                </a:solidFill>
              </a:rPr>
              <a:t>…</a:t>
            </a:r>
            <a:endParaRPr sz="1200">
              <a:solidFill>
                <a:srgbClr val="3C78D8"/>
              </a:solidFill>
            </a:endParaRPr>
          </a:p>
          <a:p>
            <a:pPr marL="457200" lvl="0" indent="-304800" algn="l" rtl="0">
              <a:lnSpc>
                <a:spcPct val="110000"/>
              </a:lnSpc>
              <a:spcBef>
                <a:spcPts val="0"/>
              </a:spcBef>
              <a:spcAft>
                <a:spcPts val="0"/>
              </a:spcAft>
              <a:buClr>
                <a:srgbClr val="3C78D8"/>
              </a:buClr>
              <a:buSzPts val="1200"/>
              <a:buChar char="+"/>
            </a:pPr>
            <a:r>
              <a:rPr lang="en-GB" sz="1200">
                <a:solidFill>
                  <a:srgbClr val="3C78D8"/>
                </a:solidFill>
              </a:rPr>
              <a:t>…</a:t>
            </a:r>
            <a:endParaRPr sz="1200">
              <a:solidFill>
                <a:srgbClr val="3C78D8"/>
              </a:solidFill>
            </a:endParaRPr>
          </a:p>
          <a:p>
            <a:pPr marL="457200" lvl="0" indent="-304800" algn="l" rtl="0">
              <a:lnSpc>
                <a:spcPct val="110000"/>
              </a:lnSpc>
              <a:spcBef>
                <a:spcPts val="0"/>
              </a:spcBef>
              <a:spcAft>
                <a:spcPts val="0"/>
              </a:spcAft>
              <a:buClr>
                <a:srgbClr val="3C78D8"/>
              </a:buClr>
              <a:buSzPts val="1200"/>
              <a:buChar char="+"/>
            </a:pPr>
            <a:r>
              <a:rPr lang="en-GB" sz="1200">
                <a:solidFill>
                  <a:srgbClr val="3C78D8"/>
                </a:solidFill>
              </a:rPr>
              <a:t>20 x 1.005</a:t>
            </a:r>
            <a:r>
              <a:rPr lang="en-GB" sz="1200" baseline="30000">
                <a:solidFill>
                  <a:srgbClr val="3C78D8"/>
                </a:solidFill>
              </a:rPr>
              <a:t>25</a:t>
            </a:r>
            <a:endParaRPr sz="1200">
              <a:solidFill>
                <a:srgbClr val="3C78D8"/>
              </a:solidFill>
            </a:endParaRPr>
          </a:p>
          <a:p>
            <a:pPr marL="457200" lvl="0" indent="-304800" algn="l" rtl="0">
              <a:lnSpc>
                <a:spcPct val="110000"/>
              </a:lnSpc>
              <a:spcBef>
                <a:spcPts val="0"/>
              </a:spcBef>
              <a:spcAft>
                <a:spcPts val="0"/>
              </a:spcAft>
              <a:buClr>
                <a:srgbClr val="CC0000"/>
              </a:buClr>
              <a:buSzPts val="1200"/>
              <a:buChar char="+"/>
            </a:pPr>
            <a:r>
              <a:rPr lang="en-GB" sz="1200">
                <a:solidFill>
                  <a:srgbClr val="CC0000"/>
                </a:solidFill>
              </a:rPr>
              <a:t>15 x 1.005</a:t>
            </a:r>
            <a:r>
              <a:rPr lang="en-GB" sz="1200" baseline="30000">
                <a:solidFill>
                  <a:srgbClr val="CC0000"/>
                </a:solidFill>
              </a:rPr>
              <a:t>24</a:t>
            </a:r>
            <a:endParaRPr sz="1200">
              <a:solidFill>
                <a:srgbClr val="CC0000"/>
              </a:solidFill>
            </a:endParaRPr>
          </a:p>
          <a:p>
            <a:pPr marL="457200" lvl="0" indent="-304800" algn="l" rtl="0">
              <a:lnSpc>
                <a:spcPct val="110000"/>
              </a:lnSpc>
              <a:spcBef>
                <a:spcPts val="0"/>
              </a:spcBef>
              <a:spcAft>
                <a:spcPts val="0"/>
              </a:spcAft>
              <a:buClr>
                <a:srgbClr val="CC0000"/>
              </a:buClr>
              <a:buSzPts val="1200"/>
              <a:buChar char="+"/>
            </a:pPr>
            <a:r>
              <a:rPr lang="en-GB" sz="1200">
                <a:solidFill>
                  <a:srgbClr val="CC0000"/>
                </a:solidFill>
              </a:rPr>
              <a:t>…</a:t>
            </a:r>
            <a:endParaRPr sz="1200">
              <a:solidFill>
                <a:srgbClr val="CC0000"/>
              </a:solidFill>
            </a:endParaRPr>
          </a:p>
          <a:p>
            <a:pPr marL="457200" lvl="0" indent="-304800" algn="l" rtl="0">
              <a:lnSpc>
                <a:spcPct val="110000"/>
              </a:lnSpc>
              <a:spcBef>
                <a:spcPts val="0"/>
              </a:spcBef>
              <a:spcAft>
                <a:spcPts val="0"/>
              </a:spcAft>
              <a:buClr>
                <a:srgbClr val="CC0000"/>
              </a:buClr>
              <a:buSzPts val="1200"/>
              <a:buChar char="+"/>
            </a:pPr>
            <a:r>
              <a:rPr lang="en-GB" sz="1200">
                <a:solidFill>
                  <a:srgbClr val="CC0000"/>
                </a:solidFill>
              </a:rPr>
              <a:t>…</a:t>
            </a:r>
            <a:endParaRPr sz="1200">
              <a:solidFill>
                <a:srgbClr val="CC0000"/>
              </a:solidFill>
            </a:endParaRPr>
          </a:p>
          <a:p>
            <a:pPr marL="457200" lvl="0" indent="-304800" algn="l" rtl="0">
              <a:lnSpc>
                <a:spcPct val="110000"/>
              </a:lnSpc>
              <a:spcBef>
                <a:spcPts val="0"/>
              </a:spcBef>
              <a:spcAft>
                <a:spcPts val="0"/>
              </a:spcAft>
              <a:buClr>
                <a:srgbClr val="CC0000"/>
              </a:buClr>
              <a:buSzPts val="1200"/>
              <a:buChar char="+"/>
            </a:pPr>
            <a:r>
              <a:rPr lang="en-GB" sz="1200">
                <a:solidFill>
                  <a:srgbClr val="CC0000"/>
                </a:solidFill>
              </a:rPr>
              <a:t>15 x 1.005</a:t>
            </a:r>
            <a:r>
              <a:rPr lang="en-GB" sz="1200" baseline="30000">
                <a:solidFill>
                  <a:srgbClr val="CC0000"/>
                </a:solidFill>
              </a:rPr>
              <a:t>2</a:t>
            </a:r>
            <a:endParaRPr sz="1200">
              <a:solidFill>
                <a:srgbClr val="CC0000"/>
              </a:solidFill>
            </a:endParaRPr>
          </a:p>
          <a:p>
            <a:pPr marL="457200" lvl="0" indent="-304800" algn="l" rtl="0">
              <a:lnSpc>
                <a:spcPct val="110000"/>
              </a:lnSpc>
              <a:spcBef>
                <a:spcPts val="0"/>
              </a:spcBef>
              <a:spcAft>
                <a:spcPts val="0"/>
              </a:spcAft>
              <a:buClr>
                <a:srgbClr val="CC0000"/>
              </a:buClr>
              <a:buSzPts val="1200"/>
              <a:buChar char="+"/>
            </a:pPr>
            <a:r>
              <a:rPr lang="en-GB" sz="1200">
                <a:solidFill>
                  <a:srgbClr val="CC0000"/>
                </a:solidFill>
              </a:rPr>
              <a:t>15 x 1.005</a:t>
            </a:r>
            <a:r>
              <a:rPr lang="en-GB" sz="1200" baseline="30000">
                <a:solidFill>
                  <a:srgbClr val="CC0000"/>
                </a:solidFill>
              </a:rPr>
              <a:t>1</a:t>
            </a:r>
            <a:endParaRPr sz="1200">
              <a:solidFill>
                <a:srgbClr val="CC0000"/>
              </a:solidFill>
            </a:endParaRPr>
          </a:p>
        </p:txBody>
      </p:sp>
      <p:grpSp>
        <p:nvGrpSpPr>
          <p:cNvPr id="5015" name="Google Shape;5015;p54"/>
          <p:cNvGrpSpPr/>
          <p:nvPr/>
        </p:nvGrpSpPr>
        <p:grpSpPr>
          <a:xfrm>
            <a:off x="410900" y="784375"/>
            <a:ext cx="4551375" cy="2105400"/>
            <a:chOff x="4676275" y="1566325"/>
            <a:chExt cx="4551375" cy="2105400"/>
          </a:xfrm>
        </p:grpSpPr>
        <p:cxnSp>
          <p:nvCxnSpPr>
            <p:cNvPr id="5016" name="Google Shape;5016;p54"/>
            <p:cNvCxnSpPr/>
            <p:nvPr/>
          </p:nvCxnSpPr>
          <p:spPr>
            <a:xfrm>
              <a:off x="5062075" y="1780650"/>
              <a:ext cx="3040800" cy="600"/>
            </a:xfrm>
            <a:prstGeom prst="straightConnector1">
              <a:avLst/>
            </a:prstGeom>
            <a:noFill/>
            <a:ln w="9525" cap="flat" cmpd="sng">
              <a:solidFill>
                <a:srgbClr val="3D85C6"/>
              </a:solidFill>
              <a:prstDash val="solid"/>
              <a:round/>
              <a:headEnd type="none" w="med" len="med"/>
              <a:tailEnd type="triangle" w="med" len="med"/>
            </a:ln>
          </p:spPr>
        </p:cxnSp>
        <p:sp>
          <p:nvSpPr>
            <p:cNvPr id="5017" name="Google Shape;5017;p54"/>
            <p:cNvSpPr txBox="1"/>
            <p:nvPr/>
          </p:nvSpPr>
          <p:spPr>
            <a:xfrm>
              <a:off x="4676275" y="1613525"/>
              <a:ext cx="346800" cy="25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000"/>
                <a:t>20</a:t>
              </a:r>
              <a:endParaRPr sz="1000"/>
            </a:p>
          </p:txBody>
        </p:sp>
        <p:sp>
          <p:nvSpPr>
            <p:cNvPr id="5018" name="Google Shape;5018;p54"/>
            <p:cNvSpPr/>
            <p:nvPr/>
          </p:nvSpPr>
          <p:spPr>
            <a:xfrm>
              <a:off x="4979700" y="1740300"/>
              <a:ext cx="80700" cy="80700"/>
            </a:xfrm>
            <a:prstGeom prst="ellipse">
              <a:avLst/>
            </a:prstGeom>
            <a:solidFill>
              <a:srgbClr val="E7E6E6"/>
            </a:solidFill>
            <a:ln w="9525" cap="flat" cmpd="sng">
              <a:solidFill>
                <a:srgbClr val="12436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9" name="Google Shape;5019;p54"/>
            <p:cNvSpPr txBox="1"/>
            <p:nvPr/>
          </p:nvSpPr>
          <p:spPr>
            <a:xfrm>
              <a:off x="8100550" y="1613525"/>
              <a:ext cx="1127100" cy="25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a:t>20(1.005)</a:t>
              </a:r>
              <a:r>
                <a:rPr lang="en-GB" sz="1200" baseline="30000"/>
                <a:t>60</a:t>
              </a:r>
              <a:endParaRPr sz="1200" baseline="30000"/>
            </a:p>
          </p:txBody>
        </p:sp>
        <p:cxnSp>
          <p:nvCxnSpPr>
            <p:cNvPr id="5020" name="Google Shape;5020;p54"/>
            <p:cNvCxnSpPr>
              <a:endCxn id="5021" idx="1"/>
            </p:cNvCxnSpPr>
            <p:nvPr/>
          </p:nvCxnSpPr>
          <p:spPr>
            <a:xfrm rot="10800000" flipH="1">
              <a:off x="5175250" y="2001425"/>
              <a:ext cx="2925300" cy="18900"/>
            </a:xfrm>
            <a:prstGeom prst="straightConnector1">
              <a:avLst/>
            </a:prstGeom>
            <a:noFill/>
            <a:ln w="9525" cap="flat" cmpd="sng">
              <a:solidFill>
                <a:srgbClr val="3D85C6"/>
              </a:solidFill>
              <a:prstDash val="solid"/>
              <a:round/>
              <a:headEnd type="none" w="med" len="med"/>
              <a:tailEnd type="triangle" w="med" len="med"/>
            </a:ln>
          </p:spPr>
        </p:cxnSp>
        <p:sp>
          <p:nvSpPr>
            <p:cNvPr id="5022" name="Google Shape;5022;p54"/>
            <p:cNvSpPr txBox="1"/>
            <p:nvPr/>
          </p:nvSpPr>
          <p:spPr>
            <a:xfrm>
              <a:off x="4846650" y="1821000"/>
              <a:ext cx="346800" cy="25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000"/>
                <a:t>20</a:t>
              </a:r>
              <a:endParaRPr sz="1000"/>
            </a:p>
          </p:txBody>
        </p:sp>
        <p:sp>
          <p:nvSpPr>
            <p:cNvPr id="5023" name="Google Shape;5023;p54"/>
            <p:cNvSpPr/>
            <p:nvPr/>
          </p:nvSpPr>
          <p:spPr>
            <a:xfrm>
              <a:off x="5124750" y="1980000"/>
              <a:ext cx="80700" cy="80700"/>
            </a:xfrm>
            <a:prstGeom prst="ellipse">
              <a:avLst/>
            </a:prstGeom>
            <a:solidFill>
              <a:srgbClr val="E7E6E6"/>
            </a:solidFill>
            <a:ln w="9525" cap="flat" cmpd="sng">
              <a:solidFill>
                <a:srgbClr val="12436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1" name="Google Shape;5021;p54"/>
            <p:cNvSpPr txBox="1"/>
            <p:nvPr/>
          </p:nvSpPr>
          <p:spPr>
            <a:xfrm>
              <a:off x="8100550" y="1872125"/>
              <a:ext cx="1127100" cy="25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a:t>20(1.005)</a:t>
              </a:r>
              <a:r>
                <a:rPr lang="en-GB" sz="1200" baseline="30000"/>
                <a:t>59</a:t>
              </a:r>
              <a:endParaRPr sz="1200" baseline="30000"/>
            </a:p>
          </p:txBody>
        </p:sp>
        <p:sp>
          <p:nvSpPr>
            <p:cNvPr id="5024" name="Google Shape;5024;p54"/>
            <p:cNvSpPr txBox="1"/>
            <p:nvPr/>
          </p:nvSpPr>
          <p:spPr>
            <a:xfrm>
              <a:off x="8082450" y="2330550"/>
              <a:ext cx="1127100" cy="25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a:t>20(1.005)</a:t>
              </a:r>
              <a:r>
                <a:rPr lang="en-GB" sz="1200" baseline="30000"/>
                <a:t>25</a:t>
              </a:r>
              <a:endParaRPr sz="1200" baseline="30000"/>
            </a:p>
          </p:txBody>
        </p:sp>
        <p:cxnSp>
          <p:nvCxnSpPr>
            <p:cNvPr id="5025" name="Google Shape;5025;p54"/>
            <p:cNvCxnSpPr/>
            <p:nvPr/>
          </p:nvCxnSpPr>
          <p:spPr>
            <a:xfrm rot="10800000" flipH="1">
              <a:off x="6275550" y="2513975"/>
              <a:ext cx="1819500" cy="2400"/>
            </a:xfrm>
            <a:prstGeom prst="straightConnector1">
              <a:avLst/>
            </a:prstGeom>
            <a:noFill/>
            <a:ln w="9525" cap="flat" cmpd="sng">
              <a:solidFill>
                <a:srgbClr val="3D85C6"/>
              </a:solidFill>
              <a:prstDash val="solid"/>
              <a:round/>
              <a:headEnd type="none" w="med" len="med"/>
              <a:tailEnd type="triangle" w="med" len="med"/>
            </a:ln>
          </p:spPr>
        </p:cxnSp>
        <p:sp>
          <p:nvSpPr>
            <p:cNvPr id="5026" name="Google Shape;5026;p54"/>
            <p:cNvSpPr txBox="1"/>
            <p:nvPr/>
          </p:nvSpPr>
          <p:spPr>
            <a:xfrm>
              <a:off x="5958275" y="2330550"/>
              <a:ext cx="346800" cy="25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000"/>
                <a:t>20</a:t>
              </a:r>
              <a:endParaRPr sz="1000"/>
            </a:p>
          </p:txBody>
        </p:sp>
        <p:sp>
          <p:nvSpPr>
            <p:cNvPr id="5027" name="Google Shape;5027;p54"/>
            <p:cNvSpPr/>
            <p:nvPr/>
          </p:nvSpPr>
          <p:spPr>
            <a:xfrm>
              <a:off x="6224375" y="2475875"/>
              <a:ext cx="80700" cy="80700"/>
            </a:xfrm>
            <a:prstGeom prst="ellipse">
              <a:avLst/>
            </a:prstGeom>
            <a:solidFill>
              <a:srgbClr val="E7E6E6"/>
            </a:solidFill>
            <a:ln w="9525" cap="flat" cmpd="sng">
              <a:solidFill>
                <a:srgbClr val="12436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028" name="Google Shape;5028;p54"/>
            <p:cNvCxnSpPr/>
            <p:nvPr/>
          </p:nvCxnSpPr>
          <p:spPr>
            <a:xfrm>
              <a:off x="6441250" y="2721700"/>
              <a:ext cx="1659300" cy="6000"/>
            </a:xfrm>
            <a:prstGeom prst="straightConnector1">
              <a:avLst/>
            </a:prstGeom>
            <a:noFill/>
            <a:ln w="9525" cap="flat" cmpd="sng">
              <a:solidFill>
                <a:srgbClr val="FF0000"/>
              </a:solidFill>
              <a:prstDash val="solid"/>
              <a:round/>
              <a:headEnd type="none" w="med" len="med"/>
              <a:tailEnd type="triangle" w="med" len="med"/>
            </a:ln>
          </p:spPr>
        </p:cxnSp>
        <p:sp>
          <p:nvSpPr>
            <p:cNvPr id="5029" name="Google Shape;5029;p54"/>
            <p:cNvSpPr/>
            <p:nvPr/>
          </p:nvSpPr>
          <p:spPr>
            <a:xfrm>
              <a:off x="6394350" y="2684338"/>
              <a:ext cx="80700" cy="80700"/>
            </a:xfrm>
            <a:prstGeom prst="ellipse">
              <a:avLst/>
            </a:prstGeom>
            <a:solidFill>
              <a:srgbClr val="E7E6E6"/>
            </a:solidFill>
            <a:ln w="9525" cap="flat" cmpd="sng">
              <a:solidFill>
                <a:srgbClr val="12436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0" name="Google Shape;5030;p54"/>
            <p:cNvSpPr txBox="1"/>
            <p:nvPr/>
          </p:nvSpPr>
          <p:spPr>
            <a:xfrm>
              <a:off x="8082450" y="2534450"/>
              <a:ext cx="1127100" cy="25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a:t>15(1.005)</a:t>
              </a:r>
              <a:r>
                <a:rPr lang="en-GB" sz="1200" baseline="30000"/>
                <a:t>24</a:t>
              </a:r>
              <a:endParaRPr sz="1200" baseline="30000"/>
            </a:p>
          </p:txBody>
        </p:sp>
        <p:sp>
          <p:nvSpPr>
            <p:cNvPr id="5031" name="Google Shape;5031;p54"/>
            <p:cNvSpPr txBox="1"/>
            <p:nvPr/>
          </p:nvSpPr>
          <p:spPr>
            <a:xfrm>
              <a:off x="8100550" y="3032425"/>
              <a:ext cx="1127100" cy="25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a:t>15(1.005)</a:t>
              </a:r>
              <a:r>
                <a:rPr lang="en-GB" sz="1200" baseline="30000"/>
                <a:t>2</a:t>
              </a:r>
              <a:endParaRPr sz="1200" baseline="30000"/>
            </a:p>
          </p:txBody>
        </p:sp>
        <p:sp>
          <p:nvSpPr>
            <p:cNvPr id="5032" name="Google Shape;5032;p54"/>
            <p:cNvSpPr txBox="1"/>
            <p:nvPr/>
          </p:nvSpPr>
          <p:spPr>
            <a:xfrm>
              <a:off x="8100550" y="3291038"/>
              <a:ext cx="1127100" cy="25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a:t>15(1.005)</a:t>
              </a:r>
              <a:r>
                <a:rPr lang="en-GB" sz="1200" baseline="30000"/>
                <a:t>1</a:t>
              </a:r>
              <a:endParaRPr sz="1200" baseline="30000"/>
            </a:p>
          </p:txBody>
        </p:sp>
        <p:cxnSp>
          <p:nvCxnSpPr>
            <p:cNvPr id="5033" name="Google Shape;5033;p54"/>
            <p:cNvCxnSpPr/>
            <p:nvPr/>
          </p:nvCxnSpPr>
          <p:spPr>
            <a:xfrm>
              <a:off x="7741675" y="3227900"/>
              <a:ext cx="356400" cy="4800"/>
            </a:xfrm>
            <a:prstGeom prst="straightConnector1">
              <a:avLst/>
            </a:prstGeom>
            <a:noFill/>
            <a:ln w="9525" cap="flat" cmpd="sng">
              <a:solidFill>
                <a:srgbClr val="FF0000"/>
              </a:solidFill>
              <a:prstDash val="solid"/>
              <a:round/>
              <a:headEnd type="none" w="med" len="med"/>
              <a:tailEnd type="triangle" w="med" len="med"/>
            </a:ln>
          </p:spPr>
        </p:cxnSp>
        <p:sp>
          <p:nvSpPr>
            <p:cNvPr id="5034" name="Google Shape;5034;p54"/>
            <p:cNvSpPr/>
            <p:nvPr/>
          </p:nvSpPr>
          <p:spPr>
            <a:xfrm>
              <a:off x="7660975" y="3195513"/>
              <a:ext cx="80700" cy="80700"/>
            </a:xfrm>
            <a:prstGeom prst="ellipse">
              <a:avLst/>
            </a:prstGeom>
            <a:solidFill>
              <a:srgbClr val="E7E6E6"/>
            </a:solidFill>
            <a:ln w="9525" cap="flat" cmpd="sng">
              <a:solidFill>
                <a:srgbClr val="12436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035" name="Google Shape;5035;p54"/>
            <p:cNvCxnSpPr/>
            <p:nvPr/>
          </p:nvCxnSpPr>
          <p:spPr>
            <a:xfrm>
              <a:off x="7828650" y="3462150"/>
              <a:ext cx="266400" cy="4800"/>
            </a:xfrm>
            <a:prstGeom prst="straightConnector1">
              <a:avLst/>
            </a:prstGeom>
            <a:noFill/>
            <a:ln w="9525" cap="flat" cmpd="sng">
              <a:solidFill>
                <a:srgbClr val="FF0000"/>
              </a:solidFill>
              <a:prstDash val="solid"/>
              <a:round/>
              <a:headEnd type="none" w="med" len="med"/>
              <a:tailEnd type="triangle" w="med" len="med"/>
            </a:ln>
          </p:spPr>
        </p:cxnSp>
        <p:sp>
          <p:nvSpPr>
            <p:cNvPr id="5036" name="Google Shape;5036;p54"/>
            <p:cNvSpPr/>
            <p:nvPr/>
          </p:nvSpPr>
          <p:spPr>
            <a:xfrm>
              <a:off x="7817875" y="3415038"/>
              <a:ext cx="80700" cy="80700"/>
            </a:xfrm>
            <a:prstGeom prst="ellipse">
              <a:avLst/>
            </a:prstGeom>
            <a:solidFill>
              <a:srgbClr val="E7E6E6"/>
            </a:solidFill>
            <a:ln w="9525" cap="flat" cmpd="sng">
              <a:solidFill>
                <a:srgbClr val="12436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7" name="Google Shape;5037;p54"/>
            <p:cNvSpPr txBox="1"/>
            <p:nvPr/>
          </p:nvSpPr>
          <p:spPr>
            <a:xfrm>
              <a:off x="6128250" y="2534450"/>
              <a:ext cx="346800" cy="25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000"/>
                <a:t>15</a:t>
              </a:r>
              <a:endParaRPr sz="1000"/>
            </a:p>
          </p:txBody>
        </p:sp>
        <p:sp>
          <p:nvSpPr>
            <p:cNvPr id="5038" name="Google Shape;5038;p54"/>
            <p:cNvSpPr txBox="1"/>
            <p:nvPr/>
          </p:nvSpPr>
          <p:spPr>
            <a:xfrm>
              <a:off x="7369550" y="3060075"/>
              <a:ext cx="346800" cy="25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000"/>
                <a:t>15</a:t>
              </a:r>
              <a:endParaRPr sz="1000"/>
            </a:p>
          </p:txBody>
        </p:sp>
        <p:sp>
          <p:nvSpPr>
            <p:cNvPr id="5039" name="Google Shape;5039;p54"/>
            <p:cNvSpPr txBox="1"/>
            <p:nvPr/>
          </p:nvSpPr>
          <p:spPr>
            <a:xfrm>
              <a:off x="7527925" y="3291038"/>
              <a:ext cx="346800" cy="25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000"/>
                <a:t>15</a:t>
              </a:r>
              <a:endParaRPr sz="1000"/>
            </a:p>
          </p:txBody>
        </p:sp>
        <p:cxnSp>
          <p:nvCxnSpPr>
            <p:cNvPr id="5040" name="Google Shape;5040;p54"/>
            <p:cNvCxnSpPr/>
            <p:nvPr/>
          </p:nvCxnSpPr>
          <p:spPr>
            <a:xfrm>
              <a:off x="8118900" y="1566325"/>
              <a:ext cx="0" cy="2105400"/>
            </a:xfrm>
            <a:prstGeom prst="straightConnector1">
              <a:avLst/>
            </a:prstGeom>
            <a:noFill/>
            <a:ln w="38100" cap="flat" cmpd="sng">
              <a:solidFill>
                <a:srgbClr val="12436F"/>
              </a:solidFill>
              <a:prstDash val="solid"/>
              <a:round/>
              <a:headEnd type="none" w="med" len="med"/>
              <a:tailEnd type="none" w="med" len="med"/>
            </a:ln>
          </p:spPr>
        </p:cxnSp>
      </p:grpSp>
      <p:cxnSp>
        <p:nvCxnSpPr>
          <p:cNvPr id="5041" name="Google Shape;5041;p54"/>
          <p:cNvCxnSpPr/>
          <p:nvPr/>
        </p:nvCxnSpPr>
        <p:spPr>
          <a:xfrm>
            <a:off x="4008175" y="2109625"/>
            <a:ext cx="3000" cy="185100"/>
          </a:xfrm>
          <a:prstGeom prst="straightConnector1">
            <a:avLst/>
          </a:prstGeom>
          <a:noFill/>
          <a:ln w="19050" cap="flat" cmpd="sng">
            <a:solidFill>
              <a:srgbClr val="000000"/>
            </a:solidFill>
            <a:prstDash val="dot"/>
            <a:round/>
            <a:headEnd type="none" w="med" len="med"/>
            <a:tailEnd type="none" w="med" len="med"/>
          </a:ln>
        </p:spPr>
      </p:cxnSp>
      <p:cxnSp>
        <p:nvCxnSpPr>
          <p:cNvPr id="5042" name="Google Shape;5042;p54"/>
          <p:cNvCxnSpPr/>
          <p:nvPr/>
        </p:nvCxnSpPr>
        <p:spPr>
          <a:xfrm>
            <a:off x="3675375" y="1383450"/>
            <a:ext cx="3000" cy="185100"/>
          </a:xfrm>
          <a:prstGeom prst="straightConnector1">
            <a:avLst/>
          </a:prstGeom>
          <a:noFill/>
          <a:ln w="19050" cap="flat" cmpd="sng">
            <a:solidFill>
              <a:srgbClr val="000000"/>
            </a:solidFill>
            <a:prstDash val="dot"/>
            <a:round/>
            <a:headEnd type="none" w="med" len="med"/>
            <a:tailEnd type="none" w="med" len="med"/>
          </a:ln>
        </p:spPr>
      </p:cxnSp>
      <p:cxnSp>
        <p:nvCxnSpPr>
          <p:cNvPr id="5043" name="Google Shape;5043;p54"/>
          <p:cNvCxnSpPr/>
          <p:nvPr/>
        </p:nvCxnSpPr>
        <p:spPr>
          <a:xfrm>
            <a:off x="3675375" y="2109625"/>
            <a:ext cx="3000" cy="185100"/>
          </a:xfrm>
          <a:prstGeom prst="straightConnector1">
            <a:avLst/>
          </a:prstGeom>
          <a:noFill/>
          <a:ln w="19050" cap="flat" cmpd="sng">
            <a:solidFill>
              <a:srgbClr val="FF0000"/>
            </a:solidFill>
            <a:prstDash val="dot"/>
            <a:round/>
            <a:headEnd type="none" w="med" len="med"/>
            <a:tailEnd type="none" w="med" len="med"/>
          </a:ln>
        </p:spPr>
      </p:cxnSp>
      <p:cxnSp>
        <p:nvCxnSpPr>
          <p:cNvPr id="5044" name="Google Shape;5044;p54"/>
          <p:cNvCxnSpPr/>
          <p:nvPr/>
        </p:nvCxnSpPr>
        <p:spPr>
          <a:xfrm>
            <a:off x="4011175" y="1383450"/>
            <a:ext cx="3000" cy="185100"/>
          </a:xfrm>
          <a:prstGeom prst="straightConnector1">
            <a:avLst/>
          </a:prstGeom>
          <a:noFill/>
          <a:ln w="19050" cap="flat" cmpd="sng">
            <a:solidFill>
              <a:srgbClr val="000000"/>
            </a:solidFill>
            <a:prstDash val="dot"/>
            <a:round/>
            <a:headEnd type="none" w="med" len="med"/>
            <a:tailEnd type="none" w="med" len="med"/>
          </a:ln>
        </p:spPr>
      </p:cxnSp>
      <p:sp>
        <p:nvSpPr>
          <p:cNvPr id="5045" name="Google Shape;5045;p54"/>
          <p:cNvSpPr/>
          <p:nvPr/>
        </p:nvSpPr>
        <p:spPr>
          <a:xfrm>
            <a:off x="6804300" y="879975"/>
            <a:ext cx="210600" cy="959400"/>
          </a:xfrm>
          <a:prstGeom prst="rightBrace">
            <a:avLst>
              <a:gd name="adj1" fmla="val 8333"/>
              <a:gd name="adj2" fmla="val 50000"/>
            </a:avLst>
          </a:prstGeom>
          <a:noFill/>
          <a:ln w="9525" cap="flat" cmpd="sng">
            <a:solidFill>
              <a:srgbClr val="3C78D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6" name="Google Shape;5046;p54"/>
          <p:cNvSpPr/>
          <p:nvPr/>
        </p:nvSpPr>
        <p:spPr>
          <a:xfrm>
            <a:off x="6804300" y="1839375"/>
            <a:ext cx="210600" cy="959400"/>
          </a:xfrm>
          <a:prstGeom prst="rightBrace">
            <a:avLst>
              <a:gd name="adj1" fmla="val 8333"/>
              <a:gd name="adj2" fmla="val 50000"/>
            </a:avLst>
          </a:prstGeom>
          <a:noFill/>
          <a:ln w="9525"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7" name="Google Shape;5047;p54"/>
          <p:cNvSpPr txBox="1"/>
          <p:nvPr/>
        </p:nvSpPr>
        <p:spPr>
          <a:xfrm>
            <a:off x="7121750" y="1173825"/>
            <a:ext cx="1388100" cy="37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solidFill>
                  <a:srgbClr val="3C78D8"/>
                </a:solidFill>
                <a:latin typeface="Calibri"/>
                <a:ea typeface="Calibri"/>
                <a:cs typeface="Calibri"/>
                <a:sym typeface="Calibri"/>
              </a:rPr>
              <a:t>36 months</a:t>
            </a:r>
            <a:endParaRPr>
              <a:solidFill>
                <a:srgbClr val="3C78D8"/>
              </a:solidFill>
              <a:latin typeface="Calibri"/>
              <a:ea typeface="Calibri"/>
              <a:cs typeface="Calibri"/>
              <a:sym typeface="Calibri"/>
            </a:endParaRPr>
          </a:p>
        </p:txBody>
      </p:sp>
      <p:sp>
        <p:nvSpPr>
          <p:cNvPr id="5048" name="Google Shape;5048;p54"/>
          <p:cNvSpPr txBox="1"/>
          <p:nvPr/>
        </p:nvSpPr>
        <p:spPr>
          <a:xfrm>
            <a:off x="7121750" y="2081175"/>
            <a:ext cx="1388100" cy="37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solidFill>
                  <a:srgbClr val="CC0000"/>
                </a:solidFill>
                <a:latin typeface="Calibri"/>
                <a:ea typeface="Calibri"/>
                <a:cs typeface="Calibri"/>
                <a:sym typeface="Calibri"/>
              </a:rPr>
              <a:t>24 months</a:t>
            </a:r>
            <a:endParaRPr>
              <a:solidFill>
                <a:srgbClr val="CC0000"/>
              </a:solidFill>
              <a:latin typeface="Calibri"/>
              <a:ea typeface="Calibri"/>
              <a:cs typeface="Calibri"/>
              <a:sym typeface="Calibri"/>
            </a:endParaRPr>
          </a:p>
        </p:txBody>
      </p:sp>
      <p:sp>
        <p:nvSpPr>
          <p:cNvPr id="5049" name="Google Shape;5049;p54"/>
          <p:cNvSpPr txBox="1">
            <a:spLocks noGrp="1"/>
          </p:cNvSpPr>
          <p:nvPr>
            <p:ph type="sldNum" idx="12"/>
          </p:nvPr>
        </p:nvSpPr>
        <p:spPr>
          <a:xfrm>
            <a:off x="-9527" y="4767263"/>
            <a:ext cx="5949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GB"/>
              <a:t>6</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14"/>
                                        </p:tgtEl>
                                        <p:attrNameLst>
                                          <p:attrName>style.visibility</p:attrName>
                                        </p:attrNameLst>
                                      </p:cBhvr>
                                      <p:to>
                                        <p:strVal val="visible"/>
                                      </p:to>
                                    </p:set>
                                    <p:animEffect transition="in" filter="fade">
                                      <p:cBhvr>
                                        <p:cTn id="7" dur="1000"/>
                                        <p:tgtEl>
                                          <p:spTgt spid="50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045"/>
                                        </p:tgtEl>
                                        <p:attrNameLst>
                                          <p:attrName>style.visibility</p:attrName>
                                        </p:attrNameLst>
                                      </p:cBhvr>
                                      <p:to>
                                        <p:strVal val="visible"/>
                                      </p:to>
                                    </p:set>
                                    <p:animEffect transition="in" filter="fade">
                                      <p:cBhvr>
                                        <p:cTn id="12" dur="1000"/>
                                        <p:tgtEl>
                                          <p:spTgt spid="5045"/>
                                        </p:tgtEl>
                                      </p:cBhvr>
                                    </p:animEffect>
                                  </p:childTnLst>
                                </p:cTn>
                              </p:par>
                              <p:par>
                                <p:cTn id="13" presetID="10" presetClass="entr" presetSubtype="0" fill="hold" nodeType="withEffect">
                                  <p:stCondLst>
                                    <p:cond delay="0"/>
                                  </p:stCondLst>
                                  <p:childTnLst>
                                    <p:set>
                                      <p:cBhvr>
                                        <p:cTn id="14" dur="1" fill="hold">
                                          <p:stCondLst>
                                            <p:cond delay="0"/>
                                          </p:stCondLst>
                                        </p:cTn>
                                        <p:tgtEl>
                                          <p:spTgt spid="5047"/>
                                        </p:tgtEl>
                                        <p:attrNameLst>
                                          <p:attrName>style.visibility</p:attrName>
                                        </p:attrNameLst>
                                      </p:cBhvr>
                                      <p:to>
                                        <p:strVal val="visible"/>
                                      </p:to>
                                    </p:set>
                                    <p:animEffect transition="in" filter="fade">
                                      <p:cBhvr>
                                        <p:cTn id="15" dur="1000"/>
                                        <p:tgtEl>
                                          <p:spTgt spid="504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046"/>
                                        </p:tgtEl>
                                        <p:attrNameLst>
                                          <p:attrName>style.visibility</p:attrName>
                                        </p:attrNameLst>
                                      </p:cBhvr>
                                      <p:to>
                                        <p:strVal val="visible"/>
                                      </p:to>
                                    </p:set>
                                    <p:animEffect transition="in" filter="fade">
                                      <p:cBhvr>
                                        <p:cTn id="20" dur="1000"/>
                                        <p:tgtEl>
                                          <p:spTgt spid="5046"/>
                                        </p:tgtEl>
                                      </p:cBhvr>
                                    </p:animEffect>
                                  </p:childTnLst>
                                </p:cTn>
                              </p:par>
                              <p:par>
                                <p:cTn id="21" presetID="10" presetClass="entr" presetSubtype="0" fill="hold" nodeType="withEffect">
                                  <p:stCondLst>
                                    <p:cond delay="0"/>
                                  </p:stCondLst>
                                  <p:childTnLst>
                                    <p:set>
                                      <p:cBhvr>
                                        <p:cTn id="22" dur="1" fill="hold">
                                          <p:stCondLst>
                                            <p:cond delay="0"/>
                                          </p:stCondLst>
                                        </p:cTn>
                                        <p:tgtEl>
                                          <p:spTgt spid="5048"/>
                                        </p:tgtEl>
                                        <p:attrNameLst>
                                          <p:attrName>style.visibility</p:attrName>
                                        </p:attrNameLst>
                                      </p:cBhvr>
                                      <p:to>
                                        <p:strVal val="visible"/>
                                      </p:to>
                                    </p:set>
                                    <p:animEffect transition="in" filter="fade">
                                      <p:cBhvr>
                                        <p:cTn id="23" dur="1000"/>
                                        <p:tgtEl>
                                          <p:spTgt spid="504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012"/>
                                        </p:tgtEl>
                                        <p:attrNameLst>
                                          <p:attrName>style.visibility</p:attrName>
                                        </p:attrNameLst>
                                      </p:cBhvr>
                                      <p:to>
                                        <p:strVal val="visible"/>
                                      </p:to>
                                    </p:set>
                                    <p:animEffect transition="in" filter="fade">
                                      <p:cBhvr>
                                        <p:cTn id="28" dur="1000"/>
                                        <p:tgtEl>
                                          <p:spTgt spid="50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053"/>
        <p:cNvGrpSpPr/>
        <p:nvPr/>
      </p:nvGrpSpPr>
      <p:grpSpPr>
        <a:xfrm>
          <a:off x="0" y="0"/>
          <a:ext cx="0" cy="0"/>
          <a:chOff x="0" y="0"/>
          <a:chExt cx="0" cy="0"/>
        </a:xfrm>
      </p:grpSpPr>
      <p:sp>
        <p:nvSpPr>
          <p:cNvPr id="5054" name="Google Shape;5054;p55"/>
          <p:cNvSpPr txBox="1">
            <a:spLocks noGrp="1"/>
          </p:cNvSpPr>
          <p:nvPr>
            <p:ph type="title"/>
          </p:nvPr>
        </p:nvSpPr>
        <p:spPr>
          <a:xfrm>
            <a:off x="386100" y="673200"/>
            <a:ext cx="6852000" cy="5949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GB"/>
              <a:t>Using the Sum of a Geometric Series</a:t>
            </a:r>
            <a:endParaRPr/>
          </a:p>
        </p:txBody>
      </p:sp>
      <p:pic>
        <p:nvPicPr>
          <p:cNvPr id="5055" name="Google Shape;5055;p55"/>
          <p:cNvPicPr preferRelativeResize="0"/>
          <p:nvPr/>
        </p:nvPicPr>
        <p:blipFill>
          <a:blip r:embed="rId3">
            <a:alphaModFix/>
          </a:blip>
          <a:stretch>
            <a:fillRect/>
          </a:stretch>
        </p:blipFill>
        <p:spPr>
          <a:xfrm>
            <a:off x="4837800" y="315600"/>
            <a:ext cx="2400300" cy="952500"/>
          </a:xfrm>
          <a:prstGeom prst="rect">
            <a:avLst/>
          </a:prstGeom>
          <a:noFill/>
          <a:ln w="9525" cap="flat" cmpd="sng">
            <a:solidFill>
              <a:schemeClr val="dk2"/>
            </a:solidFill>
            <a:prstDash val="solid"/>
            <a:round/>
            <a:headEnd type="none" w="sm" len="sm"/>
            <a:tailEnd type="none" w="sm" len="sm"/>
          </a:ln>
        </p:spPr>
      </p:pic>
      <p:pic>
        <p:nvPicPr>
          <p:cNvPr id="5056" name="Google Shape;5056;p55"/>
          <p:cNvPicPr preferRelativeResize="0"/>
          <p:nvPr/>
        </p:nvPicPr>
        <p:blipFill>
          <a:blip r:embed="rId4">
            <a:alphaModFix/>
          </a:blip>
          <a:stretch>
            <a:fillRect/>
          </a:stretch>
        </p:blipFill>
        <p:spPr>
          <a:xfrm>
            <a:off x="1106750" y="3448450"/>
            <a:ext cx="3363006" cy="594900"/>
          </a:xfrm>
          <a:prstGeom prst="rect">
            <a:avLst/>
          </a:prstGeom>
          <a:noFill/>
          <a:ln>
            <a:noFill/>
          </a:ln>
        </p:spPr>
      </p:pic>
      <p:pic>
        <p:nvPicPr>
          <p:cNvPr id="5057" name="Google Shape;5057;p55"/>
          <p:cNvPicPr preferRelativeResize="0"/>
          <p:nvPr/>
        </p:nvPicPr>
        <p:blipFill>
          <a:blip r:embed="rId5">
            <a:alphaModFix/>
          </a:blip>
          <a:stretch>
            <a:fillRect/>
          </a:stretch>
        </p:blipFill>
        <p:spPr>
          <a:xfrm>
            <a:off x="1106750" y="4043350"/>
            <a:ext cx="2061397" cy="594900"/>
          </a:xfrm>
          <a:prstGeom prst="rect">
            <a:avLst/>
          </a:prstGeom>
          <a:noFill/>
          <a:ln>
            <a:noFill/>
          </a:ln>
        </p:spPr>
      </p:pic>
      <p:sp>
        <p:nvSpPr>
          <p:cNvPr id="5058" name="Google Shape;5058;p55"/>
          <p:cNvSpPr txBox="1">
            <a:spLocks noGrp="1"/>
          </p:cNvSpPr>
          <p:nvPr>
            <p:ph type="sldNum" idx="12"/>
          </p:nvPr>
        </p:nvSpPr>
        <p:spPr>
          <a:xfrm>
            <a:off x="-9527" y="4767263"/>
            <a:ext cx="5949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GB"/>
              <a:t>7</a:t>
            </a:fld>
            <a:endParaRPr/>
          </a:p>
        </p:txBody>
      </p:sp>
      <p:grpSp>
        <p:nvGrpSpPr>
          <p:cNvPr id="5059" name="Google Shape;5059;p55"/>
          <p:cNvGrpSpPr/>
          <p:nvPr/>
        </p:nvGrpSpPr>
        <p:grpSpPr>
          <a:xfrm>
            <a:off x="542913" y="2381650"/>
            <a:ext cx="8058150" cy="914400"/>
            <a:chOff x="542913" y="2381650"/>
            <a:chExt cx="8058150" cy="914400"/>
          </a:xfrm>
        </p:grpSpPr>
        <p:pic>
          <p:nvPicPr>
            <p:cNvPr id="5060" name="Google Shape;5060;p55"/>
            <p:cNvPicPr preferRelativeResize="0"/>
            <p:nvPr/>
          </p:nvPicPr>
          <p:blipFill>
            <a:blip r:embed="rId6">
              <a:alphaModFix/>
            </a:blip>
            <a:stretch>
              <a:fillRect/>
            </a:stretch>
          </p:blipFill>
          <p:spPr>
            <a:xfrm>
              <a:off x="542913" y="2381650"/>
              <a:ext cx="8058150" cy="914400"/>
            </a:xfrm>
            <a:prstGeom prst="rect">
              <a:avLst/>
            </a:prstGeom>
            <a:noFill/>
            <a:ln>
              <a:noFill/>
            </a:ln>
          </p:spPr>
        </p:pic>
        <p:pic>
          <p:nvPicPr>
            <p:cNvPr id="5061" name="Google Shape;5061;p55"/>
            <p:cNvPicPr preferRelativeResize="0"/>
            <p:nvPr/>
          </p:nvPicPr>
          <p:blipFill>
            <a:blip r:embed="rId7">
              <a:alphaModFix/>
            </a:blip>
            <a:stretch>
              <a:fillRect/>
            </a:stretch>
          </p:blipFill>
          <p:spPr>
            <a:xfrm>
              <a:off x="1845147" y="2465430"/>
              <a:ext cx="260857" cy="273900"/>
            </a:xfrm>
            <a:prstGeom prst="rect">
              <a:avLst/>
            </a:prstGeom>
            <a:noFill/>
            <a:ln>
              <a:noFill/>
            </a:ln>
          </p:spPr>
        </p:pic>
        <p:pic>
          <p:nvPicPr>
            <p:cNvPr id="5062" name="Google Shape;5062;p55"/>
            <p:cNvPicPr preferRelativeResize="0"/>
            <p:nvPr/>
          </p:nvPicPr>
          <p:blipFill>
            <a:blip r:embed="rId7">
              <a:alphaModFix/>
            </a:blip>
            <a:stretch>
              <a:fillRect/>
            </a:stretch>
          </p:blipFill>
          <p:spPr>
            <a:xfrm>
              <a:off x="5615197" y="2465430"/>
              <a:ext cx="260857" cy="273900"/>
            </a:xfrm>
            <a:prstGeom prst="rect">
              <a:avLst/>
            </a:prstGeom>
            <a:noFill/>
            <a:ln>
              <a:noFill/>
            </a:ln>
          </p:spPr>
        </p:pic>
      </p:grpSp>
      <p:sp>
        <p:nvSpPr>
          <p:cNvPr id="5063" name="Google Shape;5063;p55"/>
          <p:cNvSpPr txBox="1"/>
          <p:nvPr/>
        </p:nvSpPr>
        <p:spPr>
          <a:xfrm>
            <a:off x="268575" y="1596875"/>
            <a:ext cx="8718000" cy="594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rgbClr val="000000"/>
              </a:buClr>
              <a:buSzPts val="1100"/>
              <a:buFont typeface="Arial"/>
              <a:buNone/>
            </a:pPr>
            <a:r>
              <a:rPr lang="en-GB" sz="1800">
                <a:solidFill>
                  <a:srgbClr val="3C78D8"/>
                </a:solidFill>
                <a:latin typeface="Calibri"/>
                <a:ea typeface="Calibri"/>
                <a:cs typeface="Calibri"/>
                <a:sym typeface="Calibri"/>
              </a:rPr>
              <a:t>20 x 1.005</a:t>
            </a:r>
            <a:r>
              <a:rPr lang="en-GB" sz="1800" baseline="30000">
                <a:solidFill>
                  <a:srgbClr val="3C78D8"/>
                </a:solidFill>
                <a:latin typeface="Calibri"/>
                <a:ea typeface="Calibri"/>
                <a:cs typeface="Calibri"/>
                <a:sym typeface="Calibri"/>
              </a:rPr>
              <a:t>25</a:t>
            </a:r>
            <a:r>
              <a:rPr lang="en-GB" sz="1800">
                <a:solidFill>
                  <a:srgbClr val="3C78D8"/>
                </a:solidFill>
                <a:latin typeface="Calibri"/>
                <a:ea typeface="Calibri"/>
                <a:cs typeface="Calibri"/>
                <a:sym typeface="Calibri"/>
              </a:rPr>
              <a:t> + 20 x 1.005</a:t>
            </a:r>
            <a:r>
              <a:rPr lang="en-GB" sz="1800" baseline="30000">
                <a:solidFill>
                  <a:srgbClr val="3C78D8"/>
                </a:solidFill>
                <a:latin typeface="Calibri"/>
                <a:ea typeface="Calibri"/>
                <a:cs typeface="Calibri"/>
                <a:sym typeface="Calibri"/>
              </a:rPr>
              <a:t>26</a:t>
            </a:r>
            <a:r>
              <a:rPr lang="en-GB" sz="1800">
                <a:solidFill>
                  <a:srgbClr val="3C78D8"/>
                </a:solidFill>
                <a:latin typeface="Calibri"/>
                <a:ea typeface="Calibri"/>
                <a:cs typeface="Calibri"/>
                <a:sym typeface="Calibri"/>
              </a:rPr>
              <a:t> + ... + 20 x 1.005</a:t>
            </a:r>
            <a:r>
              <a:rPr lang="en-GB" sz="1800" baseline="30000">
                <a:solidFill>
                  <a:srgbClr val="3C78D8"/>
                </a:solidFill>
                <a:latin typeface="Calibri"/>
                <a:ea typeface="Calibri"/>
                <a:cs typeface="Calibri"/>
                <a:sym typeface="Calibri"/>
              </a:rPr>
              <a:t>60</a:t>
            </a:r>
            <a:r>
              <a:rPr lang="en-GB" sz="1800">
                <a:solidFill>
                  <a:srgbClr val="3C78D8"/>
                </a:solidFill>
                <a:latin typeface="Calibri"/>
                <a:ea typeface="Calibri"/>
                <a:cs typeface="Calibri"/>
                <a:sym typeface="Calibri"/>
              </a:rPr>
              <a:t> </a:t>
            </a:r>
            <a:r>
              <a:rPr lang="en-GB" sz="1800">
                <a:solidFill>
                  <a:srgbClr val="12436F"/>
                </a:solidFill>
                <a:latin typeface="Calibri"/>
                <a:ea typeface="Calibri"/>
                <a:cs typeface="Calibri"/>
                <a:sym typeface="Calibri"/>
              </a:rPr>
              <a:t>+ </a:t>
            </a:r>
            <a:r>
              <a:rPr lang="en-GB" sz="1800">
                <a:solidFill>
                  <a:srgbClr val="CC0000"/>
                </a:solidFill>
                <a:latin typeface="Calibri"/>
                <a:ea typeface="Calibri"/>
                <a:cs typeface="Calibri"/>
                <a:sym typeface="Calibri"/>
              </a:rPr>
              <a:t>15 x 1.005</a:t>
            </a:r>
            <a:r>
              <a:rPr lang="en-GB" sz="1800" baseline="30000">
                <a:solidFill>
                  <a:srgbClr val="CC0000"/>
                </a:solidFill>
                <a:latin typeface="Calibri"/>
                <a:ea typeface="Calibri"/>
                <a:cs typeface="Calibri"/>
                <a:sym typeface="Calibri"/>
              </a:rPr>
              <a:t>1</a:t>
            </a:r>
            <a:r>
              <a:rPr lang="en-GB" sz="1800">
                <a:solidFill>
                  <a:srgbClr val="CC0000"/>
                </a:solidFill>
                <a:latin typeface="Calibri"/>
                <a:ea typeface="Calibri"/>
                <a:cs typeface="Calibri"/>
                <a:sym typeface="Calibri"/>
              </a:rPr>
              <a:t> + 15 x 1.005</a:t>
            </a:r>
            <a:r>
              <a:rPr lang="en-GB" sz="1800" baseline="30000">
                <a:solidFill>
                  <a:srgbClr val="CC0000"/>
                </a:solidFill>
                <a:latin typeface="Calibri"/>
                <a:ea typeface="Calibri"/>
                <a:cs typeface="Calibri"/>
                <a:sym typeface="Calibri"/>
              </a:rPr>
              <a:t>2</a:t>
            </a:r>
            <a:r>
              <a:rPr lang="en-GB" sz="1800">
                <a:solidFill>
                  <a:srgbClr val="CC0000"/>
                </a:solidFill>
                <a:latin typeface="Calibri"/>
                <a:ea typeface="Calibri"/>
                <a:cs typeface="Calibri"/>
                <a:sym typeface="Calibri"/>
              </a:rPr>
              <a:t> +...+ 15 x 1.005</a:t>
            </a:r>
            <a:r>
              <a:rPr lang="en-GB" sz="1800" baseline="30000">
                <a:solidFill>
                  <a:srgbClr val="CC0000"/>
                </a:solidFill>
                <a:latin typeface="Calibri"/>
                <a:ea typeface="Calibri"/>
                <a:cs typeface="Calibri"/>
                <a:sym typeface="Calibri"/>
              </a:rPr>
              <a:t>24</a:t>
            </a:r>
            <a:endParaRPr sz="1800">
              <a:solidFill>
                <a:srgbClr val="12436F"/>
              </a:solidFill>
              <a:latin typeface="Calibri"/>
              <a:ea typeface="Calibri"/>
              <a:cs typeface="Calibri"/>
              <a:sym typeface="Calibri"/>
            </a:endParaRPr>
          </a:p>
          <a:p>
            <a:pPr marL="0" lvl="0" indent="0" algn="l" rtl="0">
              <a:lnSpc>
                <a:spcPct val="115000"/>
              </a:lnSpc>
              <a:spcBef>
                <a:spcPts val="0"/>
              </a:spcBef>
              <a:spcAft>
                <a:spcPts val="0"/>
              </a:spcAft>
              <a:buClr>
                <a:srgbClr val="000000"/>
              </a:buClr>
              <a:buSzPts val="1100"/>
              <a:buFont typeface="Arial"/>
              <a:buNone/>
            </a:pPr>
            <a:endParaRPr sz="1800">
              <a:solidFill>
                <a:srgbClr val="12436F"/>
              </a:solidFill>
              <a:latin typeface="Calibri"/>
              <a:ea typeface="Calibri"/>
              <a:cs typeface="Calibri"/>
              <a:sym typeface="Calibri"/>
            </a:endParaRPr>
          </a:p>
          <a:p>
            <a:pPr marL="0" lvl="0" indent="0" algn="l" rtl="0">
              <a:lnSpc>
                <a:spcPct val="115000"/>
              </a:lnSpc>
              <a:spcBef>
                <a:spcPts val="0"/>
              </a:spcBef>
              <a:spcAft>
                <a:spcPts val="0"/>
              </a:spcAft>
              <a:buClr>
                <a:srgbClr val="000000"/>
              </a:buClr>
              <a:buSzPts val="1100"/>
              <a:buFont typeface="Arial"/>
              <a:buNone/>
            </a:pPr>
            <a:endParaRPr sz="1800">
              <a:solidFill>
                <a:srgbClr val="12436F"/>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54"/>
                                        </p:tgtEl>
                                        <p:attrNameLst>
                                          <p:attrName>style.visibility</p:attrName>
                                        </p:attrNameLst>
                                      </p:cBhvr>
                                      <p:to>
                                        <p:strVal val="visible"/>
                                      </p:to>
                                    </p:set>
                                    <p:animEffect transition="in" filter="fade">
                                      <p:cBhvr>
                                        <p:cTn id="7" dur="1000"/>
                                        <p:tgtEl>
                                          <p:spTgt spid="5054"/>
                                        </p:tgtEl>
                                      </p:cBhvr>
                                    </p:animEffect>
                                  </p:childTnLst>
                                </p:cTn>
                              </p:par>
                              <p:par>
                                <p:cTn id="8" presetID="10" presetClass="entr" presetSubtype="0" fill="hold" nodeType="withEffect">
                                  <p:stCondLst>
                                    <p:cond delay="0"/>
                                  </p:stCondLst>
                                  <p:childTnLst>
                                    <p:set>
                                      <p:cBhvr>
                                        <p:cTn id="9" dur="1" fill="hold">
                                          <p:stCondLst>
                                            <p:cond delay="0"/>
                                          </p:stCondLst>
                                        </p:cTn>
                                        <p:tgtEl>
                                          <p:spTgt spid="5055"/>
                                        </p:tgtEl>
                                        <p:attrNameLst>
                                          <p:attrName>style.visibility</p:attrName>
                                        </p:attrNameLst>
                                      </p:cBhvr>
                                      <p:to>
                                        <p:strVal val="visible"/>
                                      </p:to>
                                    </p:set>
                                    <p:animEffect transition="in" filter="fade">
                                      <p:cBhvr>
                                        <p:cTn id="10" dur="1000"/>
                                        <p:tgtEl>
                                          <p:spTgt spid="505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059"/>
                                        </p:tgtEl>
                                        <p:attrNameLst>
                                          <p:attrName>style.visibility</p:attrName>
                                        </p:attrNameLst>
                                      </p:cBhvr>
                                      <p:to>
                                        <p:strVal val="visible"/>
                                      </p:to>
                                    </p:set>
                                    <p:animEffect transition="in" filter="fade">
                                      <p:cBhvr>
                                        <p:cTn id="15" dur="1000"/>
                                        <p:tgtEl>
                                          <p:spTgt spid="505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056"/>
                                        </p:tgtEl>
                                        <p:attrNameLst>
                                          <p:attrName>style.visibility</p:attrName>
                                        </p:attrNameLst>
                                      </p:cBhvr>
                                      <p:to>
                                        <p:strVal val="visible"/>
                                      </p:to>
                                    </p:set>
                                    <p:animEffect transition="in" filter="fade">
                                      <p:cBhvr>
                                        <p:cTn id="20" dur="1000"/>
                                        <p:tgtEl>
                                          <p:spTgt spid="505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057"/>
                                        </p:tgtEl>
                                        <p:attrNameLst>
                                          <p:attrName>style.visibility</p:attrName>
                                        </p:attrNameLst>
                                      </p:cBhvr>
                                      <p:to>
                                        <p:strVal val="visible"/>
                                      </p:to>
                                    </p:set>
                                    <p:animEffect transition="in" filter="fade">
                                      <p:cBhvr>
                                        <p:cTn id="25" dur="1000"/>
                                        <p:tgtEl>
                                          <p:spTgt spid="50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067"/>
        <p:cNvGrpSpPr/>
        <p:nvPr/>
      </p:nvGrpSpPr>
      <p:grpSpPr>
        <a:xfrm>
          <a:off x="0" y="0"/>
          <a:ext cx="0" cy="0"/>
          <a:chOff x="0" y="0"/>
          <a:chExt cx="0" cy="0"/>
        </a:xfrm>
      </p:grpSpPr>
      <p:sp>
        <p:nvSpPr>
          <p:cNvPr id="5068" name="Google Shape;5068;p56"/>
          <p:cNvSpPr txBox="1">
            <a:spLocks noGrp="1"/>
          </p:cNvSpPr>
          <p:nvPr>
            <p:ph type="title"/>
          </p:nvPr>
        </p:nvSpPr>
        <p:spPr>
          <a:xfrm>
            <a:off x="386100" y="673212"/>
            <a:ext cx="3942300" cy="594900"/>
          </a:xfrm>
          <a:prstGeom prst="rect">
            <a:avLst/>
          </a:prstGeom>
        </p:spPr>
        <p:txBody>
          <a:bodyPr spcFirstLastPara="1" wrap="square" lIns="0" tIns="0" rIns="0" bIns="0" anchor="b" anchorCtr="0">
            <a:noAutofit/>
          </a:bodyPr>
          <a:lstStyle/>
          <a:p>
            <a:pPr marL="0" lvl="0" indent="457200" algn="l" rtl="0">
              <a:spcBef>
                <a:spcPts val="0"/>
              </a:spcBef>
              <a:spcAft>
                <a:spcPts val="0"/>
              </a:spcAft>
              <a:buNone/>
            </a:pPr>
            <a:r>
              <a:rPr lang="en-GB" sz="2400"/>
              <a:t>Key Messages</a:t>
            </a:r>
            <a:endParaRPr sz="2400"/>
          </a:p>
        </p:txBody>
      </p:sp>
      <p:sp>
        <p:nvSpPr>
          <p:cNvPr id="5069" name="Google Shape;5069;p56"/>
          <p:cNvSpPr txBox="1">
            <a:spLocks noGrp="1"/>
          </p:cNvSpPr>
          <p:nvPr>
            <p:ph type="sldNum" idx="12"/>
          </p:nvPr>
        </p:nvSpPr>
        <p:spPr>
          <a:xfrm>
            <a:off x="-9527" y="4767263"/>
            <a:ext cx="5949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GB"/>
              <a:t>8</a:t>
            </a:fld>
            <a:endParaRPr/>
          </a:p>
        </p:txBody>
      </p:sp>
      <p:sp>
        <p:nvSpPr>
          <p:cNvPr id="5070" name="Google Shape;5070;p56"/>
          <p:cNvSpPr txBox="1"/>
          <p:nvPr/>
        </p:nvSpPr>
        <p:spPr>
          <a:xfrm>
            <a:off x="386099" y="1697954"/>
            <a:ext cx="7507800" cy="2772300"/>
          </a:xfrm>
          <a:prstGeom prst="rect">
            <a:avLst/>
          </a:prstGeom>
          <a:noFill/>
          <a:ln>
            <a:noFill/>
          </a:ln>
        </p:spPr>
        <p:txBody>
          <a:bodyPr spcFirstLastPara="1" wrap="square" lIns="0" tIns="0" rIns="0" bIns="0" anchor="t" anchorCtr="0">
            <a:noAutofit/>
          </a:bodyPr>
          <a:lstStyle/>
          <a:p>
            <a:pPr marL="457200" lvl="0" indent="-342900" algn="just" rtl="0">
              <a:lnSpc>
                <a:spcPct val="150000"/>
              </a:lnSpc>
              <a:spcBef>
                <a:spcPts val="0"/>
              </a:spcBef>
              <a:spcAft>
                <a:spcPts val="0"/>
              </a:spcAft>
              <a:buClr>
                <a:srgbClr val="12436F"/>
              </a:buClr>
              <a:buSzPts val="1800"/>
              <a:buFont typeface="Calibri"/>
              <a:buChar char="●"/>
            </a:pPr>
            <a:r>
              <a:rPr lang="en-GB" sz="1800">
                <a:solidFill>
                  <a:srgbClr val="12436F"/>
                </a:solidFill>
                <a:latin typeface="Calibri"/>
                <a:ea typeface="Calibri"/>
                <a:cs typeface="Calibri"/>
                <a:sym typeface="Calibri"/>
              </a:rPr>
              <a:t>It is important to build on students’ knowledge from Junior Cycle to extend their understanding of functions at Senior Cycle.</a:t>
            </a:r>
            <a:endParaRPr sz="1800">
              <a:solidFill>
                <a:srgbClr val="12436F"/>
              </a:solidFill>
              <a:latin typeface="Calibri"/>
              <a:ea typeface="Calibri"/>
              <a:cs typeface="Calibri"/>
              <a:sym typeface="Calibri"/>
            </a:endParaRPr>
          </a:p>
          <a:p>
            <a:pPr marL="457200" lvl="0" indent="-342900" algn="just" rtl="0">
              <a:lnSpc>
                <a:spcPct val="150000"/>
              </a:lnSpc>
              <a:spcBef>
                <a:spcPts val="0"/>
              </a:spcBef>
              <a:spcAft>
                <a:spcPts val="0"/>
              </a:spcAft>
              <a:buClr>
                <a:srgbClr val="12436F"/>
              </a:buClr>
              <a:buSzPts val="1800"/>
              <a:buFont typeface="Calibri"/>
              <a:buChar char="●"/>
            </a:pPr>
            <a:r>
              <a:rPr lang="en-GB" sz="1800">
                <a:solidFill>
                  <a:srgbClr val="12436F"/>
                </a:solidFill>
                <a:latin typeface="Calibri"/>
                <a:ea typeface="Calibri"/>
                <a:cs typeface="Calibri"/>
                <a:sym typeface="Calibri"/>
              </a:rPr>
              <a:t>It is important to understand the difference between a relationship and a function.</a:t>
            </a:r>
            <a:endParaRPr sz="1800">
              <a:solidFill>
                <a:srgbClr val="12436F"/>
              </a:solidFill>
              <a:latin typeface="Calibri"/>
              <a:ea typeface="Calibri"/>
              <a:cs typeface="Calibri"/>
              <a:sym typeface="Calibri"/>
            </a:endParaRPr>
          </a:p>
          <a:p>
            <a:pPr marL="457200" lvl="0" indent="-342900" algn="just" rtl="0">
              <a:lnSpc>
                <a:spcPct val="150000"/>
              </a:lnSpc>
              <a:spcBef>
                <a:spcPts val="0"/>
              </a:spcBef>
              <a:spcAft>
                <a:spcPts val="0"/>
              </a:spcAft>
              <a:buClr>
                <a:srgbClr val="12436F"/>
              </a:buClr>
              <a:buSzPts val="1800"/>
              <a:buFont typeface="Calibri"/>
              <a:buChar char="●"/>
            </a:pPr>
            <a:r>
              <a:rPr lang="en-GB" sz="1800">
                <a:solidFill>
                  <a:srgbClr val="12436F"/>
                </a:solidFill>
                <a:latin typeface="Calibri"/>
                <a:ea typeface="Calibri"/>
                <a:cs typeface="Calibri"/>
                <a:sym typeface="Calibri"/>
              </a:rPr>
              <a:t>It is important for students to understand the origins and purpose of differential calculus and its role in analysing functions.</a:t>
            </a:r>
            <a:endParaRPr sz="1800">
              <a:solidFill>
                <a:srgbClr val="12436F"/>
              </a:solidFill>
              <a:latin typeface="Calibri"/>
              <a:ea typeface="Calibri"/>
              <a:cs typeface="Calibri"/>
              <a:sym typeface="Calibri"/>
            </a:endParaRPr>
          </a:p>
          <a:p>
            <a:pPr marL="0" lvl="0" indent="0" algn="l" rtl="0">
              <a:lnSpc>
                <a:spcPct val="90000"/>
              </a:lnSpc>
              <a:spcBef>
                <a:spcPts val="300"/>
              </a:spcBef>
              <a:spcAft>
                <a:spcPts val="300"/>
              </a:spcAft>
              <a:buNone/>
            </a:pPr>
            <a:endParaRPr sz="1800">
              <a:solidFill>
                <a:srgbClr val="12436F"/>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074"/>
        <p:cNvGrpSpPr/>
        <p:nvPr/>
      </p:nvGrpSpPr>
      <p:grpSpPr>
        <a:xfrm>
          <a:off x="0" y="0"/>
          <a:ext cx="0" cy="0"/>
          <a:chOff x="0" y="0"/>
          <a:chExt cx="0" cy="0"/>
        </a:xfrm>
      </p:grpSpPr>
      <p:sp>
        <p:nvSpPr>
          <p:cNvPr id="5075" name="Google Shape;5075;p57"/>
          <p:cNvSpPr txBox="1">
            <a:spLocks noGrp="1"/>
          </p:cNvSpPr>
          <p:nvPr>
            <p:ph type="title"/>
          </p:nvPr>
        </p:nvSpPr>
        <p:spPr>
          <a:xfrm>
            <a:off x="386100" y="673200"/>
            <a:ext cx="8518800" cy="594900"/>
          </a:xfrm>
          <a:prstGeom prst="rect">
            <a:avLst/>
          </a:prstGeom>
        </p:spPr>
        <p:txBody>
          <a:bodyPr spcFirstLastPara="1" wrap="square" lIns="0" tIns="0" rIns="0" bIns="0" anchor="b" anchorCtr="0">
            <a:noAutofit/>
          </a:bodyPr>
          <a:lstStyle/>
          <a:p>
            <a:pPr marL="0" lvl="0" indent="457200" algn="l" rtl="0">
              <a:spcBef>
                <a:spcPts val="0"/>
              </a:spcBef>
              <a:spcAft>
                <a:spcPts val="0"/>
              </a:spcAft>
              <a:buNone/>
            </a:pPr>
            <a:r>
              <a:rPr lang="en-GB" sz="2400"/>
              <a:t>Task 1 - Functions</a:t>
            </a:r>
            <a:endParaRPr sz="2400"/>
          </a:p>
          <a:p>
            <a:pPr marL="0" lvl="0" indent="457200" algn="l" rtl="0">
              <a:spcBef>
                <a:spcPts val="0"/>
              </a:spcBef>
              <a:spcAft>
                <a:spcPts val="0"/>
              </a:spcAft>
              <a:buNone/>
            </a:pPr>
            <a:r>
              <a:rPr lang="en-GB" sz="2400"/>
              <a:t>Learning Outcomes</a:t>
            </a:r>
            <a:endParaRPr sz="2400"/>
          </a:p>
        </p:txBody>
      </p:sp>
      <p:sp>
        <p:nvSpPr>
          <p:cNvPr id="5076" name="Google Shape;5076;p57"/>
          <p:cNvSpPr txBox="1">
            <a:spLocks noGrp="1"/>
          </p:cNvSpPr>
          <p:nvPr>
            <p:ph type="sldNum" idx="12"/>
          </p:nvPr>
        </p:nvSpPr>
        <p:spPr>
          <a:xfrm>
            <a:off x="-9527" y="4767263"/>
            <a:ext cx="594900" cy="2739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Clr>
                <a:srgbClr val="000000"/>
              </a:buClr>
              <a:buFont typeface="Arial"/>
              <a:buNone/>
            </a:pPr>
            <a:fld id="{00000000-1234-1234-1234-123412341234}" type="slidenum">
              <a:rPr lang="en-GB"/>
              <a:t>9</a:t>
            </a:fld>
            <a:endParaRPr/>
          </a:p>
        </p:txBody>
      </p:sp>
      <p:sp>
        <p:nvSpPr>
          <p:cNvPr id="5077" name="Google Shape;5077;p57"/>
          <p:cNvSpPr txBox="1"/>
          <p:nvPr/>
        </p:nvSpPr>
        <p:spPr>
          <a:xfrm>
            <a:off x="287923" y="1404431"/>
            <a:ext cx="8226300" cy="3226500"/>
          </a:xfrm>
          <a:prstGeom prst="rect">
            <a:avLst/>
          </a:prstGeom>
          <a:noFill/>
          <a:ln>
            <a:noFill/>
          </a:ln>
        </p:spPr>
        <p:txBody>
          <a:bodyPr spcFirstLastPara="1" wrap="square" lIns="0" tIns="0" rIns="0" bIns="0" anchor="t" anchorCtr="0">
            <a:noAutofit/>
          </a:bodyPr>
          <a:lstStyle/>
          <a:p>
            <a:pPr marL="0" lvl="0" indent="0" algn="just" rtl="0">
              <a:lnSpc>
                <a:spcPct val="150000"/>
              </a:lnSpc>
              <a:spcBef>
                <a:spcPts val="0"/>
              </a:spcBef>
              <a:spcAft>
                <a:spcPts val="0"/>
              </a:spcAft>
              <a:buNone/>
            </a:pPr>
            <a:r>
              <a:rPr lang="en-GB" sz="1800" dirty="0">
                <a:solidFill>
                  <a:srgbClr val="000066"/>
                </a:solidFill>
                <a:latin typeface="Calibri"/>
                <a:ea typeface="Calibri"/>
                <a:cs typeface="Calibri"/>
                <a:sym typeface="Calibri"/>
              </a:rPr>
              <a:t>During the course of this task we will:</a:t>
            </a:r>
            <a:endParaRPr sz="1500" dirty="0">
              <a:solidFill>
                <a:srgbClr val="12436F"/>
              </a:solidFill>
              <a:latin typeface="Calibri"/>
              <a:ea typeface="Calibri"/>
              <a:cs typeface="Calibri"/>
              <a:sym typeface="Calibri"/>
            </a:endParaRPr>
          </a:p>
          <a:p>
            <a:pPr marL="457200" lvl="0" indent="-342900" algn="just" rtl="0">
              <a:lnSpc>
                <a:spcPct val="150000"/>
              </a:lnSpc>
              <a:spcBef>
                <a:spcPts val="0"/>
              </a:spcBef>
              <a:spcAft>
                <a:spcPts val="0"/>
              </a:spcAft>
              <a:buClr>
                <a:srgbClr val="000066"/>
              </a:buClr>
              <a:buSzPts val="1800"/>
              <a:buFont typeface="Calibri"/>
              <a:buChar char="●"/>
            </a:pPr>
            <a:r>
              <a:rPr lang="en-GB" sz="1800" dirty="0">
                <a:solidFill>
                  <a:srgbClr val="000066"/>
                </a:solidFill>
                <a:latin typeface="Calibri"/>
                <a:ea typeface="Calibri"/>
                <a:cs typeface="Calibri"/>
                <a:sym typeface="Calibri"/>
              </a:rPr>
              <a:t>Explore the definition of a function and recognise that the set of functions is a subset of the set of relations</a:t>
            </a:r>
            <a:endParaRPr sz="1800" dirty="0">
              <a:solidFill>
                <a:srgbClr val="000066"/>
              </a:solidFill>
              <a:latin typeface="Calibri"/>
              <a:ea typeface="Calibri"/>
              <a:cs typeface="Calibri"/>
              <a:sym typeface="Calibri"/>
            </a:endParaRPr>
          </a:p>
          <a:p>
            <a:pPr marL="457200" lvl="0" indent="-342900" algn="just" rtl="0">
              <a:lnSpc>
                <a:spcPct val="150000"/>
              </a:lnSpc>
              <a:spcBef>
                <a:spcPts val="0"/>
              </a:spcBef>
              <a:spcAft>
                <a:spcPts val="0"/>
              </a:spcAft>
              <a:buClr>
                <a:srgbClr val="000066"/>
              </a:buClr>
              <a:buSzPts val="1800"/>
              <a:buFont typeface="Calibri"/>
              <a:buChar char="●"/>
            </a:pPr>
            <a:r>
              <a:rPr lang="en-GB" sz="1800" dirty="0">
                <a:solidFill>
                  <a:srgbClr val="12436F"/>
                </a:solidFill>
                <a:latin typeface="Calibri"/>
                <a:ea typeface="Calibri"/>
                <a:cs typeface="Calibri"/>
                <a:sym typeface="Calibri"/>
              </a:rPr>
              <a:t>Explore</a:t>
            </a:r>
            <a:r>
              <a:rPr lang="en-GB" sz="1800" dirty="0">
                <a:solidFill>
                  <a:srgbClr val="FF0000"/>
                </a:solidFill>
                <a:latin typeface="Calibri"/>
                <a:ea typeface="Calibri"/>
                <a:cs typeface="Calibri"/>
                <a:sym typeface="Calibri"/>
              </a:rPr>
              <a:t> </a:t>
            </a:r>
            <a:r>
              <a:rPr lang="en-GB" sz="1800" dirty="0">
                <a:solidFill>
                  <a:srgbClr val="000066"/>
                </a:solidFill>
                <a:latin typeface="Calibri"/>
                <a:ea typeface="Calibri"/>
                <a:cs typeface="Calibri"/>
                <a:sym typeface="Calibri"/>
              </a:rPr>
              <a:t>the multi-representations</a:t>
            </a:r>
            <a:r>
              <a:rPr lang="en-GB" sz="1800" dirty="0">
                <a:solidFill>
                  <a:srgbClr val="12436F"/>
                </a:solidFill>
                <a:latin typeface="Calibri"/>
                <a:ea typeface="Calibri"/>
                <a:cs typeface="Calibri"/>
                <a:sym typeface="Calibri"/>
              </a:rPr>
              <a:t> of functions and relations </a:t>
            </a:r>
            <a:r>
              <a:rPr lang="en-GB" sz="1800" dirty="0">
                <a:solidFill>
                  <a:srgbClr val="000066"/>
                </a:solidFill>
                <a:latin typeface="Calibri"/>
                <a:ea typeface="Calibri"/>
                <a:cs typeface="Calibri"/>
                <a:sym typeface="Calibri"/>
              </a:rPr>
              <a:t>and use these to understand the difference between a function and a relation</a:t>
            </a:r>
            <a:endParaRPr sz="1800" dirty="0">
              <a:solidFill>
                <a:srgbClr val="000066"/>
              </a:solidFill>
              <a:latin typeface="Calibri"/>
              <a:ea typeface="Calibri"/>
              <a:cs typeface="Calibri"/>
              <a:sym typeface="Calibri"/>
            </a:endParaRPr>
          </a:p>
          <a:p>
            <a:pPr marL="457200" lvl="0" indent="-342900" algn="just" rtl="0">
              <a:lnSpc>
                <a:spcPct val="150000"/>
              </a:lnSpc>
              <a:spcBef>
                <a:spcPts val="0"/>
              </a:spcBef>
              <a:spcAft>
                <a:spcPts val="0"/>
              </a:spcAft>
              <a:buClr>
                <a:srgbClr val="000066"/>
              </a:buClr>
              <a:buSzPts val="1800"/>
              <a:buFont typeface="Calibri"/>
              <a:buChar char="●"/>
            </a:pPr>
            <a:r>
              <a:rPr lang="en-GB" sz="1800" dirty="0">
                <a:solidFill>
                  <a:srgbClr val="000066"/>
                </a:solidFill>
                <a:latin typeface="Calibri"/>
                <a:ea typeface="Calibri"/>
                <a:cs typeface="Calibri"/>
                <a:sym typeface="Calibri"/>
              </a:rPr>
              <a:t>Explore the concept of inverse and investigate the idea that the inverse of a function is</a:t>
            </a:r>
            <a:r>
              <a:rPr lang="en-GB" sz="1800" dirty="0">
                <a:solidFill>
                  <a:srgbClr val="12436F"/>
                </a:solidFill>
                <a:latin typeface="Calibri"/>
                <a:ea typeface="Calibri"/>
                <a:cs typeface="Calibri"/>
                <a:sym typeface="Calibri"/>
              </a:rPr>
              <a:t> not always a function</a:t>
            </a:r>
            <a:endParaRPr sz="1800" dirty="0">
              <a:solidFill>
                <a:srgbClr val="12436F"/>
              </a:solidFill>
              <a:latin typeface="Calibri"/>
              <a:ea typeface="Calibri"/>
              <a:cs typeface="Calibri"/>
              <a:sym typeface="Calibri"/>
            </a:endParaRPr>
          </a:p>
          <a:p>
            <a:pPr marL="457200" lvl="0" indent="-342900" algn="just" rtl="0">
              <a:lnSpc>
                <a:spcPct val="150000"/>
              </a:lnSpc>
              <a:spcBef>
                <a:spcPts val="0"/>
              </a:spcBef>
              <a:spcAft>
                <a:spcPts val="0"/>
              </a:spcAft>
              <a:buClr>
                <a:srgbClr val="000066"/>
              </a:buClr>
              <a:buSzPts val="1800"/>
              <a:buChar char="●"/>
            </a:pPr>
            <a:r>
              <a:rPr lang="en-GB" sz="1800" dirty="0">
                <a:solidFill>
                  <a:srgbClr val="12436F"/>
                </a:solidFill>
                <a:latin typeface="Calibri"/>
                <a:ea typeface="Calibri"/>
                <a:cs typeface="Calibri"/>
                <a:sym typeface="Calibri"/>
              </a:rPr>
              <a:t>Recognise the criteria that apply in order f</a:t>
            </a:r>
            <a:r>
              <a:rPr lang="en-GB" sz="1800" dirty="0">
                <a:solidFill>
                  <a:srgbClr val="000066"/>
                </a:solidFill>
                <a:latin typeface="Calibri"/>
                <a:ea typeface="Calibri"/>
                <a:cs typeface="Calibri"/>
                <a:sym typeface="Calibri"/>
              </a:rPr>
              <a:t>or a function to have an inverse which is also function.</a:t>
            </a:r>
            <a:endParaRPr sz="1800" dirty="0">
              <a:solidFill>
                <a:srgbClr val="000066"/>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PDST">
  <a:themeElements>
    <a:clrScheme name="PDST">
      <a:dk1>
        <a:srgbClr val="595959"/>
      </a:dk1>
      <a:lt1>
        <a:srgbClr val="FFFFFF"/>
      </a:lt1>
      <a:dk2>
        <a:srgbClr val="12436F"/>
      </a:dk2>
      <a:lt2>
        <a:srgbClr val="E7E6E6"/>
      </a:lt2>
      <a:accent1>
        <a:srgbClr val="12436F"/>
      </a:accent1>
      <a:accent2>
        <a:srgbClr val="408763"/>
      </a:accent2>
      <a:accent3>
        <a:srgbClr val="BADAF0"/>
      </a:accent3>
      <a:accent4>
        <a:srgbClr val="BAD3C8"/>
      </a:accent4>
      <a:accent5>
        <a:srgbClr val="FAD5E5"/>
      </a:accent5>
      <a:accent6>
        <a:srgbClr val="A7A3CB"/>
      </a:accent6>
      <a:hlink>
        <a:srgbClr val="595959"/>
      </a:hlink>
      <a:folHlink>
        <a:srgbClr val="59595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DST">
  <a:themeElements>
    <a:clrScheme name="PDST">
      <a:dk1>
        <a:srgbClr val="595959"/>
      </a:dk1>
      <a:lt1>
        <a:srgbClr val="FFFFFF"/>
      </a:lt1>
      <a:dk2>
        <a:srgbClr val="12436F"/>
      </a:dk2>
      <a:lt2>
        <a:srgbClr val="E7E6E6"/>
      </a:lt2>
      <a:accent1>
        <a:srgbClr val="12436F"/>
      </a:accent1>
      <a:accent2>
        <a:srgbClr val="408763"/>
      </a:accent2>
      <a:accent3>
        <a:srgbClr val="BADAF0"/>
      </a:accent3>
      <a:accent4>
        <a:srgbClr val="BAD3C8"/>
      </a:accent4>
      <a:accent5>
        <a:srgbClr val="FAD5E5"/>
      </a:accent5>
      <a:accent6>
        <a:srgbClr val="A7A3CB"/>
      </a:accent6>
      <a:hlink>
        <a:srgbClr val="595959"/>
      </a:hlink>
      <a:folHlink>
        <a:srgbClr val="59595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3214</TotalTime>
  <Words>1482</Words>
  <Application>Microsoft Office PowerPoint</Application>
  <PresentationFormat>On-screen Show (16:9)</PresentationFormat>
  <Paragraphs>320</Paragraphs>
  <Slides>52</Slides>
  <Notes>52</Notes>
  <HiddenSlides>16</HiddenSlides>
  <MMClips>1</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52</vt:i4>
      </vt:variant>
    </vt:vector>
  </HeadingPairs>
  <TitlesOfParts>
    <vt:vector size="56" baseType="lpstr">
      <vt:lpstr>Arial</vt:lpstr>
      <vt:lpstr>Calibri</vt:lpstr>
      <vt:lpstr>PDST</vt:lpstr>
      <vt:lpstr>PDST</vt:lpstr>
      <vt:lpstr>Workshop for Post-Primary Mathematics</vt:lpstr>
      <vt:lpstr>PowerPoint Presentation</vt:lpstr>
      <vt:lpstr> Rationale</vt:lpstr>
      <vt:lpstr>Timetable</vt:lpstr>
      <vt:lpstr>Review of Workshop 4 Homework Task Modelling Investments</vt:lpstr>
      <vt:lpstr>Solution</vt:lpstr>
      <vt:lpstr>Using the Sum of a Geometric Series</vt:lpstr>
      <vt:lpstr>Key Messages</vt:lpstr>
      <vt:lpstr>Task 1 - Functions Learning Outcomes</vt:lpstr>
      <vt:lpstr>Relationship to Syllabus</vt:lpstr>
      <vt:lpstr>Task 1.1: Mapping Representations Functions and Relations matching activity</vt:lpstr>
      <vt:lpstr>Functions </vt:lpstr>
      <vt:lpstr>PowerPoint Presentation</vt:lpstr>
      <vt:lpstr>Solutions</vt:lpstr>
      <vt:lpstr>Task 1.2 Solutions - Functions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Task 1.2 Solutions - Relations</vt:lpstr>
      <vt:lpstr>PowerPoint Presentation</vt:lpstr>
      <vt:lpstr>Task 1.3 Functions and their inverses</vt:lpstr>
      <vt:lpstr>PowerPoint Presentation</vt:lpstr>
      <vt:lpstr>PowerPoint Presentation</vt:lpstr>
      <vt:lpstr>Task 1 - Functions Learning Outcomes</vt:lpstr>
      <vt:lpstr>Task 2 - Introduction to Calculus Learning Outcomes</vt:lpstr>
      <vt:lpstr> Discuss</vt:lpstr>
      <vt:lpstr>Rates of Change at Junior Cycle</vt:lpstr>
      <vt:lpstr> Task 2 – You sayin’ I’m fast?  </vt:lpstr>
      <vt:lpstr> Task 2 - Are you saying I’m fast?  </vt:lpstr>
      <vt:lpstr> Origin of Calculus</vt:lpstr>
      <vt:lpstr>Task 2 - Introduction to Calculus Learning Outcomes</vt:lpstr>
      <vt:lpstr>PowerPoint Presentation</vt:lpstr>
      <vt:lpstr> Task 3 - Rates of Change  Learning Outcomes </vt:lpstr>
      <vt:lpstr>Task 3: Constructing a Lesson</vt:lpstr>
      <vt:lpstr>Exploring the derivative of functions</vt:lpstr>
      <vt:lpstr>Use the slopes of these tangents to create another function  </vt:lpstr>
      <vt:lpstr> Use the slopes of these tangents to create another function</vt:lpstr>
      <vt:lpstr>Use the slopes of these tangents to create another function</vt:lpstr>
      <vt:lpstr>Use the slopes of these tangents to create another function</vt:lpstr>
      <vt:lpstr>Use the slopes of these tangents to create another function</vt:lpstr>
      <vt:lpstr>What opportunities exist in other STEM subjects to demonstrate the importance of Calculus?</vt:lpstr>
      <vt:lpstr> Task 3 - Rates of Change  Learning Outcomes </vt:lpstr>
      <vt:lpstr>Take Home Task: Visualising Derivatives  Learning Outcomes</vt:lpstr>
      <vt:lpstr>Describe the shape of this curve and the slope of the tangent as it moves along the function</vt:lpstr>
      <vt:lpstr> Matching Activity</vt:lpstr>
      <vt:lpstr> Matching Activity: Solutions</vt:lpstr>
      <vt:lpstr> Take Home Task: Visualising Derivatives  Learning Outcomes</vt:lpstr>
      <vt:lpstr>Key Messages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Workshop for Post-Primary Mathematics</dc:title>
  <dc:creator>Trisha Callanan</dc:creator>
  <cp:lastModifiedBy>Warren McIntyre</cp:lastModifiedBy>
  <cp:revision>19</cp:revision>
  <dcterms:modified xsi:type="dcterms:W3CDTF">2019-03-28T10:49:42Z</dcterms:modified>
</cp:coreProperties>
</file>